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6"/>
  </p:notesMasterIdLst>
  <p:sldIdLst>
    <p:sldId id="288" r:id="rId3"/>
    <p:sldId id="289" r:id="rId4"/>
    <p:sldId id="290" r:id="rId5"/>
    <p:sldId id="268" r:id="rId6"/>
    <p:sldId id="287" r:id="rId7"/>
    <p:sldId id="272" r:id="rId8"/>
    <p:sldId id="273" r:id="rId9"/>
    <p:sldId id="299" r:id="rId10"/>
    <p:sldId id="267" r:id="rId11"/>
    <p:sldId id="265" r:id="rId12"/>
    <p:sldId id="264" r:id="rId13"/>
    <p:sldId id="266" r:id="rId14"/>
    <p:sldId id="300" r:id="rId15"/>
    <p:sldId id="276" r:id="rId16"/>
    <p:sldId id="269" r:id="rId17"/>
    <p:sldId id="278" r:id="rId18"/>
    <p:sldId id="271" r:id="rId19"/>
    <p:sldId id="301" r:id="rId20"/>
    <p:sldId id="274" r:id="rId21"/>
    <p:sldId id="275" r:id="rId22"/>
    <p:sldId id="277" r:id="rId23"/>
    <p:sldId id="284" r:id="rId24"/>
    <p:sldId id="30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86" d="100"/>
          <a:sy n="86" d="100"/>
        </p:scale>
        <p:origin x="47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ADE1F-5C87-4DD6-B7D0-E08CB67DA46A}" type="datetimeFigureOut">
              <a:rPr lang="zh-CN" altLang="en-US" smtClean="0"/>
              <a:t>2022/7/4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BE24B-C0D6-48F6-A185-C6009248554D}" type="slidenum">
              <a:rPr lang="zh-CN" altLang="en-US" smtClean="0"/>
              <a:t>‹#›</a:t>
            </a:fld>
            <a:endParaRPr lang="zh-CN" altLang="en-US"/>
          </a:p>
        </p:txBody>
      </p:sp>
    </p:spTree>
    <p:extLst>
      <p:ext uri="{BB962C8B-B14F-4D97-AF65-F5344CB8AC3E}">
        <p14:creationId xmlns:p14="http://schemas.microsoft.com/office/powerpoint/2010/main" val="563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44F93-35F0-43F5-B413-D40FE160970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44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8abda3da0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8abda3da0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982e39de32_4_2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982e39de32_4_2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44F93-35F0-43F5-B413-D40FE160970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011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44F93-35F0-43F5-B413-D40FE160970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410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44F93-35F0-43F5-B413-D40FE160970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455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982e39de32_4_2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982e39de32_4_2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44F93-35F0-43F5-B413-D40FE160970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947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44F93-35F0-43F5-B413-D40FE160970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3032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8abda3da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8abda3da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982e39de32_4_1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982e39de32_4_1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B44F93-35F0-43F5-B413-D40FE160970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5979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isk Management Infographics" type="title">
  <p:cSld name="Risk Management Infographics">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902600" y="1909671"/>
            <a:ext cx="4386800" cy="236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867">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447200" y="4257929"/>
            <a:ext cx="3297600" cy="690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969960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139318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12270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977922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0858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99702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2022/7/4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2582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51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115835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56435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047932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33" y="546100"/>
            <a:ext cx="10972800" cy="42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3600">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6526872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06546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253652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accent5">
              <a:lumMod val="10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13807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reserve="1">
  <p:cSld name="1_Section title and description">
    <p:spTree>
      <p:nvGrpSpPr>
        <p:cNvPr id="1" name="Shape 32"/>
        <p:cNvGrpSpPr/>
        <p:nvPr/>
      </p:nvGrpSpPr>
      <p:grpSpPr>
        <a:xfrm>
          <a:off x="0" y="0"/>
          <a:ext cx="0" cy="0"/>
          <a:chOff x="0" y="0"/>
          <a:chExt cx="0" cy="0"/>
        </a:xfrm>
      </p:grpSpPr>
      <p:sp>
        <p:nvSpPr>
          <p:cNvPr id="8" name="TextBox 7"/>
          <p:cNvSpPr txBox="1"/>
          <p:nvPr userDrawn="1"/>
        </p:nvSpPr>
        <p:spPr>
          <a:xfrm>
            <a:off x="6194697" y="6539534"/>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
        <p:nvSpPr>
          <p:cNvPr id="33" name="Google Shape;33;p9"/>
          <p:cNvSpPr/>
          <p:nvPr/>
        </p:nvSpPr>
        <p:spPr>
          <a:xfrm>
            <a:off x="6096000" y="-167"/>
            <a:ext cx="6096000" cy="6858000"/>
          </a:xfrm>
          <a:prstGeom prst="rect">
            <a:avLst/>
          </a:prstGeom>
          <a:solidFill>
            <a:schemeClr val="accent5">
              <a:lumMod val="10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986514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60295968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8">
          <p15:clr>
            <a:srgbClr val="EA4335"/>
          </p15:clr>
        </p15:guide>
        <p15:guide id="3" pos="5472">
          <p15:clr>
            <a:srgbClr val="EA4335"/>
          </p15:clr>
        </p15:guide>
        <p15:guide id="4" orient="horz" pos="2982">
          <p15:clr>
            <a:srgbClr val="EA4335"/>
          </p15:clr>
        </p15:guide>
        <p15:guide id="5" pos="2880">
          <p15:clr>
            <a:srgbClr val="EA4335"/>
          </p15:clr>
        </p15:guide>
        <p15:guide id="6" orient="horz" pos="1620">
          <p15:clr>
            <a:srgbClr val="EA4335"/>
          </p15:clr>
        </p15:guide>
        <p15:guide id="7" pos="4176">
          <p15:clr>
            <a:srgbClr val="EA4335"/>
          </p15:clr>
        </p15:guide>
        <p15:guide id="8" pos="158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5901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5.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28DA6FB-53F2-443B-AA99-19644F516F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57361" y="-2657361"/>
            <a:ext cx="6877278" cy="12192000"/>
          </a:xfrm>
          <a:prstGeom prst="rect">
            <a:avLst/>
          </a:prstGeom>
        </p:spPr>
      </p:pic>
      <p:sp>
        <p:nvSpPr>
          <p:cNvPr id="3" name="文本框 2">
            <a:extLst>
              <a:ext uri="{FF2B5EF4-FFF2-40B4-BE49-F238E27FC236}">
                <a16:creationId xmlns:a16="http://schemas.microsoft.com/office/drawing/2014/main" id="{4B9C8337-CE78-4EC6-B655-8050533BA820}"/>
              </a:ext>
            </a:extLst>
          </p:cNvPr>
          <p:cNvSpPr txBox="1"/>
          <p:nvPr/>
        </p:nvSpPr>
        <p:spPr>
          <a:xfrm>
            <a:off x="4157008" y="1769561"/>
            <a:ext cx="3877985"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srgbClr val="548280"/>
                </a:solidFill>
                <a:effectLst/>
                <a:uLnTx/>
                <a:uFillTx/>
                <a:cs typeface="+mn-ea"/>
                <a:sym typeface="+mn-lt"/>
              </a:rPr>
              <a:t>森系文艺</a:t>
            </a:r>
          </a:p>
        </p:txBody>
      </p:sp>
      <p:sp>
        <p:nvSpPr>
          <p:cNvPr id="17" name="TextBox 7">
            <a:extLst>
              <a:ext uri="{FF2B5EF4-FFF2-40B4-BE49-F238E27FC236}">
                <a16:creationId xmlns:a16="http://schemas.microsoft.com/office/drawing/2014/main" id="{8855AE7E-78EE-4347-B383-E09C85A907B0}"/>
              </a:ext>
            </a:extLst>
          </p:cNvPr>
          <p:cNvSpPr txBox="1"/>
          <p:nvPr/>
        </p:nvSpPr>
        <p:spPr>
          <a:xfrm>
            <a:off x="3160581" y="4841914"/>
            <a:ext cx="5894596" cy="503343"/>
          </a:xfrm>
          <a:prstGeom prst="rect">
            <a:avLst/>
          </a:prstGeom>
          <a:noFill/>
        </p:spPr>
        <p:txBody>
          <a:bodyPr wrap="square" rtlCol="0">
            <a:spAutoFit/>
          </a:bodyPr>
          <a:lstStyle/>
          <a:p>
            <a:pPr lvl="0" algn="ctr" defTabSz="457200">
              <a:lnSpc>
                <a:spcPct val="150000"/>
              </a:lnSpc>
              <a:defRPr/>
            </a:pPr>
            <a:r>
              <a:rPr lang="zh-CN" altLang="en-US" sz="2000" spc="300" dirty="0">
                <a:solidFill>
                  <a:srgbClr val="000000">
                    <a:lumMod val="50000"/>
                    <a:lumOff val="50000"/>
                  </a:srgbClr>
                </a:solidFill>
                <a:cs typeface="+mn-ea"/>
                <a:sym typeface="+mn-lt"/>
              </a:rPr>
              <a:t>汇报人：小白</a:t>
            </a:r>
            <a:r>
              <a:rPr lang="en-US" altLang="zh-CN" sz="2000" spc="300" dirty="0">
                <a:solidFill>
                  <a:srgbClr val="000000">
                    <a:lumMod val="50000"/>
                    <a:lumOff val="50000"/>
                  </a:srgbClr>
                </a:solidFill>
                <a:cs typeface="+mn-ea"/>
                <a:sym typeface="+mn-lt"/>
              </a:rPr>
              <a:t>   </a:t>
            </a:r>
            <a:r>
              <a:rPr lang="zh-CN" altLang="en-US" sz="2000" spc="300" dirty="0">
                <a:solidFill>
                  <a:srgbClr val="000000">
                    <a:lumMod val="50000"/>
                    <a:lumOff val="50000"/>
                  </a:srgbClr>
                </a:solidFill>
                <a:cs typeface="+mn-ea"/>
                <a:sym typeface="+mn-lt"/>
              </a:rPr>
              <a:t>时间：</a:t>
            </a:r>
            <a:r>
              <a:rPr lang="en-US" altLang="zh-CN" sz="2000" spc="300" dirty="0">
                <a:solidFill>
                  <a:srgbClr val="000000">
                    <a:lumMod val="50000"/>
                    <a:lumOff val="50000"/>
                  </a:srgbClr>
                </a:solidFill>
                <a:cs typeface="+mn-ea"/>
                <a:sym typeface="+mn-lt"/>
              </a:rPr>
              <a:t>20XX.XX</a:t>
            </a:r>
          </a:p>
        </p:txBody>
      </p:sp>
      <p:sp>
        <p:nvSpPr>
          <p:cNvPr id="31" name="文本框 2">
            <a:extLst>
              <a:ext uri="{FF2B5EF4-FFF2-40B4-BE49-F238E27FC236}">
                <a16:creationId xmlns:a16="http://schemas.microsoft.com/office/drawing/2014/main" id="{4B9C8337-CE78-4EC6-B655-8050533BA820}"/>
              </a:ext>
            </a:extLst>
          </p:cNvPr>
          <p:cNvSpPr txBox="1"/>
          <p:nvPr/>
        </p:nvSpPr>
        <p:spPr>
          <a:xfrm>
            <a:off x="2925901" y="2996979"/>
            <a:ext cx="6340197" cy="132343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7800" b="0" i="0" u="none" strike="noStrike" kern="1200" cap="none" spc="0" normalizeH="0" baseline="0" noProof="0" dirty="0">
                <a:ln>
                  <a:noFill/>
                </a:ln>
                <a:solidFill>
                  <a:srgbClr val="000000">
                    <a:lumMod val="65000"/>
                    <a:lumOff val="35000"/>
                  </a:srgbClr>
                </a:solidFill>
                <a:effectLst/>
                <a:uLnTx/>
                <a:uFillTx/>
                <a:cs typeface="+mn-ea"/>
                <a:sym typeface="+mn-lt"/>
              </a:rPr>
              <a:t>创意教学课件</a:t>
            </a:r>
          </a:p>
        </p:txBody>
      </p:sp>
    </p:spTree>
    <p:extLst>
      <p:ext uri="{BB962C8B-B14F-4D97-AF65-F5344CB8AC3E}">
        <p14:creationId xmlns:p14="http://schemas.microsoft.com/office/powerpoint/2010/main" val="115991079"/>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6" presetClass="entr" presetSubtype="37"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out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
            <a:extLst>
              <a:ext uri="{FF2B5EF4-FFF2-40B4-BE49-F238E27FC236}">
                <a16:creationId xmlns:a16="http://schemas.microsoft.com/office/drawing/2014/main" id="{39BD52A1-306C-4DE5-B148-03270760E47A}"/>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40" name="图片 39">
            <a:extLst>
              <a:ext uri="{FF2B5EF4-FFF2-40B4-BE49-F238E27FC236}">
                <a16:creationId xmlns:a16="http://schemas.microsoft.com/office/drawing/2014/main" id="{0053436F-718D-48D4-9C4C-B006FD3BC273}"/>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grpSp>
        <p:nvGrpSpPr>
          <p:cNvPr id="45" name="组合 82">
            <a:extLst>
              <a:ext uri="{FF2B5EF4-FFF2-40B4-BE49-F238E27FC236}">
                <a16:creationId xmlns:a16="http://schemas.microsoft.com/office/drawing/2014/main" id="{E138B8A3-B288-4002-B83D-E4B5AC1C3569}"/>
              </a:ext>
            </a:extLst>
          </p:cNvPr>
          <p:cNvGrpSpPr/>
          <p:nvPr/>
        </p:nvGrpSpPr>
        <p:grpSpPr>
          <a:xfrm>
            <a:off x="9043205" y="2636282"/>
            <a:ext cx="1065603" cy="1208546"/>
            <a:chOff x="8434811" y="2608031"/>
            <a:chExt cx="1166390" cy="1322855"/>
          </a:xfrm>
        </p:grpSpPr>
        <p:sp>
          <p:nvSpPr>
            <p:cNvPr id="46" name="íṩļíḓê">
              <a:extLst>
                <a:ext uri="{FF2B5EF4-FFF2-40B4-BE49-F238E27FC236}">
                  <a16:creationId xmlns:a16="http://schemas.microsoft.com/office/drawing/2014/main" id="{3EA63AEF-C728-47E9-9618-B1B4E9F0525B}"/>
                </a:ext>
              </a:extLst>
            </p:cNvPr>
            <p:cNvSpPr/>
            <p:nvPr/>
          </p:nvSpPr>
          <p:spPr>
            <a:xfrm rot="18900000">
              <a:off x="8434811" y="2608031"/>
              <a:ext cx="1166390" cy="11663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47" name="íṣľíḑè">
              <a:extLst>
                <a:ext uri="{FF2B5EF4-FFF2-40B4-BE49-F238E27FC236}">
                  <a16:creationId xmlns:a16="http://schemas.microsoft.com/office/drawing/2014/main" id="{A76B70F2-C5B0-4DDB-BD99-4AE7D78BA99F}"/>
                </a:ext>
              </a:extLst>
            </p:cNvPr>
            <p:cNvSpPr/>
            <p:nvPr/>
          </p:nvSpPr>
          <p:spPr>
            <a:xfrm rot="18900000">
              <a:off x="84348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48" name="ïşḷîḋè">
              <a:extLst>
                <a:ext uri="{FF2B5EF4-FFF2-40B4-BE49-F238E27FC236}">
                  <a16:creationId xmlns:a16="http://schemas.microsoft.com/office/drawing/2014/main" id="{0A07E56A-E268-40D8-809D-12192AD067E7}"/>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9" name="组合 85">
            <a:extLst>
              <a:ext uri="{FF2B5EF4-FFF2-40B4-BE49-F238E27FC236}">
                <a16:creationId xmlns:a16="http://schemas.microsoft.com/office/drawing/2014/main" id="{69E9FAC1-E2A6-4C92-A9D1-D67BA046A6F7}"/>
              </a:ext>
            </a:extLst>
          </p:cNvPr>
          <p:cNvGrpSpPr/>
          <p:nvPr/>
        </p:nvGrpSpPr>
        <p:grpSpPr>
          <a:xfrm>
            <a:off x="2095590" y="2826410"/>
            <a:ext cx="1065603" cy="1233024"/>
            <a:chOff x="2603197" y="2764496"/>
            <a:chExt cx="1166390" cy="1349647"/>
          </a:xfrm>
        </p:grpSpPr>
        <p:sp>
          <p:nvSpPr>
            <p:cNvPr id="50" name="iṣ1îḋe">
              <a:extLst>
                <a:ext uri="{FF2B5EF4-FFF2-40B4-BE49-F238E27FC236}">
                  <a16:creationId xmlns:a16="http://schemas.microsoft.com/office/drawing/2014/main" id="{2BB9B508-7A75-443F-8910-FE4D48195F33}"/>
                </a:ext>
              </a:extLst>
            </p:cNvPr>
            <p:cNvSpPr/>
            <p:nvPr/>
          </p:nvSpPr>
          <p:spPr>
            <a:xfrm rot="18900000">
              <a:off x="2603197" y="2947753"/>
              <a:ext cx="1166390" cy="11663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1" name="ï$ľîḋè">
              <a:extLst>
                <a:ext uri="{FF2B5EF4-FFF2-40B4-BE49-F238E27FC236}">
                  <a16:creationId xmlns:a16="http://schemas.microsoft.com/office/drawing/2014/main" id="{3E1BD52E-7374-4CB5-AE7B-EA8C1D063AFA}"/>
                </a:ext>
              </a:extLst>
            </p:cNvPr>
            <p:cNvSpPr/>
            <p:nvPr/>
          </p:nvSpPr>
          <p:spPr>
            <a:xfrm rot="18900000">
              <a:off x="2603197" y="2764496"/>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2" name="íŝlîḑé">
              <a:extLst>
                <a:ext uri="{FF2B5EF4-FFF2-40B4-BE49-F238E27FC236}">
                  <a16:creationId xmlns:a16="http://schemas.microsoft.com/office/drawing/2014/main" id="{4B6D25D2-EB12-40E5-962F-F4FCADABA4A5}"/>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53" name="组合 83">
            <a:extLst>
              <a:ext uri="{FF2B5EF4-FFF2-40B4-BE49-F238E27FC236}">
                <a16:creationId xmlns:a16="http://schemas.microsoft.com/office/drawing/2014/main" id="{C0023574-15FA-4ECB-86FC-803133B9310F}"/>
              </a:ext>
            </a:extLst>
          </p:cNvPr>
          <p:cNvGrpSpPr/>
          <p:nvPr/>
        </p:nvGrpSpPr>
        <p:grpSpPr>
          <a:xfrm>
            <a:off x="6760420" y="2826410"/>
            <a:ext cx="1065603" cy="1233024"/>
            <a:chOff x="6518711" y="2764496"/>
            <a:chExt cx="1166390" cy="1349647"/>
          </a:xfrm>
        </p:grpSpPr>
        <p:sp>
          <p:nvSpPr>
            <p:cNvPr id="54" name="ïṣlïḋè">
              <a:extLst>
                <a:ext uri="{FF2B5EF4-FFF2-40B4-BE49-F238E27FC236}">
                  <a16:creationId xmlns:a16="http://schemas.microsoft.com/office/drawing/2014/main" id="{99F263AF-84B4-4CD7-A6B9-CC0544F06CBE}"/>
                </a:ext>
              </a:extLst>
            </p:cNvPr>
            <p:cNvSpPr/>
            <p:nvPr/>
          </p:nvSpPr>
          <p:spPr>
            <a:xfrm rot="18900000">
              <a:off x="6518711" y="2947753"/>
              <a:ext cx="1166390" cy="11663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5" name="ïśļíḑê">
              <a:extLst>
                <a:ext uri="{FF2B5EF4-FFF2-40B4-BE49-F238E27FC236}">
                  <a16:creationId xmlns:a16="http://schemas.microsoft.com/office/drawing/2014/main" id="{7AA62A7E-F5E8-444B-BA8E-753086BA6012}"/>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6" name="íślïďê">
              <a:extLst>
                <a:ext uri="{FF2B5EF4-FFF2-40B4-BE49-F238E27FC236}">
                  <a16:creationId xmlns:a16="http://schemas.microsoft.com/office/drawing/2014/main" id="{497D1A79-F159-4B16-8BDE-1932EFAC4E6E}"/>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57" name="组合 84">
            <a:extLst>
              <a:ext uri="{FF2B5EF4-FFF2-40B4-BE49-F238E27FC236}">
                <a16:creationId xmlns:a16="http://schemas.microsoft.com/office/drawing/2014/main" id="{5109B8C8-24F6-4768-9915-7DAA5676FD67}"/>
              </a:ext>
            </a:extLst>
          </p:cNvPr>
          <p:cNvGrpSpPr/>
          <p:nvPr/>
        </p:nvGrpSpPr>
        <p:grpSpPr>
          <a:xfrm>
            <a:off x="4420911" y="2636282"/>
            <a:ext cx="1065603" cy="1208546"/>
            <a:chOff x="4555000" y="2608031"/>
            <a:chExt cx="1166390" cy="1322855"/>
          </a:xfrm>
        </p:grpSpPr>
        <p:sp>
          <p:nvSpPr>
            <p:cNvPr id="58" name="íṧ1íḑê">
              <a:extLst>
                <a:ext uri="{FF2B5EF4-FFF2-40B4-BE49-F238E27FC236}">
                  <a16:creationId xmlns:a16="http://schemas.microsoft.com/office/drawing/2014/main" id="{28D2CFBB-CF14-488E-A474-69F9C0A223F1}"/>
                </a:ext>
              </a:extLst>
            </p:cNvPr>
            <p:cNvSpPr/>
            <p:nvPr/>
          </p:nvSpPr>
          <p:spPr>
            <a:xfrm rot="18900000">
              <a:off x="4555000" y="2608031"/>
              <a:ext cx="1166390" cy="116639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59" name="iṩlíḓê">
              <a:extLst>
                <a:ext uri="{FF2B5EF4-FFF2-40B4-BE49-F238E27FC236}">
                  <a16:creationId xmlns:a16="http://schemas.microsoft.com/office/drawing/2014/main" id="{3D94EBCB-8782-4858-8C1C-F7E119D8A82B}"/>
                </a:ext>
              </a:extLst>
            </p:cNvPr>
            <p:cNvSpPr/>
            <p:nvPr/>
          </p:nvSpPr>
          <p:spPr>
            <a:xfrm rot="18900000">
              <a:off x="4555000"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60" name="is1iḍè">
              <a:extLst>
                <a:ext uri="{FF2B5EF4-FFF2-40B4-BE49-F238E27FC236}">
                  <a16:creationId xmlns:a16="http://schemas.microsoft.com/office/drawing/2014/main" id="{11EFE7C6-2451-400B-8C0F-9019C1E831DA}"/>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61" name="组合 90">
            <a:extLst>
              <a:ext uri="{FF2B5EF4-FFF2-40B4-BE49-F238E27FC236}">
                <a16:creationId xmlns:a16="http://schemas.microsoft.com/office/drawing/2014/main" id="{777A7B99-0B02-485A-A5AA-1CC0E2E0C377}"/>
              </a:ext>
            </a:extLst>
          </p:cNvPr>
          <p:cNvGrpSpPr/>
          <p:nvPr/>
        </p:nvGrpSpPr>
        <p:grpSpPr>
          <a:xfrm>
            <a:off x="1117161" y="4447550"/>
            <a:ext cx="3022460" cy="1054135"/>
            <a:chOff x="4457820" y="2412339"/>
            <a:chExt cx="3022460" cy="1054135"/>
          </a:xfrm>
        </p:grpSpPr>
        <p:sp>
          <p:nvSpPr>
            <p:cNvPr id="62" name="文本框 61">
              <a:extLst>
                <a:ext uri="{FF2B5EF4-FFF2-40B4-BE49-F238E27FC236}">
                  <a16:creationId xmlns:a16="http://schemas.microsoft.com/office/drawing/2014/main" id="{CA89CE30-3637-49AF-9C62-74DEB2F62050}"/>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accent1"/>
                  </a:solidFill>
                  <a:cs typeface="+mn-ea"/>
                  <a:sym typeface="+mn-lt"/>
                </a:rPr>
                <a:t>标题文字添加</a:t>
              </a:r>
            </a:p>
          </p:txBody>
        </p:sp>
        <p:sp>
          <p:nvSpPr>
            <p:cNvPr id="63" name="文本框 62">
              <a:extLst>
                <a:ext uri="{FF2B5EF4-FFF2-40B4-BE49-F238E27FC236}">
                  <a16:creationId xmlns:a16="http://schemas.microsoft.com/office/drawing/2014/main" id="{798D2EBC-C95F-4FF8-BCFC-C9E68AE84C51}"/>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accent1"/>
                  </a:solidFill>
                  <a:cs typeface="+mn-ea"/>
                  <a:sym typeface="+mn-lt"/>
                </a:rPr>
                <a:t>点击输入简要文字内容，文字内容需概括精炼，言简意赅的说明分项内容言简意赅的说明分项内容点击输入简要文字内容，</a:t>
              </a:r>
            </a:p>
          </p:txBody>
        </p:sp>
      </p:grpSp>
      <p:grpSp>
        <p:nvGrpSpPr>
          <p:cNvPr id="64" name="组合 93">
            <a:extLst>
              <a:ext uri="{FF2B5EF4-FFF2-40B4-BE49-F238E27FC236}">
                <a16:creationId xmlns:a16="http://schemas.microsoft.com/office/drawing/2014/main" id="{FE747D65-C7F5-4157-A886-54B78B8C1F2B}"/>
              </a:ext>
            </a:extLst>
          </p:cNvPr>
          <p:cNvGrpSpPr/>
          <p:nvPr/>
        </p:nvGrpSpPr>
        <p:grpSpPr>
          <a:xfrm>
            <a:off x="5781989" y="4447550"/>
            <a:ext cx="3022460" cy="1054135"/>
            <a:chOff x="4457820" y="2412339"/>
            <a:chExt cx="3022460" cy="1054135"/>
          </a:xfrm>
        </p:grpSpPr>
        <p:sp>
          <p:nvSpPr>
            <p:cNvPr id="65" name="文本框 64">
              <a:extLst>
                <a:ext uri="{FF2B5EF4-FFF2-40B4-BE49-F238E27FC236}">
                  <a16:creationId xmlns:a16="http://schemas.microsoft.com/office/drawing/2014/main" id="{E46E1F0C-55F5-4244-A8AA-A4B23E66FCB9}"/>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accent1"/>
                  </a:solidFill>
                  <a:cs typeface="+mn-ea"/>
                  <a:sym typeface="+mn-lt"/>
                </a:rPr>
                <a:t>标题文字添加</a:t>
              </a:r>
            </a:p>
          </p:txBody>
        </p:sp>
        <p:sp>
          <p:nvSpPr>
            <p:cNvPr id="66" name="文本框 65">
              <a:extLst>
                <a:ext uri="{FF2B5EF4-FFF2-40B4-BE49-F238E27FC236}">
                  <a16:creationId xmlns:a16="http://schemas.microsoft.com/office/drawing/2014/main" id="{ABFA6D73-A3DA-4F8D-BA9E-6DFFC60403C2}"/>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accent1"/>
                  </a:solidFill>
                  <a:cs typeface="+mn-ea"/>
                  <a:sym typeface="+mn-lt"/>
                </a:rPr>
                <a:t>点击输入简要文字内容，文字内容需概括精炼，言简意赅的说明分项内容言简意赅的说明分项内容点击输入简要文字内容，</a:t>
              </a:r>
            </a:p>
          </p:txBody>
        </p:sp>
      </p:grpSp>
      <p:grpSp>
        <p:nvGrpSpPr>
          <p:cNvPr id="67" name="组合 96">
            <a:extLst>
              <a:ext uri="{FF2B5EF4-FFF2-40B4-BE49-F238E27FC236}">
                <a16:creationId xmlns:a16="http://schemas.microsoft.com/office/drawing/2014/main" id="{91D2B318-8BD9-495F-B2EF-FDBFD8CEA215}"/>
              </a:ext>
            </a:extLst>
          </p:cNvPr>
          <p:cNvGrpSpPr/>
          <p:nvPr/>
        </p:nvGrpSpPr>
        <p:grpSpPr>
          <a:xfrm>
            <a:off x="3442481" y="1383904"/>
            <a:ext cx="3022460" cy="1054135"/>
            <a:chOff x="4457820" y="2412339"/>
            <a:chExt cx="3022460" cy="1054135"/>
          </a:xfrm>
        </p:grpSpPr>
        <p:sp>
          <p:nvSpPr>
            <p:cNvPr id="68" name="文本框 67">
              <a:extLst>
                <a:ext uri="{FF2B5EF4-FFF2-40B4-BE49-F238E27FC236}">
                  <a16:creationId xmlns:a16="http://schemas.microsoft.com/office/drawing/2014/main" id="{5529AD04-8C1C-45ED-A350-7149AA7D4C15}"/>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accent1"/>
                  </a:solidFill>
                  <a:cs typeface="+mn-ea"/>
                  <a:sym typeface="+mn-lt"/>
                </a:rPr>
                <a:t>标题文字添加</a:t>
              </a:r>
            </a:p>
          </p:txBody>
        </p:sp>
        <p:sp>
          <p:nvSpPr>
            <p:cNvPr id="69" name="文本框 68">
              <a:extLst>
                <a:ext uri="{FF2B5EF4-FFF2-40B4-BE49-F238E27FC236}">
                  <a16:creationId xmlns:a16="http://schemas.microsoft.com/office/drawing/2014/main" id="{19CFE3BF-E5E7-4BF7-823B-091519C4624A}"/>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accent1"/>
                  </a:solidFill>
                  <a:cs typeface="+mn-ea"/>
                  <a:sym typeface="+mn-lt"/>
                </a:rPr>
                <a:t>点击输入简要文字内容，文字内容需概括精炼，言简意赅的说明分项内容言简意赅的说明分项内容点击输入简要文字内容，</a:t>
              </a:r>
            </a:p>
          </p:txBody>
        </p:sp>
      </p:grpSp>
      <p:grpSp>
        <p:nvGrpSpPr>
          <p:cNvPr id="70" name="组合 99">
            <a:extLst>
              <a:ext uri="{FF2B5EF4-FFF2-40B4-BE49-F238E27FC236}">
                <a16:creationId xmlns:a16="http://schemas.microsoft.com/office/drawing/2014/main" id="{40F00C4B-7DE2-4500-8B4E-386B513C8FF1}"/>
              </a:ext>
            </a:extLst>
          </p:cNvPr>
          <p:cNvGrpSpPr/>
          <p:nvPr/>
        </p:nvGrpSpPr>
        <p:grpSpPr>
          <a:xfrm>
            <a:off x="8060164" y="1383904"/>
            <a:ext cx="3022460" cy="1054135"/>
            <a:chOff x="4457820" y="2412339"/>
            <a:chExt cx="3022460" cy="1054135"/>
          </a:xfrm>
        </p:grpSpPr>
        <p:sp>
          <p:nvSpPr>
            <p:cNvPr id="71" name="文本框 70">
              <a:extLst>
                <a:ext uri="{FF2B5EF4-FFF2-40B4-BE49-F238E27FC236}">
                  <a16:creationId xmlns:a16="http://schemas.microsoft.com/office/drawing/2014/main" id="{C4B90BF5-6AD5-4E74-B569-139DCD20E071}"/>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accent1"/>
                  </a:solidFill>
                  <a:cs typeface="+mn-ea"/>
                  <a:sym typeface="+mn-lt"/>
                </a:rPr>
                <a:t>标题文字添加</a:t>
              </a:r>
            </a:p>
          </p:txBody>
        </p:sp>
        <p:sp>
          <p:nvSpPr>
            <p:cNvPr id="72" name="文本框 71">
              <a:extLst>
                <a:ext uri="{FF2B5EF4-FFF2-40B4-BE49-F238E27FC236}">
                  <a16:creationId xmlns:a16="http://schemas.microsoft.com/office/drawing/2014/main" id="{F815B43F-C925-413A-B820-C220DF3A5751}"/>
                </a:ext>
              </a:extLst>
            </p:cNvPr>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accent1"/>
                  </a:solidFill>
                  <a:cs typeface="+mn-ea"/>
                  <a:sym typeface="+mn-lt"/>
                </a:rPr>
                <a:t>点击输入简要文字内容，文字内容需概括精炼，言简意赅的说明分项内容言简意赅的说明分项内容点击输入简要文字内容，</a:t>
              </a:r>
            </a:p>
          </p:txBody>
        </p:sp>
      </p:grpSp>
    </p:spTree>
    <p:custDataLst>
      <p:tags r:id="rId1"/>
    </p:custDataLst>
    <p:extLst>
      <p:ext uri="{BB962C8B-B14F-4D97-AF65-F5344CB8AC3E}">
        <p14:creationId xmlns:p14="http://schemas.microsoft.com/office/powerpoint/2010/main" val="403986350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par>
                                <p:cTn id="15" presetID="53" presetClass="entr" presetSubtype="16"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par>
                                <p:cTn id="20" presetID="53" presetClass="entr" presetSubtype="16"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Google Shape;1024;p35">
            <a:extLst>
              <a:ext uri="{FF2B5EF4-FFF2-40B4-BE49-F238E27FC236}">
                <a16:creationId xmlns:a16="http://schemas.microsoft.com/office/drawing/2014/main" id="{7C25E407-9D29-47D2-9AD7-927BD37E6EE6}"/>
              </a:ext>
            </a:extLst>
          </p:cNvPr>
          <p:cNvSpPr/>
          <p:nvPr/>
        </p:nvSpPr>
        <p:spPr>
          <a:xfrm>
            <a:off x="6084609" y="2146576"/>
            <a:ext cx="13009" cy="3312352"/>
          </a:xfrm>
          <a:custGeom>
            <a:avLst/>
            <a:gdLst/>
            <a:ahLst/>
            <a:cxnLst/>
            <a:rect l="l" t="t" r="r" b="b"/>
            <a:pathLst>
              <a:path w="120" h="30553" extrusionOk="0">
                <a:moveTo>
                  <a:pt x="60" y="0"/>
                </a:moveTo>
                <a:cubicBezTo>
                  <a:pt x="31" y="0"/>
                  <a:pt x="1" y="20"/>
                  <a:pt x="1" y="40"/>
                </a:cubicBezTo>
                <a:lnTo>
                  <a:pt x="1" y="30503"/>
                </a:lnTo>
                <a:cubicBezTo>
                  <a:pt x="1" y="30533"/>
                  <a:pt x="31" y="30553"/>
                  <a:pt x="60" y="30553"/>
                </a:cubicBezTo>
                <a:cubicBezTo>
                  <a:pt x="90" y="30553"/>
                  <a:pt x="120" y="30533"/>
                  <a:pt x="120" y="30503"/>
                </a:cubicBezTo>
                <a:lnTo>
                  <a:pt x="120" y="40"/>
                </a:lnTo>
                <a:cubicBezTo>
                  <a:pt x="120" y="20"/>
                  <a:pt x="90" y="0"/>
                  <a:pt x="60" y="0"/>
                </a:cubicBezTo>
                <a:close/>
              </a:path>
            </a:pathLst>
          </a:custGeom>
          <a:solidFill>
            <a:srgbClr val="F7FAFB"/>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505846"/>
              </a:solidFill>
              <a:effectLst/>
              <a:uLnTx/>
              <a:uFillTx/>
              <a:cs typeface="+mn-ea"/>
              <a:sym typeface="+mn-lt"/>
            </a:endParaRPr>
          </a:p>
        </p:txBody>
      </p:sp>
      <p:grpSp>
        <p:nvGrpSpPr>
          <p:cNvPr id="61" name="Google Shape;1026;p35">
            <a:extLst>
              <a:ext uri="{FF2B5EF4-FFF2-40B4-BE49-F238E27FC236}">
                <a16:creationId xmlns:a16="http://schemas.microsoft.com/office/drawing/2014/main" id="{095DD72D-83B9-48E2-8FA5-0141901201FC}"/>
              </a:ext>
            </a:extLst>
          </p:cNvPr>
          <p:cNvGrpSpPr/>
          <p:nvPr/>
        </p:nvGrpSpPr>
        <p:grpSpPr>
          <a:xfrm rot="10800000">
            <a:off x="6096001" y="2422611"/>
            <a:ext cx="4249200" cy="1620800"/>
            <a:chOff x="202825" y="238463"/>
            <a:chExt cx="3186900" cy="1215600"/>
          </a:xfrm>
        </p:grpSpPr>
        <p:cxnSp>
          <p:nvCxnSpPr>
            <p:cNvPr id="62" name="Google Shape;1027;p35">
              <a:extLst>
                <a:ext uri="{FF2B5EF4-FFF2-40B4-BE49-F238E27FC236}">
                  <a16:creationId xmlns:a16="http://schemas.microsoft.com/office/drawing/2014/main" id="{FA7E9158-2534-4AA8-B64C-0E0B3056D3EB}"/>
                </a:ext>
              </a:extLst>
            </p:cNvPr>
            <p:cNvCxnSpPr>
              <a:stCxn id="64" idx="3"/>
            </p:cNvCxnSpPr>
            <p:nvPr/>
          </p:nvCxnSpPr>
          <p:spPr>
            <a:xfrm>
              <a:off x="2928325" y="846263"/>
              <a:ext cx="461400" cy="0"/>
            </a:xfrm>
            <a:prstGeom prst="straightConnector1">
              <a:avLst/>
            </a:prstGeom>
            <a:solidFill>
              <a:schemeClr val="bg2">
                <a:lumMod val="9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cxnSp>
        <p:sp>
          <p:nvSpPr>
            <p:cNvPr id="63" name="Google Shape;1029;p35">
              <a:extLst>
                <a:ext uri="{FF2B5EF4-FFF2-40B4-BE49-F238E27FC236}">
                  <a16:creationId xmlns:a16="http://schemas.microsoft.com/office/drawing/2014/main" id="{3E4C87E3-8888-4783-A4E3-8EB241A80E4A}"/>
                </a:ext>
              </a:extLst>
            </p:cNvPr>
            <p:cNvSpPr/>
            <p:nvPr/>
          </p:nvSpPr>
          <p:spPr>
            <a:xfrm>
              <a:off x="2745723" y="662689"/>
              <a:ext cx="361101" cy="361076"/>
            </a:xfrm>
            <a:custGeom>
              <a:avLst/>
              <a:gdLst/>
              <a:ahLst/>
              <a:cxnLst/>
              <a:rect l="l" t="t" r="r" b="b"/>
              <a:pathLst>
                <a:path w="1647" h="1647" extrusionOk="0">
                  <a:moveTo>
                    <a:pt x="823" y="1"/>
                  </a:moveTo>
                  <a:cubicBezTo>
                    <a:pt x="367" y="1"/>
                    <a:pt x="1" y="367"/>
                    <a:pt x="1" y="823"/>
                  </a:cubicBezTo>
                  <a:cubicBezTo>
                    <a:pt x="1" y="1279"/>
                    <a:pt x="367" y="1646"/>
                    <a:pt x="823" y="1646"/>
                  </a:cubicBezTo>
                  <a:cubicBezTo>
                    <a:pt x="1279" y="1646"/>
                    <a:pt x="1646" y="1279"/>
                    <a:pt x="1646" y="823"/>
                  </a:cubicBezTo>
                  <a:cubicBezTo>
                    <a:pt x="1646" y="367"/>
                    <a:pt x="1279" y="1"/>
                    <a:pt x="823" y="1"/>
                  </a:cubicBezTo>
                  <a:close/>
                </a:path>
              </a:pathLst>
            </a:cu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64" name="Google Shape;1028;p35">
              <a:extLst>
                <a:ext uri="{FF2B5EF4-FFF2-40B4-BE49-F238E27FC236}">
                  <a16:creationId xmlns:a16="http://schemas.microsoft.com/office/drawing/2014/main" id="{E2FF8599-3770-4AD3-9272-EE142C79AB39}"/>
                </a:ext>
              </a:extLst>
            </p:cNvPr>
            <p:cNvSpPr/>
            <p:nvPr/>
          </p:nvSpPr>
          <p:spPr>
            <a:xfrm>
              <a:off x="202825" y="238463"/>
              <a:ext cx="2725500" cy="1215600"/>
            </a:xfrm>
            <a:prstGeom prst="roundRect">
              <a:avLst>
                <a:gd name="adj" fmla="val 16667"/>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grpSp>
      <p:sp>
        <p:nvSpPr>
          <p:cNvPr id="65" name="Google Shape;1030;p35">
            <a:extLst>
              <a:ext uri="{FF2B5EF4-FFF2-40B4-BE49-F238E27FC236}">
                <a16:creationId xmlns:a16="http://schemas.microsoft.com/office/drawing/2014/main" id="{6D7BE510-B565-4BCD-8B6E-D489933FC441}"/>
              </a:ext>
            </a:extLst>
          </p:cNvPr>
          <p:cNvSpPr/>
          <p:nvPr/>
        </p:nvSpPr>
        <p:spPr>
          <a:xfrm>
            <a:off x="9701635" y="2419563"/>
            <a:ext cx="1237143" cy="1619587"/>
          </a:xfrm>
          <a:custGeom>
            <a:avLst/>
            <a:gdLst/>
            <a:ahLst/>
            <a:cxnLst/>
            <a:rect l="l" t="t" r="r" b="b"/>
            <a:pathLst>
              <a:path w="11411" h="14939" extrusionOk="0">
                <a:moveTo>
                  <a:pt x="2925" y="0"/>
                </a:moveTo>
                <a:cubicBezTo>
                  <a:pt x="1289" y="1774"/>
                  <a:pt x="229" y="4084"/>
                  <a:pt x="40" y="6642"/>
                </a:cubicBezTo>
                <a:cubicBezTo>
                  <a:pt x="20" y="6909"/>
                  <a:pt x="0" y="7187"/>
                  <a:pt x="0" y="7464"/>
                </a:cubicBezTo>
                <a:cubicBezTo>
                  <a:pt x="0" y="9388"/>
                  <a:pt x="496" y="11192"/>
                  <a:pt x="1359" y="12758"/>
                </a:cubicBezTo>
                <a:cubicBezTo>
                  <a:pt x="1696" y="13373"/>
                  <a:pt x="2092" y="13948"/>
                  <a:pt x="2538" y="14483"/>
                </a:cubicBezTo>
                <a:cubicBezTo>
                  <a:pt x="2667" y="14641"/>
                  <a:pt x="2806" y="14791"/>
                  <a:pt x="2934" y="14939"/>
                </a:cubicBezTo>
                <a:lnTo>
                  <a:pt x="9318" y="14939"/>
                </a:lnTo>
                <a:cubicBezTo>
                  <a:pt x="10479" y="14939"/>
                  <a:pt x="11411" y="14007"/>
                  <a:pt x="11411" y="12857"/>
                </a:cubicBezTo>
                <a:lnTo>
                  <a:pt x="11411" y="2091"/>
                </a:lnTo>
                <a:cubicBezTo>
                  <a:pt x="11411" y="942"/>
                  <a:pt x="10479" y="0"/>
                  <a:pt x="93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66" name="Google Shape;1031;p35">
            <a:extLst>
              <a:ext uri="{FF2B5EF4-FFF2-40B4-BE49-F238E27FC236}">
                <a16:creationId xmlns:a16="http://schemas.microsoft.com/office/drawing/2014/main" id="{192933F2-47CA-41D0-B10E-062BFCE95837}"/>
              </a:ext>
            </a:extLst>
          </p:cNvPr>
          <p:cNvSpPr/>
          <p:nvPr/>
        </p:nvSpPr>
        <p:spPr>
          <a:xfrm>
            <a:off x="10076747" y="3172824"/>
            <a:ext cx="620143" cy="12033"/>
          </a:xfrm>
          <a:custGeom>
            <a:avLst/>
            <a:gdLst/>
            <a:ahLst/>
            <a:cxnLst/>
            <a:rect l="l" t="t" r="r" b="b"/>
            <a:pathLst>
              <a:path w="5720" h="111" extrusionOk="0">
                <a:moveTo>
                  <a:pt x="60" y="1"/>
                </a:moveTo>
                <a:cubicBezTo>
                  <a:pt x="30" y="1"/>
                  <a:pt x="0" y="31"/>
                  <a:pt x="0" y="60"/>
                </a:cubicBezTo>
                <a:cubicBezTo>
                  <a:pt x="0" y="91"/>
                  <a:pt x="30" y="110"/>
                  <a:pt x="60" y="110"/>
                </a:cubicBezTo>
                <a:lnTo>
                  <a:pt x="5660" y="110"/>
                </a:lnTo>
                <a:cubicBezTo>
                  <a:pt x="5700" y="110"/>
                  <a:pt x="5720" y="91"/>
                  <a:pt x="5720" y="60"/>
                </a:cubicBezTo>
                <a:cubicBezTo>
                  <a:pt x="5720" y="31"/>
                  <a:pt x="5700" y="1"/>
                  <a:pt x="566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67" name="Google Shape;1032;p35">
            <a:extLst>
              <a:ext uri="{FF2B5EF4-FFF2-40B4-BE49-F238E27FC236}">
                <a16:creationId xmlns:a16="http://schemas.microsoft.com/office/drawing/2014/main" id="{47FBCFC2-F0D5-4FD2-8DB7-119A8546E683}"/>
              </a:ext>
            </a:extLst>
          </p:cNvPr>
          <p:cNvSpPr txBox="1"/>
          <p:nvPr/>
        </p:nvSpPr>
        <p:spPr>
          <a:xfrm>
            <a:off x="9758162" y="2447942"/>
            <a:ext cx="1237200" cy="7652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a:ln>
                  <a:noFill/>
                </a:ln>
                <a:solidFill>
                  <a:srgbClr val="FFFFFF"/>
                </a:solidFill>
                <a:effectLst/>
                <a:uLnTx/>
                <a:uFillTx/>
                <a:cs typeface="+mn-ea"/>
                <a:sym typeface="+mn-lt"/>
              </a:rPr>
              <a:t>02</a:t>
            </a:r>
            <a:endParaRPr kumimoji="0" sz="3333" b="0" i="0" u="none" strike="noStrike" kern="0" cap="none" spc="0" normalizeH="0" baseline="0" noProof="0">
              <a:ln>
                <a:noFill/>
              </a:ln>
              <a:solidFill>
                <a:srgbClr val="FFFFFF"/>
              </a:solidFill>
              <a:effectLst/>
              <a:uLnTx/>
              <a:uFillTx/>
              <a:cs typeface="+mn-ea"/>
              <a:sym typeface="+mn-lt"/>
            </a:endParaRPr>
          </a:p>
        </p:txBody>
      </p:sp>
      <p:sp>
        <p:nvSpPr>
          <p:cNvPr id="69" name="Google Shape;1035;p35">
            <a:extLst>
              <a:ext uri="{FF2B5EF4-FFF2-40B4-BE49-F238E27FC236}">
                <a16:creationId xmlns:a16="http://schemas.microsoft.com/office/drawing/2014/main" id="{332C8924-C234-4163-8868-90CDC4A58DA0}"/>
              </a:ext>
            </a:extLst>
          </p:cNvPr>
          <p:cNvSpPr/>
          <p:nvPr/>
        </p:nvSpPr>
        <p:spPr>
          <a:xfrm>
            <a:off x="6001889" y="3141710"/>
            <a:ext cx="178563" cy="178557"/>
          </a:xfrm>
          <a:custGeom>
            <a:avLst/>
            <a:gdLst/>
            <a:ahLst/>
            <a:cxnLst/>
            <a:rect l="l" t="t" r="r" b="b"/>
            <a:pathLst>
              <a:path w="1647" h="1647" extrusionOk="0">
                <a:moveTo>
                  <a:pt x="823" y="1"/>
                </a:moveTo>
                <a:cubicBezTo>
                  <a:pt x="367" y="1"/>
                  <a:pt x="1" y="367"/>
                  <a:pt x="1" y="823"/>
                </a:cubicBezTo>
                <a:cubicBezTo>
                  <a:pt x="1" y="1279"/>
                  <a:pt x="367" y="1646"/>
                  <a:pt x="823" y="1646"/>
                </a:cubicBezTo>
                <a:cubicBezTo>
                  <a:pt x="1279" y="1646"/>
                  <a:pt x="1646" y="1279"/>
                  <a:pt x="1646" y="823"/>
                </a:cubicBezTo>
                <a:cubicBezTo>
                  <a:pt x="1646" y="367"/>
                  <a:pt x="1279" y="1"/>
                  <a:pt x="823" y="1"/>
                </a:cubicBezTo>
                <a:close/>
              </a:path>
            </a:pathLst>
          </a:custGeom>
          <a:solidFill>
            <a:schemeClr val="accent1"/>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505846"/>
              </a:solidFill>
              <a:effectLst/>
              <a:uLnTx/>
              <a:uFillTx/>
              <a:cs typeface="+mn-ea"/>
              <a:sym typeface="+mn-lt"/>
            </a:endParaRPr>
          </a:p>
        </p:txBody>
      </p:sp>
      <p:grpSp>
        <p:nvGrpSpPr>
          <p:cNvPr id="70" name="Google Shape;1037;p35">
            <a:extLst>
              <a:ext uri="{FF2B5EF4-FFF2-40B4-BE49-F238E27FC236}">
                <a16:creationId xmlns:a16="http://schemas.microsoft.com/office/drawing/2014/main" id="{D111D2AF-7E62-40F0-9AC1-DD18B2FC2553}"/>
              </a:ext>
            </a:extLst>
          </p:cNvPr>
          <p:cNvGrpSpPr/>
          <p:nvPr/>
        </p:nvGrpSpPr>
        <p:grpSpPr>
          <a:xfrm>
            <a:off x="6096001" y="4572311"/>
            <a:ext cx="4249200" cy="1620800"/>
            <a:chOff x="4537675" y="1850738"/>
            <a:chExt cx="3186900" cy="1215600"/>
          </a:xfrm>
        </p:grpSpPr>
        <p:cxnSp>
          <p:nvCxnSpPr>
            <p:cNvPr id="71" name="Google Shape;1038;p35">
              <a:extLst>
                <a:ext uri="{FF2B5EF4-FFF2-40B4-BE49-F238E27FC236}">
                  <a16:creationId xmlns:a16="http://schemas.microsoft.com/office/drawing/2014/main" id="{B1191638-8A70-4663-8E70-5A58FEF48EBC}"/>
                </a:ext>
              </a:extLst>
            </p:cNvPr>
            <p:cNvCxnSpPr>
              <a:stCxn id="73" idx="3"/>
            </p:cNvCxnSpPr>
            <p:nvPr/>
          </p:nvCxnSpPr>
          <p:spPr>
            <a:xfrm rot="10800000">
              <a:off x="4537675" y="2458538"/>
              <a:ext cx="461400" cy="0"/>
            </a:xfrm>
            <a:prstGeom prst="straightConnector1">
              <a:avLst/>
            </a:prstGeom>
            <a:solidFill>
              <a:schemeClr val="bg2">
                <a:lumMod val="9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cxnSp>
        <p:sp>
          <p:nvSpPr>
            <p:cNvPr id="72" name="Google Shape;1040;p35">
              <a:extLst>
                <a:ext uri="{FF2B5EF4-FFF2-40B4-BE49-F238E27FC236}">
                  <a16:creationId xmlns:a16="http://schemas.microsoft.com/office/drawing/2014/main" id="{C8EF5525-CB76-45EA-9709-35F685B65F6E}"/>
                </a:ext>
              </a:extLst>
            </p:cNvPr>
            <p:cNvSpPr/>
            <p:nvPr/>
          </p:nvSpPr>
          <p:spPr>
            <a:xfrm rot="10800000">
              <a:off x="4820577" y="2281035"/>
              <a:ext cx="361101" cy="361076"/>
            </a:xfrm>
            <a:custGeom>
              <a:avLst/>
              <a:gdLst/>
              <a:ahLst/>
              <a:cxnLst/>
              <a:rect l="l" t="t" r="r" b="b"/>
              <a:pathLst>
                <a:path w="1647" h="1647" extrusionOk="0">
                  <a:moveTo>
                    <a:pt x="823" y="1"/>
                  </a:moveTo>
                  <a:cubicBezTo>
                    <a:pt x="367" y="1"/>
                    <a:pt x="1" y="367"/>
                    <a:pt x="1" y="823"/>
                  </a:cubicBezTo>
                  <a:cubicBezTo>
                    <a:pt x="1" y="1279"/>
                    <a:pt x="367" y="1646"/>
                    <a:pt x="823" y="1646"/>
                  </a:cubicBezTo>
                  <a:cubicBezTo>
                    <a:pt x="1279" y="1646"/>
                    <a:pt x="1646" y="1279"/>
                    <a:pt x="1646" y="823"/>
                  </a:cubicBezTo>
                  <a:cubicBezTo>
                    <a:pt x="1646" y="367"/>
                    <a:pt x="1279" y="1"/>
                    <a:pt x="823" y="1"/>
                  </a:cubicBezTo>
                  <a:close/>
                </a:path>
              </a:pathLst>
            </a:cu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73" name="Google Shape;1039;p35">
              <a:extLst>
                <a:ext uri="{FF2B5EF4-FFF2-40B4-BE49-F238E27FC236}">
                  <a16:creationId xmlns:a16="http://schemas.microsoft.com/office/drawing/2014/main" id="{0B78AA21-4CB5-48E1-8CE2-A70D3B9A7DA5}"/>
                </a:ext>
              </a:extLst>
            </p:cNvPr>
            <p:cNvSpPr/>
            <p:nvPr/>
          </p:nvSpPr>
          <p:spPr>
            <a:xfrm rot="10800000">
              <a:off x="4999075" y="1850738"/>
              <a:ext cx="2725500" cy="1215600"/>
            </a:xfrm>
            <a:prstGeom prst="roundRect">
              <a:avLst>
                <a:gd name="adj" fmla="val 16667"/>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grpSp>
      <p:sp>
        <p:nvSpPr>
          <p:cNvPr id="74" name="Google Shape;1041;p35">
            <a:extLst>
              <a:ext uri="{FF2B5EF4-FFF2-40B4-BE49-F238E27FC236}">
                <a16:creationId xmlns:a16="http://schemas.microsoft.com/office/drawing/2014/main" id="{5A70FE1E-9659-4C1C-A2CF-88518E1C7049}"/>
              </a:ext>
            </a:extLst>
          </p:cNvPr>
          <p:cNvSpPr/>
          <p:nvPr/>
        </p:nvSpPr>
        <p:spPr>
          <a:xfrm>
            <a:off x="9701635" y="4571150"/>
            <a:ext cx="1237143" cy="1619586"/>
          </a:xfrm>
          <a:custGeom>
            <a:avLst/>
            <a:gdLst/>
            <a:ahLst/>
            <a:cxnLst/>
            <a:rect l="l" t="t" r="r" b="b"/>
            <a:pathLst>
              <a:path w="11411" h="14939" extrusionOk="0">
                <a:moveTo>
                  <a:pt x="2925" y="0"/>
                </a:moveTo>
                <a:cubicBezTo>
                  <a:pt x="1289" y="1774"/>
                  <a:pt x="229" y="4084"/>
                  <a:pt x="40" y="6642"/>
                </a:cubicBezTo>
                <a:cubicBezTo>
                  <a:pt x="20" y="6909"/>
                  <a:pt x="0" y="7187"/>
                  <a:pt x="0" y="7464"/>
                </a:cubicBezTo>
                <a:cubicBezTo>
                  <a:pt x="0" y="9388"/>
                  <a:pt x="496" y="11182"/>
                  <a:pt x="1359" y="12758"/>
                </a:cubicBezTo>
                <a:cubicBezTo>
                  <a:pt x="1696" y="13373"/>
                  <a:pt x="2092" y="13948"/>
                  <a:pt x="2538" y="14483"/>
                </a:cubicBezTo>
                <a:cubicBezTo>
                  <a:pt x="2667" y="14642"/>
                  <a:pt x="2806" y="14791"/>
                  <a:pt x="2934" y="14939"/>
                </a:cubicBezTo>
                <a:lnTo>
                  <a:pt x="9318" y="14939"/>
                </a:lnTo>
                <a:cubicBezTo>
                  <a:pt x="10479" y="14939"/>
                  <a:pt x="11411" y="14007"/>
                  <a:pt x="11411" y="12848"/>
                </a:cubicBezTo>
                <a:lnTo>
                  <a:pt x="11411" y="2092"/>
                </a:lnTo>
                <a:cubicBezTo>
                  <a:pt x="11411" y="942"/>
                  <a:pt x="10479" y="0"/>
                  <a:pt x="931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5" name="Google Shape;1042;p35">
            <a:extLst>
              <a:ext uri="{FF2B5EF4-FFF2-40B4-BE49-F238E27FC236}">
                <a16:creationId xmlns:a16="http://schemas.microsoft.com/office/drawing/2014/main" id="{4CC7686D-8857-4318-B401-FDFDE22880CE}"/>
              </a:ext>
            </a:extLst>
          </p:cNvPr>
          <p:cNvSpPr/>
          <p:nvPr/>
        </p:nvSpPr>
        <p:spPr>
          <a:xfrm>
            <a:off x="10076747" y="5324411"/>
            <a:ext cx="620143" cy="12033"/>
          </a:xfrm>
          <a:custGeom>
            <a:avLst/>
            <a:gdLst/>
            <a:ahLst/>
            <a:cxnLst/>
            <a:rect l="l" t="t" r="r" b="b"/>
            <a:pathLst>
              <a:path w="5720" h="111" extrusionOk="0">
                <a:moveTo>
                  <a:pt x="60" y="1"/>
                </a:moveTo>
                <a:cubicBezTo>
                  <a:pt x="30" y="1"/>
                  <a:pt x="0" y="21"/>
                  <a:pt x="0" y="51"/>
                </a:cubicBezTo>
                <a:cubicBezTo>
                  <a:pt x="0" y="91"/>
                  <a:pt x="30" y="110"/>
                  <a:pt x="60" y="110"/>
                </a:cubicBezTo>
                <a:lnTo>
                  <a:pt x="5660" y="110"/>
                </a:lnTo>
                <a:cubicBezTo>
                  <a:pt x="5700" y="110"/>
                  <a:pt x="5720" y="91"/>
                  <a:pt x="5720" y="51"/>
                </a:cubicBezTo>
                <a:cubicBezTo>
                  <a:pt x="5720" y="21"/>
                  <a:pt x="5700" y="1"/>
                  <a:pt x="566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6" name="Google Shape;1043;p35">
            <a:extLst>
              <a:ext uri="{FF2B5EF4-FFF2-40B4-BE49-F238E27FC236}">
                <a16:creationId xmlns:a16="http://schemas.microsoft.com/office/drawing/2014/main" id="{A04D8CA8-6AC2-4B41-AA61-4276ECC95DA9}"/>
              </a:ext>
            </a:extLst>
          </p:cNvPr>
          <p:cNvSpPr/>
          <p:nvPr/>
        </p:nvSpPr>
        <p:spPr>
          <a:xfrm>
            <a:off x="6001889" y="5295466"/>
            <a:ext cx="178563" cy="178557"/>
          </a:xfrm>
          <a:custGeom>
            <a:avLst/>
            <a:gdLst/>
            <a:ahLst/>
            <a:cxnLst/>
            <a:rect l="l" t="t" r="r" b="b"/>
            <a:pathLst>
              <a:path w="1647" h="1647" extrusionOk="0">
                <a:moveTo>
                  <a:pt x="823" y="1"/>
                </a:moveTo>
                <a:cubicBezTo>
                  <a:pt x="367" y="1"/>
                  <a:pt x="1" y="367"/>
                  <a:pt x="1" y="823"/>
                </a:cubicBezTo>
                <a:cubicBezTo>
                  <a:pt x="1" y="1270"/>
                  <a:pt x="367" y="1646"/>
                  <a:pt x="823" y="1646"/>
                </a:cubicBezTo>
                <a:cubicBezTo>
                  <a:pt x="1279" y="1646"/>
                  <a:pt x="1646" y="1270"/>
                  <a:pt x="1646" y="823"/>
                </a:cubicBezTo>
                <a:cubicBezTo>
                  <a:pt x="1646" y="367"/>
                  <a:pt x="1279" y="1"/>
                  <a:pt x="823" y="1"/>
                </a:cubicBezTo>
                <a:close/>
              </a:path>
            </a:pathLst>
          </a:custGeom>
          <a:solidFill>
            <a:schemeClr val="accent1"/>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505846"/>
              </a:solidFill>
              <a:effectLst/>
              <a:uLnTx/>
              <a:uFillTx/>
              <a:cs typeface="+mn-ea"/>
              <a:sym typeface="+mn-lt"/>
            </a:endParaRPr>
          </a:p>
        </p:txBody>
      </p:sp>
      <p:sp>
        <p:nvSpPr>
          <p:cNvPr id="77" name="Google Shape;1044;p35">
            <a:extLst>
              <a:ext uri="{FF2B5EF4-FFF2-40B4-BE49-F238E27FC236}">
                <a16:creationId xmlns:a16="http://schemas.microsoft.com/office/drawing/2014/main" id="{5EC7BB9F-7123-49A5-B8E4-5379D1986906}"/>
              </a:ext>
            </a:extLst>
          </p:cNvPr>
          <p:cNvSpPr txBox="1"/>
          <p:nvPr/>
        </p:nvSpPr>
        <p:spPr>
          <a:xfrm>
            <a:off x="9758162" y="4592425"/>
            <a:ext cx="1237200" cy="7652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a:ln>
                  <a:noFill/>
                </a:ln>
                <a:solidFill>
                  <a:srgbClr val="FFFFFF"/>
                </a:solidFill>
                <a:effectLst/>
                <a:uLnTx/>
                <a:uFillTx/>
                <a:cs typeface="+mn-ea"/>
                <a:sym typeface="+mn-lt"/>
              </a:rPr>
              <a:t>04</a:t>
            </a:r>
            <a:endParaRPr kumimoji="0" sz="3333" b="0" i="0" u="none" strike="noStrike" kern="0" cap="none" spc="0" normalizeH="0" baseline="0" noProof="0">
              <a:ln>
                <a:noFill/>
              </a:ln>
              <a:solidFill>
                <a:srgbClr val="FFFFFF"/>
              </a:solidFill>
              <a:effectLst/>
              <a:uLnTx/>
              <a:uFillTx/>
              <a:cs typeface="+mn-ea"/>
              <a:sym typeface="+mn-lt"/>
            </a:endParaRPr>
          </a:p>
        </p:txBody>
      </p:sp>
      <p:grpSp>
        <p:nvGrpSpPr>
          <p:cNvPr id="78" name="Google Shape;1047;p35">
            <a:extLst>
              <a:ext uri="{FF2B5EF4-FFF2-40B4-BE49-F238E27FC236}">
                <a16:creationId xmlns:a16="http://schemas.microsoft.com/office/drawing/2014/main" id="{7708CAF3-7BFC-4120-83DE-4AC479BA0A15}"/>
              </a:ext>
            </a:extLst>
          </p:cNvPr>
          <p:cNvGrpSpPr/>
          <p:nvPr/>
        </p:nvGrpSpPr>
        <p:grpSpPr>
          <a:xfrm>
            <a:off x="1866501" y="3497461"/>
            <a:ext cx="4249200" cy="1620800"/>
            <a:chOff x="1399875" y="1044600"/>
            <a:chExt cx="3186900" cy="1215600"/>
          </a:xfrm>
        </p:grpSpPr>
        <p:cxnSp>
          <p:nvCxnSpPr>
            <p:cNvPr id="79" name="Google Shape;1048;p35">
              <a:extLst>
                <a:ext uri="{FF2B5EF4-FFF2-40B4-BE49-F238E27FC236}">
                  <a16:creationId xmlns:a16="http://schemas.microsoft.com/office/drawing/2014/main" id="{BF0F9F37-C0DA-4A8B-90E7-A49389A469B4}"/>
                </a:ext>
              </a:extLst>
            </p:cNvPr>
            <p:cNvCxnSpPr>
              <a:stCxn id="81" idx="3"/>
            </p:cNvCxnSpPr>
            <p:nvPr/>
          </p:nvCxnSpPr>
          <p:spPr>
            <a:xfrm>
              <a:off x="4125375" y="1652400"/>
              <a:ext cx="461400" cy="0"/>
            </a:xfrm>
            <a:prstGeom prst="straightConnector1">
              <a:avLst/>
            </a:prstGeom>
            <a:solidFill>
              <a:schemeClr val="bg2">
                <a:lumMod val="9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cxnSp>
        <p:sp>
          <p:nvSpPr>
            <p:cNvPr id="80" name="Google Shape;1050;p35">
              <a:extLst>
                <a:ext uri="{FF2B5EF4-FFF2-40B4-BE49-F238E27FC236}">
                  <a16:creationId xmlns:a16="http://schemas.microsoft.com/office/drawing/2014/main" id="{17D38D71-FDCF-4790-A243-C677A1443A07}"/>
                </a:ext>
              </a:extLst>
            </p:cNvPr>
            <p:cNvSpPr/>
            <p:nvPr/>
          </p:nvSpPr>
          <p:spPr>
            <a:xfrm>
              <a:off x="3942773" y="1468827"/>
              <a:ext cx="361101" cy="361076"/>
            </a:xfrm>
            <a:custGeom>
              <a:avLst/>
              <a:gdLst/>
              <a:ahLst/>
              <a:cxnLst/>
              <a:rect l="l" t="t" r="r" b="b"/>
              <a:pathLst>
                <a:path w="1647" h="1647" extrusionOk="0">
                  <a:moveTo>
                    <a:pt x="823" y="1"/>
                  </a:moveTo>
                  <a:cubicBezTo>
                    <a:pt x="367" y="1"/>
                    <a:pt x="1" y="367"/>
                    <a:pt x="1" y="823"/>
                  </a:cubicBezTo>
                  <a:cubicBezTo>
                    <a:pt x="1" y="1279"/>
                    <a:pt x="367" y="1646"/>
                    <a:pt x="823" y="1646"/>
                  </a:cubicBezTo>
                  <a:cubicBezTo>
                    <a:pt x="1279" y="1646"/>
                    <a:pt x="1646" y="1279"/>
                    <a:pt x="1646" y="823"/>
                  </a:cubicBezTo>
                  <a:cubicBezTo>
                    <a:pt x="1646" y="367"/>
                    <a:pt x="1279" y="1"/>
                    <a:pt x="823" y="1"/>
                  </a:cubicBezTo>
                  <a:close/>
                </a:path>
              </a:pathLst>
            </a:cu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81" name="Google Shape;1049;p35">
              <a:extLst>
                <a:ext uri="{FF2B5EF4-FFF2-40B4-BE49-F238E27FC236}">
                  <a16:creationId xmlns:a16="http://schemas.microsoft.com/office/drawing/2014/main" id="{0D45454A-AAF5-4EE3-BC85-37513E5E6197}"/>
                </a:ext>
              </a:extLst>
            </p:cNvPr>
            <p:cNvSpPr/>
            <p:nvPr/>
          </p:nvSpPr>
          <p:spPr>
            <a:xfrm>
              <a:off x="1399875" y="1044600"/>
              <a:ext cx="2725500" cy="1215600"/>
            </a:xfrm>
            <a:prstGeom prst="roundRect">
              <a:avLst>
                <a:gd name="adj" fmla="val 16667"/>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grpSp>
      <p:sp>
        <p:nvSpPr>
          <p:cNvPr id="82" name="Google Shape;1051;p35">
            <a:extLst>
              <a:ext uri="{FF2B5EF4-FFF2-40B4-BE49-F238E27FC236}">
                <a16:creationId xmlns:a16="http://schemas.microsoft.com/office/drawing/2014/main" id="{317720D2-24D1-4CCB-963C-EEB3F53C1AE8}"/>
              </a:ext>
            </a:extLst>
          </p:cNvPr>
          <p:cNvSpPr/>
          <p:nvPr/>
        </p:nvSpPr>
        <p:spPr>
          <a:xfrm>
            <a:off x="1253235" y="3496440"/>
            <a:ext cx="1237143" cy="1620780"/>
          </a:xfrm>
          <a:custGeom>
            <a:avLst/>
            <a:gdLst/>
            <a:ahLst/>
            <a:cxnLst/>
            <a:rect l="l" t="t" r="r" b="b"/>
            <a:pathLst>
              <a:path w="11411" h="14950" extrusionOk="0">
                <a:moveTo>
                  <a:pt x="2102" y="0"/>
                </a:moveTo>
                <a:cubicBezTo>
                  <a:pt x="952" y="0"/>
                  <a:pt x="11" y="932"/>
                  <a:pt x="11" y="2091"/>
                </a:cubicBezTo>
                <a:lnTo>
                  <a:pt x="0" y="12848"/>
                </a:lnTo>
                <a:cubicBezTo>
                  <a:pt x="0" y="14007"/>
                  <a:pt x="932" y="14939"/>
                  <a:pt x="2092" y="14939"/>
                </a:cubicBezTo>
                <a:lnTo>
                  <a:pt x="8476" y="14949"/>
                </a:lnTo>
                <a:cubicBezTo>
                  <a:pt x="8605" y="14800"/>
                  <a:pt x="8744" y="14652"/>
                  <a:pt x="8873" y="14493"/>
                </a:cubicBezTo>
                <a:cubicBezTo>
                  <a:pt x="9319" y="13958"/>
                  <a:pt x="9715" y="13373"/>
                  <a:pt x="10052" y="12758"/>
                </a:cubicBezTo>
                <a:cubicBezTo>
                  <a:pt x="10915" y="11192"/>
                  <a:pt x="11411" y="9387"/>
                  <a:pt x="11411" y="7475"/>
                </a:cubicBezTo>
                <a:cubicBezTo>
                  <a:pt x="11411" y="7197"/>
                  <a:pt x="11400" y="6920"/>
                  <a:pt x="11381" y="6642"/>
                </a:cubicBezTo>
                <a:cubicBezTo>
                  <a:pt x="11193" y="4094"/>
                  <a:pt x="10131" y="1785"/>
                  <a:pt x="8496" y="10"/>
                </a:cubicBezTo>
                <a:lnTo>
                  <a:pt x="2102"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83" name="Google Shape;1052;p35">
            <a:extLst>
              <a:ext uri="{FF2B5EF4-FFF2-40B4-BE49-F238E27FC236}">
                <a16:creationId xmlns:a16="http://schemas.microsoft.com/office/drawing/2014/main" id="{F7E24404-990A-4DA2-8CA0-F3BEE7C6581F}"/>
              </a:ext>
            </a:extLst>
          </p:cNvPr>
          <p:cNvSpPr/>
          <p:nvPr/>
        </p:nvSpPr>
        <p:spPr>
          <a:xfrm>
            <a:off x="1496082" y="4249701"/>
            <a:ext cx="620252" cy="13009"/>
          </a:xfrm>
          <a:custGeom>
            <a:avLst/>
            <a:gdLst/>
            <a:ahLst/>
            <a:cxnLst/>
            <a:rect l="l" t="t" r="r" b="b"/>
            <a:pathLst>
              <a:path w="5721" h="120" extrusionOk="0">
                <a:moveTo>
                  <a:pt x="60" y="1"/>
                </a:moveTo>
                <a:cubicBezTo>
                  <a:pt x="31" y="1"/>
                  <a:pt x="1" y="21"/>
                  <a:pt x="1" y="51"/>
                </a:cubicBezTo>
                <a:cubicBezTo>
                  <a:pt x="1" y="90"/>
                  <a:pt x="31" y="110"/>
                  <a:pt x="60" y="110"/>
                </a:cubicBezTo>
                <a:lnTo>
                  <a:pt x="5661" y="120"/>
                </a:lnTo>
                <a:cubicBezTo>
                  <a:pt x="5691" y="120"/>
                  <a:pt x="5721" y="90"/>
                  <a:pt x="5721" y="60"/>
                </a:cubicBezTo>
                <a:cubicBezTo>
                  <a:pt x="5721" y="31"/>
                  <a:pt x="5691" y="1"/>
                  <a:pt x="566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84" name="Google Shape;1053;p35">
            <a:extLst>
              <a:ext uri="{FF2B5EF4-FFF2-40B4-BE49-F238E27FC236}">
                <a16:creationId xmlns:a16="http://schemas.microsoft.com/office/drawing/2014/main" id="{A7004D8F-28A3-4D69-977F-307A9409229F}"/>
              </a:ext>
            </a:extLst>
          </p:cNvPr>
          <p:cNvSpPr txBox="1"/>
          <p:nvPr/>
        </p:nvSpPr>
        <p:spPr>
          <a:xfrm>
            <a:off x="1194054" y="3534408"/>
            <a:ext cx="1237200" cy="7652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a:ln>
                  <a:noFill/>
                </a:ln>
                <a:solidFill>
                  <a:srgbClr val="FFFFFF"/>
                </a:solidFill>
                <a:effectLst/>
                <a:uLnTx/>
                <a:uFillTx/>
                <a:cs typeface="+mn-ea"/>
                <a:sym typeface="+mn-lt"/>
              </a:rPr>
              <a:t>03</a:t>
            </a:r>
            <a:endParaRPr kumimoji="0" sz="3333" b="0" i="0" u="none" strike="noStrike" kern="0" cap="none" spc="0" normalizeH="0" baseline="0" noProof="0">
              <a:ln>
                <a:noFill/>
              </a:ln>
              <a:solidFill>
                <a:srgbClr val="FFFFFF"/>
              </a:solidFill>
              <a:effectLst/>
              <a:uLnTx/>
              <a:uFillTx/>
              <a:cs typeface="+mn-ea"/>
              <a:sym typeface="+mn-lt"/>
            </a:endParaRPr>
          </a:p>
        </p:txBody>
      </p:sp>
      <p:sp>
        <p:nvSpPr>
          <p:cNvPr id="85" name="Google Shape;1054;p35">
            <a:extLst>
              <a:ext uri="{FF2B5EF4-FFF2-40B4-BE49-F238E27FC236}">
                <a16:creationId xmlns:a16="http://schemas.microsoft.com/office/drawing/2014/main" id="{C00B0CEC-9F90-474A-A959-1A24D3DBD1E4}"/>
              </a:ext>
            </a:extLst>
          </p:cNvPr>
          <p:cNvSpPr/>
          <p:nvPr/>
        </p:nvSpPr>
        <p:spPr>
          <a:xfrm>
            <a:off x="6001889" y="4218587"/>
            <a:ext cx="178563" cy="178557"/>
          </a:xfrm>
          <a:custGeom>
            <a:avLst/>
            <a:gdLst/>
            <a:ahLst/>
            <a:cxnLst/>
            <a:rect l="l" t="t" r="r" b="b"/>
            <a:pathLst>
              <a:path w="1647" h="1647" extrusionOk="0">
                <a:moveTo>
                  <a:pt x="823" y="1"/>
                </a:moveTo>
                <a:cubicBezTo>
                  <a:pt x="367" y="1"/>
                  <a:pt x="1" y="367"/>
                  <a:pt x="1" y="823"/>
                </a:cubicBezTo>
                <a:cubicBezTo>
                  <a:pt x="1" y="1279"/>
                  <a:pt x="367" y="1646"/>
                  <a:pt x="823" y="1646"/>
                </a:cubicBezTo>
                <a:cubicBezTo>
                  <a:pt x="1279" y="1646"/>
                  <a:pt x="1646" y="1279"/>
                  <a:pt x="1646" y="823"/>
                </a:cubicBezTo>
                <a:cubicBezTo>
                  <a:pt x="1646" y="367"/>
                  <a:pt x="1279" y="1"/>
                  <a:pt x="823" y="1"/>
                </a:cubicBezTo>
                <a:close/>
              </a:path>
            </a:pathLst>
          </a:custGeom>
          <a:solidFill>
            <a:schemeClr val="accent1"/>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505846"/>
              </a:solidFill>
              <a:effectLst/>
              <a:uLnTx/>
              <a:uFillTx/>
              <a:cs typeface="+mn-ea"/>
              <a:sym typeface="+mn-lt"/>
            </a:endParaRPr>
          </a:p>
        </p:txBody>
      </p:sp>
      <p:grpSp>
        <p:nvGrpSpPr>
          <p:cNvPr id="86" name="Google Shape;1057;p35">
            <a:extLst>
              <a:ext uri="{FF2B5EF4-FFF2-40B4-BE49-F238E27FC236}">
                <a16:creationId xmlns:a16="http://schemas.microsoft.com/office/drawing/2014/main" id="{481E0FEF-006D-4066-9B66-25C62547B016}"/>
              </a:ext>
            </a:extLst>
          </p:cNvPr>
          <p:cNvGrpSpPr/>
          <p:nvPr/>
        </p:nvGrpSpPr>
        <p:grpSpPr>
          <a:xfrm>
            <a:off x="1866501" y="1347762"/>
            <a:ext cx="4249200" cy="1620800"/>
            <a:chOff x="1399875" y="1044600"/>
            <a:chExt cx="3186900" cy="1215600"/>
          </a:xfrm>
        </p:grpSpPr>
        <p:cxnSp>
          <p:nvCxnSpPr>
            <p:cNvPr id="87" name="Google Shape;1058;p35">
              <a:extLst>
                <a:ext uri="{FF2B5EF4-FFF2-40B4-BE49-F238E27FC236}">
                  <a16:creationId xmlns:a16="http://schemas.microsoft.com/office/drawing/2014/main" id="{1248E107-D4C4-4B68-A23F-11314C9D13AA}"/>
                </a:ext>
              </a:extLst>
            </p:cNvPr>
            <p:cNvCxnSpPr>
              <a:stCxn id="89" idx="3"/>
            </p:cNvCxnSpPr>
            <p:nvPr/>
          </p:nvCxnSpPr>
          <p:spPr>
            <a:xfrm>
              <a:off x="4125375" y="1652400"/>
              <a:ext cx="461400" cy="0"/>
            </a:xfrm>
            <a:prstGeom prst="straightConnector1">
              <a:avLst/>
            </a:prstGeom>
            <a:solidFill>
              <a:schemeClr val="bg2">
                <a:lumMod val="90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cxnSp>
        <p:sp>
          <p:nvSpPr>
            <p:cNvPr id="88" name="Google Shape;1060;p35">
              <a:extLst>
                <a:ext uri="{FF2B5EF4-FFF2-40B4-BE49-F238E27FC236}">
                  <a16:creationId xmlns:a16="http://schemas.microsoft.com/office/drawing/2014/main" id="{0F397EAB-196C-4B98-8A3F-2F8DA59F5FD5}"/>
                </a:ext>
              </a:extLst>
            </p:cNvPr>
            <p:cNvSpPr/>
            <p:nvPr/>
          </p:nvSpPr>
          <p:spPr>
            <a:xfrm>
              <a:off x="3942773" y="1468827"/>
              <a:ext cx="361101" cy="361076"/>
            </a:xfrm>
            <a:custGeom>
              <a:avLst/>
              <a:gdLst/>
              <a:ahLst/>
              <a:cxnLst/>
              <a:rect l="l" t="t" r="r" b="b"/>
              <a:pathLst>
                <a:path w="1647" h="1647" extrusionOk="0">
                  <a:moveTo>
                    <a:pt x="823" y="1"/>
                  </a:moveTo>
                  <a:cubicBezTo>
                    <a:pt x="367" y="1"/>
                    <a:pt x="1" y="367"/>
                    <a:pt x="1" y="823"/>
                  </a:cubicBezTo>
                  <a:cubicBezTo>
                    <a:pt x="1" y="1279"/>
                    <a:pt x="367" y="1646"/>
                    <a:pt x="823" y="1646"/>
                  </a:cubicBezTo>
                  <a:cubicBezTo>
                    <a:pt x="1279" y="1646"/>
                    <a:pt x="1646" y="1279"/>
                    <a:pt x="1646" y="823"/>
                  </a:cubicBezTo>
                  <a:cubicBezTo>
                    <a:pt x="1646" y="367"/>
                    <a:pt x="1279" y="1"/>
                    <a:pt x="823" y="1"/>
                  </a:cubicBezTo>
                  <a:close/>
                </a:path>
              </a:pathLst>
            </a:cu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89" name="Google Shape;1059;p35">
              <a:extLst>
                <a:ext uri="{FF2B5EF4-FFF2-40B4-BE49-F238E27FC236}">
                  <a16:creationId xmlns:a16="http://schemas.microsoft.com/office/drawing/2014/main" id="{468ADC63-4A6D-4EC6-87AD-563F449CF446}"/>
                </a:ext>
              </a:extLst>
            </p:cNvPr>
            <p:cNvSpPr/>
            <p:nvPr/>
          </p:nvSpPr>
          <p:spPr>
            <a:xfrm>
              <a:off x="1399875" y="1044600"/>
              <a:ext cx="2725500" cy="1215600"/>
            </a:xfrm>
            <a:prstGeom prst="roundRect">
              <a:avLst>
                <a:gd name="adj" fmla="val 16667"/>
              </a:avLst>
            </a:prstGeom>
            <a:solidFill>
              <a:schemeClr val="accent5"/>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grpSp>
      <p:sp>
        <p:nvSpPr>
          <p:cNvPr id="90" name="Google Shape;1061;p35">
            <a:extLst>
              <a:ext uri="{FF2B5EF4-FFF2-40B4-BE49-F238E27FC236}">
                <a16:creationId xmlns:a16="http://schemas.microsoft.com/office/drawing/2014/main" id="{801EC1C4-4659-4E3F-97F2-5744B7DAF34C}"/>
              </a:ext>
            </a:extLst>
          </p:cNvPr>
          <p:cNvSpPr/>
          <p:nvPr/>
        </p:nvSpPr>
        <p:spPr>
          <a:xfrm>
            <a:off x="1253235" y="1343661"/>
            <a:ext cx="1237143" cy="1619804"/>
          </a:xfrm>
          <a:custGeom>
            <a:avLst/>
            <a:gdLst/>
            <a:ahLst/>
            <a:cxnLst/>
            <a:rect l="l" t="t" r="r" b="b"/>
            <a:pathLst>
              <a:path w="11411" h="14941" extrusionOk="0">
                <a:moveTo>
                  <a:pt x="2092" y="1"/>
                </a:moveTo>
                <a:cubicBezTo>
                  <a:pt x="942" y="1"/>
                  <a:pt x="0" y="943"/>
                  <a:pt x="0" y="2093"/>
                </a:cubicBezTo>
                <a:lnTo>
                  <a:pt x="0" y="12858"/>
                </a:lnTo>
                <a:cubicBezTo>
                  <a:pt x="0" y="14008"/>
                  <a:pt x="942" y="14940"/>
                  <a:pt x="2092" y="14940"/>
                </a:cubicBezTo>
                <a:lnTo>
                  <a:pt x="8476" y="14940"/>
                </a:lnTo>
                <a:cubicBezTo>
                  <a:pt x="8615" y="14791"/>
                  <a:pt x="8754" y="14643"/>
                  <a:pt x="8882" y="14484"/>
                </a:cubicBezTo>
                <a:cubicBezTo>
                  <a:pt x="9329" y="13949"/>
                  <a:pt x="9725" y="13374"/>
                  <a:pt x="10062" y="12759"/>
                </a:cubicBezTo>
                <a:cubicBezTo>
                  <a:pt x="10925" y="11193"/>
                  <a:pt x="11411" y="9389"/>
                  <a:pt x="11411" y="7466"/>
                </a:cubicBezTo>
                <a:cubicBezTo>
                  <a:pt x="11411" y="7188"/>
                  <a:pt x="11400" y="6911"/>
                  <a:pt x="11381" y="6643"/>
                </a:cubicBezTo>
                <a:cubicBezTo>
                  <a:pt x="11193" y="4085"/>
                  <a:pt x="10131" y="1776"/>
                  <a:pt x="84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91" name="Google Shape;1062;p35">
            <a:extLst>
              <a:ext uri="{FF2B5EF4-FFF2-40B4-BE49-F238E27FC236}">
                <a16:creationId xmlns:a16="http://schemas.microsoft.com/office/drawing/2014/main" id="{CD007EFC-C993-4992-8D5B-0B017624FB73}"/>
              </a:ext>
            </a:extLst>
          </p:cNvPr>
          <p:cNvSpPr/>
          <p:nvPr/>
        </p:nvSpPr>
        <p:spPr>
          <a:xfrm>
            <a:off x="1496082" y="2097140"/>
            <a:ext cx="620252" cy="11817"/>
          </a:xfrm>
          <a:custGeom>
            <a:avLst/>
            <a:gdLst/>
            <a:ahLst/>
            <a:cxnLst/>
            <a:rect l="l" t="t" r="r" b="b"/>
            <a:pathLst>
              <a:path w="5721" h="109" extrusionOk="0">
                <a:moveTo>
                  <a:pt x="60" y="0"/>
                </a:moveTo>
                <a:cubicBezTo>
                  <a:pt x="31" y="0"/>
                  <a:pt x="1" y="30"/>
                  <a:pt x="1" y="60"/>
                </a:cubicBezTo>
                <a:cubicBezTo>
                  <a:pt x="1" y="89"/>
                  <a:pt x="31" y="109"/>
                  <a:pt x="60" y="109"/>
                </a:cubicBezTo>
                <a:lnTo>
                  <a:pt x="5661" y="109"/>
                </a:lnTo>
                <a:cubicBezTo>
                  <a:pt x="5691" y="109"/>
                  <a:pt x="5721" y="89"/>
                  <a:pt x="5721" y="60"/>
                </a:cubicBezTo>
                <a:cubicBezTo>
                  <a:pt x="5721" y="30"/>
                  <a:pt x="5691" y="0"/>
                  <a:pt x="566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92" name="Google Shape;1063;p35">
            <a:extLst>
              <a:ext uri="{FF2B5EF4-FFF2-40B4-BE49-F238E27FC236}">
                <a16:creationId xmlns:a16="http://schemas.microsoft.com/office/drawing/2014/main" id="{23F94E1D-9829-444F-A774-F00D3FE58B59}"/>
              </a:ext>
            </a:extLst>
          </p:cNvPr>
          <p:cNvSpPr/>
          <p:nvPr/>
        </p:nvSpPr>
        <p:spPr>
          <a:xfrm>
            <a:off x="6001889" y="2064832"/>
            <a:ext cx="178563" cy="178557"/>
          </a:xfrm>
          <a:custGeom>
            <a:avLst/>
            <a:gdLst/>
            <a:ahLst/>
            <a:cxnLst/>
            <a:rect l="l" t="t" r="r" b="b"/>
            <a:pathLst>
              <a:path w="1647" h="1647" extrusionOk="0">
                <a:moveTo>
                  <a:pt x="823" y="1"/>
                </a:moveTo>
                <a:cubicBezTo>
                  <a:pt x="367" y="1"/>
                  <a:pt x="1" y="367"/>
                  <a:pt x="1" y="823"/>
                </a:cubicBezTo>
                <a:cubicBezTo>
                  <a:pt x="1" y="1279"/>
                  <a:pt x="367" y="1646"/>
                  <a:pt x="823" y="1646"/>
                </a:cubicBezTo>
                <a:cubicBezTo>
                  <a:pt x="1279" y="1646"/>
                  <a:pt x="1646" y="1279"/>
                  <a:pt x="1646" y="823"/>
                </a:cubicBezTo>
                <a:cubicBezTo>
                  <a:pt x="1646" y="367"/>
                  <a:pt x="1279" y="1"/>
                  <a:pt x="823" y="1"/>
                </a:cubicBezTo>
                <a:close/>
              </a:path>
            </a:pathLst>
          </a:custGeom>
          <a:solidFill>
            <a:schemeClr val="accent1"/>
          </a:solidFill>
          <a:ln>
            <a:solidFill>
              <a:schemeClr val="accent1"/>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505846"/>
              </a:solidFill>
              <a:effectLst/>
              <a:uLnTx/>
              <a:uFillTx/>
              <a:cs typeface="+mn-ea"/>
              <a:sym typeface="+mn-lt"/>
            </a:endParaRPr>
          </a:p>
        </p:txBody>
      </p:sp>
      <p:sp>
        <p:nvSpPr>
          <p:cNvPr id="93" name="Google Shape;1064;p35">
            <a:extLst>
              <a:ext uri="{FF2B5EF4-FFF2-40B4-BE49-F238E27FC236}">
                <a16:creationId xmlns:a16="http://schemas.microsoft.com/office/drawing/2014/main" id="{EBC2C109-4312-4B5E-9E72-3DB322CE439C}"/>
              </a:ext>
            </a:extLst>
          </p:cNvPr>
          <p:cNvSpPr txBox="1"/>
          <p:nvPr/>
        </p:nvSpPr>
        <p:spPr>
          <a:xfrm>
            <a:off x="1194054" y="1371942"/>
            <a:ext cx="1237200" cy="7652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0" i="0" u="none" strike="noStrike" kern="0" cap="none" spc="0" normalizeH="0" baseline="0" noProof="0" dirty="0">
                <a:ln>
                  <a:noFill/>
                </a:ln>
                <a:solidFill>
                  <a:srgbClr val="FFFFFF"/>
                </a:solidFill>
                <a:effectLst/>
                <a:uLnTx/>
                <a:uFillTx/>
                <a:cs typeface="+mn-ea"/>
                <a:sym typeface="+mn-lt"/>
              </a:rPr>
              <a:t>01</a:t>
            </a:r>
            <a:endParaRPr kumimoji="0" sz="3333" b="0" i="0" u="none" strike="noStrike" kern="0" cap="none" spc="0" normalizeH="0" baseline="0" noProof="0" dirty="0">
              <a:ln>
                <a:noFill/>
              </a:ln>
              <a:solidFill>
                <a:srgbClr val="FFFFFF"/>
              </a:solidFill>
              <a:effectLst/>
              <a:uLnTx/>
              <a:uFillTx/>
              <a:cs typeface="+mn-ea"/>
              <a:sym typeface="+mn-lt"/>
            </a:endParaRPr>
          </a:p>
        </p:txBody>
      </p:sp>
      <p:sp>
        <p:nvSpPr>
          <p:cNvPr id="94" name="Google Shape;1068;p35">
            <a:extLst>
              <a:ext uri="{FF2B5EF4-FFF2-40B4-BE49-F238E27FC236}">
                <a16:creationId xmlns:a16="http://schemas.microsoft.com/office/drawing/2014/main" id="{D5BEA986-77F8-4408-9C32-6E4D9E86C2F6}"/>
              </a:ext>
            </a:extLst>
          </p:cNvPr>
          <p:cNvSpPr/>
          <p:nvPr/>
        </p:nvSpPr>
        <p:spPr>
          <a:xfrm>
            <a:off x="1529473" y="2207722"/>
            <a:ext cx="550323" cy="550415"/>
          </a:xfrm>
          <a:custGeom>
            <a:avLst/>
            <a:gdLst/>
            <a:ahLst/>
            <a:cxnLst/>
            <a:rect l="l" t="t" r="r" b="b"/>
            <a:pathLst>
              <a:path w="5076" h="5077" extrusionOk="0">
                <a:moveTo>
                  <a:pt x="1041" y="893"/>
                </a:moveTo>
                <a:cubicBezTo>
                  <a:pt x="1130" y="893"/>
                  <a:pt x="1190" y="963"/>
                  <a:pt x="1190" y="1042"/>
                </a:cubicBezTo>
                <a:cubicBezTo>
                  <a:pt x="1190" y="1121"/>
                  <a:pt x="1130" y="1190"/>
                  <a:pt x="1041" y="1190"/>
                </a:cubicBezTo>
                <a:lnTo>
                  <a:pt x="446" y="1190"/>
                </a:lnTo>
                <a:cubicBezTo>
                  <a:pt x="367" y="1190"/>
                  <a:pt x="298" y="1121"/>
                  <a:pt x="298" y="1042"/>
                </a:cubicBezTo>
                <a:cubicBezTo>
                  <a:pt x="298" y="963"/>
                  <a:pt x="367" y="893"/>
                  <a:pt x="446" y="893"/>
                </a:cubicBezTo>
                <a:close/>
                <a:moveTo>
                  <a:pt x="4629" y="893"/>
                </a:moveTo>
                <a:cubicBezTo>
                  <a:pt x="4709" y="893"/>
                  <a:pt x="4778" y="963"/>
                  <a:pt x="4778" y="1042"/>
                </a:cubicBezTo>
                <a:lnTo>
                  <a:pt x="4778" y="1488"/>
                </a:lnTo>
                <a:lnTo>
                  <a:pt x="4481" y="1488"/>
                </a:lnTo>
                <a:lnTo>
                  <a:pt x="4481" y="893"/>
                </a:lnTo>
                <a:close/>
                <a:moveTo>
                  <a:pt x="4778" y="1785"/>
                </a:moveTo>
                <a:lnTo>
                  <a:pt x="4778" y="2400"/>
                </a:lnTo>
                <a:lnTo>
                  <a:pt x="4481" y="2400"/>
                </a:lnTo>
                <a:lnTo>
                  <a:pt x="4481" y="1785"/>
                </a:lnTo>
                <a:close/>
                <a:moveTo>
                  <a:pt x="1041" y="2400"/>
                </a:moveTo>
                <a:cubicBezTo>
                  <a:pt x="1130" y="2400"/>
                  <a:pt x="1190" y="2470"/>
                  <a:pt x="1190" y="2549"/>
                </a:cubicBezTo>
                <a:cubicBezTo>
                  <a:pt x="1190" y="2628"/>
                  <a:pt x="1130" y="2697"/>
                  <a:pt x="1041" y="2697"/>
                </a:cubicBezTo>
                <a:lnTo>
                  <a:pt x="446" y="2697"/>
                </a:lnTo>
                <a:cubicBezTo>
                  <a:pt x="367" y="2697"/>
                  <a:pt x="298" y="2628"/>
                  <a:pt x="298" y="2549"/>
                </a:cubicBezTo>
                <a:cubicBezTo>
                  <a:pt x="298" y="2470"/>
                  <a:pt x="367" y="2400"/>
                  <a:pt x="446" y="2400"/>
                </a:cubicBezTo>
                <a:close/>
                <a:moveTo>
                  <a:pt x="4778" y="2697"/>
                </a:moveTo>
                <a:lnTo>
                  <a:pt x="4778" y="3292"/>
                </a:lnTo>
                <a:lnTo>
                  <a:pt x="4481" y="3292"/>
                </a:lnTo>
                <a:lnTo>
                  <a:pt x="4481" y="2697"/>
                </a:lnTo>
                <a:close/>
                <a:moveTo>
                  <a:pt x="1041" y="3887"/>
                </a:moveTo>
                <a:cubicBezTo>
                  <a:pt x="1130" y="3887"/>
                  <a:pt x="1190" y="3946"/>
                  <a:pt x="1190" y="4036"/>
                </a:cubicBezTo>
                <a:cubicBezTo>
                  <a:pt x="1190" y="4115"/>
                  <a:pt x="1130" y="4184"/>
                  <a:pt x="1041" y="4184"/>
                </a:cubicBezTo>
                <a:lnTo>
                  <a:pt x="446" y="4184"/>
                </a:lnTo>
                <a:cubicBezTo>
                  <a:pt x="367" y="4184"/>
                  <a:pt x="298" y="4115"/>
                  <a:pt x="298" y="4036"/>
                </a:cubicBezTo>
                <a:cubicBezTo>
                  <a:pt x="298" y="3946"/>
                  <a:pt x="367" y="3887"/>
                  <a:pt x="446" y="3887"/>
                </a:cubicBezTo>
                <a:close/>
                <a:moveTo>
                  <a:pt x="4778" y="3589"/>
                </a:moveTo>
                <a:lnTo>
                  <a:pt x="4778" y="4036"/>
                </a:lnTo>
                <a:cubicBezTo>
                  <a:pt x="4778" y="4115"/>
                  <a:pt x="4709" y="4184"/>
                  <a:pt x="4629" y="4184"/>
                </a:cubicBezTo>
                <a:lnTo>
                  <a:pt x="4481" y="4184"/>
                </a:lnTo>
                <a:lnTo>
                  <a:pt x="4481" y="3589"/>
                </a:lnTo>
                <a:close/>
                <a:moveTo>
                  <a:pt x="4035" y="298"/>
                </a:moveTo>
                <a:cubicBezTo>
                  <a:pt x="4114" y="298"/>
                  <a:pt x="4184" y="368"/>
                  <a:pt x="4184" y="447"/>
                </a:cubicBezTo>
                <a:lnTo>
                  <a:pt x="4184" y="4631"/>
                </a:lnTo>
                <a:cubicBezTo>
                  <a:pt x="4184" y="4710"/>
                  <a:pt x="4114" y="4779"/>
                  <a:pt x="4035" y="4779"/>
                </a:cubicBezTo>
                <a:lnTo>
                  <a:pt x="893" y="4779"/>
                </a:lnTo>
                <a:cubicBezTo>
                  <a:pt x="813" y="4779"/>
                  <a:pt x="743" y="4710"/>
                  <a:pt x="743" y="4631"/>
                </a:cubicBezTo>
                <a:lnTo>
                  <a:pt x="743" y="4482"/>
                </a:lnTo>
                <a:lnTo>
                  <a:pt x="1041" y="4482"/>
                </a:lnTo>
                <a:cubicBezTo>
                  <a:pt x="1289" y="4482"/>
                  <a:pt x="1487" y="4274"/>
                  <a:pt x="1487" y="4036"/>
                </a:cubicBezTo>
                <a:cubicBezTo>
                  <a:pt x="1487" y="3788"/>
                  <a:pt x="1289" y="3589"/>
                  <a:pt x="1041" y="3589"/>
                </a:cubicBezTo>
                <a:lnTo>
                  <a:pt x="743" y="3589"/>
                </a:lnTo>
                <a:lnTo>
                  <a:pt x="743" y="2995"/>
                </a:lnTo>
                <a:lnTo>
                  <a:pt x="1041" y="2995"/>
                </a:lnTo>
                <a:cubicBezTo>
                  <a:pt x="1289" y="2995"/>
                  <a:pt x="1487" y="2796"/>
                  <a:pt x="1487" y="2549"/>
                </a:cubicBezTo>
                <a:cubicBezTo>
                  <a:pt x="1487" y="2301"/>
                  <a:pt x="1289" y="2102"/>
                  <a:pt x="1041" y="2102"/>
                </a:cubicBezTo>
                <a:lnTo>
                  <a:pt x="743" y="2102"/>
                </a:lnTo>
                <a:lnTo>
                  <a:pt x="743" y="1488"/>
                </a:lnTo>
                <a:lnTo>
                  <a:pt x="1041" y="1488"/>
                </a:lnTo>
                <a:cubicBezTo>
                  <a:pt x="1289" y="1488"/>
                  <a:pt x="1487" y="1290"/>
                  <a:pt x="1487" y="1042"/>
                </a:cubicBezTo>
                <a:cubicBezTo>
                  <a:pt x="1487" y="794"/>
                  <a:pt x="1289" y="596"/>
                  <a:pt x="1041" y="596"/>
                </a:cubicBezTo>
                <a:lnTo>
                  <a:pt x="743" y="596"/>
                </a:lnTo>
                <a:lnTo>
                  <a:pt x="743" y="447"/>
                </a:lnTo>
                <a:cubicBezTo>
                  <a:pt x="743" y="368"/>
                  <a:pt x="813" y="298"/>
                  <a:pt x="893" y="298"/>
                </a:cubicBezTo>
                <a:close/>
                <a:moveTo>
                  <a:pt x="893" y="1"/>
                </a:moveTo>
                <a:cubicBezTo>
                  <a:pt x="644" y="1"/>
                  <a:pt x="446" y="199"/>
                  <a:pt x="446" y="447"/>
                </a:cubicBezTo>
                <a:lnTo>
                  <a:pt x="446" y="596"/>
                </a:lnTo>
                <a:cubicBezTo>
                  <a:pt x="208" y="596"/>
                  <a:pt x="0" y="794"/>
                  <a:pt x="0" y="1042"/>
                </a:cubicBezTo>
                <a:cubicBezTo>
                  <a:pt x="0" y="1290"/>
                  <a:pt x="208" y="1488"/>
                  <a:pt x="446" y="1488"/>
                </a:cubicBezTo>
                <a:lnTo>
                  <a:pt x="446" y="2102"/>
                </a:lnTo>
                <a:cubicBezTo>
                  <a:pt x="208" y="2102"/>
                  <a:pt x="0" y="2301"/>
                  <a:pt x="0" y="2549"/>
                </a:cubicBezTo>
                <a:cubicBezTo>
                  <a:pt x="0" y="2796"/>
                  <a:pt x="208" y="2995"/>
                  <a:pt x="446" y="2995"/>
                </a:cubicBezTo>
                <a:lnTo>
                  <a:pt x="446" y="3589"/>
                </a:lnTo>
                <a:cubicBezTo>
                  <a:pt x="208" y="3589"/>
                  <a:pt x="0" y="3788"/>
                  <a:pt x="0" y="4036"/>
                </a:cubicBezTo>
                <a:cubicBezTo>
                  <a:pt x="0" y="4274"/>
                  <a:pt x="208" y="4482"/>
                  <a:pt x="446" y="4482"/>
                </a:cubicBezTo>
                <a:lnTo>
                  <a:pt x="446" y="4631"/>
                </a:lnTo>
                <a:cubicBezTo>
                  <a:pt x="446" y="4869"/>
                  <a:pt x="644" y="5076"/>
                  <a:pt x="893" y="5076"/>
                </a:cubicBezTo>
                <a:lnTo>
                  <a:pt x="4035" y="5076"/>
                </a:lnTo>
                <a:cubicBezTo>
                  <a:pt x="4283" y="5076"/>
                  <a:pt x="4481" y="4869"/>
                  <a:pt x="4481" y="4631"/>
                </a:cubicBezTo>
                <a:lnTo>
                  <a:pt x="4481" y="4482"/>
                </a:lnTo>
                <a:lnTo>
                  <a:pt x="4629" y="4482"/>
                </a:lnTo>
                <a:cubicBezTo>
                  <a:pt x="4878" y="4482"/>
                  <a:pt x="5076" y="4274"/>
                  <a:pt x="5076" y="4036"/>
                </a:cubicBezTo>
                <a:lnTo>
                  <a:pt x="5076" y="1042"/>
                </a:lnTo>
                <a:cubicBezTo>
                  <a:pt x="5076" y="794"/>
                  <a:pt x="4878" y="596"/>
                  <a:pt x="4629" y="596"/>
                </a:cubicBezTo>
                <a:lnTo>
                  <a:pt x="4481" y="596"/>
                </a:lnTo>
                <a:lnTo>
                  <a:pt x="4481" y="447"/>
                </a:lnTo>
                <a:cubicBezTo>
                  <a:pt x="4481" y="199"/>
                  <a:pt x="4283" y="1"/>
                  <a:pt x="403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95" name="Google Shape;1069;p35">
            <a:extLst>
              <a:ext uri="{FF2B5EF4-FFF2-40B4-BE49-F238E27FC236}">
                <a16:creationId xmlns:a16="http://schemas.microsoft.com/office/drawing/2014/main" id="{C414A97A-86DC-4F2E-A2A2-FDE3FAF48DB3}"/>
              </a:ext>
            </a:extLst>
          </p:cNvPr>
          <p:cNvSpPr/>
          <p:nvPr/>
        </p:nvSpPr>
        <p:spPr>
          <a:xfrm>
            <a:off x="1746141" y="2304537"/>
            <a:ext cx="161324" cy="356898"/>
          </a:xfrm>
          <a:custGeom>
            <a:avLst/>
            <a:gdLst/>
            <a:ahLst/>
            <a:cxnLst/>
            <a:rect l="l" t="t" r="r" b="b"/>
            <a:pathLst>
              <a:path w="1488" h="3292" extrusionOk="0">
                <a:moveTo>
                  <a:pt x="1041" y="297"/>
                </a:moveTo>
                <a:cubicBezTo>
                  <a:pt x="1121" y="297"/>
                  <a:pt x="1191" y="367"/>
                  <a:pt x="1191" y="447"/>
                </a:cubicBezTo>
                <a:lnTo>
                  <a:pt x="1191" y="744"/>
                </a:lnTo>
                <a:cubicBezTo>
                  <a:pt x="1191" y="823"/>
                  <a:pt x="1121" y="892"/>
                  <a:pt x="1041" y="892"/>
                </a:cubicBezTo>
                <a:cubicBezTo>
                  <a:pt x="794" y="892"/>
                  <a:pt x="596" y="1091"/>
                  <a:pt x="596" y="1339"/>
                </a:cubicBezTo>
                <a:lnTo>
                  <a:pt x="596" y="1953"/>
                </a:lnTo>
                <a:cubicBezTo>
                  <a:pt x="596" y="2201"/>
                  <a:pt x="794" y="2399"/>
                  <a:pt x="1041" y="2399"/>
                </a:cubicBezTo>
                <a:cubicBezTo>
                  <a:pt x="1121" y="2399"/>
                  <a:pt x="1191" y="2459"/>
                  <a:pt x="1191" y="2548"/>
                </a:cubicBezTo>
                <a:lnTo>
                  <a:pt x="1191" y="2846"/>
                </a:lnTo>
                <a:cubicBezTo>
                  <a:pt x="1191" y="2925"/>
                  <a:pt x="1121" y="2994"/>
                  <a:pt x="1041" y="2994"/>
                </a:cubicBezTo>
                <a:cubicBezTo>
                  <a:pt x="635" y="2994"/>
                  <a:pt x="298" y="2657"/>
                  <a:pt x="298" y="2251"/>
                </a:cubicBezTo>
                <a:lnTo>
                  <a:pt x="298" y="1041"/>
                </a:lnTo>
                <a:cubicBezTo>
                  <a:pt x="298" y="635"/>
                  <a:pt x="635" y="297"/>
                  <a:pt x="1041" y="297"/>
                </a:cubicBezTo>
                <a:close/>
                <a:moveTo>
                  <a:pt x="1041" y="0"/>
                </a:moveTo>
                <a:cubicBezTo>
                  <a:pt x="466" y="0"/>
                  <a:pt x="1" y="466"/>
                  <a:pt x="1" y="1041"/>
                </a:cubicBezTo>
                <a:lnTo>
                  <a:pt x="1" y="2251"/>
                </a:lnTo>
                <a:cubicBezTo>
                  <a:pt x="1" y="2826"/>
                  <a:pt x="466" y="3291"/>
                  <a:pt x="1041" y="3291"/>
                </a:cubicBezTo>
                <a:cubicBezTo>
                  <a:pt x="1290" y="3291"/>
                  <a:pt x="1488" y="3083"/>
                  <a:pt x="1488" y="2846"/>
                </a:cubicBezTo>
                <a:lnTo>
                  <a:pt x="1488" y="2548"/>
                </a:lnTo>
                <a:cubicBezTo>
                  <a:pt x="1488" y="2300"/>
                  <a:pt x="1290" y="2102"/>
                  <a:pt x="1041" y="2102"/>
                </a:cubicBezTo>
                <a:cubicBezTo>
                  <a:pt x="962" y="2102"/>
                  <a:pt x="893" y="2033"/>
                  <a:pt x="893" y="1953"/>
                </a:cubicBezTo>
                <a:lnTo>
                  <a:pt x="893" y="1339"/>
                </a:lnTo>
                <a:cubicBezTo>
                  <a:pt x="893" y="1259"/>
                  <a:pt x="962" y="1190"/>
                  <a:pt x="1041" y="1190"/>
                </a:cubicBezTo>
                <a:cubicBezTo>
                  <a:pt x="1290" y="1190"/>
                  <a:pt x="1488" y="991"/>
                  <a:pt x="1488" y="744"/>
                </a:cubicBezTo>
                <a:lnTo>
                  <a:pt x="1488" y="447"/>
                </a:lnTo>
                <a:cubicBezTo>
                  <a:pt x="1488" y="198"/>
                  <a:pt x="1290" y="0"/>
                  <a:pt x="10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96" name="Google Shape;1071;p35">
            <a:extLst>
              <a:ext uri="{FF2B5EF4-FFF2-40B4-BE49-F238E27FC236}">
                <a16:creationId xmlns:a16="http://schemas.microsoft.com/office/drawing/2014/main" id="{BE9C7B6D-9F3A-4528-BD05-EA8155E002B2}"/>
              </a:ext>
            </a:extLst>
          </p:cNvPr>
          <p:cNvSpPr/>
          <p:nvPr/>
        </p:nvSpPr>
        <p:spPr>
          <a:xfrm>
            <a:off x="1529473" y="4361477"/>
            <a:ext cx="550323" cy="549331"/>
          </a:xfrm>
          <a:custGeom>
            <a:avLst/>
            <a:gdLst/>
            <a:ahLst/>
            <a:cxnLst/>
            <a:rect l="l" t="t" r="r" b="b"/>
            <a:pathLst>
              <a:path w="5076" h="5067" extrusionOk="0">
                <a:moveTo>
                  <a:pt x="3003" y="297"/>
                </a:moveTo>
                <a:cubicBezTo>
                  <a:pt x="3031" y="297"/>
                  <a:pt x="3067" y="302"/>
                  <a:pt x="3103" y="338"/>
                </a:cubicBezTo>
                <a:lnTo>
                  <a:pt x="3529" y="754"/>
                </a:lnTo>
                <a:cubicBezTo>
                  <a:pt x="3569" y="804"/>
                  <a:pt x="3569" y="853"/>
                  <a:pt x="3569" y="893"/>
                </a:cubicBezTo>
                <a:lnTo>
                  <a:pt x="2974" y="893"/>
                </a:lnTo>
                <a:lnTo>
                  <a:pt x="2974" y="298"/>
                </a:lnTo>
                <a:cubicBezTo>
                  <a:pt x="2982" y="298"/>
                  <a:pt x="2992" y="297"/>
                  <a:pt x="3003" y="297"/>
                </a:cubicBezTo>
                <a:close/>
                <a:moveTo>
                  <a:pt x="4629" y="1760"/>
                </a:moveTo>
                <a:cubicBezTo>
                  <a:pt x="4667" y="1760"/>
                  <a:pt x="4704" y="1775"/>
                  <a:pt x="4729" y="1805"/>
                </a:cubicBezTo>
                <a:cubicBezTo>
                  <a:pt x="4788" y="1864"/>
                  <a:pt x="4788" y="1954"/>
                  <a:pt x="4729" y="2014"/>
                </a:cubicBezTo>
                <a:lnTo>
                  <a:pt x="4580" y="2162"/>
                </a:lnTo>
                <a:lnTo>
                  <a:pt x="4372" y="1954"/>
                </a:lnTo>
                <a:lnTo>
                  <a:pt x="4521" y="1805"/>
                </a:lnTo>
                <a:cubicBezTo>
                  <a:pt x="4550" y="1775"/>
                  <a:pt x="4590" y="1760"/>
                  <a:pt x="4629" y="1760"/>
                </a:cubicBezTo>
                <a:close/>
                <a:moveTo>
                  <a:pt x="4164" y="2162"/>
                </a:moveTo>
                <a:lnTo>
                  <a:pt x="4372" y="2380"/>
                </a:lnTo>
                <a:lnTo>
                  <a:pt x="3658" y="3094"/>
                </a:lnTo>
                <a:lnTo>
                  <a:pt x="3450" y="2886"/>
                </a:lnTo>
                <a:cubicBezTo>
                  <a:pt x="3559" y="2767"/>
                  <a:pt x="4054" y="2271"/>
                  <a:pt x="4164" y="2162"/>
                </a:cubicBezTo>
                <a:close/>
                <a:moveTo>
                  <a:pt x="3232" y="3094"/>
                </a:moveTo>
                <a:lnTo>
                  <a:pt x="3450" y="3302"/>
                </a:lnTo>
                <a:lnTo>
                  <a:pt x="3361" y="3382"/>
                </a:lnTo>
                <a:lnTo>
                  <a:pt x="3054" y="3490"/>
                </a:lnTo>
                <a:lnTo>
                  <a:pt x="3153" y="3173"/>
                </a:lnTo>
                <a:lnTo>
                  <a:pt x="3232" y="3094"/>
                </a:lnTo>
                <a:close/>
                <a:moveTo>
                  <a:pt x="2677" y="298"/>
                </a:moveTo>
                <a:lnTo>
                  <a:pt x="2677" y="1042"/>
                </a:lnTo>
                <a:cubicBezTo>
                  <a:pt x="2677" y="1121"/>
                  <a:pt x="2746" y="1190"/>
                  <a:pt x="2825" y="1190"/>
                </a:cubicBezTo>
                <a:lnTo>
                  <a:pt x="3569" y="1190"/>
                </a:lnTo>
                <a:lnTo>
                  <a:pt x="3569" y="2340"/>
                </a:lnTo>
                <a:lnTo>
                  <a:pt x="3133" y="2776"/>
                </a:lnTo>
                <a:lnTo>
                  <a:pt x="2924" y="2985"/>
                </a:lnTo>
                <a:cubicBezTo>
                  <a:pt x="2905" y="3005"/>
                  <a:pt x="2895" y="3025"/>
                  <a:pt x="2885" y="3045"/>
                </a:cubicBezTo>
                <a:lnTo>
                  <a:pt x="2677" y="3679"/>
                </a:lnTo>
                <a:cubicBezTo>
                  <a:pt x="2657" y="3728"/>
                  <a:pt x="2667" y="3788"/>
                  <a:pt x="2706" y="3827"/>
                </a:cubicBezTo>
                <a:cubicBezTo>
                  <a:pt x="2736" y="3857"/>
                  <a:pt x="2778" y="3871"/>
                  <a:pt x="2823" y="3871"/>
                </a:cubicBezTo>
                <a:cubicBezTo>
                  <a:pt x="2837" y="3871"/>
                  <a:pt x="2851" y="3869"/>
                  <a:pt x="2865" y="3867"/>
                </a:cubicBezTo>
                <a:lnTo>
                  <a:pt x="3490" y="3649"/>
                </a:lnTo>
                <a:cubicBezTo>
                  <a:pt x="3519" y="3649"/>
                  <a:pt x="3539" y="3629"/>
                  <a:pt x="3549" y="3620"/>
                </a:cubicBezTo>
                <a:lnTo>
                  <a:pt x="3569" y="3600"/>
                </a:lnTo>
                <a:lnTo>
                  <a:pt x="3569" y="4620"/>
                </a:lnTo>
                <a:cubicBezTo>
                  <a:pt x="3569" y="4700"/>
                  <a:pt x="3499" y="4769"/>
                  <a:pt x="3420" y="4769"/>
                </a:cubicBezTo>
                <a:lnTo>
                  <a:pt x="446" y="4769"/>
                </a:lnTo>
                <a:cubicBezTo>
                  <a:pt x="367" y="4769"/>
                  <a:pt x="298" y="4700"/>
                  <a:pt x="298" y="4620"/>
                </a:cubicBezTo>
                <a:lnTo>
                  <a:pt x="298" y="447"/>
                </a:lnTo>
                <a:cubicBezTo>
                  <a:pt x="298" y="358"/>
                  <a:pt x="367" y="298"/>
                  <a:pt x="446" y="298"/>
                </a:cubicBezTo>
                <a:close/>
                <a:moveTo>
                  <a:pt x="446" y="1"/>
                </a:moveTo>
                <a:cubicBezTo>
                  <a:pt x="208" y="1"/>
                  <a:pt x="0" y="199"/>
                  <a:pt x="0" y="447"/>
                </a:cubicBezTo>
                <a:lnTo>
                  <a:pt x="0" y="4620"/>
                </a:lnTo>
                <a:cubicBezTo>
                  <a:pt x="0" y="4869"/>
                  <a:pt x="208" y="5067"/>
                  <a:pt x="446" y="5067"/>
                </a:cubicBezTo>
                <a:lnTo>
                  <a:pt x="3420" y="5067"/>
                </a:lnTo>
                <a:cubicBezTo>
                  <a:pt x="3668" y="5067"/>
                  <a:pt x="3866" y="4869"/>
                  <a:pt x="3866" y="4620"/>
                </a:cubicBezTo>
                <a:lnTo>
                  <a:pt x="3866" y="3302"/>
                </a:lnTo>
                <a:lnTo>
                  <a:pt x="4947" y="2221"/>
                </a:lnTo>
                <a:cubicBezTo>
                  <a:pt x="5026" y="2133"/>
                  <a:pt x="5076" y="2023"/>
                  <a:pt x="5076" y="1904"/>
                </a:cubicBezTo>
                <a:cubicBezTo>
                  <a:pt x="5076" y="1795"/>
                  <a:pt x="5026" y="1677"/>
                  <a:pt x="4947" y="1597"/>
                </a:cubicBezTo>
                <a:cubicBezTo>
                  <a:pt x="4857" y="1508"/>
                  <a:pt x="4743" y="1463"/>
                  <a:pt x="4629" y="1463"/>
                </a:cubicBezTo>
                <a:cubicBezTo>
                  <a:pt x="4515" y="1463"/>
                  <a:pt x="4401" y="1508"/>
                  <a:pt x="4312" y="1597"/>
                </a:cubicBezTo>
                <a:lnTo>
                  <a:pt x="3866" y="2043"/>
                </a:lnTo>
                <a:lnTo>
                  <a:pt x="3866" y="864"/>
                </a:lnTo>
                <a:cubicBezTo>
                  <a:pt x="3866" y="745"/>
                  <a:pt x="3817" y="635"/>
                  <a:pt x="3737" y="546"/>
                </a:cubicBezTo>
                <a:lnTo>
                  <a:pt x="3311" y="130"/>
                </a:lnTo>
                <a:cubicBezTo>
                  <a:pt x="3232" y="40"/>
                  <a:pt x="3123" y="1"/>
                  <a:pt x="300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97" name="Google Shape;1072;p35">
            <a:extLst>
              <a:ext uri="{FF2B5EF4-FFF2-40B4-BE49-F238E27FC236}">
                <a16:creationId xmlns:a16="http://schemas.microsoft.com/office/drawing/2014/main" id="{BFAE1042-CBF4-47C2-83E5-896364CB5C54}"/>
              </a:ext>
            </a:extLst>
          </p:cNvPr>
          <p:cNvSpPr/>
          <p:nvPr/>
        </p:nvSpPr>
        <p:spPr>
          <a:xfrm>
            <a:off x="1615189" y="4522689"/>
            <a:ext cx="258032" cy="32416"/>
          </a:xfrm>
          <a:custGeom>
            <a:avLst/>
            <a:gdLst/>
            <a:ahLst/>
            <a:cxnLst/>
            <a:rect l="l" t="t" r="r" b="b"/>
            <a:pathLst>
              <a:path w="2380" h="299" extrusionOk="0">
                <a:moveTo>
                  <a:pt x="148" y="1"/>
                </a:moveTo>
                <a:cubicBezTo>
                  <a:pt x="69" y="1"/>
                  <a:pt x="0" y="60"/>
                  <a:pt x="0" y="150"/>
                </a:cubicBezTo>
                <a:cubicBezTo>
                  <a:pt x="0" y="229"/>
                  <a:pt x="69" y="298"/>
                  <a:pt x="148" y="298"/>
                </a:cubicBezTo>
                <a:lnTo>
                  <a:pt x="2230" y="298"/>
                </a:lnTo>
                <a:cubicBezTo>
                  <a:pt x="2310" y="298"/>
                  <a:pt x="2379" y="229"/>
                  <a:pt x="2379" y="150"/>
                </a:cubicBezTo>
                <a:cubicBezTo>
                  <a:pt x="2379" y="60"/>
                  <a:pt x="2310" y="1"/>
                  <a:pt x="22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98" name="Google Shape;1073;p35">
            <a:extLst>
              <a:ext uri="{FF2B5EF4-FFF2-40B4-BE49-F238E27FC236}">
                <a16:creationId xmlns:a16="http://schemas.microsoft.com/office/drawing/2014/main" id="{35C336C6-1456-4801-9433-9B2A80ABBD6C}"/>
              </a:ext>
            </a:extLst>
          </p:cNvPr>
          <p:cNvSpPr/>
          <p:nvPr/>
        </p:nvSpPr>
        <p:spPr>
          <a:xfrm>
            <a:off x="1615189" y="4586220"/>
            <a:ext cx="193524" cy="32307"/>
          </a:xfrm>
          <a:custGeom>
            <a:avLst/>
            <a:gdLst/>
            <a:ahLst/>
            <a:cxnLst/>
            <a:rect l="l" t="t" r="r" b="b"/>
            <a:pathLst>
              <a:path w="1785" h="298" extrusionOk="0">
                <a:moveTo>
                  <a:pt x="148" y="0"/>
                </a:moveTo>
                <a:cubicBezTo>
                  <a:pt x="69" y="0"/>
                  <a:pt x="0" y="69"/>
                  <a:pt x="0" y="148"/>
                </a:cubicBezTo>
                <a:cubicBezTo>
                  <a:pt x="0" y="238"/>
                  <a:pt x="69" y="297"/>
                  <a:pt x="148" y="297"/>
                </a:cubicBezTo>
                <a:lnTo>
                  <a:pt x="1635" y="297"/>
                </a:lnTo>
                <a:cubicBezTo>
                  <a:pt x="1715" y="297"/>
                  <a:pt x="1785" y="238"/>
                  <a:pt x="1785" y="148"/>
                </a:cubicBezTo>
                <a:cubicBezTo>
                  <a:pt x="1785" y="69"/>
                  <a:pt x="1715" y="0"/>
                  <a:pt x="163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99" name="Google Shape;1074;p35">
            <a:extLst>
              <a:ext uri="{FF2B5EF4-FFF2-40B4-BE49-F238E27FC236}">
                <a16:creationId xmlns:a16="http://schemas.microsoft.com/office/drawing/2014/main" id="{D28C7A60-F23A-4655-9087-6629EF5104D9}"/>
              </a:ext>
            </a:extLst>
          </p:cNvPr>
          <p:cNvSpPr/>
          <p:nvPr/>
        </p:nvSpPr>
        <p:spPr>
          <a:xfrm>
            <a:off x="1615189" y="4650617"/>
            <a:ext cx="193524" cy="32416"/>
          </a:xfrm>
          <a:custGeom>
            <a:avLst/>
            <a:gdLst/>
            <a:ahLst/>
            <a:cxnLst/>
            <a:rect l="l" t="t" r="r" b="b"/>
            <a:pathLst>
              <a:path w="1785" h="299" extrusionOk="0">
                <a:moveTo>
                  <a:pt x="148" y="1"/>
                </a:moveTo>
                <a:cubicBezTo>
                  <a:pt x="69" y="1"/>
                  <a:pt x="0" y="70"/>
                  <a:pt x="0" y="149"/>
                </a:cubicBezTo>
                <a:cubicBezTo>
                  <a:pt x="0" y="239"/>
                  <a:pt x="69" y="298"/>
                  <a:pt x="148" y="298"/>
                </a:cubicBezTo>
                <a:lnTo>
                  <a:pt x="1635" y="298"/>
                </a:lnTo>
                <a:cubicBezTo>
                  <a:pt x="1715" y="298"/>
                  <a:pt x="1785" y="239"/>
                  <a:pt x="1785" y="149"/>
                </a:cubicBezTo>
                <a:cubicBezTo>
                  <a:pt x="1785" y="70"/>
                  <a:pt x="1715" y="1"/>
                  <a:pt x="163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0" name="Google Shape;1075;p35">
            <a:extLst>
              <a:ext uri="{FF2B5EF4-FFF2-40B4-BE49-F238E27FC236}">
                <a16:creationId xmlns:a16="http://schemas.microsoft.com/office/drawing/2014/main" id="{7D166FAF-E68F-4230-A28E-E8BB1A055CD4}"/>
              </a:ext>
            </a:extLst>
          </p:cNvPr>
          <p:cNvSpPr/>
          <p:nvPr/>
        </p:nvSpPr>
        <p:spPr>
          <a:xfrm>
            <a:off x="1615189" y="4715124"/>
            <a:ext cx="193524" cy="32416"/>
          </a:xfrm>
          <a:custGeom>
            <a:avLst/>
            <a:gdLst/>
            <a:ahLst/>
            <a:cxnLst/>
            <a:rect l="l" t="t" r="r" b="b"/>
            <a:pathLst>
              <a:path w="1785" h="299" extrusionOk="0">
                <a:moveTo>
                  <a:pt x="148" y="1"/>
                </a:moveTo>
                <a:cubicBezTo>
                  <a:pt x="69" y="1"/>
                  <a:pt x="0" y="70"/>
                  <a:pt x="0" y="149"/>
                </a:cubicBezTo>
                <a:cubicBezTo>
                  <a:pt x="0" y="239"/>
                  <a:pt x="69" y="298"/>
                  <a:pt x="148" y="298"/>
                </a:cubicBezTo>
                <a:lnTo>
                  <a:pt x="1635" y="298"/>
                </a:lnTo>
                <a:cubicBezTo>
                  <a:pt x="1715" y="298"/>
                  <a:pt x="1785" y="239"/>
                  <a:pt x="1785" y="149"/>
                </a:cubicBezTo>
                <a:cubicBezTo>
                  <a:pt x="1785" y="70"/>
                  <a:pt x="1715" y="1"/>
                  <a:pt x="163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1" name="Google Shape;1076;p35">
            <a:extLst>
              <a:ext uri="{FF2B5EF4-FFF2-40B4-BE49-F238E27FC236}">
                <a16:creationId xmlns:a16="http://schemas.microsoft.com/office/drawing/2014/main" id="{D0416BA0-C31D-42A8-87E9-A84C14CFF4A4}"/>
              </a:ext>
            </a:extLst>
          </p:cNvPr>
          <p:cNvSpPr/>
          <p:nvPr/>
        </p:nvSpPr>
        <p:spPr>
          <a:xfrm>
            <a:off x="1744094" y="4813997"/>
            <a:ext cx="129124" cy="32416"/>
          </a:xfrm>
          <a:custGeom>
            <a:avLst/>
            <a:gdLst/>
            <a:ahLst/>
            <a:cxnLst/>
            <a:rect l="l" t="t" r="r" b="b"/>
            <a:pathLst>
              <a:path w="1191" h="299" extrusionOk="0">
                <a:moveTo>
                  <a:pt x="149" y="1"/>
                </a:moveTo>
                <a:cubicBezTo>
                  <a:pt x="70" y="1"/>
                  <a:pt x="1" y="70"/>
                  <a:pt x="1" y="149"/>
                </a:cubicBezTo>
                <a:cubicBezTo>
                  <a:pt x="1" y="239"/>
                  <a:pt x="70" y="298"/>
                  <a:pt x="149" y="298"/>
                </a:cubicBezTo>
                <a:lnTo>
                  <a:pt x="1041" y="298"/>
                </a:lnTo>
                <a:cubicBezTo>
                  <a:pt x="1121" y="298"/>
                  <a:pt x="1190" y="239"/>
                  <a:pt x="1190" y="149"/>
                </a:cubicBezTo>
                <a:cubicBezTo>
                  <a:pt x="1190" y="70"/>
                  <a:pt x="1121" y="1"/>
                  <a:pt x="104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2" name="Google Shape;1078;p35">
            <a:extLst>
              <a:ext uri="{FF2B5EF4-FFF2-40B4-BE49-F238E27FC236}">
                <a16:creationId xmlns:a16="http://schemas.microsoft.com/office/drawing/2014/main" id="{AC078F7E-7F06-4411-977D-56CE6A343313}"/>
              </a:ext>
            </a:extLst>
          </p:cNvPr>
          <p:cNvSpPr/>
          <p:nvPr/>
        </p:nvSpPr>
        <p:spPr>
          <a:xfrm>
            <a:off x="10113283" y="3283623"/>
            <a:ext cx="549239" cy="225825"/>
          </a:xfrm>
          <a:custGeom>
            <a:avLst/>
            <a:gdLst/>
            <a:ahLst/>
            <a:cxnLst/>
            <a:rect l="l" t="t" r="r" b="b"/>
            <a:pathLst>
              <a:path w="5066" h="2083" extrusionOk="0">
                <a:moveTo>
                  <a:pt x="3728" y="298"/>
                </a:moveTo>
                <a:cubicBezTo>
                  <a:pt x="4253" y="298"/>
                  <a:pt x="4689" y="694"/>
                  <a:pt x="4759" y="1190"/>
                </a:cubicBezTo>
                <a:lnTo>
                  <a:pt x="3856" y="1190"/>
                </a:lnTo>
                <a:cubicBezTo>
                  <a:pt x="3797" y="1021"/>
                  <a:pt x="3628" y="893"/>
                  <a:pt x="3430" y="893"/>
                </a:cubicBezTo>
                <a:lnTo>
                  <a:pt x="1636" y="893"/>
                </a:lnTo>
                <a:cubicBezTo>
                  <a:pt x="1437" y="893"/>
                  <a:pt x="1269" y="1021"/>
                  <a:pt x="1210" y="1190"/>
                </a:cubicBezTo>
                <a:lnTo>
                  <a:pt x="307" y="1190"/>
                </a:lnTo>
                <a:cubicBezTo>
                  <a:pt x="377" y="694"/>
                  <a:pt x="813" y="298"/>
                  <a:pt x="1338" y="298"/>
                </a:cubicBezTo>
                <a:close/>
                <a:moveTo>
                  <a:pt x="1190" y="1487"/>
                </a:moveTo>
                <a:lnTo>
                  <a:pt x="1190" y="1636"/>
                </a:lnTo>
                <a:cubicBezTo>
                  <a:pt x="1190" y="1725"/>
                  <a:pt x="1120" y="1785"/>
                  <a:pt x="1041" y="1785"/>
                </a:cubicBezTo>
                <a:lnTo>
                  <a:pt x="446" y="1785"/>
                </a:lnTo>
                <a:cubicBezTo>
                  <a:pt x="367" y="1785"/>
                  <a:pt x="298" y="1725"/>
                  <a:pt x="298" y="1636"/>
                </a:cubicBezTo>
                <a:lnTo>
                  <a:pt x="298" y="1487"/>
                </a:lnTo>
                <a:close/>
                <a:moveTo>
                  <a:pt x="4768" y="1487"/>
                </a:moveTo>
                <a:lnTo>
                  <a:pt x="4768" y="1636"/>
                </a:lnTo>
                <a:cubicBezTo>
                  <a:pt x="4768" y="1725"/>
                  <a:pt x="4709" y="1785"/>
                  <a:pt x="4620" y="1785"/>
                </a:cubicBezTo>
                <a:lnTo>
                  <a:pt x="4025" y="1785"/>
                </a:lnTo>
                <a:cubicBezTo>
                  <a:pt x="3946" y="1785"/>
                  <a:pt x="3876" y="1725"/>
                  <a:pt x="3876" y="1636"/>
                </a:cubicBezTo>
                <a:lnTo>
                  <a:pt x="3876" y="1487"/>
                </a:lnTo>
                <a:close/>
                <a:moveTo>
                  <a:pt x="1338" y="0"/>
                </a:moveTo>
                <a:cubicBezTo>
                  <a:pt x="595" y="0"/>
                  <a:pt x="0" y="605"/>
                  <a:pt x="0" y="1338"/>
                </a:cubicBezTo>
                <a:lnTo>
                  <a:pt x="0" y="1636"/>
                </a:lnTo>
                <a:cubicBezTo>
                  <a:pt x="0" y="1884"/>
                  <a:pt x="199" y="2082"/>
                  <a:pt x="446" y="2082"/>
                </a:cubicBezTo>
                <a:lnTo>
                  <a:pt x="1041" y="2082"/>
                </a:lnTo>
                <a:cubicBezTo>
                  <a:pt x="1289" y="2082"/>
                  <a:pt x="1487" y="1884"/>
                  <a:pt x="1487" y="1636"/>
                </a:cubicBezTo>
                <a:lnTo>
                  <a:pt x="1487" y="1338"/>
                </a:lnTo>
                <a:cubicBezTo>
                  <a:pt x="1487" y="1259"/>
                  <a:pt x="1547" y="1190"/>
                  <a:pt x="1636" y="1190"/>
                </a:cubicBezTo>
                <a:lnTo>
                  <a:pt x="3430" y="1190"/>
                </a:lnTo>
                <a:cubicBezTo>
                  <a:pt x="3519" y="1190"/>
                  <a:pt x="3578" y="1259"/>
                  <a:pt x="3578" y="1338"/>
                </a:cubicBezTo>
                <a:lnTo>
                  <a:pt x="3578" y="1636"/>
                </a:lnTo>
                <a:cubicBezTo>
                  <a:pt x="3578" y="1884"/>
                  <a:pt x="3787" y="2082"/>
                  <a:pt x="4025" y="2082"/>
                </a:cubicBezTo>
                <a:lnTo>
                  <a:pt x="4620" y="2082"/>
                </a:lnTo>
                <a:cubicBezTo>
                  <a:pt x="4867" y="2082"/>
                  <a:pt x="5065" y="1884"/>
                  <a:pt x="5065" y="1636"/>
                </a:cubicBezTo>
                <a:lnTo>
                  <a:pt x="5065" y="1338"/>
                </a:lnTo>
                <a:cubicBezTo>
                  <a:pt x="5065" y="605"/>
                  <a:pt x="4471" y="0"/>
                  <a:pt x="372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3" name="Google Shape;1079;p35">
            <a:extLst>
              <a:ext uri="{FF2B5EF4-FFF2-40B4-BE49-F238E27FC236}">
                <a16:creationId xmlns:a16="http://schemas.microsoft.com/office/drawing/2014/main" id="{19CF3C03-2ECA-4F63-A839-B255DD1AC9F0}"/>
              </a:ext>
            </a:extLst>
          </p:cNvPr>
          <p:cNvSpPr/>
          <p:nvPr/>
        </p:nvSpPr>
        <p:spPr>
          <a:xfrm>
            <a:off x="10145482" y="3444835"/>
            <a:ext cx="484839" cy="389096"/>
          </a:xfrm>
          <a:custGeom>
            <a:avLst/>
            <a:gdLst/>
            <a:ahLst/>
            <a:cxnLst/>
            <a:rect l="l" t="t" r="r" b="b"/>
            <a:pathLst>
              <a:path w="4472" h="3589" extrusionOk="0">
                <a:moveTo>
                  <a:pt x="2548" y="298"/>
                </a:moveTo>
                <a:cubicBezTo>
                  <a:pt x="2627" y="298"/>
                  <a:pt x="2697" y="367"/>
                  <a:pt x="2697" y="446"/>
                </a:cubicBezTo>
                <a:lnTo>
                  <a:pt x="2697" y="595"/>
                </a:lnTo>
                <a:lnTo>
                  <a:pt x="1785" y="595"/>
                </a:lnTo>
                <a:lnTo>
                  <a:pt x="1785" y="446"/>
                </a:lnTo>
                <a:cubicBezTo>
                  <a:pt x="1785" y="367"/>
                  <a:pt x="1844" y="298"/>
                  <a:pt x="1933" y="298"/>
                </a:cubicBezTo>
                <a:close/>
                <a:moveTo>
                  <a:pt x="3262" y="892"/>
                </a:moveTo>
                <a:cubicBezTo>
                  <a:pt x="3312" y="892"/>
                  <a:pt x="3361" y="922"/>
                  <a:pt x="3391" y="961"/>
                </a:cubicBezTo>
                <a:lnTo>
                  <a:pt x="4144" y="2796"/>
                </a:lnTo>
                <a:cubicBezTo>
                  <a:pt x="4164" y="2845"/>
                  <a:pt x="4174" y="2904"/>
                  <a:pt x="4174" y="2964"/>
                </a:cubicBezTo>
                <a:lnTo>
                  <a:pt x="4174" y="3142"/>
                </a:lnTo>
                <a:cubicBezTo>
                  <a:pt x="4174" y="3222"/>
                  <a:pt x="4114" y="3291"/>
                  <a:pt x="4025" y="3291"/>
                </a:cubicBezTo>
                <a:lnTo>
                  <a:pt x="446" y="3291"/>
                </a:lnTo>
                <a:cubicBezTo>
                  <a:pt x="358" y="3291"/>
                  <a:pt x="298" y="3222"/>
                  <a:pt x="298" y="3142"/>
                </a:cubicBezTo>
                <a:lnTo>
                  <a:pt x="298" y="2964"/>
                </a:lnTo>
                <a:cubicBezTo>
                  <a:pt x="298" y="2904"/>
                  <a:pt x="308" y="2845"/>
                  <a:pt x="327" y="2796"/>
                </a:cubicBezTo>
                <a:lnTo>
                  <a:pt x="1081" y="961"/>
                </a:lnTo>
                <a:cubicBezTo>
                  <a:pt x="1111" y="922"/>
                  <a:pt x="1160" y="892"/>
                  <a:pt x="1210" y="892"/>
                </a:cubicBezTo>
                <a:close/>
                <a:moveTo>
                  <a:pt x="1933" y="0"/>
                </a:moveTo>
                <a:cubicBezTo>
                  <a:pt x="1686" y="0"/>
                  <a:pt x="1488" y="199"/>
                  <a:pt x="1488" y="446"/>
                </a:cubicBezTo>
                <a:lnTo>
                  <a:pt x="1488" y="595"/>
                </a:lnTo>
                <a:lnTo>
                  <a:pt x="1210" y="595"/>
                </a:lnTo>
                <a:cubicBezTo>
                  <a:pt x="1012" y="595"/>
                  <a:pt x="853" y="724"/>
                  <a:pt x="814" y="833"/>
                </a:cubicBezTo>
                <a:lnTo>
                  <a:pt x="60" y="2677"/>
                </a:lnTo>
                <a:cubicBezTo>
                  <a:pt x="20" y="2766"/>
                  <a:pt x="1" y="2865"/>
                  <a:pt x="1" y="2964"/>
                </a:cubicBezTo>
                <a:lnTo>
                  <a:pt x="1" y="3142"/>
                </a:lnTo>
                <a:cubicBezTo>
                  <a:pt x="1" y="3391"/>
                  <a:pt x="199" y="3589"/>
                  <a:pt x="446" y="3589"/>
                </a:cubicBezTo>
                <a:lnTo>
                  <a:pt x="4025" y="3589"/>
                </a:lnTo>
                <a:cubicBezTo>
                  <a:pt x="4273" y="3589"/>
                  <a:pt x="4471" y="3391"/>
                  <a:pt x="4471" y="3142"/>
                </a:cubicBezTo>
                <a:lnTo>
                  <a:pt x="4471" y="2964"/>
                </a:lnTo>
                <a:cubicBezTo>
                  <a:pt x="4471" y="2865"/>
                  <a:pt x="4451" y="2766"/>
                  <a:pt x="4422" y="2677"/>
                </a:cubicBezTo>
                <a:cubicBezTo>
                  <a:pt x="3609" y="714"/>
                  <a:pt x="3658" y="823"/>
                  <a:pt x="3649" y="813"/>
                </a:cubicBezTo>
                <a:cubicBezTo>
                  <a:pt x="3569" y="684"/>
                  <a:pt x="3420" y="595"/>
                  <a:pt x="3262" y="595"/>
                </a:cubicBezTo>
                <a:lnTo>
                  <a:pt x="2984" y="595"/>
                </a:lnTo>
                <a:lnTo>
                  <a:pt x="2984" y="446"/>
                </a:lnTo>
                <a:cubicBezTo>
                  <a:pt x="2984" y="199"/>
                  <a:pt x="2786" y="0"/>
                  <a:pt x="254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4" name="Google Shape;1080;p35">
            <a:extLst>
              <a:ext uri="{FF2B5EF4-FFF2-40B4-BE49-F238E27FC236}">
                <a16:creationId xmlns:a16="http://schemas.microsoft.com/office/drawing/2014/main" id="{F6CDCBE9-D2C9-48E5-962F-D88F7DE40410}"/>
              </a:ext>
            </a:extLst>
          </p:cNvPr>
          <p:cNvSpPr/>
          <p:nvPr/>
        </p:nvSpPr>
        <p:spPr>
          <a:xfrm>
            <a:off x="10292708" y="3573739"/>
            <a:ext cx="192548" cy="193627"/>
          </a:xfrm>
          <a:custGeom>
            <a:avLst/>
            <a:gdLst/>
            <a:ahLst/>
            <a:cxnLst/>
            <a:rect l="l" t="t" r="r" b="b"/>
            <a:pathLst>
              <a:path w="1776" h="1786" extrusionOk="0">
                <a:moveTo>
                  <a:pt x="893" y="298"/>
                </a:moveTo>
                <a:cubicBezTo>
                  <a:pt x="1220" y="298"/>
                  <a:pt x="1478" y="566"/>
                  <a:pt x="1478" y="893"/>
                </a:cubicBezTo>
                <a:cubicBezTo>
                  <a:pt x="1478" y="1220"/>
                  <a:pt x="1220" y="1488"/>
                  <a:pt x="893" y="1488"/>
                </a:cubicBezTo>
                <a:cubicBezTo>
                  <a:pt x="566" y="1488"/>
                  <a:pt x="298" y="1220"/>
                  <a:pt x="298" y="893"/>
                </a:cubicBezTo>
                <a:cubicBezTo>
                  <a:pt x="298" y="566"/>
                  <a:pt x="566" y="298"/>
                  <a:pt x="893" y="298"/>
                </a:cubicBezTo>
                <a:close/>
                <a:moveTo>
                  <a:pt x="893" y="1"/>
                </a:moveTo>
                <a:cubicBezTo>
                  <a:pt x="397" y="1"/>
                  <a:pt x="0" y="397"/>
                  <a:pt x="0" y="893"/>
                </a:cubicBezTo>
                <a:cubicBezTo>
                  <a:pt x="0" y="1389"/>
                  <a:pt x="397" y="1785"/>
                  <a:pt x="893" y="1785"/>
                </a:cubicBezTo>
                <a:cubicBezTo>
                  <a:pt x="1379" y="1785"/>
                  <a:pt x="1775" y="1389"/>
                  <a:pt x="1775" y="893"/>
                </a:cubicBezTo>
                <a:cubicBezTo>
                  <a:pt x="1775" y="397"/>
                  <a:pt x="1379" y="1"/>
                  <a:pt x="89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5" name="Google Shape;1081;p35">
            <a:extLst>
              <a:ext uri="{FF2B5EF4-FFF2-40B4-BE49-F238E27FC236}">
                <a16:creationId xmlns:a16="http://schemas.microsoft.com/office/drawing/2014/main" id="{56332D14-4B63-4128-933A-556AD0E0CF5B}"/>
              </a:ext>
            </a:extLst>
          </p:cNvPr>
          <p:cNvSpPr/>
          <p:nvPr/>
        </p:nvSpPr>
        <p:spPr>
          <a:xfrm>
            <a:off x="10357215" y="3638246"/>
            <a:ext cx="64508" cy="64615"/>
          </a:xfrm>
          <a:custGeom>
            <a:avLst/>
            <a:gdLst/>
            <a:ahLst/>
            <a:cxnLst/>
            <a:rect l="l" t="t" r="r" b="b"/>
            <a:pathLst>
              <a:path w="595" h="596" extrusionOk="0">
                <a:moveTo>
                  <a:pt x="298" y="1"/>
                </a:moveTo>
                <a:cubicBezTo>
                  <a:pt x="129" y="1"/>
                  <a:pt x="0" y="139"/>
                  <a:pt x="0" y="298"/>
                </a:cubicBezTo>
                <a:cubicBezTo>
                  <a:pt x="0" y="466"/>
                  <a:pt x="129" y="595"/>
                  <a:pt x="298" y="595"/>
                </a:cubicBezTo>
                <a:cubicBezTo>
                  <a:pt x="456" y="595"/>
                  <a:pt x="595" y="466"/>
                  <a:pt x="595" y="298"/>
                </a:cubicBezTo>
                <a:cubicBezTo>
                  <a:pt x="595" y="139"/>
                  <a:pt x="456" y="1"/>
                  <a:pt x="29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6" name="Google Shape;1083;p35">
            <a:extLst>
              <a:ext uri="{FF2B5EF4-FFF2-40B4-BE49-F238E27FC236}">
                <a16:creationId xmlns:a16="http://schemas.microsoft.com/office/drawing/2014/main" id="{C182FFCA-82F0-42EE-8984-AC05E85E19EC}"/>
              </a:ext>
            </a:extLst>
          </p:cNvPr>
          <p:cNvSpPr/>
          <p:nvPr/>
        </p:nvSpPr>
        <p:spPr>
          <a:xfrm>
            <a:off x="10113283" y="5434127"/>
            <a:ext cx="549239" cy="549331"/>
          </a:xfrm>
          <a:custGeom>
            <a:avLst/>
            <a:gdLst/>
            <a:ahLst/>
            <a:cxnLst/>
            <a:rect l="l" t="t" r="r" b="b"/>
            <a:pathLst>
              <a:path w="5066" h="5067" extrusionOk="0">
                <a:moveTo>
                  <a:pt x="4184" y="595"/>
                </a:moveTo>
                <a:lnTo>
                  <a:pt x="4184" y="1259"/>
                </a:lnTo>
                <a:lnTo>
                  <a:pt x="3876" y="1002"/>
                </a:lnTo>
                <a:lnTo>
                  <a:pt x="3876" y="595"/>
                </a:lnTo>
                <a:close/>
                <a:moveTo>
                  <a:pt x="2543" y="298"/>
                </a:moveTo>
                <a:cubicBezTo>
                  <a:pt x="2577" y="298"/>
                  <a:pt x="2612" y="308"/>
                  <a:pt x="2637" y="328"/>
                </a:cubicBezTo>
                <a:lnTo>
                  <a:pt x="4719" y="2112"/>
                </a:lnTo>
                <a:cubicBezTo>
                  <a:pt x="4778" y="2161"/>
                  <a:pt x="4788" y="2260"/>
                  <a:pt x="4739" y="2320"/>
                </a:cubicBezTo>
                <a:cubicBezTo>
                  <a:pt x="4705" y="2354"/>
                  <a:pt x="4661" y="2372"/>
                  <a:pt x="4619" y="2372"/>
                </a:cubicBezTo>
                <a:cubicBezTo>
                  <a:pt x="4587" y="2372"/>
                  <a:pt x="4556" y="2361"/>
                  <a:pt x="4530" y="2340"/>
                </a:cubicBezTo>
                <a:lnTo>
                  <a:pt x="2637" y="724"/>
                </a:lnTo>
                <a:cubicBezTo>
                  <a:pt x="2612" y="699"/>
                  <a:pt x="2577" y="687"/>
                  <a:pt x="2543" y="687"/>
                </a:cubicBezTo>
                <a:cubicBezTo>
                  <a:pt x="2508" y="687"/>
                  <a:pt x="2473" y="699"/>
                  <a:pt x="2448" y="724"/>
                </a:cubicBezTo>
                <a:cubicBezTo>
                  <a:pt x="2409" y="754"/>
                  <a:pt x="545" y="2330"/>
                  <a:pt x="545" y="2340"/>
                </a:cubicBezTo>
                <a:cubicBezTo>
                  <a:pt x="515" y="2361"/>
                  <a:pt x="482" y="2372"/>
                  <a:pt x="448" y="2372"/>
                </a:cubicBezTo>
                <a:cubicBezTo>
                  <a:pt x="404" y="2372"/>
                  <a:pt x="361" y="2354"/>
                  <a:pt x="327" y="2320"/>
                </a:cubicBezTo>
                <a:cubicBezTo>
                  <a:pt x="278" y="2260"/>
                  <a:pt x="287" y="2161"/>
                  <a:pt x="347" y="2112"/>
                </a:cubicBezTo>
                <a:lnTo>
                  <a:pt x="2448" y="328"/>
                </a:lnTo>
                <a:cubicBezTo>
                  <a:pt x="2473" y="308"/>
                  <a:pt x="2508" y="298"/>
                  <a:pt x="2543" y="298"/>
                </a:cubicBezTo>
                <a:close/>
                <a:moveTo>
                  <a:pt x="3142" y="3579"/>
                </a:moveTo>
                <a:lnTo>
                  <a:pt x="3142" y="4769"/>
                </a:lnTo>
                <a:lnTo>
                  <a:pt x="1933" y="4769"/>
                </a:lnTo>
                <a:lnTo>
                  <a:pt x="1933" y="3579"/>
                </a:lnTo>
                <a:close/>
                <a:moveTo>
                  <a:pt x="2548" y="1031"/>
                </a:moveTo>
                <a:lnTo>
                  <a:pt x="4184" y="2429"/>
                </a:lnTo>
                <a:lnTo>
                  <a:pt x="4184" y="4769"/>
                </a:lnTo>
                <a:lnTo>
                  <a:pt x="3430" y="4769"/>
                </a:lnTo>
                <a:lnTo>
                  <a:pt x="3430" y="3430"/>
                </a:lnTo>
                <a:cubicBezTo>
                  <a:pt x="3430" y="3351"/>
                  <a:pt x="3371" y="3282"/>
                  <a:pt x="3281" y="3282"/>
                </a:cubicBezTo>
                <a:lnTo>
                  <a:pt x="1785" y="3282"/>
                </a:lnTo>
                <a:cubicBezTo>
                  <a:pt x="1695" y="3282"/>
                  <a:pt x="1636" y="3351"/>
                  <a:pt x="1636" y="3430"/>
                </a:cubicBezTo>
                <a:lnTo>
                  <a:pt x="1636" y="4769"/>
                </a:lnTo>
                <a:lnTo>
                  <a:pt x="892" y="4769"/>
                </a:lnTo>
                <a:lnTo>
                  <a:pt x="892" y="2429"/>
                </a:lnTo>
                <a:lnTo>
                  <a:pt x="2548" y="1031"/>
                </a:lnTo>
                <a:close/>
                <a:moveTo>
                  <a:pt x="2548" y="0"/>
                </a:moveTo>
                <a:cubicBezTo>
                  <a:pt x="2439" y="0"/>
                  <a:pt x="2340" y="30"/>
                  <a:pt x="2250" y="110"/>
                </a:cubicBezTo>
                <a:lnTo>
                  <a:pt x="159" y="1884"/>
                </a:lnTo>
                <a:cubicBezTo>
                  <a:pt x="49" y="1973"/>
                  <a:pt x="0" y="2102"/>
                  <a:pt x="0" y="2221"/>
                </a:cubicBezTo>
                <a:cubicBezTo>
                  <a:pt x="0" y="2330"/>
                  <a:pt x="30" y="2429"/>
                  <a:pt x="109" y="2518"/>
                </a:cubicBezTo>
                <a:cubicBezTo>
                  <a:pt x="195" y="2618"/>
                  <a:pt x="322" y="2672"/>
                  <a:pt x="449" y="2672"/>
                </a:cubicBezTo>
                <a:cubicBezTo>
                  <a:pt x="498" y="2672"/>
                  <a:pt x="548" y="2664"/>
                  <a:pt x="595" y="2647"/>
                </a:cubicBezTo>
                <a:lnTo>
                  <a:pt x="595" y="4917"/>
                </a:lnTo>
                <a:cubicBezTo>
                  <a:pt x="595" y="4996"/>
                  <a:pt x="655" y="5066"/>
                  <a:pt x="743" y="5066"/>
                </a:cubicBezTo>
                <a:lnTo>
                  <a:pt x="4322" y="5066"/>
                </a:lnTo>
                <a:cubicBezTo>
                  <a:pt x="4411" y="5066"/>
                  <a:pt x="4471" y="4996"/>
                  <a:pt x="4471" y="4917"/>
                </a:cubicBezTo>
                <a:lnTo>
                  <a:pt x="4471" y="2647"/>
                </a:lnTo>
                <a:cubicBezTo>
                  <a:pt x="4520" y="2664"/>
                  <a:pt x="4571" y="2672"/>
                  <a:pt x="4621" y="2672"/>
                </a:cubicBezTo>
                <a:cubicBezTo>
                  <a:pt x="4749" y="2672"/>
                  <a:pt x="4871" y="2618"/>
                  <a:pt x="4957" y="2518"/>
                </a:cubicBezTo>
                <a:cubicBezTo>
                  <a:pt x="5036" y="2429"/>
                  <a:pt x="5065" y="2330"/>
                  <a:pt x="5065" y="2221"/>
                </a:cubicBezTo>
                <a:lnTo>
                  <a:pt x="5065" y="2191"/>
                </a:lnTo>
                <a:cubicBezTo>
                  <a:pt x="5056" y="2072"/>
                  <a:pt x="5006" y="1963"/>
                  <a:pt x="4917" y="1884"/>
                </a:cubicBezTo>
                <a:lnTo>
                  <a:pt x="4471" y="1507"/>
                </a:lnTo>
                <a:lnTo>
                  <a:pt x="4471" y="447"/>
                </a:lnTo>
                <a:cubicBezTo>
                  <a:pt x="4471" y="357"/>
                  <a:pt x="4411" y="298"/>
                  <a:pt x="4322" y="298"/>
                </a:cubicBezTo>
                <a:lnTo>
                  <a:pt x="3728" y="298"/>
                </a:lnTo>
                <a:cubicBezTo>
                  <a:pt x="3648" y="298"/>
                  <a:pt x="3589" y="357"/>
                  <a:pt x="3589" y="447"/>
                </a:cubicBezTo>
                <a:lnTo>
                  <a:pt x="3589" y="744"/>
                </a:lnTo>
                <a:lnTo>
                  <a:pt x="2835" y="110"/>
                </a:lnTo>
                <a:cubicBezTo>
                  <a:pt x="2746" y="30"/>
                  <a:pt x="2647" y="0"/>
                  <a:pt x="254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7" name="Google Shape;1084;p35">
            <a:extLst>
              <a:ext uri="{FF2B5EF4-FFF2-40B4-BE49-F238E27FC236}">
                <a16:creationId xmlns:a16="http://schemas.microsoft.com/office/drawing/2014/main" id="{270A943E-1336-44BE-B41E-CE88D4C81A5E}"/>
              </a:ext>
            </a:extLst>
          </p:cNvPr>
          <p:cNvSpPr/>
          <p:nvPr/>
        </p:nvSpPr>
        <p:spPr>
          <a:xfrm>
            <a:off x="10322739" y="5626454"/>
            <a:ext cx="130208" cy="129120"/>
          </a:xfrm>
          <a:custGeom>
            <a:avLst/>
            <a:gdLst/>
            <a:ahLst/>
            <a:cxnLst/>
            <a:rect l="l" t="t" r="r" b="b"/>
            <a:pathLst>
              <a:path w="1201" h="1191" extrusionOk="0">
                <a:moveTo>
                  <a:pt x="913" y="298"/>
                </a:moveTo>
                <a:lnTo>
                  <a:pt x="913" y="893"/>
                </a:lnTo>
                <a:lnTo>
                  <a:pt x="298" y="893"/>
                </a:lnTo>
                <a:lnTo>
                  <a:pt x="298" y="298"/>
                </a:lnTo>
                <a:close/>
                <a:moveTo>
                  <a:pt x="150" y="1"/>
                </a:moveTo>
                <a:cubicBezTo>
                  <a:pt x="60" y="1"/>
                  <a:pt x="1" y="70"/>
                  <a:pt x="1" y="149"/>
                </a:cubicBezTo>
                <a:lnTo>
                  <a:pt x="1" y="1041"/>
                </a:lnTo>
                <a:cubicBezTo>
                  <a:pt x="1" y="1131"/>
                  <a:pt x="60" y="1191"/>
                  <a:pt x="150" y="1191"/>
                </a:cubicBezTo>
                <a:lnTo>
                  <a:pt x="1062" y="1191"/>
                </a:lnTo>
                <a:cubicBezTo>
                  <a:pt x="1141" y="1191"/>
                  <a:pt x="1201" y="1131"/>
                  <a:pt x="1201" y="1041"/>
                </a:cubicBezTo>
                <a:lnTo>
                  <a:pt x="1201" y="149"/>
                </a:lnTo>
                <a:cubicBezTo>
                  <a:pt x="1201" y="70"/>
                  <a:pt x="1141" y="1"/>
                  <a:pt x="10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8" name="Google Shape;1085;p35">
            <a:extLst>
              <a:ext uri="{FF2B5EF4-FFF2-40B4-BE49-F238E27FC236}">
                <a16:creationId xmlns:a16="http://schemas.microsoft.com/office/drawing/2014/main" id="{E1F650BC-B5D9-49AB-AF6C-16C7364598C8}"/>
              </a:ext>
            </a:extLst>
          </p:cNvPr>
          <p:cNvSpPr/>
          <p:nvPr/>
        </p:nvSpPr>
        <p:spPr>
          <a:xfrm>
            <a:off x="10113283" y="5434127"/>
            <a:ext cx="549239" cy="549331"/>
          </a:xfrm>
          <a:custGeom>
            <a:avLst/>
            <a:gdLst/>
            <a:ahLst/>
            <a:cxnLst/>
            <a:rect l="l" t="t" r="r" b="b"/>
            <a:pathLst>
              <a:path w="5066" h="5067" extrusionOk="0">
                <a:moveTo>
                  <a:pt x="4184" y="595"/>
                </a:moveTo>
                <a:lnTo>
                  <a:pt x="4184" y="1259"/>
                </a:lnTo>
                <a:lnTo>
                  <a:pt x="3876" y="1002"/>
                </a:lnTo>
                <a:lnTo>
                  <a:pt x="3876" y="595"/>
                </a:lnTo>
                <a:close/>
                <a:moveTo>
                  <a:pt x="2543" y="298"/>
                </a:moveTo>
                <a:cubicBezTo>
                  <a:pt x="2577" y="298"/>
                  <a:pt x="2612" y="308"/>
                  <a:pt x="2637" y="328"/>
                </a:cubicBezTo>
                <a:lnTo>
                  <a:pt x="4719" y="2112"/>
                </a:lnTo>
                <a:cubicBezTo>
                  <a:pt x="4778" y="2161"/>
                  <a:pt x="4788" y="2260"/>
                  <a:pt x="4739" y="2320"/>
                </a:cubicBezTo>
                <a:cubicBezTo>
                  <a:pt x="4705" y="2354"/>
                  <a:pt x="4661" y="2372"/>
                  <a:pt x="4619" y="2372"/>
                </a:cubicBezTo>
                <a:cubicBezTo>
                  <a:pt x="4587" y="2372"/>
                  <a:pt x="4556" y="2361"/>
                  <a:pt x="4530" y="2340"/>
                </a:cubicBezTo>
                <a:lnTo>
                  <a:pt x="2637" y="724"/>
                </a:lnTo>
                <a:cubicBezTo>
                  <a:pt x="2612" y="699"/>
                  <a:pt x="2577" y="687"/>
                  <a:pt x="2543" y="687"/>
                </a:cubicBezTo>
                <a:cubicBezTo>
                  <a:pt x="2508" y="687"/>
                  <a:pt x="2473" y="699"/>
                  <a:pt x="2448" y="724"/>
                </a:cubicBezTo>
                <a:cubicBezTo>
                  <a:pt x="2409" y="754"/>
                  <a:pt x="545" y="2330"/>
                  <a:pt x="545" y="2340"/>
                </a:cubicBezTo>
                <a:cubicBezTo>
                  <a:pt x="515" y="2361"/>
                  <a:pt x="482" y="2372"/>
                  <a:pt x="448" y="2372"/>
                </a:cubicBezTo>
                <a:cubicBezTo>
                  <a:pt x="404" y="2372"/>
                  <a:pt x="361" y="2354"/>
                  <a:pt x="327" y="2320"/>
                </a:cubicBezTo>
                <a:cubicBezTo>
                  <a:pt x="278" y="2260"/>
                  <a:pt x="287" y="2161"/>
                  <a:pt x="347" y="2112"/>
                </a:cubicBezTo>
                <a:lnTo>
                  <a:pt x="2448" y="328"/>
                </a:lnTo>
                <a:cubicBezTo>
                  <a:pt x="2473" y="308"/>
                  <a:pt x="2508" y="298"/>
                  <a:pt x="2543" y="298"/>
                </a:cubicBezTo>
                <a:close/>
                <a:moveTo>
                  <a:pt x="2697" y="3877"/>
                </a:moveTo>
                <a:cubicBezTo>
                  <a:pt x="2607" y="3877"/>
                  <a:pt x="2548" y="3946"/>
                  <a:pt x="2548" y="4025"/>
                </a:cubicBezTo>
                <a:cubicBezTo>
                  <a:pt x="2548" y="4104"/>
                  <a:pt x="2607" y="4174"/>
                  <a:pt x="2697" y="4174"/>
                </a:cubicBezTo>
                <a:cubicBezTo>
                  <a:pt x="2776" y="4174"/>
                  <a:pt x="2845" y="4104"/>
                  <a:pt x="2845" y="4025"/>
                </a:cubicBezTo>
                <a:cubicBezTo>
                  <a:pt x="2845" y="3946"/>
                  <a:pt x="2776" y="3877"/>
                  <a:pt x="2697" y="3877"/>
                </a:cubicBezTo>
                <a:close/>
                <a:moveTo>
                  <a:pt x="3142" y="3579"/>
                </a:moveTo>
                <a:lnTo>
                  <a:pt x="3142" y="4769"/>
                </a:lnTo>
                <a:lnTo>
                  <a:pt x="1933" y="4769"/>
                </a:lnTo>
                <a:lnTo>
                  <a:pt x="1933" y="3579"/>
                </a:lnTo>
                <a:close/>
                <a:moveTo>
                  <a:pt x="2548" y="1031"/>
                </a:moveTo>
                <a:lnTo>
                  <a:pt x="4184" y="2429"/>
                </a:lnTo>
                <a:lnTo>
                  <a:pt x="4184" y="4769"/>
                </a:lnTo>
                <a:lnTo>
                  <a:pt x="3430" y="4769"/>
                </a:lnTo>
                <a:lnTo>
                  <a:pt x="3430" y="3430"/>
                </a:lnTo>
                <a:cubicBezTo>
                  <a:pt x="3430" y="3351"/>
                  <a:pt x="3371" y="3282"/>
                  <a:pt x="3281" y="3282"/>
                </a:cubicBezTo>
                <a:lnTo>
                  <a:pt x="1785" y="3282"/>
                </a:lnTo>
                <a:cubicBezTo>
                  <a:pt x="1695" y="3282"/>
                  <a:pt x="1636" y="3351"/>
                  <a:pt x="1636" y="3430"/>
                </a:cubicBezTo>
                <a:lnTo>
                  <a:pt x="1636" y="4769"/>
                </a:lnTo>
                <a:lnTo>
                  <a:pt x="892" y="4769"/>
                </a:lnTo>
                <a:lnTo>
                  <a:pt x="892" y="2429"/>
                </a:lnTo>
                <a:lnTo>
                  <a:pt x="2548" y="1031"/>
                </a:lnTo>
                <a:close/>
                <a:moveTo>
                  <a:pt x="2548" y="0"/>
                </a:moveTo>
                <a:cubicBezTo>
                  <a:pt x="2439" y="0"/>
                  <a:pt x="2340" y="30"/>
                  <a:pt x="2250" y="110"/>
                </a:cubicBezTo>
                <a:lnTo>
                  <a:pt x="159" y="1884"/>
                </a:lnTo>
                <a:cubicBezTo>
                  <a:pt x="49" y="1973"/>
                  <a:pt x="0" y="2102"/>
                  <a:pt x="0" y="2221"/>
                </a:cubicBezTo>
                <a:cubicBezTo>
                  <a:pt x="0" y="2330"/>
                  <a:pt x="30" y="2429"/>
                  <a:pt x="109" y="2518"/>
                </a:cubicBezTo>
                <a:cubicBezTo>
                  <a:pt x="195" y="2618"/>
                  <a:pt x="322" y="2672"/>
                  <a:pt x="449" y="2672"/>
                </a:cubicBezTo>
                <a:cubicBezTo>
                  <a:pt x="498" y="2672"/>
                  <a:pt x="548" y="2664"/>
                  <a:pt x="595" y="2647"/>
                </a:cubicBezTo>
                <a:lnTo>
                  <a:pt x="595" y="4917"/>
                </a:lnTo>
                <a:cubicBezTo>
                  <a:pt x="595" y="4996"/>
                  <a:pt x="655" y="5066"/>
                  <a:pt x="743" y="5066"/>
                </a:cubicBezTo>
                <a:lnTo>
                  <a:pt x="4322" y="5066"/>
                </a:lnTo>
                <a:cubicBezTo>
                  <a:pt x="4411" y="5066"/>
                  <a:pt x="4471" y="4996"/>
                  <a:pt x="4471" y="4917"/>
                </a:cubicBezTo>
                <a:lnTo>
                  <a:pt x="4471" y="2647"/>
                </a:lnTo>
                <a:cubicBezTo>
                  <a:pt x="4520" y="2664"/>
                  <a:pt x="4571" y="2672"/>
                  <a:pt x="4621" y="2672"/>
                </a:cubicBezTo>
                <a:cubicBezTo>
                  <a:pt x="4749" y="2672"/>
                  <a:pt x="4871" y="2618"/>
                  <a:pt x="4957" y="2518"/>
                </a:cubicBezTo>
                <a:cubicBezTo>
                  <a:pt x="5036" y="2429"/>
                  <a:pt x="5065" y="2330"/>
                  <a:pt x="5065" y="2221"/>
                </a:cubicBezTo>
                <a:lnTo>
                  <a:pt x="5065" y="2191"/>
                </a:lnTo>
                <a:cubicBezTo>
                  <a:pt x="5056" y="2072"/>
                  <a:pt x="5006" y="1963"/>
                  <a:pt x="4917" y="1884"/>
                </a:cubicBezTo>
                <a:lnTo>
                  <a:pt x="4471" y="1507"/>
                </a:lnTo>
                <a:lnTo>
                  <a:pt x="4471" y="447"/>
                </a:lnTo>
                <a:cubicBezTo>
                  <a:pt x="4471" y="357"/>
                  <a:pt x="4411" y="298"/>
                  <a:pt x="4322" y="298"/>
                </a:cubicBezTo>
                <a:lnTo>
                  <a:pt x="3728" y="298"/>
                </a:lnTo>
                <a:cubicBezTo>
                  <a:pt x="3648" y="298"/>
                  <a:pt x="3589" y="357"/>
                  <a:pt x="3589" y="447"/>
                </a:cubicBezTo>
                <a:lnTo>
                  <a:pt x="3589" y="744"/>
                </a:lnTo>
                <a:lnTo>
                  <a:pt x="2835" y="110"/>
                </a:lnTo>
                <a:cubicBezTo>
                  <a:pt x="2746" y="30"/>
                  <a:pt x="2647" y="0"/>
                  <a:pt x="254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9" name="Google Shape;1086;p35">
            <a:extLst>
              <a:ext uri="{FF2B5EF4-FFF2-40B4-BE49-F238E27FC236}">
                <a16:creationId xmlns:a16="http://schemas.microsoft.com/office/drawing/2014/main" id="{4A929C56-4F04-41AB-B61C-2E82C789A6F8}"/>
              </a:ext>
            </a:extLst>
          </p:cNvPr>
          <p:cNvSpPr/>
          <p:nvPr/>
        </p:nvSpPr>
        <p:spPr>
          <a:xfrm>
            <a:off x="10322739" y="5626454"/>
            <a:ext cx="130208" cy="129120"/>
          </a:xfrm>
          <a:custGeom>
            <a:avLst/>
            <a:gdLst/>
            <a:ahLst/>
            <a:cxnLst/>
            <a:rect l="l" t="t" r="r" b="b"/>
            <a:pathLst>
              <a:path w="1201" h="1191" extrusionOk="0">
                <a:moveTo>
                  <a:pt x="913" y="298"/>
                </a:moveTo>
                <a:lnTo>
                  <a:pt x="913" y="893"/>
                </a:lnTo>
                <a:lnTo>
                  <a:pt x="298" y="893"/>
                </a:lnTo>
                <a:lnTo>
                  <a:pt x="298" y="298"/>
                </a:lnTo>
                <a:close/>
                <a:moveTo>
                  <a:pt x="150" y="1"/>
                </a:moveTo>
                <a:cubicBezTo>
                  <a:pt x="60" y="1"/>
                  <a:pt x="1" y="70"/>
                  <a:pt x="1" y="149"/>
                </a:cubicBezTo>
                <a:lnTo>
                  <a:pt x="1" y="1041"/>
                </a:lnTo>
                <a:cubicBezTo>
                  <a:pt x="1" y="1131"/>
                  <a:pt x="60" y="1191"/>
                  <a:pt x="150" y="1191"/>
                </a:cubicBezTo>
                <a:lnTo>
                  <a:pt x="1062" y="1191"/>
                </a:lnTo>
                <a:cubicBezTo>
                  <a:pt x="1141" y="1191"/>
                  <a:pt x="1201" y="1131"/>
                  <a:pt x="1201" y="1041"/>
                </a:cubicBezTo>
                <a:lnTo>
                  <a:pt x="1201" y="149"/>
                </a:lnTo>
                <a:cubicBezTo>
                  <a:pt x="1201" y="70"/>
                  <a:pt x="1141" y="1"/>
                  <a:pt x="106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10" name="Google Shape;1087;p35">
            <a:extLst>
              <a:ext uri="{FF2B5EF4-FFF2-40B4-BE49-F238E27FC236}">
                <a16:creationId xmlns:a16="http://schemas.microsoft.com/office/drawing/2014/main" id="{85A15514-EA54-403E-A60D-76ABB4EEB70F}"/>
              </a:ext>
            </a:extLst>
          </p:cNvPr>
          <p:cNvSpPr/>
          <p:nvPr/>
        </p:nvSpPr>
        <p:spPr>
          <a:xfrm>
            <a:off x="10389414" y="5854341"/>
            <a:ext cx="32308" cy="32307"/>
          </a:xfrm>
          <a:custGeom>
            <a:avLst/>
            <a:gdLst/>
            <a:ahLst/>
            <a:cxnLst/>
            <a:rect l="l" t="t" r="r" b="b"/>
            <a:pathLst>
              <a:path w="298" h="298" extrusionOk="0">
                <a:moveTo>
                  <a:pt x="150" y="1"/>
                </a:moveTo>
                <a:cubicBezTo>
                  <a:pt x="60" y="1"/>
                  <a:pt x="1" y="70"/>
                  <a:pt x="1" y="149"/>
                </a:cubicBezTo>
                <a:cubicBezTo>
                  <a:pt x="1" y="228"/>
                  <a:pt x="60" y="298"/>
                  <a:pt x="150" y="298"/>
                </a:cubicBezTo>
                <a:cubicBezTo>
                  <a:pt x="229" y="298"/>
                  <a:pt x="298" y="228"/>
                  <a:pt x="298" y="149"/>
                </a:cubicBezTo>
                <a:cubicBezTo>
                  <a:pt x="298" y="70"/>
                  <a:pt x="229" y="1"/>
                  <a:pt x="15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11" name="Synergistically utilize technically sound portals with frictionless chains. Dramatically customize…">
            <a:extLst>
              <a:ext uri="{FF2B5EF4-FFF2-40B4-BE49-F238E27FC236}">
                <a16:creationId xmlns:a16="http://schemas.microsoft.com/office/drawing/2014/main" id="{EBD559F8-478D-4417-92D6-42762C5D9E87}"/>
              </a:ext>
            </a:extLst>
          </p:cNvPr>
          <p:cNvSpPr txBox="1"/>
          <p:nvPr/>
        </p:nvSpPr>
        <p:spPr>
          <a:xfrm>
            <a:off x="2766682" y="1665346"/>
            <a:ext cx="2477971" cy="931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technically sound portals with, Synergistically</a:t>
            </a:r>
          </a:p>
        </p:txBody>
      </p:sp>
      <p:sp>
        <p:nvSpPr>
          <p:cNvPr id="112" name="Synergistically utilize technically sound portals with frictionless chains. Dramatically customize…">
            <a:extLst>
              <a:ext uri="{FF2B5EF4-FFF2-40B4-BE49-F238E27FC236}">
                <a16:creationId xmlns:a16="http://schemas.microsoft.com/office/drawing/2014/main" id="{57952975-2AE1-4478-B64F-654A9843D55A}"/>
              </a:ext>
            </a:extLst>
          </p:cNvPr>
          <p:cNvSpPr txBox="1"/>
          <p:nvPr/>
        </p:nvSpPr>
        <p:spPr>
          <a:xfrm>
            <a:off x="7025796" y="2823774"/>
            <a:ext cx="2477971" cy="931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technically sound portals with, Synergistically</a:t>
            </a:r>
          </a:p>
        </p:txBody>
      </p:sp>
      <p:sp>
        <p:nvSpPr>
          <p:cNvPr id="113" name="Synergistically utilize technically sound portals with frictionless chains. Dramatically customize…">
            <a:extLst>
              <a:ext uri="{FF2B5EF4-FFF2-40B4-BE49-F238E27FC236}">
                <a16:creationId xmlns:a16="http://schemas.microsoft.com/office/drawing/2014/main" id="{93A55E3A-C8D6-46E1-A032-26FC7ADFAE5B}"/>
              </a:ext>
            </a:extLst>
          </p:cNvPr>
          <p:cNvSpPr txBox="1"/>
          <p:nvPr/>
        </p:nvSpPr>
        <p:spPr>
          <a:xfrm>
            <a:off x="2663904" y="3861079"/>
            <a:ext cx="2477971" cy="931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technically sound portals with, Synergistically</a:t>
            </a:r>
          </a:p>
        </p:txBody>
      </p:sp>
      <p:sp>
        <p:nvSpPr>
          <p:cNvPr id="114" name="Synergistically utilize technically sound portals with frictionless chains. Dramatically customize…">
            <a:extLst>
              <a:ext uri="{FF2B5EF4-FFF2-40B4-BE49-F238E27FC236}">
                <a16:creationId xmlns:a16="http://schemas.microsoft.com/office/drawing/2014/main" id="{23C1ED92-645E-483E-B89D-3B8C7A25F1B2}"/>
              </a:ext>
            </a:extLst>
          </p:cNvPr>
          <p:cNvSpPr txBox="1"/>
          <p:nvPr/>
        </p:nvSpPr>
        <p:spPr>
          <a:xfrm>
            <a:off x="7017840" y="4943056"/>
            <a:ext cx="2477971" cy="931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technically sound portals with, Synergistically</a:t>
            </a:r>
          </a:p>
        </p:txBody>
      </p:sp>
      <p:sp>
        <p:nvSpPr>
          <p:cNvPr id="116" name="文本框 3">
            <a:extLst>
              <a:ext uri="{FF2B5EF4-FFF2-40B4-BE49-F238E27FC236}">
                <a16:creationId xmlns:a16="http://schemas.microsoft.com/office/drawing/2014/main" id="{FA4F44BD-928C-4801-853B-9CCE4A78CAC0}"/>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117" name="图片 116">
            <a:extLst>
              <a:ext uri="{FF2B5EF4-FFF2-40B4-BE49-F238E27FC236}">
                <a16:creationId xmlns:a16="http://schemas.microsoft.com/office/drawing/2014/main" id="{FF531049-137C-4B9E-B634-E0CC12E0A8BB}"/>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pic>
        <p:nvPicPr>
          <p:cNvPr id="3" name="图片 2">
            <a:extLst>
              <a:ext uri="{FF2B5EF4-FFF2-40B4-BE49-F238E27FC236}">
                <a16:creationId xmlns:a16="http://schemas.microsoft.com/office/drawing/2014/main" id="{0F2340DF-73B2-4F84-B0B1-915D004BA5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flipH="1" flipV="1">
            <a:off x="8668365" y="-907245"/>
            <a:ext cx="3228668" cy="4035836"/>
          </a:xfrm>
          <a:prstGeom prst="rect">
            <a:avLst/>
          </a:prstGeom>
        </p:spPr>
      </p:pic>
    </p:spTree>
    <p:extLst>
      <p:ext uri="{BB962C8B-B14F-4D97-AF65-F5344CB8AC3E}">
        <p14:creationId xmlns:p14="http://schemas.microsoft.com/office/powerpoint/2010/main" val="88388039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a:extLst>
              <a:ext uri="{FF2B5EF4-FFF2-40B4-BE49-F238E27FC236}">
                <a16:creationId xmlns:a16="http://schemas.microsoft.com/office/drawing/2014/main" id="{FF215E02-35C1-41FE-8F9D-F533DC0ACDFA}"/>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29" name="图片 28">
            <a:extLst>
              <a:ext uri="{FF2B5EF4-FFF2-40B4-BE49-F238E27FC236}">
                <a16:creationId xmlns:a16="http://schemas.microsoft.com/office/drawing/2014/main" id="{B03B6AAE-1B1F-4938-94F9-F6DD7AD32AA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sp>
        <p:nvSpPr>
          <p:cNvPr id="30" name="Freeform 10">
            <a:extLst>
              <a:ext uri="{FF2B5EF4-FFF2-40B4-BE49-F238E27FC236}">
                <a16:creationId xmlns:a16="http://schemas.microsoft.com/office/drawing/2014/main" id="{C19F6D21-E16E-4D1C-B6B4-5E26DF982045}"/>
              </a:ext>
            </a:extLst>
          </p:cNvPr>
          <p:cNvSpPr/>
          <p:nvPr/>
        </p:nvSpPr>
        <p:spPr bwMode="auto">
          <a:xfrm>
            <a:off x="1748405" y="1852262"/>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31" name="Freeform 11">
            <a:extLst>
              <a:ext uri="{FF2B5EF4-FFF2-40B4-BE49-F238E27FC236}">
                <a16:creationId xmlns:a16="http://schemas.microsoft.com/office/drawing/2014/main" id="{66EAD9C9-5F13-4292-BE8C-A47E18A00320}"/>
              </a:ext>
            </a:extLst>
          </p:cNvPr>
          <p:cNvSpPr/>
          <p:nvPr/>
        </p:nvSpPr>
        <p:spPr bwMode="auto">
          <a:xfrm>
            <a:off x="5442037" y="1852262"/>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32" name="Freeform 12">
            <a:extLst>
              <a:ext uri="{FF2B5EF4-FFF2-40B4-BE49-F238E27FC236}">
                <a16:creationId xmlns:a16="http://schemas.microsoft.com/office/drawing/2014/main" id="{7CEC3283-C0E0-4858-8261-AFF8D7932E3D}"/>
              </a:ext>
            </a:extLst>
          </p:cNvPr>
          <p:cNvSpPr/>
          <p:nvPr/>
        </p:nvSpPr>
        <p:spPr bwMode="auto">
          <a:xfrm>
            <a:off x="8761067" y="1852262"/>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33" name="Freeform 13">
            <a:extLst>
              <a:ext uri="{FF2B5EF4-FFF2-40B4-BE49-F238E27FC236}">
                <a16:creationId xmlns:a16="http://schemas.microsoft.com/office/drawing/2014/main" id="{B37B0F44-7A2B-4BB5-BC14-8020B1E324FF}"/>
              </a:ext>
            </a:extLst>
          </p:cNvPr>
          <p:cNvSpPr/>
          <p:nvPr/>
        </p:nvSpPr>
        <p:spPr bwMode="auto">
          <a:xfrm>
            <a:off x="3719823" y="4224899"/>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34" name="Freeform 14">
            <a:extLst>
              <a:ext uri="{FF2B5EF4-FFF2-40B4-BE49-F238E27FC236}">
                <a16:creationId xmlns:a16="http://schemas.microsoft.com/office/drawing/2014/main" id="{D9940878-E624-4F13-8660-7175E0E22541}"/>
              </a:ext>
            </a:extLst>
          </p:cNvPr>
          <p:cNvSpPr/>
          <p:nvPr/>
        </p:nvSpPr>
        <p:spPr bwMode="auto">
          <a:xfrm>
            <a:off x="7176948" y="4224899"/>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35" name="组合 34">
            <a:extLst>
              <a:ext uri="{FF2B5EF4-FFF2-40B4-BE49-F238E27FC236}">
                <a16:creationId xmlns:a16="http://schemas.microsoft.com/office/drawing/2014/main" id="{5670983A-F7AD-46F4-8300-DFC619820CA7}"/>
              </a:ext>
            </a:extLst>
          </p:cNvPr>
          <p:cNvGrpSpPr/>
          <p:nvPr/>
        </p:nvGrpSpPr>
        <p:grpSpPr>
          <a:xfrm>
            <a:off x="1778564" y="1713589"/>
            <a:ext cx="2148696" cy="1047775"/>
            <a:chOff x="1778563" y="1218253"/>
            <a:chExt cx="3142089" cy="1047775"/>
          </a:xfrm>
        </p:grpSpPr>
        <p:sp>
          <p:nvSpPr>
            <p:cNvPr id="36" name="矩形 35">
              <a:extLst>
                <a:ext uri="{FF2B5EF4-FFF2-40B4-BE49-F238E27FC236}">
                  <a16:creationId xmlns:a16="http://schemas.microsoft.com/office/drawing/2014/main" id="{E1AF09FC-A030-40CD-AB2B-6311AC7A737A}"/>
                </a:ext>
              </a:extLst>
            </p:cNvPr>
            <p:cNvSpPr/>
            <p:nvPr/>
          </p:nvSpPr>
          <p:spPr>
            <a:xfrm>
              <a:off x="1778563" y="1542175"/>
              <a:ext cx="3142089" cy="723853"/>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accent1"/>
                  </a:solidFill>
                  <a:cs typeface="+mn-ea"/>
                  <a:sym typeface="+mn-lt"/>
                </a:rPr>
                <a:t>请替换文字内容复制你的内容到此请替换文字内容复制你的内容到此</a:t>
              </a:r>
              <a:endParaRPr lang="en-US" altLang="zh-CN" sz="1200" dirty="0">
                <a:solidFill>
                  <a:schemeClr val="accent1"/>
                </a:solidFill>
                <a:cs typeface="+mn-ea"/>
                <a:sym typeface="+mn-lt"/>
              </a:endParaRPr>
            </a:p>
          </p:txBody>
        </p:sp>
        <p:sp>
          <p:nvSpPr>
            <p:cNvPr id="37" name="矩形 36">
              <a:extLst>
                <a:ext uri="{FF2B5EF4-FFF2-40B4-BE49-F238E27FC236}">
                  <a16:creationId xmlns:a16="http://schemas.microsoft.com/office/drawing/2014/main" id="{F21B79E2-4A8A-437B-B1D6-14E591FD2A17}"/>
                </a:ext>
              </a:extLst>
            </p:cNvPr>
            <p:cNvSpPr/>
            <p:nvPr/>
          </p:nvSpPr>
          <p:spPr>
            <a:xfrm>
              <a:off x="1786187" y="1218253"/>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b="1" dirty="0">
                  <a:solidFill>
                    <a:schemeClr val="accent1"/>
                  </a:solidFill>
                  <a:cs typeface="+mn-ea"/>
                  <a:sym typeface="+mn-lt"/>
                </a:rPr>
                <a:t>添加标题</a:t>
              </a:r>
            </a:p>
          </p:txBody>
        </p:sp>
      </p:grpSp>
      <p:grpSp>
        <p:nvGrpSpPr>
          <p:cNvPr id="38" name="组合 37">
            <a:extLst>
              <a:ext uri="{FF2B5EF4-FFF2-40B4-BE49-F238E27FC236}">
                <a16:creationId xmlns:a16="http://schemas.microsoft.com/office/drawing/2014/main" id="{27DE99FB-C979-4697-ABB8-2D29D895E2E3}"/>
              </a:ext>
            </a:extLst>
          </p:cNvPr>
          <p:cNvGrpSpPr/>
          <p:nvPr/>
        </p:nvGrpSpPr>
        <p:grpSpPr>
          <a:xfrm>
            <a:off x="1696511" y="3059482"/>
            <a:ext cx="1900602" cy="1389570"/>
            <a:chOff x="1696511" y="2790392"/>
            <a:chExt cx="1900602" cy="1389570"/>
          </a:xfrm>
        </p:grpSpPr>
        <p:sp>
          <p:nvSpPr>
            <p:cNvPr id="39" name="Freeform 5">
              <a:extLst>
                <a:ext uri="{FF2B5EF4-FFF2-40B4-BE49-F238E27FC236}">
                  <a16:creationId xmlns:a16="http://schemas.microsoft.com/office/drawing/2014/main" id="{372D276F-DFC8-409D-84BC-D9A891522240}"/>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40" name="文本框 39">
              <a:extLst>
                <a:ext uri="{FF2B5EF4-FFF2-40B4-BE49-F238E27FC236}">
                  <a16:creationId xmlns:a16="http://schemas.microsoft.com/office/drawing/2014/main" id="{98395FC7-6C17-440F-8E20-081452C11BED}"/>
                </a:ext>
              </a:extLst>
            </p:cNvPr>
            <p:cNvSpPr txBox="1"/>
            <p:nvPr/>
          </p:nvSpPr>
          <p:spPr>
            <a:xfrm>
              <a:off x="2288736"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01</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41" name="组合 40">
            <a:extLst>
              <a:ext uri="{FF2B5EF4-FFF2-40B4-BE49-F238E27FC236}">
                <a16:creationId xmlns:a16="http://schemas.microsoft.com/office/drawing/2014/main" id="{96CA2B32-0A0E-4919-BDF6-1DBFC11DCF18}"/>
              </a:ext>
            </a:extLst>
          </p:cNvPr>
          <p:cNvGrpSpPr/>
          <p:nvPr/>
        </p:nvGrpSpPr>
        <p:grpSpPr>
          <a:xfrm>
            <a:off x="3364756" y="3002340"/>
            <a:ext cx="1900602" cy="1389570"/>
            <a:chOff x="3364756" y="2733250"/>
            <a:chExt cx="1900602" cy="1389570"/>
          </a:xfrm>
        </p:grpSpPr>
        <p:sp>
          <p:nvSpPr>
            <p:cNvPr id="42" name="Freeform 8">
              <a:extLst>
                <a:ext uri="{FF2B5EF4-FFF2-40B4-BE49-F238E27FC236}">
                  <a16:creationId xmlns:a16="http://schemas.microsoft.com/office/drawing/2014/main" id="{BEA81B59-7952-4F92-9D2D-B331C9C185BA}"/>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54A0D8"/>
                </a:solidFill>
                <a:effectLst/>
                <a:uLnTx/>
                <a:uFillTx/>
                <a:cs typeface="+mn-ea"/>
                <a:sym typeface="+mn-lt"/>
              </a:endParaRPr>
            </a:p>
          </p:txBody>
        </p:sp>
        <p:sp>
          <p:nvSpPr>
            <p:cNvPr id="43" name="文本框 42">
              <a:extLst>
                <a:ext uri="{FF2B5EF4-FFF2-40B4-BE49-F238E27FC236}">
                  <a16:creationId xmlns:a16="http://schemas.microsoft.com/office/drawing/2014/main" id="{CF8A865B-517B-4F16-A5E1-71888DD3B54F}"/>
                </a:ext>
              </a:extLst>
            </p:cNvPr>
            <p:cNvSpPr txBox="1"/>
            <p:nvPr/>
          </p:nvSpPr>
          <p:spPr>
            <a:xfrm>
              <a:off x="3890110" y="2780159"/>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02</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44" name="组合 43">
            <a:extLst>
              <a:ext uri="{FF2B5EF4-FFF2-40B4-BE49-F238E27FC236}">
                <a16:creationId xmlns:a16="http://schemas.microsoft.com/office/drawing/2014/main" id="{AEB9547F-A01C-4670-852A-12855585DE6A}"/>
              </a:ext>
            </a:extLst>
          </p:cNvPr>
          <p:cNvGrpSpPr/>
          <p:nvPr/>
        </p:nvGrpSpPr>
        <p:grpSpPr>
          <a:xfrm>
            <a:off x="5033077" y="3059482"/>
            <a:ext cx="1898864" cy="1389570"/>
            <a:chOff x="5033077" y="2790392"/>
            <a:chExt cx="1898864" cy="1389570"/>
          </a:xfrm>
        </p:grpSpPr>
        <p:sp>
          <p:nvSpPr>
            <p:cNvPr id="45" name="Freeform 6">
              <a:extLst>
                <a:ext uri="{FF2B5EF4-FFF2-40B4-BE49-F238E27FC236}">
                  <a16:creationId xmlns:a16="http://schemas.microsoft.com/office/drawing/2014/main" id="{EFFB3EBB-024A-4972-B2FF-4B012B9E9D38}"/>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46" name="文本框 45">
              <a:extLst>
                <a:ext uri="{FF2B5EF4-FFF2-40B4-BE49-F238E27FC236}">
                  <a16:creationId xmlns:a16="http://schemas.microsoft.com/office/drawing/2014/main" id="{5598D91E-14FE-467D-812B-BB35A15EAEF5}"/>
                </a:ext>
              </a:extLst>
            </p:cNvPr>
            <p:cNvSpPr txBox="1"/>
            <p:nvPr/>
          </p:nvSpPr>
          <p:spPr>
            <a:xfrm>
              <a:off x="5557547"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03</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47" name="组合 46">
            <a:extLst>
              <a:ext uri="{FF2B5EF4-FFF2-40B4-BE49-F238E27FC236}">
                <a16:creationId xmlns:a16="http://schemas.microsoft.com/office/drawing/2014/main" id="{C4A33BB9-3443-4B0F-A141-ADB556C9FC07}"/>
              </a:ext>
            </a:extLst>
          </p:cNvPr>
          <p:cNvGrpSpPr/>
          <p:nvPr/>
        </p:nvGrpSpPr>
        <p:grpSpPr>
          <a:xfrm>
            <a:off x="6701322" y="3002340"/>
            <a:ext cx="1898864" cy="1389570"/>
            <a:chOff x="6701322" y="2733250"/>
            <a:chExt cx="1898864" cy="1389570"/>
          </a:xfrm>
        </p:grpSpPr>
        <p:sp>
          <p:nvSpPr>
            <p:cNvPr id="48" name="Freeform 9">
              <a:extLst>
                <a:ext uri="{FF2B5EF4-FFF2-40B4-BE49-F238E27FC236}">
                  <a16:creationId xmlns:a16="http://schemas.microsoft.com/office/drawing/2014/main" id="{5DF0D0AA-7743-4DB7-BB2F-2B33C326848A}"/>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54A0D8"/>
                </a:solidFill>
                <a:effectLst/>
                <a:uLnTx/>
                <a:uFillTx/>
                <a:cs typeface="+mn-ea"/>
                <a:sym typeface="+mn-lt"/>
              </a:endParaRPr>
            </a:p>
          </p:txBody>
        </p:sp>
        <p:sp>
          <p:nvSpPr>
            <p:cNvPr id="49" name="文本框 48">
              <a:extLst>
                <a:ext uri="{FF2B5EF4-FFF2-40B4-BE49-F238E27FC236}">
                  <a16:creationId xmlns:a16="http://schemas.microsoft.com/office/drawing/2014/main" id="{68F42264-2D65-4534-81DA-3445CD0FAF9D}"/>
                </a:ext>
              </a:extLst>
            </p:cNvPr>
            <p:cNvSpPr txBox="1"/>
            <p:nvPr/>
          </p:nvSpPr>
          <p:spPr>
            <a:xfrm>
              <a:off x="7232088" y="2780159"/>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04</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50" name="组合 49">
            <a:extLst>
              <a:ext uri="{FF2B5EF4-FFF2-40B4-BE49-F238E27FC236}">
                <a16:creationId xmlns:a16="http://schemas.microsoft.com/office/drawing/2014/main" id="{7ADC9C0B-6905-4B87-AB7A-5590CF97D681}"/>
              </a:ext>
            </a:extLst>
          </p:cNvPr>
          <p:cNvGrpSpPr/>
          <p:nvPr/>
        </p:nvGrpSpPr>
        <p:grpSpPr>
          <a:xfrm>
            <a:off x="8369568" y="3059482"/>
            <a:ext cx="1898864" cy="1389570"/>
            <a:chOff x="8369568" y="2790392"/>
            <a:chExt cx="1898864" cy="1389570"/>
          </a:xfrm>
        </p:grpSpPr>
        <p:sp>
          <p:nvSpPr>
            <p:cNvPr id="51" name="Freeform 7">
              <a:extLst>
                <a:ext uri="{FF2B5EF4-FFF2-40B4-BE49-F238E27FC236}">
                  <a16:creationId xmlns:a16="http://schemas.microsoft.com/office/drawing/2014/main" id="{08095EB7-9DB5-466B-B0AC-5F48374A8993}"/>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52" name="文本框 51">
              <a:extLst>
                <a:ext uri="{FF2B5EF4-FFF2-40B4-BE49-F238E27FC236}">
                  <a16:creationId xmlns:a16="http://schemas.microsoft.com/office/drawing/2014/main" id="{7D7601D2-4858-42DC-8B81-CB805C0B26BE}"/>
                </a:ext>
              </a:extLst>
            </p:cNvPr>
            <p:cNvSpPr txBox="1"/>
            <p:nvPr/>
          </p:nvSpPr>
          <p:spPr>
            <a:xfrm>
              <a:off x="8936115"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05</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53" name="组合 52">
            <a:extLst>
              <a:ext uri="{FF2B5EF4-FFF2-40B4-BE49-F238E27FC236}">
                <a16:creationId xmlns:a16="http://schemas.microsoft.com/office/drawing/2014/main" id="{8D2F42D9-ABA5-4F21-A903-8D1F9A887834}"/>
              </a:ext>
            </a:extLst>
          </p:cNvPr>
          <p:cNvGrpSpPr/>
          <p:nvPr/>
        </p:nvGrpSpPr>
        <p:grpSpPr>
          <a:xfrm>
            <a:off x="3751486" y="4723417"/>
            <a:ext cx="2148696" cy="1047775"/>
            <a:chOff x="3751485" y="4454327"/>
            <a:chExt cx="3142089" cy="1047775"/>
          </a:xfrm>
        </p:grpSpPr>
        <p:sp>
          <p:nvSpPr>
            <p:cNvPr id="54" name="矩形 53">
              <a:extLst>
                <a:ext uri="{FF2B5EF4-FFF2-40B4-BE49-F238E27FC236}">
                  <a16:creationId xmlns:a16="http://schemas.microsoft.com/office/drawing/2014/main" id="{FB794A26-5EDB-4F33-9401-0F683C51232C}"/>
                </a:ext>
              </a:extLst>
            </p:cNvPr>
            <p:cNvSpPr/>
            <p:nvPr/>
          </p:nvSpPr>
          <p:spPr>
            <a:xfrm>
              <a:off x="3751485" y="4778249"/>
              <a:ext cx="3142089" cy="723853"/>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accent1"/>
                  </a:solidFill>
                  <a:cs typeface="+mn-ea"/>
                  <a:sym typeface="+mn-lt"/>
                </a:rPr>
                <a:t>请替换文字内容复制你的内容到此请替换文字内容复制你的内容到此</a:t>
              </a:r>
              <a:endParaRPr lang="en-US" altLang="zh-CN" sz="1200" dirty="0">
                <a:solidFill>
                  <a:schemeClr val="accent1"/>
                </a:solidFill>
                <a:cs typeface="+mn-ea"/>
                <a:sym typeface="+mn-lt"/>
              </a:endParaRPr>
            </a:p>
          </p:txBody>
        </p:sp>
        <p:sp>
          <p:nvSpPr>
            <p:cNvPr id="55" name="矩形 54">
              <a:extLst>
                <a:ext uri="{FF2B5EF4-FFF2-40B4-BE49-F238E27FC236}">
                  <a16:creationId xmlns:a16="http://schemas.microsoft.com/office/drawing/2014/main" id="{38523C06-1B84-481C-AEE3-198EFCEFEDB4}"/>
                </a:ext>
              </a:extLst>
            </p:cNvPr>
            <p:cNvSpPr/>
            <p:nvPr/>
          </p:nvSpPr>
          <p:spPr>
            <a:xfrm>
              <a:off x="3801934" y="4454327"/>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b="1" dirty="0">
                  <a:solidFill>
                    <a:schemeClr val="accent1"/>
                  </a:solidFill>
                  <a:cs typeface="+mn-ea"/>
                  <a:sym typeface="+mn-lt"/>
                </a:rPr>
                <a:t>添加标题</a:t>
              </a:r>
            </a:p>
          </p:txBody>
        </p:sp>
      </p:grpSp>
      <p:grpSp>
        <p:nvGrpSpPr>
          <p:cNvPr id="56" name="组合 55">
            <a:extLst>
              <a:ext uri="{FF2B5EF4-FFF2-40B4-BE49-F238E27FC236}">
                <a16:creationId xmlns:a16="http://schemas.microsoft.com/office/drawing/2014/main" id="{7B6B89C4-FFB3-492F-8CDB-D70AA4AF0A52}"/>
              </a:ext>
            </a:extLst>
          </p:cNvPr>
          <p:cNvGrpSpPr/>
          <p:nvPr/>
        </p:nvGrpSpPr>
        <p:grpSpPr>
          <a:xfrm>
            <a:off x="5483807" y="1713589"/>
            <a:ext cx="2148696" cy="1047775"/>
            <a:chOff x="5483806" y="1218253"/>
            <a:chExt cx="3142089" cy="1047775"/>
          </a:xfrm>
        </p:grpSpPr>
        <p:sp>
          <p:nvSpPr>
            <p:cNvPr id="57" name="矩形 56">
              <a:extLst>
                <a:ext uri="{FF2B5EF4-FFF2-40B4-BE49-F238E27FC236}">
                  <a16:creationId xmlns:a16="http://schemas.microsoft.com/office/drawing/2014/main" id="{9E037DF7-B4B5-4FEF-B858-2853B05A6CDE}"/>
                </a:ext>
              </a:extLst>
            </p:cNvPr>
            <p:cNvSpPr/>
            <p:nvPr/>
          </p:nvSpPr>
          <p:spPr>
            <a:xfrm>
              <a:off x="5483806" y="1542175"/>
              <a:ext cx="3142089" cy="723853"/>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accent1"/>
                  </a:solidFill>
                  <a:cs typeface="+mn-ea"/>
                  <a:sym typeface="+mn-lt"/>
                </a:rPr>
                <a:t>请替换文字内容复制你的内容到此请替换文字内容复制你的内容到此</a:t>
              </a:r>
              <a:endParaRPr lang="en-US" altLang="zh-CN" sz="1200" dirty="0">
                <a:solidFill>
                  <a:schemeClr val="accent1"/>
                </a:solidFill>
                <a:cs typeface="+mn-ea"/>
                <a:sym typeface="+mn-lt"/>
              </a:endParaRPr>
            </a:p>
          </p:txBody>
        </p:sp>
        <p:sp>
          <p:nvSpPr>
            <p:cNvPr id="58" name="矩形 57">
              <a:extLst>
                <a:ext uri="{FF2B5EF4-FFF2-40B4-BE49-F238E27FC236}">
                  <a16:creationId xmlns:a16="http://schemas.microsoft.com/office/drawing/2014/main" id="{ECD80C2F-E6CD-45FC-AE34-080B9D03BC84}"/>
                </a:ext>
              </a:extLst>
            </p:cNvPr>
            <p:cNvSpPr/>
            <p:nvPr/>
          </p:nvSpPr>
          <p:spPr>
            <a:xfrm>
              <a:off x="5491431" y="1218253"/>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b="1" dirty="0">
                  <a:solidFill>
                    <a:schemeClr val="accent1"/>
                  </a:solidFill>
                  <a:cs typeface="+mn-ea"/>
                  <a:sym typeface="+mn-lt"/>
                </a:rPr>
                <a:t>添加标题</a:t>
              </a:r>
            </a:p>
          </p:txBody>
        </p:sp>
      </p:grpSp>
      <p:grpSp>
        <p:nvGrpSpPr>
          <p:cNvPr id="59" name="组合 58">
            <a:extLst>
              <a:ext uri="{FF2B5EF4-FFF2-40B4-BE49-F238E27FC236}">
                <a16:creationId xmlns:a16="http://schemas.microsoft.com/office/drawing/2014/main" id="{7525E03E-594F-43A3-8DE6-B42E7D4C6DB9}"/>
              </a:ext>
            </a:extLst>
          </p:cNvPr>
          <p:cNvGrpSpPr/>
          <p:nvPr/>
        </p:nvGrpSpPr>
        <p:grpSpPr>
          <a:xfrm>
            <a:off x="7240190" y="4723417"/>
            <a:ext cx="2148696" cy="1047775"/>
            <a:chOff x="7240189" y="4454327"/>
            <a:chExt cx="3142089" cy="1047775"/>
          </a:xfrm>
        </p:grpSpPr>
        <p:sp>
          <p:nvSpPr>
            <p:cNvPr id="60" name="矩形 59">
              <a:extLst>
                <a:ext uri="{FF2B5EF4-FFF2-40B4-BE49-F238E27FC236}">
                  <a16:creationId xmlns:a16="http://schemas.microsoft.com/office/drawing/2014/main" id="{6DE10D46-A84A-475B-8091-CCFAF0D7FF80}"/>
                </a:ext>
              </a:extLst>
            </p:cNvPr>
            <p:cNvSpPr/>
            <p:nvPr/>
          </p:nvSpPr>
          <p:spPr>
            <a:xfrm>
              <a:off x="7240189" y="4778249"/>
              <a:ext cx="3142089" cy="723853"/>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accent1"/>
                  </a:solidFill>
                  <a:cs typeface="+mn-ea"/>
                  <a:sym typeface="+mn-lt"/>
                </a:rPr>
                <a:t>请替换文字内容复制你的内容到此请替换文字内容复制你的内容到此</a:t>
              </a:r>
              <a:endParaRPr lang="en-US" altLang="zh-CN" sz="1200" dirty="0">
                <a:solidFill>
                  <a:schemeClr val="accent1"/>
                </a:solidFill>
                <a:cs typeface="+mn-ea"/>
                <a:sym typeface="+mn-lt"/>
              </a:endParaRPr>
            </a:p>
          </p:txBody>
        </p:sp>
        <p:sp>
          <p:nvSpPr>
            <p:cNvPr id="61" name="矩形 60">
              <a:extLst>
                <a:ext uri="{FF2B5EF4-FFF2-40B4-BE49-F238E27FC236}">
                  <a16:creationId xmlns:a16="http://schemas.microsoft.com/office/drawing/2014/main" id="{AB305E75-7461-44D8-928E-CEBDBA23B562}"/>
                </a:ext>
              </a:extLst>
            </p:cNvPr>
            <p:cNvSpPr/>
            <p:nvPr/>
          </p:nvSpPr>
          <p:spPr>
            <a:xfrm>
              <a:off x="7273202" y="4454327"/>
              <a:ext cx="1498354"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b="1" dirty="0">
                  <a:solidFill>
                    <a:schemeClr val="accent1"/>
                  </a:solidFill>
                  <a:cs typeface="+mn-ea"/>
                  <a:sym typeface="+mn-lt"/>
                </a:rPr>
                <a:t>添加标题</a:t>
              </a:r>
            </a:p>
          </p:txBody>
        </p:sp>
      </p:grpSp>
      <p:grpSp>
        <p:nvGrpSpPr>
          <p:cNvPr id="62" name="组合 61">
            <a:extLst>
              <a:ext uri="{FF2B5EF4-FFF2-40B4-BE49-F238E27FC236}">
                <a16:creationId xmlns:a16="http://schemas.microsoft.com/office/drawing/2014/main" id="{11FD4D38-BB9C-4561-99D1-AB588E0B54B8}"/>
              </a:ext>
            </a:extLst>
          </p:cNvPr>
          <p:cNvGrpSpPr/>
          <p:nvPr/>
        </p:nvGrpSpPr>
        <p:grpSpPr>
          <a:xfrm>
            <a:off x="8804091" y="1713589"/>
            <a:ext cx="2297688" cy="1047775"/>
            <a:chOff x="8804091" y="1218253"/>
            <a:chExt cx="2297688" cy="1047775"/>
          </a:xfrm>
        </p:grpSpPr>
        <p:sp>
          <p:nvSpPr>
            <p:cNvPr id="63" name="矩形 62">
              <a:extLst>
                <a:ext uri="{FF2B5EF4-FFF2-40B4-BE49-F238E27FC236}">
                  <a16:creationId xmlns:a16="http://schemas.microsoft.com/office/drawing/2014/main" id="{B8F13BE3-21C7-4731-9334-15752E8DF47E}"/>
                </a:ext>
              </a:extLst>
            </p:cNvPr>
            <p:cNvSpPr/>
            <p:nvPr/>
          </p:nvSpPr>
          <p:spPr>
            <a:xfrm>
              <a:off x="8804091" y="1542175"/>
              <a:ext cx="2297688" cy="723853"/>
            </a:xfrm>
            <a:prstGeom prst="rect">
              <a:avLst/>
            </a:prstGeom>
            <a:noFill/>
          </p:spPr>
          <p:txBody>
            <a:bodyPr wrap="square" rtlCol="0">
              <a:spAutoFit/>
            </a:bodyPr>
            <a:lstStyle/>
            <a:p>
              <a:pPr defTabSz="1219170" fontAlgn="base">
                <a:lnSpc>
                  <a:spcPct val="114000"/>
                </a:lnSpc>
                <a:spcBef>
                  <a:spcPct val="0"/>
                </a:spcBef>
                <a:spcAft>
                  <a:spcPct val="0"/>
                </a:spcAft>
                <a:defRPr/>
              </a:pPr>
              <a:r>
                <a:rPr lang="zh-CN" altLang="en-US" sz="1200" dirty="0">
                  <a:solidFill>
                    <a:schemeClr val="accent1"/>
                  </a:solidFill>
                  <a:cs typeface="+mn-ea"/>
                  <a:sym typeface="+mn-lt"/>
                </a:rPr>
                <a:t>请替换文字内容复制你的内容到此请替换文字内容复制你的内容到此</a:t>
              </a:r>
              <a:endParaRPr lang="en-US" altLang="zh-CN" sz="1200" dirty="0">
                <a:solidFill>
                  <a:schemeClr val="accent1"/>
                </a:solidFill>
                <a:cs typeface="+mn-ea"/>
                <a:sym typeface="+mn-lt"/>
              </a:endParaRPr>
            </a:p>
          </p:txBody>
        </p:sp>
        <p:sp>
          <p:nvSpPr>
            <p:cNvPr id="64" name="矩形 63">
              <a:extLst>
                <a:ext uri="{FF2B5EF4-FFF2-40B4-BE49-F238E27FC236}">
                  <a16:creationId xmlns:a16="http://schemas.microsoft.com/office/drawing/2014/main" id="{132CE354-0408-4EFE-86A3-4BDF661466AA}"/>
                </a:ext>
              </a:extLst>
            </p:cNvPr>
            <p:cNvSpPr/>
            <p:nvPr/>
          </p:nvSpPr>
          <p:spPr>
            <a:xfrm>
              <a:off x="8811714" y="1218253"/>
              <a:ext cx="1024639" cy="338554"/>
            </a:xfrm>
            <a:prstGeom prst="rect">
              <a:avLst/>
            </a:prstGeom>
          </p:spPr>
          <p:txBody>
            <a:bodyPr wrap="none">
              <a:spAutoFit/>
            </a:bodyPr>
            <a:lstStyle/>
            <a:p>
              <a:pPr fontAlgn="base">
                <a:spcBef>
                  <a:spcPct val="0"/>
                </a:spcBef>
                <a:spcAft>
                  <a:spcPct val="0"/>
                </a:spcAft>
                <a:buFont typeface="Arial" panose="020B0604020202020204" pitchFamily="34" charset="0"/>
                <a:buNone/>
              </a:pPr>
              <a:r>
                <a:rPr lang="zh-CN" altLang="en-US" sz="1600" b="1" dirty="0">
                  <a:solidFill>
                    <a:schemeClr val="accent1"/>
                  </a:solidFill>
                  <a:cs typeface="+mn-ea"/>
                  <a:sym typeface="+mn-lt"/>
                </a:rPr>
                <a:t>添加标题</a:t>
              </a:r>
            </a:p>
          </p:txBody>
        </p:sp>
      </p:grpSp>
    </p:spTree>
    <p:custDataLst>
      <p:tags r:id="rId1"/>
    </p:custDataLst>
    <p:extLst>
      <p:ext uri="{BB962C8B-B14F-4D97-AF65-F5344CB8AC3E}">
        <p14:creationId xmlns:p14="http://schemas.microsoft.com/office/powerpoint/2010/main" val="3767289593"/>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par>
                                <p:cTn id="11" presetID="14" presetClass="entr" presetSubtype="1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par>
                                <p:cTn id="14" presetID="14" presetClass="entr" presetSubtype="1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randombar(horizontal)">
                                      <p:cBhvr>
                                        <p:cTn id="19" dur="500"/>
                                        <p:tgtEl>
                                          <p:spTgt spid="5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1)">
                                      <p:cBhvr>
                                        <p:cTn id="22" dur="2000"/>
                                        <p:tgtEl>
                                          <p:spTgt spid="3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heel(1)">
                                      <p:cBhvr>
                                        <p:cTn id="31" dur="2000"/>
                                        <p:tgtEl>
                                          <p:spTgt spid="3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anim calcmode="lin" valueType="num">
                                      <p:cBhvr>
                                        <p:cTn id="57" dur="1000" fill="hold"/>
                                        <p:tgtEl>
                                          <p:spTgt spid="59"/>
                                        </p:tgtEl>
                                        <p:attrNameLst>
                                          <p:attrName>ppt_x</p:attrName>
                                        </p:attrNameLst>
                                      </p:cBhvr>
                                      <p:tavLst>
                                        <p:tav tm="0">
                                          <p:val>
                                            <p:strVal val="#ppt_x"/>
                                          </p:val>
                                        </p:tav>
                                        <p:tav tm="100000">
                                          <p:val>
                                            <p:strVal val="#ppt_x"/>
                                          </p:val>
                                        </p:tav>
                                      </p:tavLst>
                                    </p:anim>
                                    <p:anim calcmode="lin" valueType="num">
                                      <p:cBhvr>
                                        <p:cTn id="58" dur="1000" fill="hold"/>
                                        <p:tgtEl>
                                          <p:spTgt spid="59"/>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anim calcmode="lin" valueType="num">
                                      <p:cBhvr>
                                        <p:cTn id="63" dur="1000" fill="hold"/>
                                        <p:tgtEl>
                                          <p:spTgt spid="62"/>
                                        </p:tgtEl>
                                        <p:attrNameLst>
                                          <p:attrName>ppt_x</p:attrName>
                                        </p:attrNameLst>
                                      </p:cBhvr>
                                      <p:tavLst>
                                        <p:tav tm="0">
                                          <p:val>
                                            <p:strVal val="#ppt_x"/>
                                          </p:val>
                                        </p:tav>
                                        <p:tav tm="100000">
                                          <p:val>
                                            <p:strVal val="#ppt_x"/>
                                          </p:val>
                                        </p:tav>
                                      </p:tavLst>
                                    </p:anim>
                                    <p:anim calcmode="lin" valueType="num">
                                      <p:cBhvr>
                                        <p:cTn id="6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CF06445-3E97-469D-97BA-10C116568A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58355" y="-2675645"/>
            <a:ext cx="6858001" cy="12209291"/>
          </a:xfrm>
          <a:prstGeom prst="rect">
            <a:avLst/>
          </a:prstGeom>
        </p:spPr>
      </p:pic>
      <p:sp>
        <p:nvSpPr>
          <p:cNvPr id="7" name="文本框 6">
            <a:extLst>
              <a:ext uri="{FF2B5EF4-FFF2-40B4-BE49-F238E27FC236}">
                <a16:creationId xmlns:a16="http://schemas.microsoft.com/office/drawing/2014/main" id="{CA85D7FC-1F2E-479F-88FA-01EE72AC27F4}"/>
              </a:ext>
            </a:extLst>
          </p:cNvPr>
          <p:cNvSpPr txBox="1"/>
          <p:nvPr/>
        </p:nvSpPr>
        <p:spPr>
          <a:xfrm>
            <a:off x="3896192" y="2714253"/>
            <a:ext cx="4522763" cy="1015663"/>
          </a:xfrm>
          <a:prstGeom prst="rect">
            <a:avLst/>
          </a:prstGeom>
          <a:noFill/>
        </p:spPr>
        <p:txBody>
          <a:bodyPr vert="horz"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300" normalizeH="0" baseline="0" noProof="0" dirty="0">
                <a:ln>
                  <a:noFill/>
                </a:ln>
                <a:solidFill>
                  <a:srgbClr val="000000"/>
                </a:solidFill>
                <a:effectLst/>
                <a:uLnTx/>
                <a:uFillTx/>
                <a:cs typeface="+mn-ea"/>
                <a:sym typeface="+mn-lt"/>
              </a:rPr>
              <a:t>课程总结</a:t>
            </a:r>
          </a:p>
        </p:txBody>
      </p:sp>
      <p:sp>
        <p:nvSpPr>
          <p:cNvPr id="8" name="TextBox 7">
            <a:extLst>
              <a:ext uri="{FF2B5EF4-FFF2-40B4-BE49-F238E27FC236}">
                <a16:creationId xmlns:a16="http://schemas.microsoft.com/office/drawing/2014/main" id="{8855AE7E-78EE-4347-B383-E09C85A907B0}"/>
              </a:ext>
            </a:extLst>
          </p:cNvPr>
          <p:cNvSpPr txBox="1"/>
          <p:nvPr/>
        </p:nvSpPr>
        <p:spPr>
          <a:xfrm>
            <a:off x="4412134" y="3702163"/>
            <a:ext cx="3490878" cy="548548"/>
          </a:xfrm>
          <a:prstGeom prst="rect">
            <a:avLst/>
          </a:prstGeom>
          <a:noFill/>
        </p:spPr>
        <p:txBody>
          <a:bodyPr vert="horz"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Sed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ut</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perspiciatis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unde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omnis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iste</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natus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error sit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voluptatem</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accusantium</a:t>
            </a:r>
            <a:endPar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endParaRPr>
          </a:p>
        </p:txBody>
      </p:sp>
      <p:sp>
        <p:nvSpPr>
          <p:cNvPr id="9" name="文本框 6">
            <a:extLst>
              <a:ext uri="{FF2B5EF4-FFF2-40B4-BE49-F238E27FC236}">
                <a16:creationId xmlns:a16="http://schemas.microsoft.com/office/drawing/2014/main" id="{CA85D7FC-1F2E-479F-88FA-01EE72AC27F4}"/>
              </a:ext>
            </a:extLst>
          </p:cNvPr>
          <p:cNvSpPr txBox="1"/>
          <p:nvPr/>
        </p:nvSpPr>
        <p:spPr>
          <a:xfrm>
            <a:off x="5016652" y="1690321"/>
            <a:ext cx="2281842" cy="830997"/>
          </a:xfrm>
          <a:prstGeom prst="rect">
            <a:avLst/>
          </a:prstGeom>
          <a:noFill/>
        </p:spPr>
        <p:txBody>
          <a:bodyPr vert="horz"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a:ln>
                  <a:noFill/>
                </a:ln>
                <a:solidFill>
                  <a:srgbClr val="548280"/>
                </a:solidFill>
                <a:effectLst/>
                <a:uLnTx/>
                <a:uFillTx/>
                <a:cs typeface="+mn-ea"/>
                <a:sym typeface="+mn-lt"/>
              </a:rPr>
              <a:t>【</a:t>
            </a:r>
            <a:r>
              <a:rPr kumimoji="0" lang="zh-CN" altLang="en-US" sz="4800" b="0" i="0" u="none" strike="noStrike" kern="1200" cap="none" spc="300" normalizeH="0" baseline="0" noProof="0" dirty="0">
                <a:ln>
                  <a:noFill/>
                </a:ln>
                <a:solidFill>
                  <a:srgbClr val="548280"/>
                </a:solidFill>
                <a:effectLst/>
                <a:uLnTx/>
                <a:uFillTx/>
                <a:cs typeface="+mn-ea"/>
                <a:sym typeface="+mn-lt"/>
              </a:rPr>
              <a:t>叁</a:t>
            </a:r>
            <a:r>
              <a:rPr kumimoji="0" lang="en-US" altLang="zh-CN" sz="4800" b="0" i="0" u="none" strike="noStrike" kern="1200" cap="none" spc="300" normalizeH="0" baseline="0" noProof="0" dirty="0">
                <a:ln>
                  <a:noFill/>
                </a:ln>
                <a:solidFill>
                  <a:srgbClr val="548280"/>
                </a:solidFill>
                <a:effectLst/>
                <a:uLnTx/>
                <a:uFillTx/>
                <a:cs typeface="+mn-ea"/>
                <a:sym typeface="+mn-lt"/>
              </a:rPr>
              <a:t>】</a:t>
            </a:r>
            <a:endParaRPr kumimoji="0" lang="zh-CN" altLang="en-US" sz="4800" b="0" i="0" u="none" strike="noStrike" kern="1200" cap="none" spc="300" normalizeH="0" baseline="0" noProof="0" dirty="0">
              <a:ln>
                <a:noFill/>
              </a:ln>
              <a:solidFill>
                <a:srgbClr val="548280"/>
              </a:solidFill>
              <a:effectLst/>
              <a:uLnTx/>
              <a:uFillTx/>
              <a:cs typeface="+mn-ea"/>
              <a:sym typeface="+mn-lt"/>
            </a:endParaRPr>
          </a:p>
        </p:txBody>
      </p:sp>
    </p:spTree>
    <p:extLst>
      <p:ext uri="{BB962C8B-B14F-4D97-AF65-F5344CB8AC3E}">
        <p14:creationId xmlns:p14="http://schemas.microsoft.com/office/powerpoint/2010/main" val="292250060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7"/>
          <p:cNvSpPr/>
          <p:nvPr/>
        </p:nvSpPr>
        <p:spPr>
          <a:xfrm>
            <a:off x="1640567" y="1685367"/>
            <a:ext cx="1937712" cy="744804"/>
          </a:xfrm>
          <a:custGeom>
            <a:avLst/>
            <a:gdLst/>
            <a:ahLst/>
            <a:cxnLst/>
            <a:rect l="l" t="t" r="r" b="b"/>
            <a:pathLst>
              <a:path w="33315" h="9819" extrusionOk="0">
                <a:moveTo>
                  <a:pt x="4925" y="1"/>
                </a:moveTo>
                <a:cubicBezTo>
                  <a:pt x="2220" y="1"/>
                  <a:pt x="1" y="2189"/>
                  <a:pt x="1" y="4895"/>
                </a:cubicBezTo>
                <a:cubicBezTo>
                  <a:pt x="1" y="7630"/>
                  <a:pt x="2220" y="9819"/>
                  <a:pt x="4925" y="9819"/>
                </a:cubicBezTo>
                <a:lnTo>
                  <a:pt x="29089" y="9819"/>
                </a:lnTo>
                <a:lnTo>
                  <a:pt x="33314" y="4895"/>
                </a:lnTo>
                <a:lnTo>
                  <a:pt x="29089" y="1"/>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04" name="Google Shape;104;p17"/>
          <p:cNvSpPr/>
          <p:nvPr/>
        </p:nvSpPr>
        <p:spPr>
          <a:xfrm>
            <a:off x="737813" y="1685367"/>
            <a:ext cx="744728" cy="744804"/>
          </a:xfrm>
          <a:custGeom>
            <a:avLst/>
            <a:gdLst/>
            <a:ahLst/>
            <a:cxnLst/>
            <a:rect l="l" t="t" r="r" b="b"/>
            <a:pathLst>
              <a:path w="9818" h="9819" extrusionOk="0">
                <a:moveTo>
                  <a:pt x="4894" y="1"/>
                </a:moveTo>
                <a:cubicBezTo>
                  <a:pt x="2189" y="1"/>
                  <a:pt x="0" y="2189"/>
                  <a:pt x="0" y="4895"/>
                </a:cubicBezTo>
                <a:cubicBezTo>
                  <a:pt x="0" y="7630"/>
                  <a:pt x="2189" y="9819"/>
                  <a:pt x="4894" y="9819"/>
                </a:cubicBezTo>
                <a:cubicBezTo>
                  <a:pt x="7629" y="9819"/>
                  <a:pt x="9818" y="7630"/>
                  <a:pt x="9818" y="4895"/>
                </a:cubicBezTo>
                <a:cubicBezTo>
                  <a:pt x="9818" y="2189"/>
                  <a:pt x="7629" y="1"/>
                  <a:pt x="4894" y="1"/>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08" name="Google Shape;108;p17"/>
          <p:cNvSpPr/>
          <p:nvPr/>
        </p:nvSpPr>
        <p:spPr>
          <a:xfrm>
            <a:off x="737813" y="3919317"/>
            <a:ext cx="744728" cy="744804"/>
          </a:xfrm>
          <a:custGeom>
            <a:avLst/>
            <a:gdLst/>
            <a:ahLst/>
            <a:cxnLst/>
            <a:rect l="l" t="t" r="r" b="b"/>
            <a:pathLst>
              <a:path w="9818" h="9819" extrusionOk="0">
                <a:moveTo>
                  <a:pt x="4894" y="1"/>
                </a:moveTo>
                <a:cubicBezTo>
                  <a:pt x="2189" y="1"/>
                  <a:pt x="0" y="2189"/>
                  <a:pt x="0" y="4894"/>
                </a:cubicBezTo>
                <a:cubicBezTo>
                  <a:pt x="0" y="7630"/>
                  <a:pt x="2189" y="9818"/>
                  <a:pt x="4894" y="9818"/>
                </a:cubicBezTo>
                <a:cubicBezTo>
                  <a:pt x="7629" y="9818"/>
                  <a:pt x="9818" y="7630"/>
                  <a:pt x="9818" y="4894"/>
                </a:cubicBezTo>
                <a:cubicBezTo>
                  <a:pt x="9818" y="2189"/>
                  <a:pt x="7629" y="1"/>
                  <a:pt x="4894" y="1"/>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2" name="Google Shape;112;p17"/>
          <p:cNvSpPr/>
          <p:nvPr/>
        </p:nvSpPr>
        <p:spPr>
          <a:xfrm>
            <a:off x="737813" y="5035153"/>
            <a:ext cx="744728" cy="747080"/>
          </a:xfrm>
          <a:custGeom>
            <a:avLst/>
            <a:gdLst/>
            <a:ahLst/>
            <a:cxnLst/>
            <a:rect l="l" t="t" r="r" b="b"/>
            <a:pathLst>
              <a:path w="9818" h="9849" extrusionOk="0">
                <a:moveTo>
                  <a:pt x="4894" y="0"/>
                </a:moveTo>
                <a:cubicBezTo>
                  <a:pt x="2189" y="0"/>
                  <a:pt x="0" y="2219"/>
                  <a:pt x="0" y="4924"/>
                </a:cubicBezTo>
                <a:cubicBezTo>
                  <a:pt x="0" y="7630"/>
                  <a:pt x="2189" y="9849"/>
                  <a:pt x="4894" y="9849"/>
                </a:cubicBezTo>
                <a:cubicBezTo>
                  <a:pt x="7629" y="9849"/>
                  <a:pt x="9818" y="7630"/>
                  <a:pt x="9818" y="4924"/>
                </a:cubicBezTo>
                <a:cubicBezTo>
                  <a:pt x="9818" y="2219"/>
                  <a:pt x="7629" y="0"/>
                  <a:pt x="4894"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6" name="Google Shape;116;p17"/>
          <p:cNvSpPr/>
          <p:nvPr/>
        </p:nvSpPr>
        <p:spPr>
          <a:xfrm>
            <a:off x="737813" y="2801204"/>
            <a:ext cx="744728" cy="747080"/>
          </a:xfrm>
          <a:custGeom>
            <a:avLst/>
            <a:gdLst/>
            <a:ahLst/>
            <a:cxnLst/>
            <a:rect l="l" t="t" r="r" b="b"/>
            <a:pathLst>
              <a:path w="9818" h="9849" extrusionOk="0">
                <a:moveTo>
                  <a:pt x="4894" y="1"/>
                </a:moveTo>
                <a:cubicBezTo>
                  <a:pt x="2189" y="1"/>
                  <a:pt x="0" y="2220"/>
                  <a:pt x="0" y="4925"/>
                </a:cubicBezTo>
                <a:cubicBezTo>
                  <a:pt x="0" y="7630"/>
                  <a:pt x="2189" y="9849"/>
                  <a:pt x="4894" y="9849"/>
                </a:cubicBezTo>
                <a:cubicBezTo>
                  <a:pt x="7629" y="9849"/>
                  <a:pt x="9818" y="7630"/>
                  <a:pt x="9818" y="4925"/>
                </a:cubicBezTo>
                <a:cubicBezTo>
                  <a:pt x="9818" y="2220"/>
                  <a:pt x="7629" y="1"/>
                  <a:pt x="4894" y="1"/>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9" name="Google Shape;119;p17"/>
          <p:cNvSpPr/>
          <p:nvPr/>
        </p:nvSpPr>
        <p:spPr>
          <a:xfrm>
            <a:off x="895599" y="1843769"/>
            <a:ext cx="429139" cy="428000"/>
          </a:xfrm>
          <a:custGeom>
            <a:avLst/>
            <a:gdLst/>
            <a:ahLst/>
            <a:cxnLst/>
            <a:rect l="l" t="t" r="r" b="b"/>
            <a:pathLst>
              <a:path w="12068" h="12036" extrusionOk="0">
                <a:moveTo>
                  <a:pt x="4222" y="630"/>
                </a:moveTo>
                <a:cubicBezTo>
                  <a:pt x="5010" y="630"/>
                  <a:pt x="5640" y="1292"/>
                  <a:pt x="5640" y="2048"/>
                </a:cubicBezTo>
                <a:lnTo>
                  <a:pt x="5640" y="9767"/>
                </a:lnTo>
                <a:cubicBezTo>
                  <a:pt x="5703" y="10617"/>
                  <a:pt x="5073" y="11311"/>
                  <a:pt x="4285" y="11311"/>
                </a:cubicBezTo>
                <a:cubicBezTo>
                  <a:pt x="3498" y="11311"/>
                  <a:pt x="2868" y="10680"/>
                  <a:pt x="2868" y="9893"/>
                </a:cubicBezTo>
                <a:lnTo>
                  <a:pt x="2868" y="9830"/>
                </a:lnTo>
                <a:cubicBezTo>
                  <a:pt x="3403" y="9767"/>
                  <a:pt x="3907" y="9515"/>
                  <a:pt x="4254" y="9137"/>
                </a:cubicBezTo>
                <a:cubicBezTo>
                  <a:pt x="4380" y="9011"/>
                  <a:pt x="4380" y="8790"/>
                  <a:pt x="4254" y="8633"/>
                </a:cubicBezTo>
                <a:cubicBezTo>
                  <a:pt x="4191" y="8570"/>
                  <a:pt x="4104" y="8538"/>
                  <a:pt x="4014" y="8538"/>
                </a:cubicBezTo>
                <a:cubicBezTo>
                  <a:pt x="3923" y="8538"/>
                  <a:pt x="3829" y="8570"/>
                  <a:pt x="3750" y="8633"/>
                </a:cubicBezTo>
                <a:cubicBezTo>
                  <a:pt x="3435" y="8948"/>
                  <a:pt x="2962" y="9137"/>
                  <a:pt x="2490" y="9137"/>
                </a:cubicBezTo>
                <a:cubicBezTo>
                  <a:pt x="1513" y="9137"/>
                  <a:pt x="725" y="8349"/>
                  <a:pt x="725" y="7372"/>
                </a:cubicBezTo>
                <a:cubicBezTo>
                  <a:pt x="725" y="7057"/>
                  <a:pt x="788" y="6742"/>
                  <a:pt x="946" y="6490"/>
                </a:cubicBezTo>
                <a:cubicBezTo>
                  <a:pt x="1387" y="6805"/>
                  <a:pt x="1891" y="6994"/>
                  <a:pt x="2490" y="6994"/>
                </a:cubicBezTo>
                <a:cubicBezTo>
                  <a:pt x="2679" y="6994"/>
                  <a:pt x="2836" y="6837"/>
                  <a:pt x="2836" y="6648"/>
                </a:cubicBezTo>
                <a:cubicBezTo>
                  <a:pt x="2836" y="6459"/>
                  <a:pt x="2679" y="6301"/>
                  <a:pt x="2490" y="6301"/>
                </a:cubicBezTo>
                <a:cubicBezTo>
                  <a:pt x="1513" y="6301"/>
                  <a:pt x="725" y="5514"/>
                  <a:pt x="725" y="4537"/>
                </a:cubicBezTo>
                <a:cubicBezTo>
                  <a:pt x="725" y="3623"/>
                  <a:pt x="1387" y="2899"/>
                  <a:pt x="2238" y="2804"/>
                </a:cubicBezTo>
                <a:cubicBezTo>
                  <a:pt x="2521" y="3623"/>
                  <a:pt x="3309" y="4159"/>
                  <a:pt x="4222" y="4159"/>
                </a:cubicBezTo>
                <a:cubicBezTo>
                  <a:pt x="4411" y="4159"/>
                  <a:pt x="4569" y="4001"/>
                  <a:pt x="4569" y="3812"/>
                </a:cubicBezTo>
                <a:cubicBezTo>
                  <a:pt x="4569" y="3623"/>
                  <a:pt x="4411" y="3466"/>
                  <a:pt x="4222" y="3466"/>
                </a:cubicBezTo>
                <a:cubicBezTo>
                  <a:pt x="3435" y="3466"/>
                  <a:pt x="2805" y="2836"/>
                  <a:pt x="2805" y="2048"/>
                </a:cubicBezTo>
                <a:cubicBezTo>
                  <a:pt x="2805" y="1261"/>
                  <a:pt x="3435" y="630"/>
                  <a:pt x="4222" y="630"/>
                </a:cubicBezTo>
                <a:close/>
                <a:moveTo>
                  <a:pt x="7814" y="788"/>
                </a:moveTo>
                <a:cubicBezTo>
                  <a:pt x="8602" y="788"/>
                  <a:pt x="9232" y="1418"/>
                  <a:pt x="9232" y="2206"/>
                </a:cubicBezTo>
                <a:cubicBezTo>
                  <a:pt x="9232" y="2993"/>
                  <a:pt x="8602" y="3623"/>
                  <a:pt x="7814" y="3623"/>
                </a:cubicBezTo>
                <a:cubicBezTo>
                  <a:pt x="7593" y="3623"/>
                  <a:pt x="7436" y="3781"/>
                  <a:pt x="7436" y="3970"/>
                </a:cubicBezTo>
                <a:cubicBezTo>
                  <a:pt x="7436" y="4159"/>
                  <a:pt x="7593" y="4316"/>
                  <a:pt x="7814" y="4316"/>
                </a:cubicBezTo>
                <a:cubicBezTo>
                  <a:pt x="8696" y="4316"/>
                  <a:pt x="9484" y="3749"/>
                  <a:pt x="9767" y="2962"/>
                </a:cubicBezTo>
                <a:cubicBezTo>
                  <a:pt x="10649" y="3056"/>
                  <a:pt x="11311" y="3812"/>
                  <a:pt x="11311" y="4695"/>
                </a:cubicBezTo>
                <a:cubicBezTo>
                  <a:pt x="11311" y="5671"/>
                  <a:pt x="10523" y="6459"/>
                  <a:pt x="9547" y="6459"/>
                </a:cubicBezTo>
                <a:cubicBezTo>
                  <a:pt x="9326" y="6459"/>
                  <a:pt x="9169" y="6616"/>
                  <a:pt x="9169" y="6805"/>
                </a:cubicBezTo>
                <a:cubicBezTo>
                  <a:pt x="9169" y="6994"/>
                  <a:pt x="9326" y="7152"/>
                  <a:pt x="9547" y="7152"/>
                </a:cubicBezTo>
                <a:cubicBezTo>
                  <a:pt x="10114" y="7152"/>
                  <a:pt x="10649" y="6963"/>
                  <a:pt x="11059" y="6648"/>
                </a:cubicBezTo>
                <a:cubicBezTo>
                  <a:pt x="11217" y="6931"/>
                  <a:pt x="11311" y="7215"/>
                  <a:pt x="11311" y="7530"/>
                </a:cubicBezTo>
                <a:cubicBezTo>
                  <a:pt x="11374" y="8381"/>
                  <a:pt x="10586" y="9168"/>
                  <a:pt x="9610" y="9168"/>
                </a:cubicBezTo>
                <a:cubicBezTo>
                  <a:pt x="9137" y="9168"/>
                  <a:pt x="8696" y="8979"/>
                  <a:pt x="8350" y="8664"/>
                </a:cubicBezTo>
                <a:cubicBezTo>
                  <a:pt x="8287" y="8601"/>
                  <a:pt x="8200" y="8570"/>
                  <a:pt x="8109" y="8570"/>
                </a:cubicBezTo>
                <a:cubicBezTo>
                  <a:pt x="8019" y="8570"/>
                  <a:pt x="7924" y="8601"/>
                  <a:pt x="7845" y="8664"/>
                </a:cubicBezTo>
                <a:cubicBezTo>
                  <a:pt x="7719" y="8790"/>
                  <a:pt x="7719" y="9011"/>
                  <a:pt x="7845" y="9168"/>
                </a:cubicBezTo>
                <a:cubicBezTo>
                  <a:pt x="8224" y="9578"/>
                  <a:pt x="8696" y="9798"/>
                  <a:pt x="9232" y="9893"/>
                </a:cubicBezTo>
                <a:lnTo>
                  <a:pt x="9232" y="9924"/>
                </a:lnTo>
                <a:cubicBezTo>
                  <a:pt x="9232" y="10712"/>
                  <a:pt x="8602" y="11342"/>
                  <a:pt x="7814" y="11342"/>
                </a:cubicBezTo>
                <a:cubicBezTo>
                  <a:pt x="7026" y="11342"/>
                  <a:pt x="6396" y="10680"/>
                  <a:pt x="6396" y="9924"/>
                </a:cubicBezTo>
                <a:lnTo>
                  <a:pt x="6396" y="2206"/>
                </a:lnTo>
                <a:cubicBezTo>
                  <a:pt x="6396" y="1418"/>
                  <a:pt x="7058" y="788"/>
                  <a:pt x="7814" y="788"/>
                </a:cubicBezTo>
                <a:close/>
                <a:moveTo>
                  <a:pt x="4254" y="0"/>
                </a:moveTo>
                <a:cubicBezTo>
                  <a:pt x="3088" y="0"/>
                  <a:pt x="2143" y="977"/>
                  <a:pt x="2143" y="2111"/>
                </a:cubicBezTo>
                <a:lnTo>
                  <a:pt x="2143" y="2174"/>
                </a:lnTo>
                <a:cubicBezTo>
                  <a:pt x="946" y="2332"/>
                  <a:pt x="1" y="3340"/>
                  <a:pt x="1" y="4600"/>
                </a:cubicBezTo>
                <a:cubicBezTo>
                  <a:pt x="1" y="5104"/>
                  <a:pt x="158" y="5640"/>
                  <a:pt x="442" y="6018"/>
                </a:cubicBezTo>
                <a:cubicBezTo>
                  <a:pt x="158" y="6427"/>
                  <a:pt x="1" y="6931"/>
                  <a:pt x="1" y="7435"/>
                </a:cubicBezTo>
                <a:cubicBezTo>
                  <a:pt x="1" y="8696"/>
                  <a:pt x="946" y="9735"/>
                  <a:pt x="2143" y="9861"/>
                </a:cubicBezTo>
                <a:lnTo>
                  <a:pt x="2143" y="9924"/>
                </a:lnTo>
                <a:cubicBezTo>
                  <a:pt x="2143" y="11090"/>
                  <a:pt x="3088" y="12035"/>
                  <a:pt x="4254" y="12035"/>
                </a:cubicBezTo>
                <a:cubicBezTo>
                  <a:pt x="5010" y="12035"/>
                  <a:pt x="5640" y="11657"/>
                  <a:pt x="6050" y="11058"/>
                </a:cubicBezTo>
                <a:cubicBezTo>
                  <a:pt x="6428" y="11657"/>
                  <a:pt x="7089" y="12035"/>
                  <a:pt x="7814" y="12035"/>
                </a:cubicBezTo>
                <a:cubicBezTo>
                  <a:pt x="8980" y="12035"/>
                  <a:pt x="9925" y="11058"/>
                  <a:pt x="9925" y="9924"/>
                </a:cubicBezTo>
                <a:lnTo>
                  <a:pt x="9925" y="9861"/>
                </a:lnTo>
                <a:cubicBezTo>
                  <a:pt x="11122" y="9704"/>
                  <a:pt x="12067" y="8696"/>
                  <a:pt x="12067" y="7435"/>
                </a:cubicBezTo>
                <a:cubicBezTo>
                  <a:pt x="12067" y="6931"/>
                  <a:pt x="11910" y="6459"/>
                  <a:pt x="11626" y="6018"/>
                </a:cubicBezTo>
                <a:cubicBezTo>
                  <a:pt x="11910" y="5577"/>
                  <a:pt x="12067" y="5104"/>
                  <a:pt x="12067" y="4600"/>
                </a:cubicBezTo>
                <a:cubicBezTo>
                  <a:pt x="12067" y="3371"/>
                  <a:pt x="11154" y="2363"/>
                  <a:pt x="9925" y="2174"/>
                </a:cubicBezTo>
                <a:lnTo>
                  <a:pt x="9925" y="2111"/>
                </a:lnTo>
                <a:cubicBezTo>
                  <a:pt x="9925" y="945"/>
                  <a:pt x="8980" y="0"/>
                  <a:pt x="7814" y="0"/>
                </a:cubicBezTo>
                <a:cubicBezTo>
                  <a:pt x="7089" y="0"/>
                  <a:pt x="6428" y="378"/>
                  <a:pt x="6050" y="977"/>
                </a:cubicBezTo>
                <a:cubicBezTo>
                  <a:pt x="5640" y="378"/>
                  <a:pt x="4979" y="0"/>
                  <a:pt x="425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grpSp>
        <p:nvGrpSpPr>
          <p:cNvPr id="120" name="Google Shape;120;p17"/>
          <p:cNvGrpSpPr/>
          <p:nvPr/>
        </p:nvGrpSpPr>
        <p:grpSpPr>
          <a:xfrm>
            <a:off x="896800" y="2961376"/>
            <a:ext cx="426737" cy="426737"/>
            <a:chOff x="-47529700" y="2342000"/>
            <a:chExt cx="302450" cy="299900"/>
          </a:xfrm>
        </p:grpSpPr>
        <p:sp>
          <p:nvSpPr>
            <p:cNvPr id="121" name="Google Shape;121;p17"/>
            <p:cNvSpPr/>
            <p:nvPr/>
          </p:nvSpPr>
          <p:spPr>
            <a:xfrm>
              <a:off x="-47529700" y="2342000"/>
              <a:ext cx="302450" cy="299900"/>
            </a:xfrm>
            <a:custGeom>
              <a:avLst/>
              <a:gdLst/>
              <a:ahLst/>
              <a:cxnLst/>
              <a:rect l="l" t="t" r="r" b="b"/>
              <a:pathLst>
                <a:path w="12098" h="11996" extrusionOk="0">
                  <a:moveTo>
                    <a:pt x="7530" y="725"/>
                  </a:moveTo>
                  <a:cubicBezTo>
                    <a:pt x="9672" y="725"/>
                    <a:pt x="11405" y="2457"/>
                    <a:pt x="11405" y="4568"/>
                  </a:cubicBezTo>
                  <a:cubicBezTo>
                    <a:pt x="11405" y="6711"/>
                    <a:pt x="9672" y="8443"/>
                    <a:pt x="7530" y="8443"/>
                  </a:cubicBezTo>
                  <a:cubicBezTo>
                    <a:pt x="5419" y="8443"/>
                    <a:pt x="3686" y="6711"/>
                    <a:pt x="3686" y="4568"/>
                  </a:cubicBezTo>
                  <a:cubicBezTo>
                    <a:pt x="3686" y="2457"/>
                    <a:pt x="5419" y="725"/>
                    <a:pt x="7530" y="725"/>
                  </a:cubicBezTo>
                  <a:close/>
                  <a:moveTo>
                    <a:pt x="4064" y="7530"/>
                  </a:moveTo>
                  <a:cubicBezTo>
                    <a:pt x="4222" y="7719"/>
                    <a:pt x="4379" y="7876"/>
                    <a:pt x="4568" y="8034"/>
                  </a:cubicBezTo>
                  <a:lnTo>
                    <a:pt x="3686" y="8947"/>
                  </a:lnTo>
                  <a:lnTo>
                    <a:pt x="3151" y="8443"/>
                  </a:lnTo>
                  <a:lnTo>
                    <a:pt x="4064" y="7530"/>
                  </a:lnTo>
                  <a:close/>
                  <a:moveTo>
                    <a:pt x="2647" y="8916"/>
                  </a:moveTo>
                  <a:lnTo>
                    <a:pt x="3151" y="9420"/>
                  </a:lnTo>
                  <a:lnTo>
                    <a:pt x="1386" y="11184"/>
                  </a:lnTo>
                  <a:cubicBezTo>
                    <a:pt x="1323" y="11247"/>
                    <a:pt x="1237" y="11279"/>
                    <a:pt x="1146" y="11279"/>
                  </a:cubicBezTo>
                  <a:cubicBezTo>
                    <a:pt x="1056" y="11279"/>
                    <a:pt x="961" y="11247"/>
                    <a:pt x="882" y="11184"/>
                  </a:cubicBezTo>
                  <a:cubicBezTo>
                    <a:pt x="756" y="11090"/>
                    <a:pt x="756" y="10838"/>
                    <a:pt x="882" y="10680"/>
                  </a:cubicBezTo>
                  <a:lnTo>
                    <a:pt x="2647" y="8916"/>
                  </a:lnTo>
                  <a:close/>
                  <a:moveTo>
                    <a:pt x="7530" y="0"/>
                  </a:moveTo>
                  <a:cubicBezTo>
                    <a:pt x="5009" y="0"/>
                    <a:pt x="2962" y="2048"/>
                    <a:pt x="2962" y="4568"/>
                  </a:cubicBezTo>
                  <a:cubicBezTo>
                    <a:pt x="2962" y="5450"/>
                    <a:pt x="3214" y="6270"/>
                    <a:pt x="3623" y="6963"/>
                  </a:cubicBezTo>
                  <a:lnTo>
                    <a:pt x="410" y="10208"/>
                  </a:lnTo>
                  <a:cubicBezTo>
                    <a:pt x="0" y="10586"/>
                    <a:pt x="0" y="11279"/>
                    <a:pt x="410" y="11688"/>
                  </a:cubicBezTo>
                  <a:cubicBezTo>
                    <a:pt x="599" y="11893"/>
                    <a:pt x="867" y="11996"/>
                    <a:pt x="1138" y="11996"/>
                  </a:cubicBezTo>
                  <a:cubicBezTo>
                    <a:pt x="1410" y="11996"/>
                    <a:pt x="1686" y="11893"/>
                    <a:pt x="1890" y="11688"/>
                  </a:cubicBezTo>
                  <a:lnTo>
                    <a:pt x="5135" y="8475"/>
                  </a:lnTo>
                  <a:cubicBezTo>
                    <a:pt x="5829" y="8916"/>
                    <a:pt x="6679" y="9137"/>
                    <a:pt x="7530" y="9137"/>
                  </a:cubicBezTo>
                  <a:cubicBezTo>
                    <a:pt x="10050" y="9137"/>
                    <a:pt x="12098" y="7089"/>
                    <a:pt x="12098" y="4568"/>
                  </a:cubicBezTo>
                  <a:cubicBezTo>
                    <a:pt x="12098" y="2048"/>
                    <a:pt x="10050" y="0"/>
                    <a:pt x="75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22" name="Google Shape;122;p17"/>
            <p:cNvSpPr/>
            <p:nvPr/>
          </p:nvSpPr>
          <p:spPr>
            <a:xfrm>
              <a:off x="-47404475" y="2395550"/>
              <a:ext cx="124475" cy="123675"/>
            </a:xfrm>
            <a:custGeom>
              <a:avLst/>
              <a:gdLst/>
              <a:ahLst/>
              <a:cxnLst/>
              <a:rect l="l" t="t" r="r" b="b"/>
              <a:pathLst>
                <a:path w="4979" h="4947" extrusionOk="0">
                  <a:moveTo>
                    <a:pt x="2804" y="2080"/>
                  </a:moveTo>
                  <a:cubicBezTo>
                    <a:pt x="2678" y="2395"/>
                    <a:pt x="2458" y="2647"/>
                    <a:pt x="2174" y="2710"/>
                  </a:cubicBezTo>
                  <a:lnTo>
                    <a:pt x="2174" y="2080"/>
                  </a:lnTo>
                  <a:close/>
                  <a:moveTo>
                    <a:pt x="1828" y="694"/>
                  </a:moveTo>
                  <a:cubicBezTo>
                    <a:pt x="2300" y="694"/>
                    <a:pt x="2678" y="977"/>
                    <a:pt x="2804" y="1418"/>
                  </a:cubicBezTo>
                  <a:lnTo>
                    <a:pt x="1828" y="1418"/>
                  </a:lnTo>
                  <a:cubicBezTo>
                    <a:pt x="1607" y="1418"/>
                    <a:pt x="1481" y="1576"/>
                    <a:pt x="1481" y="1765"/>
                  </a:cubicBezTo>
                  <a:lnTo>
                    <a:pt x="1481" y="2741"/>
                  </a:lnTo>
                  <a:cubicBezTo>
                    <a:pt x="1072" y="2584"/>
                    <a:pt x="757" y="2206"/>
                    <a:pt x="757" y="1765"/>
                  </a:cubicBezTo>
                  <a:cubicBezTo>
                    <a:pt x="757" y="1166"/>
                    <a:pt x="1229" y="694"/>
                    <a:pt x="1828" y="694"/>
                  </a:cubicBezTo>
                  <a:close/>
                  <a:moveTo>
                    <a:pt x="4254" y="2080"/>
                  </a:moveTo>
                  <a:lnTo>
                    <a:pt x="4254" y="4222"/>
                  </a:lnTo>
                  <a:lnTo>
                    <a:pt x="2143" y="4222"/>
                  </a:lnTo>
                  <a:lnTo>
                    <a:pt x="2143" y="3466"/>
                  </a:lnTo>
                  <a:cubicBezTo>
                    <a:pt x="2804" y="3308"/>
                    <a:pt x="3371" y="2804"/>
                    <a:pt x="3498" y="2080"/>
                  </a:cubicBezTo>
                  <a:close/>
                  <a:moveTo>
                    <a:pt x="1796" y="0"/>
                  </a:moveTo>
                  <a:cubicBezTo>
                    <a:pt x="788" y="0"/>
                    <a:pt x="0" y="788"/>
                    <a:pt x="0" y="1765"/>
                  </a:cubicBezTo>
                  <a:cubicBezTo>
                    <a:pt x="0" y="2615"/>
                    <a:pt x="599" y="3340"/>
                    <a:pt x="1418" y="3497"/>
                  </a:cubicBezTo>
                  <a:lnTo>
                    <a:pt x="1418" y="4600"/>
                  </a:lnTo>
                  <a:cubicBezTo>
                    <a:pt x="1418" y="4789"/>
                    <a:pt x="1576" y="4947"/>
                    <a:pt x="1796" y="4947"/>
                  </a:cubicBezTo>
                  <a:lnTo>
                    <a:pt x="4569" y="4947"/>
                  </a:lnTo>
                  <a:cubicBezTo>
                    <a:pt x="4789" y="4947"/>
                    <a:pt x="4947" y="4789"/>
                    <a:pt x="4947" y="4600"/>
                  </a:cubicBezTo>
                  <a:lnTo>
                    <a:pt x="4947" y="1796"/>
                  </a:lnTo>
                  <a:cubicBezTo>
                    <a:pt x="4978" y="1576"/>
                    <a:pt x="4821" y="1418"/>
                    <a:pt x="4632" y="1418"/>
                  </a:cubicBezTo>
                  <a:lnTo>
                    <a:pt x="3498" y="1418"/>
                  </a:lnTo>
                  <a:cubicBezTo>
                    <a:pt x="3371" y="631"/>
                    <a:pt x="2647" y="0"/>
                    <a:pt x="179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grpSp>
      <p:grpSp>
        <p:nvGrpSpPr>
          <p:cNvPr id="123" name="Google Shape;123;p17"/>
          <p:cNvGrpSpPr/>
          <p:nvPr/>
        </p:nvGrpSpPr>
        <p:grpSpPr>
          <a:xfrm>
            <a:off x="896810" y="4078351"/>
            <a:ext cx="426716" cy="426736"/>
            <a:chOff x="-49786250" y="2316650"/>
            <a:chExt cx="300900" cy="299450"/>
          </a:xfrm>
        </p:grpSpPr>
        <p:sp>
          <p:nvSpPr>
            <p:cNvPr id="124" name="Google Shape;124;p17"/>
            <p:cNvSpPr/>
            <p:nvPr/>
          </p:nvSpPr>
          <p:spPr>
            <a:xfrm>
              <a:off x="-49746875" y="2316650"/>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25" name="Google Shape;125;p17"/>
            <p:cNvSpPr/>
            <p:nvPr/>
          </p:nvSpPr>
          <p:spPr>
            <a:xfrm>
              <a:off x="-49786250" y="2422325"/>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26" name="Google Shape;126;p17"/>
            <p:cNvSpPr/>
            <p:nvPr/>
          </p:nvSpPr>
          <p:spPr>
            <a:xfrm>
              <a:off x="-49783900" y="2362475"/>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27" name="Google Shape;127;p17"/>
            <p:cNvSpPr/>
            <p:nvPr/>
          </p:nvSpPr>
          <p:spPr>
            <a:xfrm>
              <a:off x="-49783900" y="2468800"/>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28" name="Google Shape;128;p17"/>
            <p:cNvSpPr/>
            <p:nvPr/>
          </p:nvSpPr>
          <p:spPr>
            <a:xfrm>
              <a:off x="-495208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29" name="Google Shape;129;p17"/>
            <p:cNvSpPr/>
            <p:nvPr/>
          </p:nvSpPr>
          <p:spPr>
            <a:xfrm>
              <a:off x="-49519250" y="2362475"/>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30" name="Google Shape;130;p17"/>
            <p:cNvSpPr/>
            <p:nvPr/>
          </p:nvSpPr>
          <p:spPr>
            <a:xfrm>
              <a:off x="-49519250" y="2468800"/>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grpSp>
      <p:grpSp>
        <p:nvGrpSpPr>
          <p:cNvPr id="131" name="Google Shape;131;p17"/>
          <p:cNvGrpSpPr/>
          <p:nvPr/>
        </p:nvGrpSpPr>
        <p:grpSpPr>
          <a:xfrm>
            <a:off x="918852" y="5189230"/>
            <a:ext cx="382632" cy="438929"/>
            <a:chOff x="-48237000" y="2342650"/>
            <a:chExt cx="256800" cy="300225"/>
          </a:xfrm>
        </p:grpSpPr>
        <p:sp>
          <p:nvSpPr>
            <p:cNvPr id="132" name="Google Shape;132;p17"/>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33" name="Google Shape;133;p17"/>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34" name="Google Shape;134;p17"/>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grpSp>
      <p:sp>
        <p:nvSpPr>
          <p:cNvPr id="30" name="Synergistically utilize technically sound portals with frictionless chains. Dramatically customize…">
            <a:extLst>
              <a:ext uri="{FF2B5EF4-FFF2-40B4-BE49-F238E27FC236}">
                <a16:creationId xmlns:a16="http://schemas.microsoft.com/office/drawing/2014/main" id="{C61C0FFF-867B-414B-B009-0C5D4C9FC25B}"/>
              </a:ext>
            </a:extLst>
          </p:cNvPr>
          <p:cNvSpPr txBox="1"/>
          <p:nvPr/>
        </p:nvSpPr>
        <p:spPr>
          <a:xfrm>
            <a:off x="4062714" y="1696942"/>
            <a:ext cx="7014258" cy="68922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Synergistically utilize technically sound portals with, Synergistically, Synergistically utilize, Synergistically utilize technically sound</a:t>
            </a:r>
          </a:p>
        </p:txBody>
      </p:sp>
      <p:sp>
        <p:nvSpPr>
          <p:cNvPr id="4" name="文本框 3">
            <a:extLst>
              <a:ext uri="{FF2B5EF4-FFF2-40B4-BE49-F238E27FC236}">
                <a16:creationId xmlns:a16="http://schemas.microsoft.com/office/drawing/2014/main" id="{B73703B0-0322-4B74-A38B-1766FE3D6112}"/>
              </a:ext>
            </a:extLst>
          </p:cNvPr>
          <p:cNvSpPr txBox="1"/>
          <p:nvPr/>
        </p:nvSpPr>
        <p:spPr>
          <a:xfrm>
            <a:off x="1817225" y="1879202"/>
            <a:ext cx="138896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39" name="Google Shape;103;p17"/>
          <p:cNvSpPr/>
          <p:nvPr/>
        </p:nvSpPr>
        <p:spPr>
          <a:xfrm>
            <a:off x="1640567" y="2803117"/>
            <a:ext cx="1937712" cy="744804"/>
          </a:xfrm>
          <a:custGeom>
            <a:avLst/>
            <a:gdLst/>
            <a:ahLst/>
            <a:cxnLst/>
            <a:rect l="l" t="t" r="r" b="b"/>
            <a:pathLst>
              <a:path w="33315" h="9819" extrusionOk="0">
                <a:moveTo>
                  <a:pt x="4925" y="1"/>
                </a:moveTo>
                <a:cubicBezTo>
                  <a:pt x="2220" y="1"/>
                  <a:pt x="1" y="2189"/>
                  <a:pt x="1" y="4895"/>
                </a:cubicBezTo>
                <a:cubicBezTo>
                  <a:pt x="1" y="7630"/>
                  <a:pt x="2220" y="9819"/>
                  <a:pt x="4925" y="9819"/>
                </a:cubicBezTo>
                <a:lnTo>
                  <a:pt x="29089" y="9819"/>
                </a:lnTo>
                <a:lnTo>
                  <a:pt x="33314" y="4895"/>
                </a:lnTo>
                <a:lnTo>
                  <a:pt x="29089" y="1"/>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40" name="文本框 3">
            <a:extLst>
              <a:ext uri="{FF2B5EF4-FFF2-40B4-BE49-F238E27FC236}">
                <a16:creationId xmlns:a16="http://schemas.microsoft.com/office/drawing/2014/main" id="{B73703B0-0322-4B74-A38B-1766FE3D6112}"/>
              </a:ext>
            </a:extLst>
          </p:cNvPr>
          <p:cNvSpPr txBox="1"/>
          <p:nvPr/>
        </p:nvSpPr>
        <p:spPr>
          <a:xfrm>
            <a:off x="1817225" y="2996952"/>
            <a:ext cx="138896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41" name="Google Shape;103;p17"/>
          <p:cNvSpPr/>
          <p:nvPr/>
        </p:nvSpPr>
        <p:spPr>
          <a:xfrm>
            <a:off x="1640567" y="3920520"/>
            <a:ext cx="1937712" cy="744804"/>
          </a:xfrm>
          <a:custGeom>
            <a:avLst/>
            <a:gdLst/>
            <a:ahLst/>
            <a:cxnLst/>
            <a:rect l="l" t="t" r="r" b="b"/>
            <a:pathLst>
              <a:path w="33315" h="9819" extrusionOk="0">
                <a:moveTo>
                  <a:pt x="4925" y="1"/>
                </a:moveTo>
                <a:cubicBezTo>
                  <a:pt x="2220" y="1"/>
                  <a:pt x="1" y="2189"/>
                  <a:pt x="1" y="4895"/>
                </a:cubicBezTo>
                <a:cubicBezTo>
                  <a:pt x="1" y="7630"/>
                  <a:pt x="2220" y="9819"/>
                  <a:pt x="4925" y="9819"/>
                </a:cubicBezTo>
                <a:lnTo>
                  <a:pt x="29089" y="9819"/>
                </a:lnTo>
                <a:lnTo>
                  <a:pt x="33314" y="4895"/>
                </a:lnTo>
                <a:lnTo>
                  <a:pt x="29089" y="1"/>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42" name="文本框 3">
            <a:extLst>
              <a:ext uri="{FF2B5EF4-FFF2-40B4-BE49-F238E27FC236}">
                <a16:creationId xmlns:a16="http://schemas.microsoft.com/office/drawing/2014/main" id="{B73703B0-0322-4B74-A38B-1766FE3D6112}"/>
              </a:ext>
            </a:extLst>
          </p:cNvPr>
          <p:cNvSpPr txBox="1"/>
          <p:nvPr/>
        </p:nvSpPr>
        <p:spPr>
          <a:xfrm>
            <a:off x="1817225" y="4114355"/>
            <a:ext cx="138896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43" name="Google Shape;103;p17"/>
          <p:cNvSpPr/>
          <p:nvPr/>
        </p:nvSpPr>
        <p:spPr>
          <a:xfrm>
            <a:off x="1640567" y="5035365"/>
            <a:ext cx="1937712" cy="744804"/>
          </a:xfrm>
          <a:custGeom>
            <a:avLst/>
            <a:gdLst/>
            <a:ahLst/>
            <a:cxnLst/>
            <a:rect l="l" t="t" r="r" b="b"/>
            <a:pathLst>
              <a:path w="33315" h="9819" extrusionOk="0">
                <a:moveTo>
                  <a:pt x="4925" y="1"/>
                </a:moveTo>
                <a:cubicBezTo>
                  <a:pt x="2220" y="1"/>
                  <a:pt x="1" y="2189"/>
                  <a:pt x="1" y="4895"/>
                </a:cubicBezTo>
                <a:cubicBezTo>
                  <a:pt x="1" y="7630"/>
                  <a:pt x="2220" y="9819"/>
                  <a:pt x="4925" y="9819"/>
                </a:cubicBezTo>
                <a:lnTo>
                  <a:pt x="29089" y="9819"/>
                </a:lnTo>
                <a:lnTo>
                  <a:pt x="33314" y="4895"/>
                </a:lnTo>
                <a:lnTo>
                  <a:pt x="29089" y="1"/>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44" name="文本框 3">
            <a:extLst>
              <a:ext uri="{FF2B5EF4-FFF2-40B4-BE49-F238E27FC236}">
                <a16:creationId xmlns:a16="http://schemas.microsoft.com/office/drawing/2014/main" id="{B73703B0-0322-4B74-A38B-1766FE3D6112}"/>
              </a:ext>
            </a:extLst>
          </p:cNvPr>
          <p:cNvSpPr txBox="1"/>
          <p:nvPr/>
        </p:nvSpPr>
        <p:spPr>
          <a:xfrm>
            <a:off x="1817225" y="5229200"/>
            <a:ext cx="138896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45" name="Synergistically utilize technically sound portals with frictionless chains. Dramatically customize…">
            <a:extLst>
              <a:ext uri="{FF2B5EF4-FFF2-40B4-BE49-F238E27FC236}">
                <a16:creationId xmlns:a16="http://schemas.microsoft.com/office/drawing/2014/main" id="{C61C0FFF-867B-414B-B009-0C5D4C9FC25B}"/>
              </a:ext>
            </a:extLst>
          </p:cNvPr>
          <p:cNvSpPr txBox="1"/>
          <p:nvPr/>
        </p:nvSpPr>
        <p:spPr>
          <a:xfrm>
            <a:off x="4062714" y="2780928"/>
            <a:ext cx="7014258" cy="68922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Synergistically utilize technically sound portals with, Synergistically, Synergistically utilize, Synergistically utilize technically sound</a:t>
            </a:r>
          </a:p>
        </p:txBody>
      </p:sp>
      <p:sp>
        <p:nvSpPr>
          <p:cNvPr id="46" name="Synergistically utilize technically sound portals with frictionless chains. Dramatically customize…">
            <a:extLst>
              <a:ext uri="{FF2B5EF4-FFF2-40B4-BE49-F238E27FC236}">
                <a16:creationId xmlns:a16="http://schemas.microsoft.com/office/drawing/2014/main" id="{C61C0FFF-867B-414B-B009-0C5D4C9FC25B}"/>
              </a:ext>
            </a:extLst>
          </p:cNvPr>
          <p:cNvSpPr txBox="1"/>
          <p:nvPr/>
        </p:nvSpPr>
        <p:spPr>
          <a:xfrm>
            <a:off x="4062714" y="3933056"/>
            <a:ext cx="7014258" cy="68922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Synergistically utilize technically sound portals with, Synergistically, Synergistically utilize, Synergistically utilize technically sound</a:t>
            </a:r>
          </a:p>
        </p:txBody>
      </p:sp>
      <p:sp>
        <p:nvSpPr>
          <p:cNvPr id="47" name="Synergistically utilize technically sound portals with frictionless chains. Dramatically customize…">
            <a:extLst>
              <a:ext uri="{FF2B5EF4-FFF2-40B4-BE49-F238E27FC236}">
                <a16:creationId xmlns:a16="http://schemas.microsoft.com/office/drawing/2014/main" id="{C61C0FFF-867B-414B-B009-0C5D4C9FC25B}"/>
              </a:ext>
            </a:extLst>
          </p:cNvPr>
          <p:cNvSpPr txBox="1"/>
          <p:nvPr/>
        </p:nvSpPr>
        <p:spPr>
          <a:xfrm>
            <a:off x="4062714" y="5017042"/>
            <a:ext cx="7014258" cy="68922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Synergistically utilize technically sound portals with, Synergistically, Synergistically utilize, Synergistically utilize technically sound</a:t>
            </a:r>
          </a:p>
        </p:txBody>
      </p:sp>
      <p:sp>
        <p:nvSpPr>
          <p:cNvPr id="38" name="文本框 3">
            <a:extLst>
              <a:ext uri="{FF2B5EF4-FFF2-40B4-BE49-F238E27FC236}">
                <a16:creationId xmlns:a16="http://schemas.microsoft.com/office/drawing/2014/main" id="{08640899-E9CE-4EC3-8781-B00225FB7B8C}"/>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51" name="图片 50">
            <a:extLst>
              <a:ext uri="{FF2B5EF4-FFF2-40B4-BE49-F238E27FC236}">
                <a16:creationId xmlns:a16="http://schemas.microsoft.com/office/drawing/2014/main" id="{09C08173-BD5B-460D-BD6E-056ED31CF38E}"/>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pic>
        <p:nvPicPr>
          <p:cNvPr id="3" name="图片 2">
            <a:extLst>
              <a:ext uri="{FF2B5EF4-FFF2-40B4-BE49-F238E27FC236}">
                <a16:creationId xmlns:a16="http://schemas.microsoft.com/office/drawing/2014/main" id="{974CD5A4-4347-42E1-83E7-7297E9730A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1868" y="4672628"/>
            <a:ext cx="2062560" cy="20862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Google Shape;165;p10">
            <a:extLst>
              <a:ext uri="{FF2B5EF4-FFF2-40B4-BE49-F238E27FC236}">
                <a16:creationId xmlns:a16="http://schemas.microsoft.com/office/drawing/2014/main" id="{1ED3BEA2-443B-47F2-973F-2AD3E22B3F2A}"/>
              </a:ext>
            </a:extLst>
          </p:cNvPr>
          <p:cNvSpPr/>
          <p:nvPr/>
        </p:nvSpPr>
        <p:spPr>
          <a:xfrm>
            <a:off x="387282" y="2244889"/>
            <a:ext cx="213200" cy="2132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cs typeface="+mn-ea"/>
              <a:sym typeface="+mn-lt"/>
            </a:endParaRPr>
          </a:p>
        </p:txBody>
      </p:sp>
      <p:grpSp>
        <p:nvGrpSpPr>
          <p:cNvPr id="14" name="îṡḻîḓé">
            <a:extLst>
              <a:ext uri="{FF2B5EF4-FFF2-40B4-BE49-F238E27FC236}">
                <a16:creationId xmlns:a16="http://schemas.microsoft.com/office/drawing/2014/main" id="{216C9D58-77CE-4421-908E-4EA8E00E0807}"/>
              </a:ext>
            </a:extLst>
          </p:cNvPr>
          <p:cNvGrpSpPr/>
          <p:nvPr/>
        </p:nvGrpSpPr>
        <p:grpSpPr>
          <a:xfrm>
            <a:off x="5297107" y="1771946"/>
            <a:ext cx="6459918" cy="2071379"/>
            <a:chOff x="4484969" y="2831932"/>
            <a:chExt cx="5638602" cy="1807936"/>
          </a:xfrm>
          <a:blipFill>
            <a:blip r:embed="rId3">
              <a:extLst>
                <a:ext uri="{28A0092B-C50C-407E-A947-70E740481C1C}">
                  <a14:useLocalDpi xmlns:a14="http://schemas.microsoft.com/office/drawing/2010/main" val="0"/>
                </a:ext>
              </a:extLst>
            </a:blip>
            <a:stretch>
              <a:fillRect/>
            </a:stretch>
          </a:blipFill>
        </p:grpSpPr>
        <p:sp>
          <p:nvSpPr>
            <p:cNvPr id="15" name="îŝlîḍe">
              <a:extLst>
                <a:ext uri="{FF2B5EF4-FFF2-40B4-BE49-F238E27FC236}">
                  <a16:creationId xmlns:a16="http://schemas.microsoft.com/office/drawing/2014/main" id="{BBD260F3-3B49-4A78-A301-99B5E99EE334}"/>
                </a:ext>
              </a:extLst>
            </p:cNvPr>
            <p:cNvSpPr/>
            <p:nvPr/>
          </p:nvSpPr>
          <p:spPr>
            <a:xfrm>
              <a:off x="4484969" y="2831932"/>
              <a:ext cx="1829503" cy="1807936"/>
            </a:xfrm>
            <a:prstGeom prst="rect">
              <a:avLst/>
            </a:prstGeom>
            <a:grpFill/>
            <a:ln w="381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6" name="iśliďê">
              <a:extLst>
                <a:ext uri="{FF2B5EF4-FFF2-40B4-BE49-F238E27FC236}">
                  <a16:creationId xmlns:a16="http://schemas.microsoft.com/office/drawing/2014/main" id="{F21B6BAC-1120-41CA-974C-35C39F839999}"/>
                </a:ext>
              </a:extLst>
            </p:cNvPr>
            <p:cNvSpPr/>
            <p:nvPr/>
          </p:nvSpPr>
          <p:spPr>
            <a:xfrm>
              <a:off x="6394307" y="2831932"/>
              <a:ext cx="1829503" cy="1807936"/>
            </a:xfrm>
            <a:prstGeom prst="rect">
              <a:avLst/>
            </a:prstGeom>
            <a:grpFill/>
            <a:ln w="381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7" name="íṥḻïďe">
              <a:extLst>
                <a:ext uri="{FF2B5EF4-FFF2-40B4-BE49-F238E27FC236}">
                  <a16:creationId xmlns:a16="http://schemas.microsoft.com/office/drawing/2014/main" id="{C407A3F9-F8B2-4EE0-97BA-65352D45706B}"/>
                </a:ext>
              </a:extLst>
            </p:cNvPr>
            <p:cNvSpPr/>
            <p:nvPr/>
          </p:nvSpPr>
          <p:spPr>
            <a:xfrm>
              <a:off x="8294068" y="2831932"/>
              <a:ext cx="1829503" cy="1807936"/>
            </a:xfrm>
            <a:prstGeom prst="rect">
              <a:avLst/>
            </a:prstGeom>
            <a:grpFill/>
            <a:ln w="381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5" name="îṥľïḑe">
            <a:extLst>
              <a:ext uri="{FF2B5EF4-FFF2-40B4-BE49-F238E27FC236}">
                <a16:creationId xmlns:a16="http://schemas.microsoft.com/office/drawing/2014/main" id="{53CF1C9C-3107-4FBA-B675-2550203DB1DB}"/>
              </a:ext>
            </a:extLst>
          </p:cNvPr>
          <p:cNvSpPr/>
          <p:nvPr/>
        </p:nvSpPr>
        <p:spPr>
          <a:xfrm>
            <a:off x="5297170" y="3963331"/>
            <a:ext cx="6460490" cy="2071370"/>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srgbClr val="FFFFFF"/>
              </a:solidFill>
              <a:effectLst/>
              <a:uLnTx/>
              <a:uFillTx/>
              <a:cs typeface="+mn-ea"/>
              <a:sym typeface="+mn-lt"/>
            </a:endParaRPr>
          </a:p>
        </p:txBody>
      </p:sp>
      <p:grpSp>
        <p:nvGrpSpPr>
          <p:cNvPr id="8" name="îŝļide">
            <a:extLst>
              <a:ext uri="{FF2B5EF4-FFF2-40B4-BE49-F238E27FC236}">
                <a16:creationId xmlns:a16="http://schemas.microsoft.com/office/drawing/2014/main" id="{60181987-CF18-49F5-875D-39C64A74B6BA}"/>
              </a:ext>
            </a:extLst>
          </p:cNvPr>
          <p:cNvGrpSpPr/>
          <p:nvPr/>
        </p:nvGrpSpPr>
        <p:grpSpPr>
          <a:xfrm>
            <a:off x="11016199" y="4186861"/>
            <a:ext cx="470535" cy="77144"/>
            <a:chOff x="2741930" y="5372102"/>
            <a:chExt cx="470535" cy="76200"/>
          </a:xfrm>
          <a:solidFill>
            <a:schemeClr val="bg1"/>
          </a:solidFill>
        </p:grpSpPr>
        <p:sp>
          <p:nvSpPr>
            <p:cNvPr id="9" name="iṡľïďè">
              <a:extLst>
                <a:ext uri="{FF2B5EF4-FFF2-40B4-BE49-F238E27FC236}">
                  <a16:creationId xmlns:a16="http://schemas.microsoft.com/office/drawing/2014/main" id="{619EAEC5-95B7-4997-A9E6-9DEF64EB0033}"/>
                </a:ext>
              </a:extLst>
            </p:cNvPr>
            <p:cNvSpPr/>
            <p:nvPr/>
          </p:nvSpPr>
          <p:spPr>
            <a:xfrm>
              <a:off x="2741930" y="5372102"/>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0" name="ïṣḻídé">
              <a:extLst>
                <a:ext uri="{FF2B5EF4-FFF2-40B4-BE49-F238E27FC236}">
                  <a16:creationId xmlns:a16="http://schemas.microsoft.com/office/drawing/2014/main" id="{60D7E179-D84F-492B-9953-3B9F0C873812}"/>
                </a:ext>
              </a:extLst>
            </p:cNvPr>
            <p:cNvSpPr/>
            <p:nvPr/>
          </p:nvSpPr>
          <p:spPr>
            <a:xfrm>
              <a:off x="2870200" y="5372102"/>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1" name="í$ľîḍê">
              <a:extLst>
                <a:ext uri="{FF2B5EF4-FFF2-40B4-BE49-F238E27FC236}">
                  <a16:creationId xmlns:a16="http://schemas.microsoft.com/office/drawing/2014/main" id="{1AF4F084-8F40-4A61-BC33-04F90DC94128}"/>
                </a:ext>
              </a:extLst>
            </p:cNvPr>
            <p:cNvSpPr/>
            <p:nvPr/>
          </p:nvSpPr>
          <p:spPr>
            <a:xfrm>
              <a:off x="2999740" y="5372102"/>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2" name="iŝ1iďé">
              <a:extLst>
                <a:ext uri="{FF2B5EF4-FFF2-40B4-BE49-F238E27FC236}">
                  <a16:creationId xmlns:a16="http://schemas.microsoft.com/office/drawing/2014/main" id="{192C1514-51FC-4235-AF08-D23AF9E1AD3C}"/>
                </a:ext>
              </a:extLst>
            </p:cNvPr>
            <p:cNvSpPr/>
            <p:nvPr/>
          </p:nvSpPr>
          <p:spPr>
            <a:xfrm>
              <a:off x="3136265" y="5372102"/>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18" name="Synergistically utilize technically sound portals with frictionless chains. Dramatically customize…">
            <a:extLst>
              <a:ext uri="{FF2B5EF4-FFF2-40B4-BE49-F238E27FC236}">
                <a16:creationId xmlns:a16="http://schemas.microsoft.com/office/drawing/2014/main" id="{3E25C9EC-8C62-47FE-81B0-2D18EAD879C0}"/>
              </a:ext>
            </a:extLst>
          </p:cNvPr>
          <p:cNvSpPr txBox="1"/>
          <p:nvPr/>
        </p:nvSpPr>
        <p:spPr>
          <a:xfrm>
            <a:off x="5554577" y="4406033"/>
            <a:ext cx="2494460" cy="1454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FFFFFF"/>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FFFFFF"/>
                </a:solidFill>
                <a:effectLst/>
                <a:uLnTx/>
                <a:uFillTx/>
                <a:cs typeface="+mn-ea"/>
                <a:sym typeface="+mn-lt"/>
              </a:rPr>
              <a:t>,</a:t>
            </a:r>
            <a:r>
              <a:rPr kumimoji="0" lang="en-US" altLang="zh-CN" sz="1050" b="0" i="0" u="none" strike="noStrike" kern="0" cap="none" spc="0" normalizeH="0" baseline="0" noProof="0" dirty="0">
                <a:ln>
                  <a:noFill/>
                </a:ln>
                <a:solidFill>
                  <a:srgbClr val="FFFFFF"/>
                </a:solidFill>
                <a:effectLst/>
                <a:uLnTx/>
                <a:uFillTx/>
                <a:cs typeface="+mn-ea"/>
                <a:sym typeface="+mn-lt"/>
              </a:rPr>
              <a:t> Synergistically, Synergistically utilize, Synergistically utilize technically sound portals with, Synergistically, Synergistically</a:t>
            </a:r>
          </a:p>
        </p:txBody>
      </p:sp>
      <p:sp>
        <p:nvSpPr>
          <p:cNvPr id="19" name="Synergistically utilize technically sound portals with frictionless chains. Dramatically customize…">
            <a:extLst>
              <a:ext uri="{FF2B5EF4-FFF2-40B4-BE49-F238E27FC236}">
                <a16:creationId xmlns:a16="http://schemas.microsoft.com/office/drawing/2014/main" id="{98D16809-D308-4858-98A4-4584DA0E6A87}"/>
              </a:ext>
            </a:extLst>
          </p:cNvPr>
          <p:cNvSpPr txBox="1"/>
          <p:nvPr/>
        </p:nvSpPr>
        <p:spPr>
          <a:xfrm>
            <a:off x="8413807" y="4428304"/>
            <a:ext cx="2494460" cy="1454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FFFFFF"/>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FFFFFF"/>
                </a:solidFill>
                <a:effectLst/>
                <a:uLnTx/>
                <a:uFillTx/>
                <a:cs typeface="+mn-ea"/>
                <a:sym typeface="+mn-lt"/>
              </a:rPr>
              <a:t>,</a:t>
            </a:r>
            <a:r>
              <a:rPr kumimoji="0" lang="en-US" altLang="zh-CN" sz="1050" b="0" i="0" u="none" strike="noStrike" kern="0" cap="none" spc="0" normalizeH="0" baseline="0" noProof="0" dirty="0">
                <a:ln>
                  <a:noFill/>
                </a:ln>
                <a:solidFill>
                  <a:srgbClr val="FFFFFF"/>
                </a:solidFill>
                <a:effectLst/>
                <a:uLnTx/>
                <a:uFillTx/>
                <a:cs typeface="+mn-ea"/>
                <a:sym typeface="+mn-lt"/>
              </a:rPr>
              <a:t> Synergistically, Synergistically utilize, Synergistically utilize technically sound portals with, Synergistically, Synergistically</a:t>
            </a:r>
          </a:p>
        </p:txBody>
      </p:sp>
      <p:sp>
        <p:nvSpPr>
          <p:cNvPr id="44" name="Google Shape;164;p10">
            <a:extLst>
              <a:ext uri="{FF2B5EF4-FFF2-40B4-BE49-F238E27FC236}">
                <a16:creationId xmlns:a16="http://schemas.microsoft.com/office/drawing/2014/main" id="{6CAC4D6C-BD84-4EFA-BFA3-72C4FC0242AE}"/>
              </a:ext>
            </a:extLst>
          </p:cNvPr>
          <p:cNvSpPr/>
          <p:nvPr/>
        </p:nvSpPr>
        <p:spPr>
          <a:xfrm>
            <a:off x="4293561" y="3220488"/>
            <a:ext cx="344400" cy="3444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cs typeface="+mn-ea"/>
              <a:sym typeface="+mn-lt"/>
            </a:endParaRPr>
          </a:p>
        </p:txBody>
      </p:sp>
      <p:pic>
        <p:nvPicPr>
          <p:cNvPr id="3" name="图片 2">
            <a:extLst>
              <a:ext uri="{FF2B5EF4-FFF2-40B4-BE49-F238E27FC236}">
                <a16:creationId xmlns:a16="http://schemas.microsoft.com/office/drawing/2014/main" id="{35DA4D2E-9544-40D6-B6F1-6F511603FD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6586" y="1756907"/>
            <a:ext cx="3999596" cy="4277794"/>
          </a:xfrm>
          <a:prstGeom prst="rect">
            <a:avLst/>
          </a:prstGeom>
        </p:spPr>
      </p:pic>
      <p:sp>
        <p:nvSpPr>
          <p:cNvPr id="22" name="文本框 3">
            <a:extLst>
              <a:ext uri="{FF2B5EF4-FFF2-40B4-BE49-F238E27FC236}">
                <a16:creationId xmlns:a16="http://schemas.microsoft.com/office/drawing/2014/main" id="{2A049D59-9717-4FFE-8C4C-8FD54B19226B}"/>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23" name="图片 22">
            <a:extLst>
              <a:ext uri="{FF2B5EF4-FFF2-40B4-BE49-F238E27FC236}">
                <a16:creationId xmlns:a16="http://schemas.microsoft.com/office/drawing/2014/main" id="{7C045679-0876-4C0C-80B1-CBD5DF6A87FC}"/>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spTree>
    <p:custDataLst>
      <p:tags r:id="rId1"/>
    </p:custDataLst>
    <p:extLst>
      <p:ext uri="{BB962C8B-B14F-4D97-AF65-F5344CB8AC3E}">
        <p14:creationId xmlns:p14="http://schemas.microsoft.com/office/powerpoint/2010/main" val="265040165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7" name="Google Shape;747;p34"/>
          <p:cNvSpPr/>
          <p:nvPr/>
        </p:nvSpPr>
        <p:spPr>
          <a:xfrm>
            <a:off x="1012786" y="1805650"/>
            <a:ext cx="2337547" cy="586090"/>
          </a:xfrm>
          <a:prstGeom prst="roundRect">
            <a:avLst>
              <a:gd name="adj" fmla="val 9314"/>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748" name="Google Shape;748;p34"/>
          <p:cNvSpPr/>
          <p:nvPr/>
        </p:nvSpPr>
        <p:spPr>
          <a:xfrm>
            <a:off x="3439248" y="1805650"/>
            <a:ext cx="1721811" cy="586090"/>
          </a:xfrm>
          <a:prstGeom prst="roundRect">
            <a:avLst>
              <a:gd name="adj" fmla="val 9314"/>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rgbClr val="FFFFFF"/>
              </a:solidFill>
              <a:effectLst/>
              <a:uLnTx/>
              <a:uFillTx/>
              <a:cs typeface="+mn-ea"/>
              <a:sym typeface="+mn-lt"/>
            </a:endParaRPr>
          </a:p>
        </p:txBody>
      </p:sp>
      <p:sp>
        <p:nvSpPr>
          <p:cNvPr id="749" name="Google Shape;749;p34"/>
          <p:cNvSpPr/>
          <p:nvPr/>
        </p:nvSpPr>
        <p:spPr>
          <a:xfrm>
            <a:off x="5224053" y="1805650"/>
            <a:ext cx="1721811" cy="586090"/>
          </a:xfrm>
          <a:prstGeom prst="roundRect">
            <a:avLst>
              <a:gd name="adj" fmla="val 9314"/>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rgbClr val="FFFFFF"/>
              </a:solidFill>
              <a:effectLst/>
              <a:uLnTx/>
              <a:uFillTx/>
              <a:cs typeface="+mn-ea"/>
              <a:sym typeface="+mn-lt"/>
            </a:endParaRPr>
          </a:p>
        </p:txBody>
      </p:sp>
      <p:sp>
        <p:nvSpPr>
          <p:cNvPr id="750" name="Google Shape;750;p34"/>
          <p:cNvSpPr/>
          <p:nvPr/>
        </p:nvSpPr>
        <p:spPr>
          <a:xfrm>
            <a:off x="7008857" y="1805650"/>
            <a:ext cx="1721811" cy="586090"/>
          </a:xfrm>
          <a:prstGeom prst="roundRect">
            <a:avLst>
              <a:gd name="adj" fmla="val 9314"/>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751" name="Google Shape;751;p34"/>
          <p:cNvSpPr/>
          <p:nvPr/>
        </p:nvSpPr>
        <p:spPr>
          <a:xfrm>
            <a:off x="1012789" y="2456963"/>
            <a:ext cx="2337547" cy="599039"/>
          </a:xfrm>
          <a:prstGeom prst="roundRect">
            <a:avLst>
              <a:gd name="adj" fmla="val 9314"/>
            </a:avLst>
          </a:prstGeom>
          <a:solidFill>
            <a:schemeClr val="accent5">
              <a:lumMod val="10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000000"/>
                </a:solidFill>
                <a:effectLst/>
                <a:uLnTx/>
                <a:uFillTx/>
                <a:cs typeface="+mn-ea"/>
                <a:sym typeface="+mn-lt"/>
              </a:rPr>
              <a:t> </a:t>
            </a: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52" name="Google Shape;752;p34"/>
          <p:cNvSpPr/>
          <p:nvPr/>
        </p:nvSpPr>
        <p:spPr>
          <a:xfrm>
            <a:off x="1012789" y="3123690"/>
            <a:ext cx="2337547" cy="599039"/>
          </a:xfrm>
          <a:prstGeom prst="roundRect">
            <a:avLst>
              <a:gd name="adj" fmla="val 9314"/>
            </a:avLst>
          </a:prstGeom>
          <a:solidFill>
            <a:schemeClr val="accent5">
              <a:lumMod val="10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000000"/>
                </a:solidFill>
                <a:effectLst/>
                <a:uLnTx/>
                <a:uFillTx/>
                <a:cs typeface="+mn-ea"/>
                <a:sym typeface="+mn-lt"/>
              </a:rPr>
              <a:t> </a:t>
            </a: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53" name="Google Shape;753;p34"/>
          <p:cNvSpPr/>
          <p:nvPr/>
        </p:nvSpPr>
        <p:spPr>
          <a:xfrm>
            <a:off x="1012789" y="3790416"/>
            <a:ext cx="2337547" cy="599039"/>
          </a:xfrm>
          <a:prstGeom prst="roundRect">
            <a:avLst>
              <a:gd name="adj" fmla="val 9314"/>
            </a:avLst>
          </a:prstGeom>
          <a:solidFill>
            <a:schemeClr val="accent5">
              <a:lumMod val="10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000000"/>
                </a:solidFill>
                <a:effectLst/>
                <a:uLnTx/>
                <a:uFillTx/>
                <a:cs typeface="+mn-ea"/>
                <a:sym typeface="+mn-lt"/>
              </a:rPr>
              <a:t> </a:t>
            </a: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54" name="Google Shape;754;p34"/>
          <p:cNvSpPr/>
          <p:nvPr/>
        </p:nvSpPr>
        <p:spPr>
          <a:xfrm>
            <a:off x="1012789" y="4457144"/>
            <a:ext cx="2337547" cy="599039"/>
          </a:xfrm>
          <a:prstGeom prst="roundRect">
            <a:avLst>
              <a:gd name="adj" fmla="val 9314"/>
            </a:avLst>
          </a:prstGeom>
          <a:solidFill>
            <a:schemeClr val="accent5">
              <a:lumMod val="10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000000"/>
                </a:solidFill>
                <a:effectLst/>
                <a:uLnTx/>
                <a:uFillTx/>
                <a:cs typeface="+mn-ea"/>
                <a:sym typeface="+mn-lt"/>
              </a:rPr>
              <a:t> </a:t>
            </a: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55" name="Google Shape;755;p34"/>
          <p:cNvSpPr/>
          <p:nvPr/>
        </p:nvSpPr>
        <p:spPr>
          <a:xfrm>
            <a:off x="1012789" y="5123870"/>
            <a:ext cx="2337547" cy="599039"/>
          </a:xfrm>
          <a:prstGeom prst="roundRect">
            <a:avLst>
              <a:gd name="adj" fmla="val 9314"/>
            </a:avLst>
          </a:prstGeom>
          <a:solidFill>
            <a:schemeClr val="accent5">
              <a:lumMod val="10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000000"/>
                </a:solidFill>
                <a:effectLst/>
                <a:uLnTx/>
                <a:uFillTx/>
                <a:cs typeface="+mn-ea"/>
                <a:sym typeface="+mn-lt"/>
              </a:rPr>
              <a:t> </a:t>
            </a: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756" name="Google Shape;756;p34"/>
          <p:cNvSpPr/>
          <p:nvPr/>
        </p:nvSpPr>
        <p:spPr>
          <a:xfrm>
            <a:off x="3439251" y="2456963"/>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57" name="Google Shape;757;p34"/>
          <p:cNvSpPr/>
          <p:nvPr/>
        </p:nvSpPr>
        <p:spPr>
          <a:xfrm>
            <a:off x="3439251" y="3123690"/>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58" name="Google Shape;758;p34"/>
          <p:cNvSpPr/>
          <p:nvPr/>
        </p:nvSpPr>
        <p:spPr>
          <a:xfrm>
            <a:off x="3439251" y="3790416"/>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59" name="Google Shape;759;p34"/>
          <p:cNvSpPr/>
          <p:nvPr/>
        </p:nvSpPr>
        <p:spPr>
          <a:xfrm>
            <a:off x="3439251" y="4457144"/>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0" name="Google Shape;760;p34"/>
          <p:cNvSpPr/>
          <p:nvPr/>
        </p:nvSpPr>
        <p:spPr>
          <a:xfrm>
            <a:off x="3439251" y="5123870"/>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1" name="Google Shape;761;p34"/>
          <p:cNvSpPr/>
          <p:nvPr/>
        </p:nvSpPr>
        <p:spPr>
          <a:xfrm>
            <a:off x="5224054" y="2456963"/>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2" name="Google Shape;762;p34"/>
          <p:cNvSpPr/>
          <p:nvPr/>
        </p:nvSpPr>
        <p:spPr>
          <a:xfrm>
            <a:off x="5224054" y="3123690"/>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3" name="Google Shape;763;p34"/>
          <p:cNvSpPr/>
          <p:nvPr/>
        </p:nvSpPr>
        <p:spPr>
          <a:xfrm>
            <a:off x="5224054" y="3790416"/>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4" name="Google Shape;764;p34"/>
          <p:cNvSpPr/>
          <p:nvPr/>
        </p:nvSpPr>
        <p:spPr>
          <a:xfrm>
            <a:off x="5224054" y="4457144"/>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5" name="Google Shape;765;p34"/>
          <p:cNvSpPr/>
          <p:nvPr/>
        </p:nvSpPr>
        <p:spPr>
          <a:xfrm>
            <a:off x="5224054" y="5123870"/>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6" name="Google Shape;766;p34"/>
          <p:cNvSpPr/>
          <p:nvPr/>
        </p:nvSpPr>
        <p:spPr>
          <a:xfrm>
            <a:off x="7008857" y="2456963"/>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7" name="Google Shape;767;p34"/>
          <p:cNvSpPr/>
          <p:nvPr/>
        </p:nvSpPr>
        <p:spPr>
          <a:xfrm>
            <a:off x="7008857" y="3123690"/>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8" name="Google Shape;768;p34"/>
          <p:cNvSpPr/>
          <p:nvPr/>
        </p:nvSpPr>
        <p:spPr>
          <a:xfrm>
            <a:off x="7008857" y="3790416"/>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69" name="Google Shape;769;p34"/>
          <p:cNvSpPr/>
          <p:nvPr/>
        </p:nvSpPr>
        <p:spPr>
          <a:xfrm>
            <a:off x="7008857" y="4457144"/>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70" name="Google Shape;770;p34"/>
          <p:cNvSpPr/>
          <p:nvPr/>
        </p:nvSpPr>
        <p:spPr>
          <a:xfrm>
            <a:off x="7008857" y="5123870"/>
            <a:ext cx="1721811" cy="599039"/>
          </a:xfrm>
          <a:prstGeom prst="roundRect">
            <a:avLst>
              <a:gd name="adj" fmla="val 9314"/>
            </a:avLst>
          </a:prstGeom>
          <a:solidFill>
            <a:srgbClr val="EFEFEF"/>
          </a:solidFill>
          <a:ln>
            <a:noFill/>
          </a:ln>
        </p:spPr>
        <p:txBody>
          <a:bodyPr spcFirstLastPara="1" wrap="square" lIns="45733" tIns="22867" rIns="45733" bIns="228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cs typeface="+mn-ea"/>
              <a:sym typeface="+mn-lt"/>
            </a:endParaRPr>
          </a:p>
        </p:txBody>
      </p:sp>
      <p:sp>
        <p:nvSpPr>
          <p:cNvPr id="775" name="Google Shape;775;p34"/>
          <p:cNvSpPr/>
          <p:nvPr/>
        </p:nvSpPr>
        <p:spPr>
          <a:xfrm>
            <a:off x="4102801" y="2582764"/>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76" name="Google Shape;776;p34"/>
          <p:cNvSpPr/>
          <p:nvPr/>
        </p:nvSpPr>
        <p:spPr>
          <a:xfrm>
            <a:off x="4156878" y="5269767"/>
            <a:ext cx="286454" cy="318557"/>
          </a:xfrm>
          <a:custGeom>
            <a:avLst/>
            <a:gdLst/>
            <a:ahLst/>
            <a:cxnLst/>
            <a:rect l="l" t="t" r="r" b="b"/>
            <a:pathLst>
              <a:path w="672526" h="671763" extrusionOk="0">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434343"/>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77" name="Google Shape;777;p34"/>
          <p:cNvSpPr/>
          <p:nvPr/>
        </p:nvSpPr>
        <p:spPr>
          <a:xfrm>
            <a:off x="4102801" y="3243398"/>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78" name="Google Shape;778;p34"/>
          <p:cNvSpPr/>
          <p:nvPr/>
        </p:nvSpPr>
        <p:spPr>
          <a:xfrm>
            <a:off x="4102801" y="3923375"/>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79" name="Google Shape;779;p34"/>
          <p:cNvSpPr/>
          <p:nvPr/>
        </p:nvSpPr>
        <p:spPr>
          <a:xfrm>
            <a:off x="4102801" y="4590101"/>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0" name="Google Shape;780;p34"/>
          <p:cNvSpPr/>
          <p:nvPr/>
        </p:nvSpPr>
        <p:spPr>
          <a:xfrm>
            <a:off x="5888250" y="2582764"/>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1" name="Google Shape;781;p34"/>
          <p:cNvSpPr/>
          <p:nvPr/>
        </p:nvSpPr>
        <p:spPr>
          <a:xfrm>
            <a:off x="5888250" y="3923375"/>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2" name="Google Shape;782;p34"/>
          <p:cNvSpPr/>
          <p:nvPr/>
        </p:nvSpPr>
        <p:spPr>
          <a:xfrm>
            <a:off x="5942327" y="4602903"/>
            <a:ext cx="286454" cy="318557"/>
          </a:xfrm>
          <a:custGeom>
            <a:avLst/>
            <a:gdLst/>
            <a:ahLst/>
            <a:cxnLst/>
            <a:rect l="l" t="t" r="r" b="b"/>
            <a:pathLst>
              <a:path w="672526" h="671763" extrusionOk="0">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434343"/>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3" name="Google Shape;783;p34"/>
          <p:cNvSpPr/>
          <p:nvPr/>
        </p:nvSpPr>
        <p:spPr>
          <a:xfrm>
            <a:off x="5942327" y="3284189"/>
            <a:ext cx="286454" cy="318557"/>
          </a:xfrm>
          <a:custGeom>
            <a:avLst/>
            <a:gdLst/>
            <a:ahLst/>
            <a:cxnLst/>
            <a:rect l="l" t="t" r="r" b="b"/>
            <a:pathLst>
              <a:path w="672526" h="671763" extrusionOk="0">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434343"/>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4" name="Google Shape;784;p34"/>
          <p:cNvSpPr/>
          <p:nvPr/>
        </p:nvSpPr>
        <p:spPr>
          <a:xfrm>
            <a:off x="5888250" y="5256966"/>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5" name="Google Shape;785;p34"/>
          <p:cNvSpPr/>
          <p:nvPr/>
        </p:nvSpPr>
        <p:spPr>
          <a:xfrm>
            <a:off x="7724674" y="3284189"/>
            <a:ext cx="286454" cy="318557"/>
          </a:xfrm>
          <a:custGeom>
            <a:avLst/>
            <a:gdLst/>
            <a:ahLst/>
            <a:cxnLst/>
            <a:rect l="l" t="t" r="r" b="b"/>
            <a:pathLst>
              <a:path w="672526" h="671763" extrusionOk="0">
                <a:moveTo>
                  <a:pt x="92404" y="0"/>
                </a:moveTo>
                <a:cubicBezTo>
                  <a:pt x="116117" y="0"/>
                  <a:pt x="139852" y="8993"/>
                  <a:pt x="157940" y="26977"/>
                </a:cubicBezTo>
                <a:lnTo>
                  <a:pt x="336263" y="205079"/>
                </a:lnTo>
                <a:lnTo>
                  <a:pt x="514585" y="26977"/>
                </a:lnTo>
                <a:cubicBezTo>
                  <a:pt x="550585" y="-8992"/>
                  <a:pt x="609526" y="-8992"/>
                  <a:pt x="645526" y="26977"/>
                </a:cubicBezTo>
                <a:cubicBezTo>
                  <a:pt x="681526" y="62945"/>
                  <a:pt x="681526" y="121658"/>
                  <a:pt x="645526" y="157803"/>
                </a:cubicBezTo>
                <a:lnTo>
                  <a:pt x="467227" y="335882"/>
                </a:lnTo>
                <a:lnTo>
                  <a:pt x="645526" y="513961"/>
                </a:lnTo>
                <a:cubicBezTo>
                  <a:pt x="681526" y="549930"/>
                  <a:pt x="681526" y="608819"/>
                  <a:pt x="645526" y="644787"/>
                </a:cubicBezTo>
                <a:cubicBezTo>
                  <a:pt x="609526" y="680756"/>
                  <a:pt x="550585" y="680756"/>
                  <a:pt x="514585" y="644787"/>
                </a:cubicBezTo>
                <a:lnTo>
                  <a:pt x="336263" y="466685"/>
                </a:lnTo>
                <a:lnTo>
                  <a:pt x="157940" y="644787"/>
                </a:lnTo>
                <a:cubicBezTo>
                  <a:pt x="121764" y="680756"/>
                  <a:pt x="63000" y="680756"/>
                  <a:pt x="27000" y="644787"/>
                </a:cubicBezTo>
                <a:cubicBezTo>
                  <a:pt x="-9000" y="608819"/>
                  <a:pt x="-9000" y="549930"/>
                  <a:pt x="27000" y="513961"/>
                </a:cubicBezTo>
                <a:lnTo>
                  <a:pt x="205299" y="335882"/>
                </a:lnTo>
                <a:lnTo>
                  <a:pt x="27000" y="157803"/>
                </a:lnTo>
                <a:cubicBezTo>
                  <a:pt x="-9000" y="121658"/>
                  <a:pt x="-9000" y="62945"/>
                  <a:pt x="27000" y="26977"/>
                </a:cubicBezTo>
                <a:cubicBezTo>
                  <a:pt x="45000" y="8993"/>
                  <a:pt x="68691" y="0"/>
                  <a:pt x="92404" y="0"/>
                </a:cubicBezTo>
                <a:close/>
              </a:path>
            </a:pathLst>
          </a:custGeom>
          <a:solidFill>
            <a:srgbClr val="434343"/>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6" name="Google Shape;786;p34"/>
          <p:cNvSpPr/>
          <p:nvPr/>
        </p:nvSpPr>
        <p:spPr>
          <a:xfrm>
            <a:off x="7664111" y="3923375"/>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7" name="Google Shape;787;p34"/>
          <p:cNvSpPr/>
          <p:nvPr/>
        </p:nvSpPr>
        <p:spPr>
          <a:xfrm>
            <a:off x="7664111" y="4561061"/>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8" name="Google Shape;788;p34"/>
          <p:cNvSpPr/>
          <p:nvPr/>
        </p:nvSpPr>
        <p:spPr>
          <a:xfrm>
            <a:off x="7664111" y="5256966"/>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789" name="Google Shape;789;p34"/>
          <p:cNvSpPr/>
          <p:nvPr/>
        </p:nvSpPr>
        <p:spPr>
          <a:xfrm>
            <a:off x="7664111" y="2584878"/>
            <a:ext cx="394684" cy="344455"/>
          </a:xfrm>
          <a:custGeom>
            <a:avLst/>
            <a:gdLst/>
            <a:ahLst/>
            <a:cxnLst/>
            <a:rect l="l" t="t" r="r" b="b"/>
            <a:pathLst>
              <a:path w="5250" h="4113" extrusionOk="0">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rgbClr val="B7B7B7"/>
          </a:solidFill>
          <a:ln>
            <a:noFill/>
          </a:ln>
        </p:spPr>
        <p:txBody>
          <a:bodyPr spcFirstLastPara="1" wrap="square" lIns="45733" tIns="22867" rIns="45733" bIns="228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4" name="文本框 3">
            <a:extLst>
              <a:ext uri="{FF2B5EF4-FFF2-40B4-BE49-F238E27FC236}">
                <a16:creationId xmlns:a16="http://schemas.microsoft.com/office/drawing/2014/main" id="{1D56F4A4-54B5-4EFE-B54B-752B162BED7A}"/>
              </a:ext>
            </a:extLst>
          </p:cNvPr>
          <p:cNvSpPr txBox="1"/>
          <p:nvPr/>
        </p:nvSpPr>
        <p:spPr>
          <a:xfrm>
            <a:off x="1589948" y="1912795"/>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47" name="文本框 46">
            <a:extLst>
              <a:ext uri="{FF2B5EF4-FFF2-40B4-BE49-F238E27FC236}">
                <a16:creationId xmlns:a16="http://schemas.microsoft.com/office/drawing/2014/main" id="{4BE8B997-B641-4EF5-B586-E7652FA3BD83}"/>
              </a:ext>
            </a:extLst>
          </p:cNvPr>
          <p:cNvSpPr txBox="1"/>
          <p:nvPr/>
        </p:nvSpPr>
        <p:spPr>
          <a:xfrm>
            <a:off x="3656961" y="1912794"/>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48" name="文本框 47">
            <a:extLst>
              <a:ext uri="{FF2B5EF4-FFF2-40B4-BE49-F238E27FC236}">
                <a16:creationId xmlns:a16="http://schemas.microsoft.com/office/drawing/2014/main" id="{4B5B2AE4-8AEC-420E-AB6F-B0E2D2CD1B24}"/>
              </a:ext>
            </a:extLst>
          </p:cNvPr>
          <p:cNvSpPr txBox="1"/>
          <p:nvPr/>
        </p:nvSpPr>
        <p:spPr>
          <a:xfrm>
            <a:off x="5493347" y="1912794"/>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49" name="文本框 48">
            <a:extLst>
              <a:ext uri="{FF2B5EF4-FFF2-40B4-BE49-F238E27FC236}">
                <a16:creationId xmlns:a16="http://schemas.microsoft.com/office/drawing/2014/main" id="{0C6D5FCA-FEE9-428C-BA7B-A0ED0171F548}"/>
              </a:ext>
            </a:extLst>
          </p:cNvPr>
          <p:cNvSpPr txBox="1"/>
          <p:nvPr/>
        </p:nvSpPr>
        <p:spPr>
          <a:xfrm>
            <a:off x="7215158" y="1912793"/>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50" name="文本框 49">
            <a:extLst>
              <a:ext uri="{FF2B5EF4-FFF2-40B4-BE49-F238E27FC236}">
                <a16:creationId xmlns:a16="http://schemas.microsoft.com/office/drawing/2014/main" id="{A09A8E50-51D8-4DA3-9903-E123ED83A136}"/>
              </a:ext>
            </a:extLst>
          </p:cNvPr>
          <p:cNvSpPr txBox="1"/>
          <p:nvPr/>
        </p:nvSpPr>
        <p:spPr>
          <a:xfrm>
            <a:off x="1606997" y="2560240"/>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548280"/>
                </a:solidFill>
                <a:effectLst/>
                <a:uLnTx/>
                <a:uFillTx/>
                <a:cs typeface="+mn-ea"/>
                <a:sym typeface="+mn-lt"/>
              </a:rPr>
              <a:t>添加标题</a:t>
            </a:r>
          </a:p>
        </p:txBody>
      </p:sp>
      <p:sp>
        <p:nvSpPr>
          <p:cNvPr id="51" name="文本框 50">
            <a:extLst>
              <a:ext uri="{FF2B5EF4-FFF2-40B4-BE49-F238E27FC236}">
                <a16:creationId xmlns:a16="http://schemas.microsoft.com/office/drawing/2014/main" id="{44C47CD1-2780-41E0-8860-01E260CE94AC}"/>
              </a:ext>
            </a:extLst>
          </p:cNvPr>
          <p:cNvSpPr txBox="1"/>
          <p:nvPr/>
        </p:nvSpPr>
        <p:spPr>
          <a:xfrm>
            <a:off x="1632921" y="3245993"/>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548280"/>
                </a:solidFill>
                <a:effectLst/>
                <a:uLnTx/>
                <a:uFillTx/>
                <a:cs typeface="+mn-ea"/>
                <a:sym typeface="+mn-lt"/>
              </a:rPr>
              <a:t>添加标题</a:t>
            </a:r>
          </a:p>
        </p:txBody>
      </p:sp>
      <p:sp>
        <p:nvSpPr>
          <p:cNvPr id="52" name="文本框 51">
            <a:extLst>
              <a:ext uri="{FF2B5EF4-FFF2-40B4-BE49-F238E27FC236}">
                <a16:creationId xmlns:a16="http://schemas.microsoft.com/office/drawing/2014/main" id="{444AA87B-BAE9-4612-8C29-40B19590B7CF}"/>
              </a:ext>
            </a:extLst>
          </p:cNvPr>
          <p:cNvSpPr txBox="1"/>
          <p:nvPr/>
        </p:nvSpPr>
        <p:spPr>
          <a:xfrm>
            <a:off x="1632921" y="3898126"/>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548280"/>
                </a:solidFill>
                <a:effectLst/>
                <a:uLnTx/>
                <a:uFillTx/>
                <a:cs typeface="+mn-ea"/>
                <a:sym typeface="+mn-lt"/>
              </a:rPr>
              <a:t>添加标题</a:t>
            </a:r>
          </a:p>
        </p:txBody>
      </p:sp>
      <p:sp>
        <p:nvSpPr>
          <p:cNvPr id="53" name="文本框 52">
            <a:extLst>
              <a:ext uri="{FF2B5EF4-FFF2-40B4-BE49-F238E27FC236}">
                <a16:creationId xmlns:a16="http://schemas.microsoft.com/office/drawing/2014/main" id="{358AC3E3-385C-426E-80FC-922B2620917E}"/>
              </a:ext>
            </a:extLst>
          </p:cNvPr>
          <p:cNvSpPr txBox="1"/>
          <p:nvPr/>
        </p:nvSpPr>
        <p:spPr>
          <a:xfrm>
            <a:off x="1632921" y="4559188"/>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548280"/>
                </a:solidFill>
                <a:effectLst/>
                <a:uLnTx/>
                <a:uFillTx/>
                <a:cs typeface="+mn-ea"/>
                <a:sym typeface="+mn-lt"/>
              </a:rPr>
              <a:t>添加标题</a:t>
            </a:r>
          </a:p>
        </p:txBody>
      </p:sp>
      <p:sp>
        <p:nvSpPr>
          <p:cNvPr id="54" name="文本框 53">
            <a:extLst>
              <a:ext uri="{FF2B5EF4-FFF2-40B4-BE49-F238E27FC236}">
                <a16:creationId xmlns:a16="http://schemas.microsoft.com/office/drawing/2014/main" id="{EC13FFFF-7F6A-4E73-938A-E48B7BF5F84F}"/>
              </a:ext>
            </a:extLst>
          </p:cNvPr>
          <p:cNvSpPr txBox="1"/>
          <p:nvPr/>
        </p:nvSpPr>
        <p:spPr>
          <a:xfrm>
            <a:off x="1632921" y="5164366"/>
            <a:ext cx="11832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548280"/>
                </a:solidFill>
                <a:effectLst/>
                <a:uLnTx/>
                <a:uFillTx/>
                <a:cs typeface="+mn-ea"/>
                <a:sym typeface="+mn-lt"/>
              </a:rPr>
              <a:t>添加标题</a:t>
            </a:r>
          </a:p>
        </p:txBody>
      </p:sp>
      <p:sp>
        <p:nvSpPr>
          <p:cNvPr id="59" name="文本框 3">
            <a:extLst>
              <a:ext uri="{FF2B5EF4-FFF2-40B4-BE49-F238E27FC236}">
                <a16:creationId xmlns:a16="http://schemas.microsoft.com/office/drawing/2014/main" id="{61CE0C7F-8FB0-4FC6-A108-432CF6981F23}"/>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60" name="图片 59">
            <a:extLst>
              <a:ext uri="{FF2B5EF4-FFF2-40B4-BE49-F238E27FC236}">
                <a16:creationId xmlns:a16="http://schemas.microsoft.com/office/drawing/2014/main" id="{5C04FAF8-DE41-4AC3-A1FB-83C8AF55AF1B}"/>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pic>
        <p:nvPicPr>
          <p:cNvPr id="3" name="图片 2">
            <a:extLst>
              <a:ext uri="{FF2B5EF4-FFF2-40B4-BE49-F238E27FC236}">
                <a16:creationId xmlns:a16="http://schemas.microsoft.com/office/drawing/2014/main" id="{125B30CC-E917-4516-A1E3-FAAE589660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85922" y="1829608"/>
            <a:ext cx="2342393" cy="3962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47"/>
                                        </p:tgtEl>
                                        <p:attrNameLst>
                                          <p:attrName>style.visibility</p:attrName>
                                        </p:attrNameLst>
                                      </p:cBhvr>
                                      <p:to>
                                        <p:strVal val="visible"/>
                                      </p:to>
                                    </p:set>
                                    <p:animEffect transition="in" filter="randombar(horizontal)">
                                      <p:cBhvr>
                                        <p:cTn id="7" dur="500"/>
                                        <p:tgtEl>
                                          <p:spTgt spid="74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48"/>
                                        </p:tgtEl>
                                        <p:attrNameLst>
                                          <p:attrName>style.visibility</p:attrName>
                                        </p:attrNameLst>
                                      </p:cBhvr>
                                      <p:to>
                                        <p:strVal val="visible"/>
                                      </p:to>
                                    </p:set>
                                    <p:animEffect transition="in" filter="randombar(horizontal)">
                                      <p:cBhvr>
                                        <p:cTn id="10" dur="500"/>
                                        <p:tgtEl>
                                          <p:spTgt spid="74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49"/>
                                        </p:tgtEl>
                                        <p:attrNameLst>
                                          <p:attrName>style.visibility</p:attrName>
                                        </p:attrNameLst>
                                      </p:cBhvr>
                                      <p:to>
                                        <p:strVal val="visible"/>
                                      </p:to>
                                    </p:set>
                                    <p:animEffect transition="in" filter="randombar(horizontal)">
                                      <p:cBhvr>
                                        <p:cTn id="13" dur="500"/>
                                        <p:tgtEl>
                                          <p:spTgt spid="74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50"/>
                                        </p:tgtEl>
                                        <p:attrNameLst>
                                          <p:attrName>style.visibility</p:attrName>
                                        </p:attrNameLst>
                                      </p:cBhvr>
                                      <p:to>
                                        <p:strVal val="visible"/>
                                      </p:to>
                                    </p:set>
                                    <p:animEffect transition="in" filter="randombar(horizontal)">
                                      <p:cBhvr>
                                        <p:cTn id="16" dur="500"/>
                                        <p:tgtEl>
                                          <p:spTgt spid="75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51"/>
                                        </p:tgtEl>
                                        <p:attrNameLst>
                                          <p:attrName>style.visibility</p:attrName>
                                        </p:attrNameLst>
                                      </p:cBhvr>
                                      <p:to>
                                        <p:strVal val="visible"/>
                                      </p:to>
                                    </p:set>
                                    <p:animEffect transition="in" filter="randombar(horizontal)">
                                      <p:cBhvr>
                                        <p:cTn id="19" dur="500"/>
                                        <p:tgtEl>
                                          <p:spTgt spid="75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52"/>
                                        </p:tgtEl>
                                        <p:attrNameLst>
                                          <p:attrName>style.visibility</p:attrName>
                                        </p:attrNameLst>
                                      </p:cBhvr>
                                      <p:to>
                                        <p:strVal val="visible"/>
                                      </p:to>
                                    </p:set>
                                    <p:animEffect transition="in" filter="randombar(horizontal)">
                                      <p:cBhvr>
                                        <p:cTn id="22" dur="500"/>
                                        <p:tgtEl>
                                          <p:spTgt spid="75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53"/>
                                        </p:tgtEl>
                                        <p:attrNameLst>
                                          <p:attrName>style.visibility</p:attrName>
                                        </p:attrNameLst>
                                      </p:cBhvr>
                                      <p:to>
                                        <p:strVal val="visible"/>
                                      </p:to>
                                    </p:set>
                                    <p:animEffect transition="in" filter="randombar(horizontal)">
                                      <p:cBhvr>
                                        <p:cTn id="25" dur="500"/>
                                        <p:tgtEl>
                                          <p:spTgt spid="75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54"/>
                                        </p:tgtEl>
                                        <p:attrNameLst>
                                          <p:attrName>style.visibility</p:attrName>
                                        </p:attrNameLst>
                                      </p:cBhvr>
                                      <p:to>
                                        <p:strVal val="visible"/>
                                      </p:to>
                                    </p:set>
                                    <p:animEffect transition="in" filter="randombar(horizontal)">
                                      <p:cBhvr>
                                        <p:cTn id="28" dur="500"/>
                                        <p:tgtEl>
                                          <p:spTgt spid="75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55"/>
                                        </p:tgtEl>
                                        <p:attrNameLst>
                                          <p:attrName>style.visibility</p:attrName>
                                        </p:attrNameLst>
                                      </p:cBhvr>
                                      <p:to>
                                        <p:strVal val="visible"/>
                                      </p:to>
                                    </p:set>
                                    <p:animEffect transition="in" filter="randombar(horizontal)">
                                      <p:cBhvr>
                                        <p:cTn id="31" dur="500"/>
                                        <p:tgtEl>
                                          <p:spTgt spid="75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56"/>
                                        </p:tgtEl>
                                        <p:attrNameLst>
                                          <p:attrName>style.visibility</p:attrName>
                                        </p:attrNameLst>
                                      </p:cBhvr>
                                      <p:to>
                                        <p:strVal val="visible"/>
                                      </p:to>
                                    </p:set>
                                    <p:animEffect transition="in" filter="randombar(horizontal)">
                                      <p:cBhvr>
                                        <p:cTn id="34" dur="500"/>
                                        <p:tgtEl>
                                          <p:spTgt spid="75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57"/>
                                        </p:tgtEl>
                                        <p:attrNameLst>
                                          <p:attrName>style.visibility</p:attrName>
                                        </p:attrNameLst>
                                      </p:cBhvr>
                                      <p:to>
                                        <p:strVal val="visible"/>
                                      </p:to>
                                    </p:set>
                                    <p:animEffect transition="in" filter="randombar(horizontal)">
                                      <p:cBhvr>
                                        <p:cTn id="37" dur="500"/>
                                        <p:tgtEl>
                                          <p:spTgt spid="75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58"/>
                                        </p:tgtEl>
                                        <p:attrNameLst>
                                          <p:attrName>style.visibility</p:attrName>
                                        </p:attrNameLst>
                                      </p:cBhvr>
                                      <p:to>
                                        <p:strVal val="visible"/>
                                      </p:to>
                                    </p:set>
                                    <p:animEffect transition="in" filter="randombar(horizontal)">
                                      <p:cBhvr>
                                        <p:cTn id="40" dur="500"/>
                                        <p:tgtEl>
                                          <p:spTgt spid="75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59"/>
                                        </p:tgtEl>
                                        <p:attrNameLst>
                                          <p:attrName>style.visibility</p:attrName>
                                        </p:attrNameLst>
                                      </p:cBhvr>
                                      <p:to>
                                        <p:strVal val="visible"/>
                                      </p:to>
                                    </p:set>
                                    <p:animEffect transition="in" filter="randombar(horizontal)">
                                      <p:cBhvr>
                                        <p:cTn id="43" dur="500"/>
                                        <p:tgtEl>
                                          <p:spTgt spid="75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760"/>
                                        </p:tgtEl>
                                        <p:attrNameLst>
                                          <p:attrName>style.visibility</p:attrName>
                                        </p:attrNameLst>
                                      </p:cBhvr>
                                      <p:to>
                                        <p:strVal val="visible"/>
                                      </p:to>
                                    </p:set>
                                    <p:animEffect transition="in" filter="randombar(horizontal)">
                                      <p:cBhvr>
                                        <p:cTn id="46" dur="500"/>
                                        <p:tgtEl>
                                          <p:spTgt spid="76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1"/>
                                        </p:tgtEl>
                                        <p:attrNameLst>
                                          <p:attrName>style.visibility</p:attrName>
                                        </p:attrNameLst>
                                      </p:cBhvr>
                                      <p:to>
                                        <p:strVal val="visible"/>
                                      </p:to>
                                    </p:set>
                                    <p:animEffect transition="in" filter="randombar(horizontal)">
                                      <p:cBhvr>
                                        <p:cTn id="49" dur="500"/>
                                        <p:tgtEl>
                                          <p:spTgt spid="76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762"/>
                                        </p:tgtEl>
                                        <p:attrNameLst>
                                          <p:attrName>style.visibility</p:attrName>
                                        </p:attrNameLst>
                                      </p:cBhvr>
                                      <p:to>
                                        <p:strVal val="visible"/>
                                      </p:to>
                                    </p:set>
                                    <p:animEffect transition="in" filter="randombar(horizontal)">
                                      <p:cBhvr>
                                        <p:cTn id="52" dur="500"/>
                                        <p:tgtEl>
                                          <p:spTgt spid="76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763"/>
                                        </p:tgtEl>
                                        <p:attrNameLst>
                                          <p:attrName>style.visibility</p:attrName>
                                        </p:attrNameLst>
                                      </p:cBhvr>
                                      <p:to>
                                        <p:strVal val="visible"/>
                                      </p:to>
                                    </p:set>
                                    <p:animEffect transition="in" filter="randombar(horizontal)">
                                      <p:cBhvr>
                                        <p:cTn id="55" dur="500"/>
                                        <p:tgtEl>
                                          <p:spTgt spid="76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764"/>
                                        </p:tgtEl>
                                        <p:attrNameLst>
                                          <p:attrName>style.visibility</p:attrName>
                                        </p:attrNameLst>
                                      </p:cBhvr>
                                      <p:to>
                                        <p:strVal val="visible"/>
                                      </p:to>
                                    </p:set>
                                    <p:animEffect transition="in" filter="randombar(horizontal)">
                                      <p:cBhvr>
                                        <p:cTn id="58" dur="500"/>
                                        <p:tgtEl>
                                          <p:spTgt spid="764"/>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765"/>
                                        </p:tgtEl>
                                        <p:attrNameLst>
                                          <p:attrName>style.visibility</p:attrName>
                                        </p:attrNameLst>
                                      </p:cBhvr>
                                      <p:to>
                                        <p:strVal val="visible"/>
                                      </p:to>
                                    </p:set>
                                    <p:animEffect transition="in" filter="randombar(horizontal)">
                                      <p:cBhvr>
                                        <p:cTn id="61" dur="500"/>
                                        <p:tgtEl>
                                          <p:spTgt spid="765"/>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766"/>
                                        </p:tgtEl>
                                        <p:attrNameLst>
                                          <p:attrName>style.visibility</p:attrName>
                                        </p:attrNameLst>
                                      </p:cBhvr>
                                      <p:to>
                                        <p:strVal val="visible"/>
                                      </p:to>
                                    </p:set>
                                    <p:animEffect transition="in" filter="randombar(horizontal)">
                                      <p:cBhvr>
                                        <p:cTn id="64" dur="500"/>
                                        <p:tgtEl>
                                          <p:spTgt spid="76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767"/>
                                        </p:tgtEl>
                                        <p:attrNameLst>
                                          <p:attrName>style.visibility</p:attrName>
                                        </p:attrNameLst>
                                      </p:cBhvr>
                                      <p:to>
                                        <p:strVal val="visible"/>
                                      </p:to>
                                    </p:set>
                                    <p:animEffect transition="in" filter="randombar(horizontal)">
                                      <p:cBhvr>
                                        <p:cTn id="67" dur="500"/>
                                        <p:tgtEl>
                                          <p:spTgt spid="76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68"/>
                                        </p:tgtEl>
                                        <p:attrNameLst>
                                          <p:attrName>style.visibility</p:attrName>
                                        </p:attrNameLst>
                                      </p:cBhvr>
                                      <p:to>
                                        <p:strVal val="visible"/>
                                      </p:to>
                                    </p:set>
                                    <p:animEffect transition="in" filter="randombar(horizontal)">
                                      <p:cBhvr>
                                        <p:cTn id="70" dur="500"/>
                                        <p:tgtEl>
                                          <p:spTgt spid="76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769"/>
                                        </p:tgtEl>
                                        <p:attrNameLst>
                                          <p:attrName>style.visibility</p:attrName>
                                        </p:attrNameLst>
                                      </p:cBhvr>
                                      <p:to>
                                        <p:strVal val="visible"/>
                                      </p:to>
                                    </p:set>
                                    <p:animEffect transition="in" filter="randombar(horizontal)">
                                      <p:cBhvr>
                                        <p:cTn id="73" dur="500"/>
                                        <p:tgtEl>
                                          <p:spTgt spid="769"/>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770"/>
                                        </p:tgtEl>
                                        <p:attrNameLst>
                                          <p:attrName>style.visibility</p:attrName>
                                        </p:attrNameLst>
                                      </p:cBhvr>
                                      <p:to>
                                        <p:strVal val="visible"/>
                                      </p:to>
                                    </p:set>
                                    <p:animEffect transition="in" filter="randombar(horizontal)">
                                      <p:cBhvr>
                                        <p:cTn id="76" dur="500"/>
                                        <p:tgtEl>
                                          <p:spTgt spid="770"/>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775"/>
                                        </p:tgtEl>
                                        <p:attrNameLst>
                                          <p:attrName>style.visibility</p:attrName>
                                        </p:attrNameLst>
                                      </p:cBhvr>
                                      <p:to>
                                        <p:strVal val="visible"/>
                                      </p:to>
                                    </p:set>
                                    <p:animEffect transition="in" filter="randombar(horizontal)">
                                      <p:cBhvr>
                                        <p:cTn id="79" dur="500"/>
                                        <p:tgtEl>
                                          <p:spTgt spid="77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776"/>
                                        </p:tgtEl>
                                        <p:attrNameLst>
                                          <p:attrName>style.visibility</p:attrName>
                                        </p:attrNameLst>
                                      </p:cBhvr>
                                      <p:to>
                                        <p:strVal val="visible"/>
                                      </p:to>
                                    </p:set>
                                    <p:animEffect transition="in" filter="randombar(horizontal)">
                                      <p:cBhvr>
                                        <p:cTn id="82" dur="500"/>
                                        <p:tgtEl>
                                          <p:spTgt spid="77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777"/>
                                        </p:tgtEl>
                                        <p:attrNameLst>
                                          <p:attrName>style.visibility</p:attrName>
                                        </p:attrNameLst>
                                      </p:cBhvr>
                                      <p:to>
                                        <p:strVal val="visible"/>
                                      </p:to>
                                    </p:set>
                                    <p:animEffect transition="in" filter="randombar(horizontal)">
                                      <p:cBhvr>
                                        <p:cTn id="85" dur="500"/>
                                        <p:tgtEl>
                                          <p:spTgt spid="777"/>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778"/>
                                        </p:tgtEl>
                                        <p:attrNameLst>
                                          <p:attrName>style.visibility</p:attrName>
                                        </p:attrNameLst>
                                      </p:cBhvr>
                                      <p:to>
                                        <p:strVal val="visible"/>
                                      </p:to>
                                    </p:set>
                                    <p:animEffect transition="in" filter="randombar(horizontal)">
                                      <p:cBhvr>
                                        <p:cTn id="88" dur="500"/>
                                        <p:tgtEl>
                                          <p:spTgt spid="778"/>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779"/>
                                        </p:tgtEl>
                                        <p:attrNameLst>
                                          <p:attrName>style.visibility</p:attrName>
                                        </p:attrNameLst>
                                      </p:cBhvr>
                                      <p:to>
                                        <p:strVal val="visible"/>
                                      </p:to>
                                    </p:set>
                                    <p:animEffect transition="in" filter="randombar(horizontal)">
                                      <p:cBhvr>
                                        <p:cTn id="91" dur="500"/>
                                        <p:tgtEl>
                                          <p:spTgt spid="779"/>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780"/>
                                        </p:tgtEl>
                                        <p:attrNameLst>
                                          <p:attrName>style.visibility</p:attrName>
                                        </p:attrNameLst>
                                      </p:cBhvr>
                                      <p:to>
                                        <p:strVal val="visible"/>
                                      </p:to>
                                    </p:set>
                                    <p:animEffect transition="in" filter="randombar(horizontal)">
                                      <p:cBhvr>
                                        <p:cTn id="94" dur="500"/>
                                        <p:tgtEl>
                                          <p:spTgt spid="780"/>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781"/>
                                        </p:tgtEl>
                                        <p:attrNameLst>
                                          <p:attrName>style.visibility</p:attrName>
                                        </p:attrNameLst>
                                      </p:cBhvr>
                                      <p:to>
                                        <p:strVal val="visible"/>
                                      </p:to>
                                    </p:set>
                                    <p:animEffect transition="in" filter="randombar(horizontal)">
                                      <p:cBhvr>
                                        <p:cTn id="97" dur="500"/>
                                        <p:tgtEl>
                                          <p:spTgt spid="781"/>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782"/>
                                        </p:tgtEl>
                                        <p:attrNameLst>
                                          <p:attrName>style.visibility</p:attrName>
                                        </p:attrNameLst>
                                      </p:cBhvr>
                                      <p:to>
                                        <p:strVal val="visible"/>
                                      </p:to>
                                    </p:set>
                                    <p:animEffect transition="in" filter="randombar(horizontal)">
                                      <p:cBhvr>
                                        <p:cTn id="100" dur="500"/>
                                        <p:tgtEl>
                                          <p:spTgt spid="782"/>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783"/>
                                        </p:tgtEl>
                                        <p:attrNameLst>
                                          <p:attrName>style.visibility</p:attrName>
                                        </p:attrNameLst>
                                      </p:cBhvr>
                                      <p:to>
                                        <p:strVal val="visible"/>
                                      </p:to>
                                    </p:set>
                                    <p:animEffect transition="in" filter="randombar(horizontal)">
                                      <p:cBhvr>
                                        <p:cTn id="103" dur="500"/>
                                        <p:tgtEl>
                                          <p:spTgt spid="783"/>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784"/>
                                        </p:tgtEl>
                                        <p:attrNameLst>
                                          <p:attrName>style.visibility</p:attrName>
                                        </p:attrNameLst>
                                      </p:cBhvr>
                                      <p:to>
                                        <p:strVal val="visible"/>
                                      </p:to>
                                    </p:set>
                                    <p:animEffect transition="in" filter="randombar(horizontal)">
                                      <p:cBhvr>
                                        <p:cTn id="106" dur="500"/>
                                        <p:tgtEl>
                                          <p:spTgt spid="784"/>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785"/>
                                        </p:tgtEl>
                                        <p:attrNameLst>
                                          <p:attrName>style.visibility</p:attrName>
                                        </p:attrNameLst>
                                      </p:cBhvr>
                                      <p:to>
                                        <p:strVal val="visible"/>
                                      </p:to>
                                    </p:set>
                                    <p:animEffect transition="in" filter="randombar(horizontal)">
                                      <p:cBhvr>
                                        <p:cTn id="109" dur="500"/>
                                        <p:tgtEl>
                                          <p:spTgt spid="785"/>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786"/>
                                        </p:tgtEl>
                                        <p:attrNameLst>
                                          <p:attrName>style.visibility</p:attrName>
                                        </p:attrNameLst>
                                      </p:cBhvr>
                                      <p:to>
                                        <p:strVal val="visible"/>
                                      </p:to>
                                    </p:set>
                                    <p:animEffect transition="in" filter="randombar(horizontal)">
                                      <p:cBhvr>
                                        <p:cTn id="112" dur="500"/>
                                        <p:tgtEl>
                                          <p:spTgt spid="786"/>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787"/>
                                        </p:tgtEl>
                                        <p:attrNameLst>
                                          <p:attrName>style.visibility</p:attrName>
                                        </p:attrNameLst>
                                      </p:cBhvr>
                                      <p:to>
                                        <p:strVal val="visible"/>
                                      </p:to>
                                    </p:set>
                                    <p:animEffect transition="in" filter="randombar(horizontal)">
                                      <p:cBhvr>
                                        <p:cTn id="115" dur="500"/>
                                        <p:tgtEl>
                                          <p:spTgt spid="787"/>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788"/>
                                        </p:tgtEl>
                                        <p:attrNameLst>
                                          <p:attrName>style.visibility</p:attrName>
                                        </p:attrNameLst>
                                      </p:cBhvr>
                                      <p:to>
                                        <p:strVal val="visible"/>
                                      </p:to>
                                    </p:set>
                                    <p:animEffect transition="in" filter="randombar(horizontal)">
                                      <p:cBhvr>
                                        <p:cTn id="118" dur="500"/>
                                        <p:tgtEl>
                                          <p:spTgt spid="788"/>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789"/>
                                        </p:tgtEl>
                                        <p:attrNameLst>
                                          <p:attrName>style.visibility</p:attrName>
                                        </p:attrNameLst>
                                      </p:cBhvr>
                                      <p:to>
                                        <p:strVal val="visible"/>
                                      </p:to>
                                    </p:set>
                                    <p:animEffect transition="in" filter="randombar(horizontal)">
                                      <p:cBhvr>
                                        <p:cTn id="121" dur="500"/>
                                        <p:tgtEl>
                                          <p:spTgt spid="789"/>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4"/>
                                        </p:tgtEl>
                                        <p:attrNameLst>
                                          <p:attrName>style.visibility</p:attrName>
                                        </p:attrNameLst>
                                      </p:cBhvr>
                                      <p:to>
                                        <p:strVal val="visible"/>
                                      </p:to>
                                    </p:set>
                                    <p:animEffect transition="in" filter="randombar(horizontal)">
                                      <p:cBhvr>
                                        <p:cTn id="124" dur="500"/>
                                        <p:tgtEl>
                                          <p:spTgt spid="4"/>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randombar(horizontal)">
                                      <p:cBhvr>
                                        <p:cTn id="127" dur="500"/>
                                        <p:tgtEl>
                                          <p:spTgt spid="47"/>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randombar(horizontal)">
                                      <p:cBhvr>
                                        <p:cTn id="130" dur="500"/>
                                        <p:tgtEl>
                                          <p:spTgt spid="48"/>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randombar(horizontal)">
                                      <p:cBhvr>
                                        <p:cTn id="133" dur="500"/>
                                        <p:tgtEl>
                                          <p:spTgt spid="49"/>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randombar(horizontal)">
                                      <p:cBhvr>
                                        <p:cTn id="136" dur="500"/>
                                        <p:tgtEl>
                                          <p:spTgt spid="50"/>
                                        </p:tgtEl>
                                      </p:cBhvr>
                                    </p:animEffect>
                                  </p:childTnLst>
                                </p:cTn>
                              </p:par>
                              <p:par>
                                <p:cTn id="137" presetID="14" presetClass="entr" presetSubtype="10"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randombar(horizontal)">
                                      <p:cBhvr>
                                        <p:cTn id="139" dur="500"/>
                                        <p:tgtEl>
                                          <p:spTgt spid="51"/>
                                        </p:tgtEl>
                                      </p:cBhvr>
                                    </p:animEffect>
                                  </p:childTnLst>
                                </p:cTn>
                              </p:par>
                              <p:par>
                                <p:cTn id="140" presetID="14" presetClass="entr" presetSubtype="10" fill="hold" grpId="0" nodeType="with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randombar(horizontal)">
                                      <p:cBhvr>
                                        <p:cTn id="142" dur="500"/>
                                        <p:tgtEl>
                                          <p:spTgt spid="52"/>
                                        </p:tgtEl>
                                      </p:cBhvr>
                                    </p:animEffect>
                                  </p:childTnLst>
                                </p:cTn>
                              </p:par>
                              <p:par>
                                <p:cTn id="143" presetID="14" presetClass="entr" presetSubtype="10" fill="hold" grpId="0" nodeType="withEffect">
                                  <p:stCondLst>
                                    <p:cond delay="0"/>
                                  </p:stCondLst>
                                  <p:childTnLst>
                                    <p:set>
                                      <p:cBhvr>
                                        <p:cTn id="144" dur="1" fill="hold">
                                          <p:stCondLst>
                                            <p:cond delay="0"/>
                                          </p:stCondLst>
                                        </p:cTn>
                                        <p:tgtEl>
                                          <p:spTgt spid="53"/>
                                        </p:tgtEl>
                                        <p:attrNameLst>
                                          <p:attrName>style.visibility</p:attrName>
                                        </p:attrNameLst>
                                      </p:cBhvr>
                                      <p:to>
                                        <p:strVal val="visible"/>
                                      </p:to>
                                    </p:set>
                                    <p:animEffect transition="in" filter="randombar(horizontal)">
                                      <p:cBhvr>
                                        <p:cTn id="145" dur="500"/>
                                        <p:tgtEl>
                                          <p:spTgt spid="53"/>
                                        </p:tgtEl>
                                      </p:cBhvr>
                                    </p:animEffect>
                                  </p:childTnLst>
                                </p:cTn>
                              </p:par>
                              <p:par>
                                <p:cTn id="146" presetID="14" presetClass="entr" presetSubtype="10" fill="hold" grpId="0" nodeType="with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randombar(horizontal)">
                                      <p:cBhvr>
                                        <p:cTn id="14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 grpId="0" animBg="1"/>
      <p:bldP spid="748" grpId="0" animBg="1"/>
      <p:bldP spid="749" grpId="0" animBg="1"/>
      <p:bldP spid="750" grpId="0" animBg="1"/>
      <p:bldP spid="751" grpId="0" animBg="1"/>
      <p:bldP spid="752" grpId="0" animBg="1"/>
      <p:bldP spid="753"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66" grpId="0" animBg="1"/>
      <p:bldP spid="767" grpId="0" animBg="1"/>
      <p:bldP spid="768" grpId="0" animBg="1"/>
      <p:bldP spid="769" grpId="0" animBg="1"/>
      <p:bldP spid="770" grpId="0" animBg="1"/>
      <p:bldP spid="775" grpId="0" animBg="1"/>
      <p:bldP spid="776" grpId="0" animBg="1"/>
      <p:bldP spid="777" grpId="0" animBg="1"/>
      <p:bldP spid="778" grpId="0" animBg="1"/>
      <p:bldP spid="779" grpId="0" animBg="1"/>
      <p:bldP spid="780" grpId="0" animBg="1"/>
      <p:bldP spid="781" grpId="0" animBg="1"/>
      <p:bldP spid="782" grpId="0" animBg="1"/>
      <p:bldP spid="783" grpId="0" animBg="1"/>
      <p:bldP spid="784" grpId="0" animBg="1"/>
      <p:bldP spid="785" grpId="0" animBg="1"/>
      <p:bldP spid="786" grpId="0" animBg="1"/>
      <p:bldP spid="787" grpId="0" animBg="1"/>
      <p:bldP spid="788" grpId="0" animBg="1"/>
      <p:bldP spid="789" grpId="0" animBg="1"/>
      <p:bldP spid="4" grpId="0"/>
      <p:bldP spid="47" grpId="0"/>
      <p:bldP spid="48" grpId="0"/>
      <p:bldP spid="49" grpId="0"/>
      <p:bldP spid="50" grpId="0"/>
      <p:bldP spid="51" grpId="0"/>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3">
            <a:extLst>
              <a:ext uri="{FF2B5EF4-FFF2-40B4-BE49-F238E27FC236}">
                <a16:creationId xmlns:a16="http://schemas.microsoft.com/office/drawing/2014/main" id="{395BB423-F520-4DD4-A5D1-7B3C68DD4C56}"/>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cs typeface="+mn-ea"/>
                <a:sym typeface="+mn-lt"/>
              </a:rPr>
              <a:t>添加章节小标题</a:t>
            </a:r>
          </a:p>
        </p:txBody>
      </p:sp>
      <p:pic>
        <p:nvPicPr>
          <p:cNvPr id="25" name="图片 24">
            <a:extLst>
              <a:ext uri="{FF2B5EF4-FFF2-40B4-BE49-F238E27FC236}">
                <a16:creationId xmlns:a16="http://schemas.microsoft.com/office/drawing/2014/main" id="{656C6327-99CF-49A6-8EF3-FD32D384B02D}"/>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grpSp>
        <p:nvGrpSpPr>
          <p:cNvPr id="26" name="组合 25">
            <a:extLst>
              <a:ext uri="{FF2B5EF4-FFF2-40B4-BE49-F238E27FC236}">
                <a16:creationId xmlns:a16="http://schemas.microsoft.com/office/drawing/2014/main" id="{ACFB1F60-A255-4A8E-BB3E-9F43DB623B06}"/>
              </a:ext>
            </a:extLst>
          </p:cNvPr>
          <p:cNvGrpSpPr/>
          <p:nvPr/>
        </p:nvGrpSpPr>
        <p:grpSpPr>
          <a:xfrm>
            <a:off x="853102" y="2307176"/>
            <a:ext cx="10471345" cy="182881"/>
            <a:chOff x="639826" y="1875854"/>
            <a:chExt cx="7853509" cy="137161"/>
          </a:xfrm>
        </p:grpSpPr>
        <p:cxnSp>
          <p:nvCxnSpPr>
            <p:cNvPr id="27" name="Straight Connector 3">
              <a:extLst>
                <a:ext uri="{FF2B5EF4-FFF2-40B4-BE49-F238E27FC236}">
                  <a16:creationId xmlns:a16="http://schemas.microsoft.com/office/drawing/2014/main" id="{D72F1CE3-05FA-4BD8-B34B-40108A940228}"/>
                </a:ext>
              </a:extLst>
            </p:cNvPr>
            <p:cNvCxnSpPr/>
            <p:nvPr/>
          </p:nvCxnSpPr>
          <p:spPr>
            <a:xfrm>
              <a:off x="1594780" y="1944434"/>
              <a:ext cx="1067640" cy="0"/>
            </a:xfrm>
            <a:prstGeom prst="line">
              <a:avLst/>
            </a:prstGeom>
            <a:noFill/>
            <a:ln w="19050" cap="flat" cmpd="sng" algn="ctr">
              <a:solidFill>
                <a:schemeClr val="bg1">
                  <a:lumMod val="65000"/>
                </a:schemeClr>
              </a:solidFill>
              <a:prstDash val="solid"/>
              <a:miter lim="800000"/>
            </a:ln>
            <a:effectLst/>
          </p:spPr>
        </p:cxnSp>
        <p:cxnSp>
          <p:nvCxnSpPr>
            <p:cNvPr id="28" name="Straight Connector 4">
              <a:extLst>
                <a:ext uri="{FF2B5EF4-FFF2-40B4-BE49-F238E27FC236}">
                  <a16:creationId xmlns:a16="http://schemas.microsoft.com/office/drawing/2014/main" id="{8D087051-0A71-429C-898E-489D0813A2A8}"/>
                </a:ext>
              </a:extLst>
            </p:cNvPr>
            <p:cNvCxnSpPr/>
            <p:nvPr/>
          </p:nvCxnSpPr>
          <p:spPr>
            <a:xfrm>
              <a:off x="639826" y="1944434"/>
              <a:ext cx="815246" cy="0"/>
            </a:xfrm>
            <a:prstGeom prst="line">
              <a:avLst/>
            </a:prstGeom>
            <a:noFill/>
            <a:ln w="19050" cap="flat" cmpd="sng" algn="ctr">
              <a:solidFill>
                <a:schemeClr val="bg1">
                  <a:lumMod val="65000"/>
                </a:schemeClr>
              </a:solidFill>
              <a:prstDash val="solid"/>
              <a:miter lim="800000"/>
              <a:headEnd type="oval"/>
            </a:ln>
            <a:effectLst/>
          </p:spPr>
        </p:cxnSp>
        <p:cxnSp>
          <p:nvCxnSpPr>
            <p:cNvPr id="29" name="Straight Connector 5">
              <a:extLst>
                <a:ext uri="{FF2B5EF4-FFF2-40B4-BE49-F238E27FC236}">
                  <a16:creationId xmlns:a16="http://schemas.microsoft.com/office/drawing/2014/main" id="{56C10FF2-7BDE-45A3-816F-5999AE4B569D}"/>
                </a:ext>
              </a:extLst>
            </p:cNvPr>
            <p:cNvCxnSpPr/>
            <p:nvPr/>
          </p:nvCxnSpPr>
          <p:spPr>
            <a:xfrm>
              <a:off x="7678089" y="1944434"/>
              <a:ext cx="815246" cy="0"/>
            </a:xfrm>
            <a:prstGeom prst="line">
              <a:avLst/>
            </a:prstGeom>
            <a:noFill/>
            <a:ln w="19050" cap="flat" cmpd="sng" algn="ctr">
              <a:solidFill>
                <a:schemeClr val="bg1">
                  <a:lumMod val="65000"/>
                </a:schemeClr>
              </a:solidFill>
              <a:prstDash val="solid"/>
              <a:miter lim="800000"/>
              <a:tailEnd type="oval"/>
            </a:ln>
            <a:effectLst/>
          </p:spPr>
        </p:cxnSp>
        <p:sp>
          <p:nvSpPr>
            <p:cNvPr id="30" name="Oval 6">
              <a:extLst>
                <a:ext uri="{FF2B5EF4-FFF2-40B4-BE49-F238E27FC236}">
                  <a16:creationId xmlns:a16="http://schemas.microsoft.com/office/drawing/2014/main" id="{4E8552F0-DB63-4BCF-B5D0-BADDE783335C}"/>
                </a:ext>
              </a:extLst>
            </p:cNvPr>
            <p:cNvSpPr>
              <a:spLocks noChangeAspect="1"/>
            </p:cNvSpPr>
            <p:nvPr/>
          </p:nvSpPr>
          <p:spPr bwMode="auto">
            <a:xfrm rot="16200000" flipH="1" flipV="1">
              <a:off x="1463205" y="1874583"/>
              <a:ext cx="123444" cy="139707"/>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cxnSp>
          <p:nvCxnSpPr>
            <p:cNvPr id="31" name="Straight Connector 7">
              <a:extLst>
                <a:ext uri="{FF2B5EF4-FFF2-40B4-BE49-F238E27FC236}">
                  <a16:creationId xmlns:a16="http://schemas.microsoft.com/office/drawing/2014/main" id="{8D206518-3705-4AB3-84E4-B57DA7A46A17}"/>
                </a:ext>
              </a:extLst>
            </p:cNvPr>
            <p:cNvCxnSpPr/>
            <p:nvPr/>
          </p:nvCxnSpPr>
          <p:spPr>
            <a:xfrm>
              <a:off x="2806893" y="1944434"/>
              <a:ext cx="1067640" cy="0"/>
            </a:xfrm>
            <a:prstGeom prst="line">
              <a:avLst/>
            </a:prstGeom>
            <a:noFill/>
            <a:ln w="19050" cap="flat" cmpd="sng" algn="ctr">
              <a:solidFill>
                <a:schemeClr val="bg1">
                  <a:lumMod val="65000"/>
                </a:schemeClr>
              </a:solidFill>
              <a:prstDash val="solid"/>
              <a:miter lim="800000"/>
            </a:ln>
            <a:effectLst/>
          </p:spPr>
        </p:cxnSp>
        <p:cxnSp>
          <p:nvCxnSpPr>
            <p:cNvPr id="32" name="Straight Connector 8">
              <a:extLst>
                <a:ext uri="{FF2B5EF4-FFF2-40B4-BE49-F238E27FC236}">
                  <a16:creationId xmlns:a16="http://schemas.microsoft.com/office/drawing/2014/main" id="{BC17BED4-AD2A-45B4-BAEF-F5517D2B6550}"/>
                </a:ext>
              </a:extLst>
            </p:cNvPr>
            <p:cNvCxnSpPr/>
            <p:nvPr/>
          </p:nvCxnSpPr>
          <p:spPr>
            <a:xfrm>
              <a:off x="4024999" y="1944434"/>
              <a:ext cx="1067640" cy="0"/>
            </a:xfrm>
            <a:prstGeom prst="line">
              <a:avLst/>
            </a:prstGeom>
            <a:noFill/>
            <a:ln w="19050" cap="flat" cmpd="sng" algn="ctr">
              <a:solidFill>
                <a:schemeClr val="bg1">
                  <a:lumMod val="65000"/>
                </a:schemeClr>
              </a:solidFill>
              <a:prstDash val="solid"/>
              <a:miter lim="800000"/>
            </a:ln>
            <a:effectLst/>
          </p:spPr>
        </p:cxnSp>
        <p:sp>
          <p:nvSpPr>
            <p:cNvPr id="33" name="Oval 9">
              <a:extLst>
                <a:ext uri="{FF2B5EF4-FFF2-40B4-BE49-F238E27FC236}">
                  <a16:creationId xmlns:a16="http://schemas.microsoft.com/office/drawing/2014/main" id="{A0621691-471D-4164-B95F-9BF994CACDB3}"/>
                </a:ext>
              </a:extLst>
            </p:cNvPr>
            <p:cNvSpPr>
              <a:spLocks noChangeAspect="1"/>
            </p:cNvSpPr>
            <p:nvPr/>
          </p:nvSpPr>
          <p:spPr bwMode="auto">
            <a:xfrm rot="16200000" flipH="1" flipV="1">
              <a:off x="2671455" y="1866820"/>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cxnSp>
          <p:nvCxnSpPr>
            <p:cNvPr id="34" name="Straight Connector 10">
              <a:extLst>
                <a:ext uri="{FF2B5EF4-FFF2-40B4-BE49-F238E27FC236}">
                  <a16:creationId xmlns:a16="http://schemas.microsoft.com/office/drawing/2014/main" id="{B5BFAE64-3495-40FF-BA3E-CC65A411284E}"/>
                </a:ext>
              </a:extLst>
            </p:cNvPr>
            <p:cNvCxnSpPr/>
            <p:nvPr/>
          </p:nvCxnSpPr>
          <p:spPr>
            <a:xfrm>
              <a:off x="5232348" y="1944434"/>
              <a:ext cx="1067640" cy="0"/>
            </a:xfrm>
            <a:prstGeom prst="line">
              <a:avLst/>
            </a:prstGeom>
            <a:noFill/>
            <a:ln w="19050" cap="flat" cmpd="sng" algn="ctr">
              <a:solidFill>
                <a:schemeClr val="bg1">
                  <a:lumMod val="65000"/>
                </a:schemeClr>
              </a:solidFill>
              <a:prstDash val="solid"/>
              <a:miter lim="800000"/>
            </a:ln>
            <a:effectLst/>
          </p:spPr>
        </p:cxnSp>
        <p:sp>
          <p:nvSpPr>
            <p:cNvPr id="35" name="Oval 11">
              <a:extLst>
                <a:ext uri="{FF2B5EF4-FFF2-40B4-BE49-F238E27FC236}">
                  <a16:creationId xmlns:a16="http://schemas.microsoft.com/office/drawing/2014/main" id="{8A75D1BA-91E2-41EA-91C7-0832319334B2}"/>
                </a:ext>
              </a:extLst>
            </p:cNvPr>
            <p:cNvSpPr>
              <a:spLocks noChangeAspect="1"/>
            </p:cNvSpPr>
            <p:nvPr/>
          </p:nvSpPr>
          <p:spPr bwMode="auto">
            <a:xfrm rot="16200000" flipH="1" flipV="1">
              <a:off x="3878805" y="1866820"/>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cxnSp>
          <p:nvCxnSpPr>
            <p:cNvPr id="36" name="Straight Connector 12">
              <a:extLst>
                <a:ext uri="{FF2B5EF4-FFF2-40B4-BE49-F238E27FC236}">
                  <a16:creationId xmlns:a16="http://schemas.microsoft.com/office/drawing/2014/main" id="{1E8A4CC3-AA5C-43F3-A7E0-E66530888942}"/>
                </a:ext>
              </a:extLst>
            </p:cNvPr>
            <p:cNvCxnSpPr/>
            <p:nvPr/>
          </p:nvCxnSpPr>
          <p:spPr>
            <a:xfrm>
              <a:off x="6455218" y="1944434"/>
              <a:ext cx="1067640" cy="0"/>
            </a:xfrm>
            <a:prstGeom prst="line">
              <a:avLst/>
            </a:prstGeom>
            <a:noFill/>
            <a:ln w="19050" cap="flat" cmpd="sng" algn="ctr">
              <a:solidFill>
                <a:schemeClr val="bg1">
                  <a:lumMod val="65000"/>
                </a:schemeClr>
              </a:solidFill>
              <a:prstDash val="solid"/>
              <a:miter lim="800000"/>
            </a:ln>
            <a:effectLst/>
          </p:spPr>
        </p:cxnSp>
        <p:sp>
          <p:nvSpPr>
            <p:cNvPr id="37" name="Oval 13">
              <a:extLst>
                <a:ext uri="{FF2B5EF4-FFF2-40B4-BE49-F238E27FC236}">
                  <a16:creationId xmlns:a16="http://schemas.microsoft.com/office/drawing/2014/main" id="{866FAEF8-8527-4F1C-9CCD-67CC68070FD7}"/>
                </a:ext>
              </a:extLst>
            </p:cNvPr>
            <p:cNvSpPr>
              <a:spLocks noChangeAspect="1"/>
            </p:cNvSpPr>
            <p:nvPr/>
          </p:nvSpPr>
          <p:spPr bwMode="auto">
            <a:xfrm rot="16200000" flipH="1" flipV="1">
              <a:off x="5101674" y="1866819"/>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sp>
          <p:nvSpPr>
            <p:cNvPr id="38" name="Oval 14">
              <a:extLst>
                <a:ext uri="{FF2B5EF4-FFF2-40B4-BE49-F238E27FC236}">
                  <a16:creationId xmlns:a16="http://schemas.microsoft.com/office/drawing/2014/main" id="{0EE1194C-6722-492C-890C-38169B4DF8B7}"/>
                </a:ext>
              </a:extLst>
            </p:cNvPr>
            <p:cNvSpPr>
              <a:spLocks noChangeAspect="1"/>
            </p:cNvSpPr>
            <p:nvPr/>
          </p:nvSpPr>
          <p:spPr bwMode="auto">
            <a:xfrm rot="16200000" flipH="1" flipV="1">
              <a:off x="6309024" y="1866820"/>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sp>
          <p:nvSpPr>
            <p:cNvPr id="39" name="Oval 15">
              <a:extLst>
                <a:ext uri="{FF2B5EF4-FFF2-40B4-BE49-F238E27FC236}">
                  <a16:creationId xmlns:a16="http://schemas.microsoft.com/office/drawing/2014/main" id="{72372E32-E88F-4861-97B8-AE65FFFAB0CB}"/>
                </a:ext>
              </a:extLst>
            </p:cNvPr>
            <p:cNvSpPr>
              <a:spLocks noChangeAspect="1"/>
            </p:cNvSpPr>
            <p:nvPr/>
          </p:nvSpPr>
          <p:spPr bwMode="auto">
            <a:xfrm rot="16200000" flipH="1" flipV="1">
              <a:off x="7531893" y="1866820"/>
              <a:ext cx="137160" cy="155230"/>
            </a:xfrm>
            <a:prstGeom prst="ellipse">
              <a:avLst/>
            </a:prstGeom>
            <a:noFill/>
            <a:ln w="28575">
              <a:solidFill>
                <a:schemeClr val="bg1">
                  <a:lumMod val="65000"/>
                </a:schemeClr>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grpSp>
      <p:grpSp>
        <p:nvGrpSpPr>
          <p:cNvPr id="40" name="组合 39">
            <a:extLst>
              <a:ext uri="{FF2B5EF4-FFF2-40B4-BE49-F238E27FC236}">
                <a16:creationId xmlns:a16="http://schemas.microsoft.com/office/drawing/2014/main" id="{8C639E88-1AA0-49BB-97D7-A0AD460967C8}"/>
              </a:ext>
            </a:extLst>
          </p:cNvPr>
          <p:cNvGrpSpPr/>
          <p:nvPr/>
        </p:nvGrpSpPr>
        <p:grpSpPr>
          <a:xfrm>
            <a:off x="1427776" y="1764167"/>
            <a:ext cx="9253780" cy="585221"/>
            <a:chOff x="1070831" y="1468596"/>
            <a:chExt cx="6940335" cy="438915"/>
          </a:xfrm>
        </p:grpSpPr>
        <p:sp>
          <p:nvSpPr>
            <p:cNvPr id="41" name="TextBox 16">
              <a:extLst>
                <a:ext uri="{FF2B5EF4-FFF2-40B4-BE49-F238E27FC236}">
                  <a16:creationId xmlns:a16="http://schemas.microsoft.com/office/drawing/2014/main" id="{7FE29A43-84E9-48CB-938E-A853E15EEA2D}"/>
                </a:ext>
              </a:extLst>
            </p:cNvPr>
            <p:cNvSpPr txBox="1"/>
            <p:nvPr/>
          </p:nvSpPr>
          <p:spPr>
            <a:xfrm>
              <a:off x="1070831" y="1468596"/>
              <a:ext cx="821379" cy="438581"/>
            </a:xfrm>
            <a:prstGeom prst="rect">
              <a:avLst/>
            </a:prstGeom>
            <a:noFill/>
          </p:spPr>
          <p:txBody>
            <a:bodyPr wrap="none">
              <a:normAutofit/>
            </a:bodyPr>
            <a:lstStyle/>
            <a:p>
              <a:pPr algn="ctr"/>
              <a:r>
                <a:rPr lang="zh-CN" altLang="en-US" sz="2000" dirty="0">
                  <a:solidFill>
                    <a:schemeClr val="accent1"/>
                  </a:solidFill>
                  <a:cs typeface="+mn-ea"/>
                  <a:sym typeface="+mn-lt"/>
                </a:rPr>
                <a:t>第</a:t>
              </a:r>
              <a:r>
                <a:rPr lang="en-US" altLang="zh-CN" sz="2000" dirty="0">
                  <a:solidFill>
                    <a:schemeClr val="accent1"/>
                  </a:solidFill>
                  <a:cs typeface="+mn-ea"/>
                  <a:sym typeface="+mn-lt"/>
                </a:rPr>
                <a:t>1</a:t>
              </a:r>
              <a:r>
                <a:rPr lang="zh-CN" altLang="en-US" sz="2000" dirty="0">
                  <a:solidFill>
                    <a:schemeClr val="accent1"/>
                  </a:solidFill>
                  <a:cs typeface="+mn-ea"/>
                  <a:sym typeface="+mn-lt"/>
                </a:rPr>
                <a:t>步</a:t>
              </a:r>
              <a:endParaRPr lang="en-US" sz="2000" dirty="0">
                <a:solidFill>
                  <a:schemeClr val="accent1"/>
                </a:solidFill>
                <a:cs typeface="+mn-ea"/>
                <a:sym typeface="+mn-lt"/>
              </a:endParaRPr>
            </a:p>
          </p:txBody>
        </p:sp>
        <p:sp>
          <p:nvSpPr>
            <p:cNvPr id="42" name="TextBox 17">
              <a:extLst>
                <a:ext uri="{FF2B5EF4-FFF2-40B4-BE49-F238E27FC236}">
                  <a16:creationId xmlns:a16="http://schemas.microsoft.com/office/drawing/2014/main" id="{8372E347-17D2-4B27-86B1-269B07315DCE}"/>
                </a:ext>
              </a:extLst>
            </p:cNvPr>
            <p:cNvSpPr txBox="1"/>
            <p:nvPr/>
          </p:nvSpPr>
          <p:spPr>
            <a:xfrm>
              <a:off x="2329349" y="1468930"/>
              <a:ext cx="821379" cy="438581"/>
            </a:xfrm>
            <a:prstGeom prst="rect">
              <a:avLst/>
            </a:prstGeom>
            <a:noFill/>
          </p:spPr>
          <p:txBody>
            <a:bodyPr wrap="none">
              <a:normAutofit/>
            </a:bodyPr>
            <a:lstStyle/>
            <a:p>
              <a:pPr lvl="0" algn="ctr"/>
              <a:r>
                <a:rPr lang="zh-CN" altLang="en-US" sz="2000" dirty="0">
                  <a:solidFill>
                    <a:schemeClr val="accent1"/>
                  </a:solidFill>
                  <a:cs typeface="+mn-ea"/>
                  <a:sym typeface="+mn-lt"/>
                </a:rPr>
                <a:t>第</a:t>
              </a:r>
              <a:r>
                <a:rPr lang="en-US" altLang="zh-CN" sz="2000" dirty="0">
                  <a:solidFill>
                    <a:schemeClr val="accent1"/>
                  </a:solidFill>
                  <a:cs typeface="+mn-ea"/>
                  <a:sym typeface="+mn-lt"/>
                </a:rPr>
                <a:t>2</a:t>
              </a:r>
              <a:r>
                <a:rPr lang="zh-CN" altLang="en-US" sz="2000" dirty="0">
                  <a:solidFill>
                    <a:schemeClr val="accent1"/>
                  </a:solidFill>
                  <a:cs typeface="+mn-ea"/>
                  <a:sym typeface="+mn-lt"/>
                </a:rPr>
                <a:t>步</a:t>
              </a:r>
              <a:endParaRPr lang="en-US" altLang="zh-CN" sz="2000" dirty="0">
                <a:solidFill>
                  <a:schemeClr val="accent1"/>
                </a:solidFill>
                <a:cs typeface="+mn-ea"/>
                <a:sym typeface="+mn-lt"/>
              </a:endParaRPr>
            </a:p>
          </p:txBody>
        </p:sp>
        <p:sp>
          <p:nvSpPr>
            <p:cNvPr id="43" name="TextBox 18">
              <a:extLst>
                <a:ext uri="{FF2B5EF4-FFF2-40B4-BE49-F238E27FC236}">
                  <a16:creationId xmlns:a16="http://schemas.microsoft.com/office/drawing/2014/main" id="{CDC19A17-AE29-4290-A02C-190B29A71CBB}"/>
                </a:ext>
              </a:extLst>
            </p:cNvPr>
            <p:cNvSpPr txBox="1"/>
            <p:nvPr/>
          </p:nvSpPr>
          <p:spPr>
            <a:xfrm>
              <a:off x="3536697" y="1468930"/>
              <a:ext cx="821379" cy="438581"/>
            </a:xfrm>
            <a:prstGeom prst="rect">
              <a:avLst/>
            </a:prstGeom>
            <a:noFill/>
          </p:spPr>
          <p:txBody>
            <a:bodyPr wrap="none">
              <a:normAutofit/>
            </a:bodyPr>
            <a:lstStyle/>
            <a:p>
              <a:pPr lvl="0" algn="ctr"/>
              <a:r>
                <a:rPr lang="zh-CN" altLang="en-US" sz="2000" dirty="0">
                  <a:solidFill>
                    <a:schemeClr val="accent1"/>
                  </a:solidFill>
                  <a:cs typeface="+mn-ea"/>
                  <a:sym typeface="+mn-lt"/>
                </a:rPr>
                <a:t>第</a:t>
              </a:r>
              <a:r>
                <a:rPr lang="en-US" altLang="zh-CN" sz="2000" dirty="0">
                  <a:solidFill>
                    <a:schemeClr val="accent1"/>
                  </a:solidFill>
                  <a:cs typeface="+mn-ea"/>
                  <a:sym typeface="+mn-lt"/>
                </a:rPr>
                <a:t>3</a:t>
              </a:r>
              <a:r>
                <a:rPr lang="zh-CN" altLang="en-US" sz="2000" dirty="0">
                  <a:solidFill>
                    <a:schemeClr val="accent1"/>
                  </a:solidFill>
                  <a:cs typeface="+mn-ea"/>
                  <a:sym typeface="+mn-lt"/>
                </a:rPr>
                <a:t>步</a:t>
              </a:r>
              <a:endParaRPr lang="en-US" altLang="zh-CN" sz="2000" dirty="0">
                <a:solidFill>
                  <a:schemeClr val="accent1"/>
                </a:solidFill>
                <a:cs typeface="+mn-ea"/>
                <a:sym typeface="+mn-lt"/>
              </a:endParaRPr>
            </a:p>
          </p:txBody>
        </p:sp>
        <p:sp>
          <p:nvSpPr>
            <p:cNvPr id="44" name="TextBox 19">
              <a:extLst>
                <a:ext uri="{FF2B5EF4-FFF2-40B4-BE49-F238E27FC236}">
                  <a16:creationId xmlns:a16="http://schemas.microsoft.com/office/drawing/2014/main" id="{F4B05DED-F186-4F56-9014-EE93DFDE25C9}"/>
                </a:ext>
              </a:extLst>
            </p:cNvPr>
            <p:cNvSpPr txBox="1"/>
            <p:nvPr/>
          </p:nvSpPr>
          <p:spPr>
            <a:xfrm>
              <a:off x="4759568" y="1468930"/>
              <a:ext cx="821379" cy="438581"/>
            </a:xfrm>
            <a:prstGeom prst="rect">
              <a:avLst/>
            </a:prstGeom>
            <a:noFill/>
          </p:spPr>
          <p:txBody>
            <a:bodyPr wrap="none">
              <a:normAutofit/>
            </a:bodyPr>
            <a:lstStyle/>
            <a:p>
              <a:pPr lvl="0" algn="ctr"/>
              <a:r>
                <a:rPr lang="zh-CN" altLang="en-US" sz="2000" dirty="0">
                  <a:solidFill>
                    <a:schemeClr val="accent1"/>
                  </a:solidFill>
                  <a:cs typeface="+mn-ea"/>
                  <a:sym typeface="+mn-lt"/>
                </a:rPr>
                <a:t>第</a:t>
              </a:r>
              <a:r>
                <a:rPr lang="en-US" altLang="zh-CN" sz="2000" dirty="0">
                  <a:solidFill>
                    <a:schemeClr val="accent1"/>
                  </a:solidFill>
                  <a:cs typeface="+mn-ea"/>
                  <a:sym typeface="+mn-lt"/>
                </a:rPr>
                <a:t>4</a:t>
              </a:r>
              <a:r>
                <a:rPr lang="zh-CN" altLang="en-US" sz="2000" dirty="0">
                  <a:solidFill>
                    <a:schemeClr val="accent1"/>
                  </a:solidFill>
                  <a:cs typeface="+mn-ea"/>
                  <a:sym typeface="+mn-lt"/>
                </a:rPr>
                <a:t>步</a:t>
              </a:r>
              <a:endParaRPr lang="en-US" altLang="zh-CN" sz="2000" dirty="0">
                <a:solidFill>
                  <a:schemeClr val="accent1"/>
                </a:solidFill>
                <a:cs typeface="+mn-ea"/>
                <a:sym typeface="+mn-lt"/>
              </a:endParaRPr>
            </a:p>
          </p:txBody>
        </p:sp>
        <p:sp>
          <p:nvSpPr>
            <p:cNvPr id="45" name="TextBox 20">
              <a:extLst>
                <a:ext uri="{FF2B5EF4-FFF2-40B4-BE49-F238E27FC236}">
                  <a16:creationId xmlns:a16="http://schemas.microsoft.com/office/drawing/2014/main" id="{A3CC5E3F-AC03-41BD-9856-320772D3D5ED}"/>
                </a:ext>
              </a:extLst>
            </p:cNvPr>
            <p:cNvSpPr txBox="1"/>
            <p:nvPr/>
          </p:nvSpPr>
          <p:spPr>
            <a:xfrm>
              <a:off x="5966916" y="1468930"/>
              <a:ext cx="821379" cy="438581"/>
            </a:xfrm>
            <a:prstGeom prst="rect">
              <a:avLst/>
            </a:prstGeom>
            <a:noFill/>
          </p:spPr>
          <p:txBody>
            <a:bodyPr wrap="none">
              <a:normAutofit/>
            </a:bodyPr>
            <a:lstStyle/>
            <a:p>
              <a:pPr lvl="0" algn="ctr"/>
              <a:r>
                <a:rPr lang="zh-CN" altLang="en-US" sz="2000" dirty="0">
                  <a:solidFill>
                    <a:schemeClr val="accent1"/>
                  </a:solidFill>
                  <a:cs typeface="+mn-ea"/>
                  <a:sym typeface="+mn-lt"/>
                </a:rPr>
                <a:t>第</a:t>
              </a:r>
              <a:r>
                <a:rPr lang="en-US" altLang="zh-CN" sz="2000" dirty="0">
                  <a:solidFill>
                    <a:schemeClr val="accent1"/>
                  </a:solidFill>
                  <a:cs typeface="+mn-ea"/>
                  <a:sym typeface="+mn-lt"/>
                </a:rPr>
                <a:t>5</a:t>
              </a:r>
              <a:r>
                <a:rPr lang="zh-CN" altLang="en-US" sz="2000" dirty="0">
                  <a:solidFill>
                    <a:schemeClr val="accent1"/>
                  </a:solidFill>
                  <a:cs typeface="+mn-ea"/>
                  <a:sym typeface="+mn-lt"/>
                </a:rPr>
                <a:t>步</a:t>
              </a:r>
              <a:endParaRPr lang="en-US" altLang="zh-CN" sz="2000" dirty="0">
                <a:solidFill>
                  <a:schemeClr val="accent1"/>
                </a:solidFill>
                <a:cs typeface="+mn-ea"/>
                <a:sym typeface="+mn-lt"/>
              </a:endParaRPr>
            </a:p>
          </p:txBody>
        </p:sp>
        <p:sp>
          <p:nvSpPr>
            <p:cNvPr id="46" name="TextBox 21">
              <a:extLst>
                <a:ext uri="{FF2B5EF4-FFF2-40B4-BE49-F238E27FC236}">
                  <a16:creationId xmlns:a16="http://schemas.microsoft.com/office/drawing/2014/main" id="{38921B47-799A-4F8C-A2B6-EA199FFFABBB}"/>
                </a:ext>
              </a:extLst>
            </p:cNvPr>
            <p:cNvSpPr txBox="1"/>
            <p:nvPr/>
          </p:nvSpPr>
          <p:spPr>
            <a:xfrm>
              <a:off x="7189787" y="1468930"/>
              <a:ext cx="821379" cy="438581"/>
            </a:xfrm>
            <a:prstGeom prst="rect">
              <a:avLst/>
            </a:prstGeom>
            <a:noFill/>
          </p:spPr>
          <p:txBody>
            <a:bodyPr wrap="none">
              <a:normAutofit/>
            </a:bodyPr>
            <a:lstStyle/>
            <a:p>
              <a:pPr lvl="0" algn="ctr"/>
              <a:r>
                <a:rPr lang="zh-CN" altLang="en-US" sz="2000" dirty="0">
                  <a:solidFill>
                    <a:schemeClr val="accent1"/>
                  </a:solidFill>
                  <a:cs typeface="+mn-ea"/>
                  <a:sym typeface="+mn-lt"/>
                </a:rPr>
                <a:t>第</a:t>
              </a:r>
              <a:r>
                <a:rPr lang="en-US" altLang="zh-CN" sz="2000" dirty="0">
                  <a:solidFill>
                    <a:schemeClr val="accent1"/>
                  </a:solidFill>
                  <a:cs typeface="+mn-ea"/>
                  <a:sym typeface="+mn-lt"/>
                </a:rPr>
                <a:t>6</a:t>
              </a:r>
              <a:r>
                <a:rPr lang="zh-CN" altLang="en-US" sz="2000" dirty="0">
                  <a:solidFill>
                    <a:schemeClr val="accent1"/>
                  </a:solidFill>
                  <a:cs typeface="+mn-ea"/>
                  <a:sym typeface="+mn-lt"/>
                </a:rPr>
                <a:t>步</a:t>
              </a:r>
              <a:endParaRPr lang="en-US" altLang="zh-CN" sz="2000" dirty="0">
                <a:solidFill>
                  <a:schemeClr val="accent1"/>
                </a:solidFill>
                <a:cs typeface="+mn-ea"/>
                <a:sym typeface="+mn-lt"/>
              </a:endParaRPr>
            </a:p>
          </p:txBody>
        </p:sp>
      </p:grpSp>
      <p:grpSp>
        <p:nvGrpSpPr>
          <p:cNvPr id="47" name="组合 46">
            <a:extLst>
              <a:ext uri="{FF2B5EF4-FFF2-40B4-BE49-F238E27FC236}">
                <a16:creationId xmlns:a16="http://schemas.microsoft.com/office/drawing/2014/main" id="{04EE2B41-C60C-4C4A-9F3E-3F367E7AE78E}"/>
              </a:ext>
            </a:extLst>
          </p:cNvPr>
          <p:cNvGrpSpPr/>
          <p:nvPr/>
        </p:nvGrpSpPr>
        <p:grpSpPr>
          <a:xfrm>
            <a:off x="1618658" y="2502079"/>
            <a:ext cx="8929885" cy="1751643"/>
            <a:chOff x="1213993" y="2022032"/>
            <a:chExt cx="6697414" cy="1313732"/>
          </a:xfrm>
        </p:grpSpPr>
        <p:cxnSp>
          <p:nvCxnSpPr>
            <p:cNvPr id="48" name="Straight Connector 22">
              <a:extLst>
                <a:ext uri="{FF2B5EF4-FFF2-40B4-BE49-F238E27FC236}">
                  <a16:creationId xmlns:a16="http://schemas.microsoft.com/office/drawing/2014/main" id="{74F8D57E-2F20-49A0-9345-4463420EF7D2}"/>
                </a:ext>
              </a:extLst>
            </p:cNvPr>
            <p:cNvCxnSpPr/>
            <p:nvPr/>
          </p:nvCxnSpPr>
          <p:spPr>
            <a:xfrm>
              <a:off x="1524927" y="2022032"/>
              <a:ext cx="0" cy="717230"/>
            </a:xfrm>
            <a:prstGeom prst="line">
              <a:avLst/>
            </a:prstGeom>
            <a:noFill/>
            <a:ln w="19050" cap="flat" cmpd="sng" algn="ctr">
              <a:solidFill>
                <a:schemeClr val="accent1"/>
              </a:solidFill>
              <a:prstDash val="solid"/>
              <a:miter lim="800000"/>
            </a:ln>
            <a:effectLst/>
          </p:spPr>
        </p:cxnSp>
        <p:sp>
          <p:nvSpPr>
            <p:cNvPr id="49" name="Isosceles Triangle 23">
              <a:extLst>
                <a:ext uri="{FF2B5EF4-FFF2-40B4-BE49-F238E27FC236}">
                  <a16:creationId xmlns:a16="http://schemas.microsoft.com/office/drawing/2014/main" id="{465279E2-DCE0-4BCB-930B-6E7052208893}"/>
                </a:ext>
              </a:extLst>
            </p:cNvPr>
            <p:cNvSpPr/>
            <p:nvPr/>
          </p:nvSpPr>
          <p:spPr bwMode="auto">
            <a:xfrm>
              <a:off x="1213993"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cxnSp>
          <p:nvCxnSpPr>
            <p:cNvPr id="50" name="Straight Connector 24">
              <a:extLst>
                <a:ext uri="{FF2B5EF4-FFF2-40B4-BE49-F238E27FC236}">
                  <a16:creationId xmlns:a16="http://schemas.microsoft.com/office/drawing/2014/main" id="{7AF175E7-AA2A-4AB1-A537-9831B09C0C09}"/>
                </a:ext>
              </a:extLst>
            </p:cNvPr>
            <p:cNvCxnSpPr/>
            <p:nvPr/>
          </p:nvCxnSpPr>
          <p:spPr>
            <a:xfrm>
              <a:off x="2740035" y="2022032"/>
              <a:ext cx="0" cy="717230"/>
            </a:xfrm>
            <a:prstGeom prst="line">
              <a:avLst/>
            </a:prstGeom>
            <a:noFill/>
            <a:ln w="19050" cap="flat" cmpd="sng" algn="ctr">
              <a:solidFill>
                <a:srgbClr val="6E8F9E"/>
              </a:solidFill>
              <a:prstDash val="solid"/>
              <a:miter lim="800000"/>
            </a:ln>
            <a:effectLst/>
          </p:spPr>
        </p:cxnSp>
        <p:sp>
          <p:nvSpPr>
            <p:cNvPr id="51" name="Isosceles Triangle 25">
              <a:extLst>
                <a:ext uri="{FF2B5EF4-FFF2-40B4-BE49-F238E27FC236}">
                  <a16:creationId xmlns:a16="http://schemas.microsoft.com/office/drawing/2014/main" id="{5D3C930C-AC75-4B4B-B67E-C1F51F3EC2F9}"/>
                </a:ext>
              </a:extLst>
            </p:cNvPr>
            <p:cNvSpPr/>
            <p:nvPr/>
          </p:nvSpPr>
          <p:spPr bwMode="auto">
            <a:xfrm>
              <a:off x="2429103"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cxnSp>
          <p:nvCxnSpPr>
            <p:cNvPr id="52" name="Straight Connector 26">
              <a:extLst>
                <a:ext uri="{FF2B5EF4-FFF2-40B4-BE49-F238E27FC236}">
                  <a16:creationId xmlns:a16="http://schemas.microsoft.com/office/drawing/2014/main" id="{E29522F6-E90E-4094-AB4A-D5A8C1950D78}"/>
                </a:ext>
              </a:extLst>
            </p:cNvPr>
            <p:cNvCxnSpPr/>
            <p:nvPr/>
          </p:nvCxnSpPr>
          <p:spPr>
            <a:xfrm>
              <a:off x="3947385" y="2022032"/>
              <a:ext cx="0" cy="717230"/>
            </a:xfrm>
            <a:prstGeom prst="line">
              <a:avLst/>
            </a:prstGeom>
            <a:noFill/>
            <a:ln w="19050" cap="flat" cmpd="sng" algn="ctr">
              <a:solidFill>
                <a:schemeClr val="accent1"/>
              </a:solidFill>
              <a:prstDash val="solid"/>
              <a:miter lim="800000"/>
            </a:ln>
            <a:effectLst/>
          </p:spPr>
        </p:cxnSp>
        <p:sp>
          <p:nvSpPr>
            <p:cNvPr id="53" name="Isosceles Triangle 27">
              <a:extLst>
                <a:ext uri="{FF2B5EF4-FFF2-40B4-BE49-F238E27FC236}">
                  <a16:creationId xmlns:a16="http://schemas.microsoft.com/office/drawing/2014/main" id="{CBCB5873-9FF1-4B90-BFD3-785A16D2CE18}"/>
                </a:ext>
              </a:extLst>
            </p:cNvPr>
            <p:cNvSpPr/>
            <p:nvPr/>
          </p:nvSpPr>
          <p:spPr bwMode="auto">
            <a:xfrm>
              <a:off x="3636451"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cxnSp>
          <p:nvCxnSpPr>
            <p:cNvPr id="54" name="Straight Connector 28">
              <a:extLst>
                <a:ext uri="{FF2B5EF4-FFF2-40B4-BE49-F238E27FC236}">
                  <a16:creationId xmlns:a16="http://schemas.microsoft.com/office/drawing/2014/main" id="{95979384-E6CB-49E2-9D0F-0FF7FBF79D78}"/>
                </a:ext>
              </a:extLst>
            </p:cNvPr>
            <p:cNvCxnSpPr/>
            <p:nvPr/>
          </p:nvCxnSpPr>
          <p:spPr>
            <a:xfrm>
              <a:off x="5170254" y="2022032"/>
              <a:ext cx="0" cy="717230"/>
            </a:xfrm>
            <a:prstGeom prst="line">
              <a:avLst/>
            </a:prstGeom>
            <a:noFill/>
            <a:ln w="19050" cap="flat" cmpd="sng" algn="ctr">
              <a:solidFill>
                <a:srgbClr val="6E8F9E"/>
              </a:solidFill>
              <a:prstDash val="solid"/>
              <a:miter lim="800000"/>
            </a:ln>
            <a:effectLst/>
          </p:spPr>
        </p:cxnSp>
        <p:sp>
          <p:nvSpPr>
            <p:cNvPr id="55" name="Isosceles Triangle 29">
              <a:extLst>
                <a:ext uri="{FF2B5EF4-FFF2-40B4-BE49-F238E27FC236}">
                  <a16:creationId xmlns:a16="http://schemas.microsoft.com/office/drawing/2014/main" id="{7B7AFEE3-3057-497F-B9A1-58CCEA8C6860}"/>
                </a:ext>
              </a:extLst>
            </p:cNvPr>
            <p:cNvSpPr/>
            <p:nvPr/>
          </p:nvSpPr>
          <p:spPr bwMode="auto">
            <a:xfrm>
              <a:off x="4859322"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cxnSp>
          <p:nvCxnSpPr>
            <p:cNvPr id="56" name="Straight Connector 30">
              <a:extLst>
                <a:ext uri="{FF2B5EF4-FFF2-40B4-BE49-F238E27FC236}">
                  <a16:creationId xmlns:a16="http://schemas.microsoft.com/office/drawing/2014/main" id="{187C46E3-86F9-4080-B735-E83B93410E35}"/>
                </a:ext>
              </a:extLst>
            </p:cNvPr>
            <p:cNvCxnSpPr/>
            <p:nvPr/>
          </p:nvCxnSpPr>
          <p:spPr>
            <a:xfrm>
              <a:off x="6377604" y="2022032"/>
              <a:ext cx="0" cy="717230"/>
            </a:xfrm>
            <a:prstGeom prst="line">
              <a:avLst/>
            </a:prstGeom>
            <a:noFill/>
            <a:ln w="19050" cap="flat" cmpd="sng" algn="ctr">
              <a:solidFill>
                <a:schemeClr val="accent1"/>
              </a:solidFill>
              <a:prstDash val="solid"/>
              <a:miter lim="800000"/>
            </a:ln>
            <a:effectLst/>
          </p:spPr>
        </p:cxnSp>
        <p:sp>
          <p:nvSpPr>
            <p:cNvPr id="57" name="Isosceles Triangle 31">
              <a:extLst>
                <a:ext uri="{FF2B5EF4-FFF2-40B4-BE49-F238E27FC236}">
                  <a16:creationId xmlns:a16="http://schemas.microsoft.com/office/drawing/2014/main" id="{A8B3626A-3D04-4AC8-ABE6-108BA99BD796}"/>
                </a:ext>
              </a:extLst>
            </p:cNvPr>
            <p:cNvSpPr/>
            <p:nvPr/>
          </p:nvSpPr>
          <p:spPr bwMode="auto">
            <a:xfrm>
              <a:off x="6066670"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cxnSp>
          <p:nvCxnSpPr>
            <p:cNvPr id="58" name="Straight Connector 32">
              <a:extLst>
                <a:ext uri="{FF2B5EF4-FFF2-40B4-BE49-F238E27FC236}">
                  <a16:creationId xmlns:a16="http://schemas.microsoft.com/office/drawing/2014/main" id="{224A352B-4D3F-456A-A9C8-C2370C00D6E0}"/>
                </a:ext>
              </a:extLst>
            </p:cNvPr>
            <p:cNvCxnSpPr/>
            <p:nvPr/>
          </p:nvCxnSpPr>
          <p:spPr>
            <a:xfrm>
              <a:off x="7600473" y="2022032"/>
              <a:ext cx="0" cy="717230"/>
            </a:xfrm>
            <a:prstGeom prst="line">
              <a:avLst/>
            </a:prstGeom>
            <a:noFill/>
            <a:ln w="19050" cap="flat" cmpd="sng" algn="ctr">
              <a:solidFill>
                <a:srgbClr val="6E8F9E"/>
              </a:solidFill>
              <a:prstDash val="solid"/>
              <a:miter lim="800000"/>
            </a:ln>
            <a:effectLst/>
          </p:spPr>
        </p:cxnSp>
        <p:sp>
          <p:nvSpPr>
            <p:cNvPr id="59" name="Isosceles Triangle 33">
              <a:extLst>
                <a:ext uri="{FF2B5EF4-FFF2-40B4-BE49-F238E27FC236}">
                  <a16:creationId xmlns:a16="http://schemas.microsoft.com/office/drawing/2014/main" id="{A3117CD3-4ECE-464C-9701-8C53AADAF2F3}"/>
                </a:ext>
              </a:extLst>
            </p:cNvPr>
            <p:cNvSpPr/>
            <p:nvPr/>
          </p:nvSpPr>
          <p:spPr bwMode="auto">
            <a:xfrm>
              <a:off x="7289541" y="2713898"/>
              <a:ext cx="621866" cy="621866"/>
            </a:xfrm>
            <a:prstGeom prst="triangle">
              <a:avLst/>
            </a:prstGeom>
            <a:solidFill>
              <a:schemeClr val="accent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sp>
          <p:nvSpPr>
            <p:cNvPr id="60" name="Freeform: Shape 40">
              <a:extLst>
                <a:ext uri="{FF2B5EF4-FFF2-40B4-BE49-F238E27FC236}">
                  <a16:creationId xmlns:a16="http://schemas.microsoft.com/office/drawing/2014/main" id="{0962E9E0-F0AD-4ACB-A11A-CAF3AEA5C406}"/>
                </a:ext>
              </a:extLst>
            </p:cNvPr>
            <p:cNvSpPr>
              <a:spLocks/>
            </p:cNvSpPr>
            <p:nvPr/>
          </p:nvSpPr>
          <p:spPr bwMode="auto">
            <a:xfrm>
              <a:off x="1428936" y="3072148"/>
              <a:ext cx="191982" cy="15482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sp>
          <p:nvSpPr>
            <p:cNvPr id="61" name="Freeform: Shape 41">
              <a:extLst>
                <a:ext uri="{FF2B5EF4-FFF2-40B4-BE49-F238E27FC236}">
                  <a16:creationId xmlns:a16="http://schemas.microsoft.com/office/drawing/2014/main" id="{5445CD8F-AEBA-45B2-9564-DBDA1BCCBA68}"/>
                </a:ext>
              </a:extLst>
            </p:cNvPr>
            <p:cNvSpPr>
              <a:spLocks/>
            </p:cNvSpPr>
            <p:nvPr/>
          </p:nvSpPr>
          <p:spPr bwMode="auto">
            <a:xfrm>
              <a:off x="2633934" y="3051399"/>
              <a:ext cx="212202" cy="19632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sp>
          <p:nvSpPr>
            <p:cNvPr id="62" name="Freeform: Shape 42">
              <a:extLst>
                <a:ext uri="{FF2B5EF4-FFF2-40B4-BE49-F238E27FC236}">
                  <a16:creationId xmlns:a16="http://schemas.microsoft.com/office/drawing/2014/main" id="{F7490600-A049-43D3-91CF-579783052A0C}"/>
                </a:ext>
              </a:extLst>
            </p:cNvPr>
            <p:cNvSpPr>
              <a:spLocks/>
            </p:cNvSpPr>
            <p:nvPr/>
          </p:nvSpPr>
          <p:spPr bwMode="auto">
            <a:xfrm>
              <a:off x="3864369" y="3057626"/>
              <a:ext cx="166030" cy="183868"/>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sp>
          <p:nvSpPr>
            <p:cNvPr id="63" name="Freeform: Shape 43">
              <a:extLst>
                <a:ext uri="{FF2B5EF4-FFF2-40B4-BE49-F238E27FC236}">
                  <a16:creationId xmlns:a16="http://schemas.microsoft.com/office/drawing/2014/main" id="{D3C67D22-8B2F-401D-A0B5-A0363E97308B}"/>
                </a:ext>
              </a:extLst>
            </p:cNvPr>
            <p:cNvSpPr>
              <a:spLocks noChangeAspect="1"/>
            </p:cNvSpPr>
            <p:nvPr/>
          </p:nvSpPr>
          <p:spPr bwMode="auto">
            <a:xfrm>
              <a:off x="5063292" y="3057815"/>
              <a:ext cx="213934" cy="18448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sp>
          <p:nvSpPr>
            <p:cNvPr id="64" name="Freeform: Shape 44">
              <a:extLst>
                <a:ext uri="{FF2B5EF4-FFF2-40B4-BE49-F238E27FC236}">
                  <a16:creationId xmlns:a16="http://schemas.microsoft.com/office/drawing/2014/main" id="{449083DB-E25E-46A9-812A-80544A635661}"/>
                </a:ext>
              </a:extLst>
            </p:cNvPr>
            <p:cNvSpPr>
              <a:spLocks noChangeAspect="1"/>
            </p:cNvSpPr>
            <p:nvPr/>
          </p:nvSpPr>
          <p:spPr bwMode="auto">
            <a:xfrm>
              <a:off x="6302358" y="3057408"/>
              <a:ext cx="150490" cy="184308"/>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sp>
          <p:nvSpPr>
            <p:cNvPr id="65" name="Freeform: Shape 45">
              <a:extLst>
                <a:ext uri="{FF2B5EF4-FFF2-40B4-BE49-F238E27FC236}">
                  <a16:creationId xmlns:a16="http://schemas.microsoft.com/office/drawing/2014/main" id="{F4A344D8-EDAA-4666-8AD5-9C19EF232973}"/>
                </a:ext>
              </a:extLst>
            </p:cNvPr>
            <p:cNvSpPr>
              <a:spLocks noChangeAspect="1"/>
            </p:cNvSpPr>
            <p:nvPr/>
          </p:nvSpPr>
          <p:spPr bwMode="auto">
            <a:xfrm>
              <a:off x="7504746" y="3068161"/>
              <a:ext cx="191454" cy="162802"/>
            </a:xfrm>
            <a:custGeom>
              <a:avLst/>
              <a:gdLst/>
              <a:ahLst/>
              <a:cxnLst>
                <a:cxn ang="0">
                  <a:pos x="10" y="57"/>
                </a:cxn>
                <a:cxn ang="0">
                  <a:pos x="9" y="58"/>
                </a:cxn>
                <a:cxn ang="0">
                  <a:pos x="2" y="58"/>
                </a:cxn>
                <a:cxn ang="0">
                  <a:pos x="0" y="57"/>
                </a:cxn>
                <a:cxn ang="0">
                  <a:pos x="0" y="49"/>
                </a:cxn>
                <a:cxn ang="0">
                  <a:pos x="2" y="48"/>
                </a:cxn>
                <a:cxn ang="0">
                  <a:pos x="9" y="48"/>
                </a:cxn>
                <a:cxn ang="0">
                  <a:pos x="10" y="49"/>
                </a:cxn>
                <a:cxn ang="0">
                  <a:pos x="10" y="57"/>
                </a:cxn>
                <a:cxn ang="0">
                  <a:pos x="25" y="57"/>
                </a:cxn>
                <a:cxn ang="0">
                  <a:pos x="24" y="58"/>
                </a:cxn>
                <a:cxn ang="0">
                  <a:pos x="16" y="58"/>
                </a:cxn>
                <a:cxn ang="0">
                  <a:pos x="15" y="57"/>
                </a:cxn>
                <a:cxn ang="0">
                  <a:pos x="15" y="44"/>
                </a:cxn>
                <a:cxn ang="0">
                  <a:pos x="16" y="43"/>
                </a:cxn>
                <a:cxn ang="0">
                  <a:pos x="24" y="43"/>
                </a:cxn>
                <a:cxn ang="0">
                  <a:pos x="25" y="44"/>
                </a:cxn>
                <a:cxn ang="0">
                  <a:pos x="25" y="57"/>
                </a:cxn>
                <a:cxn ang="0">
                  <a:pos x="39" y="57"/>
                </a:cxn>
                <a:cxn ang="0">
                  <a:pos x="38" y="58"/>
                </a:cxn>
                <a:cxn ang="0">
                  <a:pos x="31" y="58"/>
                </a:cxn>
                <a:cxn ang="0">
                  <a:pos x="30" y="57"/>
                </a:cxn>
                <a:cxn ang="0">
                  <a:pos x="30" y="35"/>
                </a:cxn>
                <a:cxn ang="0">
                  <a:pos x="31" y="34"/>
                </a:cxn>
                <a:cxn ang="0">
                  <a:pos x="38" y="34"/>
                </a:cxn>
                <a:cxn ang="0">
                  <a:pos x="39" y="35"/>
                </a:cxn>
                <a:cxn ang="0">
                  <a:pos x="39" y="57"/>
                </a:cxn>
                <a:cxn ang="0">
                  <a:pos x="54" y="57"/>
                </a:cxn>
                <a:cxn ang="0">
                  <a:pos x="53" y="58"/>
                </a:cxn>
                <a:cxn ang="0">
                  <a:pos x="45" y="58"/>
                </a:cxn>
                <a:cxn ang="0">
                  <a:pos x="44" y="57"/>
                </a:cxn>
                <a:cxn ang="0">
                  <a:pos x="44" y="20"/>
                </a:cxn>
                <a:cxn ang="0">
                  <a:pos x="45" y="19"/>
                </a:cxn>
                <a:cxn ang="0">
                  <a:pos x="53" y="19"/>
                </a:cxn>
                <a:cxn ang="0">
                  <a:pos x="54" y="20"/>
                </a:cxn>
                <a:cxn ang="0">
                  <a:pos x="54" y="57"/>
                </a:cxn>
                <a:cxn ang="0">
                  <a:pos x="68" y="57"/>
                </a:cxn>
                <a:cxn ang="0">
                  <a:pos x="67" y="58"/>
                </a:cxn>
                <a:cxn ang="0">
                  <a:pos x="60" y="58"/>
                </a:cxn>
                <a:cxn ang="0">
                  <a:pos x="59" y="57"/>
                </a:cxn>
                <a:cxn ang="0">
                  <a:pos x="59" y="1"/>
                </a:cxn>
                <a:cxn ang="0">
                  <a:pos x="60" y="0"/>
                </a:cxn>
                <a:cxn ang="0">
                  <a:pos x="67" y="0"/>
                </a:cxn>
                <a:cxn ang="0">
                  <a:pos x="68" y="1"/>
                </a:cxn>
                <a:cxn ang="0">
                  <a:pos x="68" y="57"/>
                </a:cxn>
              </a:cxnLst>
              <a:rect l="0" t="0" r="r" b="b"/>
              <a:pathLst>
                <a:path w="68" h="58">
                  <a:moveTo>
                    <a:pt x="10" y="57"/>
                  </a:moveTo>
                  <a:cubicBezTo>
                    <a:pt x="10" y="57"/>
                    <a:pt x="10" y="58"/>
                    <a:pt x="9" y="58"/>
                  </a:cubicBezTo>
                  <a:cubicBezTo>
                    <a:pt x="2" y="58"/>
                    <a:pt x="2" y="58"/>
                    <a:pt x="2" y="58"/>
                  </a:cubicBezTo>
                  <a:cubicBezTo>
                    <a:pt x="1" y="58"/>
                    <a:pt x="0" y="57"/>
                    <a:pt x="0" y="57"/>
                  </a:cubicBezTo>
                  <a:cubicBezTo>
                    <a:pt x="0" y="49"/>
                    <a:pt x="0" y="49"/>
                    <a:pt x="0" y="49"/>
                  </a:cubicBezTo>
                  <a:cubicBezTo>
                    <a:pt x="0" y="49"/>
                    <a:pt x="1" y="48"/>
                    <a:pt x="2" y="48"/>
                  </a:cubicBezTo>
                  <a:cubicBezTo>
                    <a:pt x="9" y="48"/>
                    <a:pt x="9" y="48"/>
                    <a:pt x="9" y="48"/>
                  </a:cubicBezTo>
                  <a:cubicBezTo>
                    <a:pt x="10" y="48"/>
                    <a:pt x="10" y="49"/>
                    <a:pt x="10" y="49"/>
                  </a:cubicBezTo>
                  <a:lnTo>
                    <a:pt x="10" y="57"/>
                  </a:lnTo>
                  <a:close/>
                  <a:moveTo>
                    <a:pt x="25" y="57"/>
                  </a:moveTo>
                  <a:cubicBezTo>
                    <a:pt x="25" y="57"/>
                    <a:pt x="24" y="58"/>
                    <a:pt x="24" y="58"/>
                  </a:cubicBezTo>
                  <a:cubicBezTo>
                    <a:pt x="16" y="58"/>
                    <a:pt x="16" y="58"/>
                    <a:pt x="16" y="58"/>
                  </a:cubicBezTo>
                  <a:cubicBezTo>
                    <a:pt x="16" y="58"/>
                    <a:pt x="15" y="57"/>
                    <a:pt x="15" y="57"/>
                  </a:cubicBezTo>
                  <a:cubicBezTo>
                    <a:pt x="15" y="44"/>
                    <a:pt x="15" y="44"/>
                    <a:pt x="15" y="44"/>
                  </a:cubicBezTo>
                  <a:cubicBezTo>
                    <a:pt x="15" y="44"/>
                    <a:pt x="16" y="43"/>
                    <a:pt x="16" y="43"/>
                  </a:cubicBezTo>
                  <a:cubicBezTo>
                    <a:pt x="24" y="43"/>
                    <a:pt x="24" y="43"/>
                    <a:pt x="24" y="43"/>
                  </a:cubicBezTo>
                  <a:cubicBezTo>
                    <a:pt x="24" y="43"/>
                    <a:pt x="25" y="44"/>
                    <a:pt x="25" y="44"/>
                  </a:cubicBezTo>
                  <a:lnTo>
                    <a:pt x="25" y="57"/>
                  </a:lnTo>
                  <a:close/>
                  <a:moveTo>
                    <a:pt x="39" y="57"/>
                  </a:moveTo>
                  <a:cubicBezTo>
                    <a:pt x="39" y="57"/>
                    <a:pt x="39" y="58"/>
                    <a:pt x="38" y="58"/>
                  </a:cubicBezTo>
                  <a:cubicBezTo>
                    <a:pt x="31" y="58"/>
                    <a:pt x="31" y="58"/>
                    <a:pt x="31" y="58"/>
                  </a:cubicBezTo>
                  <a:cubicBezTo>
                    <a:pt x="30" y="58"/>
                    <a:pt x="30" y="57"/>
                    <a:pt x="30" y="57"/>
                  </a:cubicBezTo>
                  <a:cubicBezTo>
                    <a:pt x="30" y="35"/>
                    <a:pt x="30" y="35"/>
                    <a:pt x="30" y="35"/>
                  </a:cubicBezTo>
                  <a:cubicBezTo>
                    <a:pt x="30" y="34"/>
                    <a:pt x="30" y="34"/>
                    <a:pt x="31" y="34"/>
                  </a:cubicBezTo>
                  <a:cubicBezTo>
                    <a:pt x="38" y="34"/>
                    <a:pt x="38" y="34"/>
                    <a:pt x="38" y="34"/>
                  </a:cubicBezTo>
                  <a:cubicBezTo>
                    <a:pt x="39" y="34"/>
                    <a:pt x="39" y="34"/>
                    <a:pt x="39" y="35"/>
                  </a:cubicBezTo>
                  <a:lnTo>
                    <a:pt x="39" y="57"/>
                  </a:lnTo>
                  <a:close/>
                  <a:moveTo>
                    <a:pt x="54" y="57"/>
                  </a:moveTo>
                  <a:cubicBezTo>
                    <a:pt x="54" y="57"/>
                    <a:pt x="53" y="58"/>
                    <a:pt x="53" y="58"/>
                  </a:cubicBezTo>
                  <a:cubicBezTo>
                    <a:pt x="45" y="58"/>
                    <a:pt x="45" y="58"/>
                    <a:pt x="45" y="58"/>
                  </a:cubicBezTo>
                  <a:cubicBezTo>
                    <a:pt x="45" y="58"/>
                    <a:pt x="44" y="57"/>
                    <a:pt x="44" y="57"/>
                  </a:cubicBezTo>
                  <a:cubicBezTo>
                    <a:pt x="44" y="20"/>
                    <a:pt x="44" y="20"/>
                    <a:pt x="44" y="20"/>
                  </a:cubicBezTo>
                  <a:cubicBezTo>
                    <a:pt x="44" y="20"/>
                    <a:pt x="45" y="19"/>
                    <a:pt x="45" y="19"/>
                  </a:cubicBezTo>
                  <a:cubicBezTo>
                    <a:pt x="53" y="19"/>
                    <a:pt x="53" y="19"/>
                    <a:pt x="53" y="19"/>
                  </a:cubicBezTo>
                  <a:cubicBezTo>
                    <a:pt x="53" y="19"/>
                    <a:pt x="54" y="20"/>
                    <a:pt x="54" y="20"/>
                  </a:cubicBezTo>
                  <a:lnTo>
                    <a:pt x="54" y="57"/>
                  </a:lnTo>
                  <a:close/>
                  <a:moveTo>
                    <a:pt x="68" y="57"/>
                  </a:moveTo>
                  <a:cubicBezTo>
                    <a:pt x="68" y="57"/>
                    <a:pt x="68" y="58"/>
                    <a:pt x="67" y="58"/>
                  </a:cubicBezTo>
                  <a:cubicBezTo>
                    <a:pt x="60" y="58"/>
                    <a:pt x="60" y="58"/>
                    <a:pt x="60" y="58"/>
                  </a:cubicBezTo>
                  <a:cubicBezTo>
                    <a:pt x="59" y="58"/>
                    <a:pt x="59" y="57"/>
                    <a:pt x="59" y="57"/>
                  </a:cubicBezTo>
                  <a:cubicBezTo>
                    <a:pt x="59" y="1"/>
                    <a:pt x="59" y="1"/>
                    <a:pt x="59" y="1"/>
                  </a:cubicBezTo>
                  <a:cubicBezTo>
                    <a:pt x="59" y="0"/>
                    <a:pt x="59" y="0"/>
                    <a:pt x="60" y="0"/>
                  </a:cubicBezTo>
                  <a:cubicBezTo>
                    <a:pt x="67" y="0"/>
                    <a:pt x="67" y="0"/>
                    <a:pt x="67" y="0"/>
                  </a:cubicBezTo>
                  <a:cubicBezTo>
                    <a:pt x="68" y="0"/>
                    <a:pt x="68" y="0"/>
                    <a:pt x="68" y="1"/>
                  </a:cubicBezTo>
                  <a:lnTo>
                    <a:pt x="68" y="57"/>
                  </a:ln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chemeClr val="accent1"/>
                </a:solidFill>
                <a:effectLst/>
                <a:uLnTx/>
                <a:uFillTx/>
                <a:cs typeface="+mn-ea"/>
                <a:sym typeface="+mn-lt"/>
              </a:endParaRPr>
            </a:p>
          </p:txBody>
        </p:sp>
      </p:grpSp>
      <p:grpSp>
        <p:nvGrpSpPr>
          <p:cNvPr id="66" name="组合 65">
            <a:extLst>
              <a:ext uri="{FF2B5EF4-FFF2-40B4-BE49-F238E27FC236}">
                <a16:creationId xmlns:a16="http://schemas.microsoft.com/office/drawing/2014/main" id="{2E8BE94E-3874-481F-AA69-5A44E177E931}"/>
              </a:ext>
            </a:extLst>
          </p:cNvPr>
          <p:cNvGrpSpPr/>
          <p:nvPr/>
        </p:nvGrpSpPr>
        <p:grpSpPr>
          <a:xfrm>
            <a:off x="1254212" y="4550554"/>
            <a:ext cx="1615459" cy="1130236"/>
            <a:chOff x="1424485" y="5424263"/>
            <a:chExt cx="1615459" cy="1130236"/>
          </a:xfrm>
        </p:grpSpPr>
        <p:sp>
          <p:nvSpPr>
            <p:cNvPr id="67" name="文本框 66">
              <a:extLst>
                <a:ext uri="{FF2B5EF4-FFF2-40B4-BE49-F238E27FC236}">
                  <a16:creationId xmlns:a16="http://schemas.microsoft.com/office/drawing/2014/main" id="{0E5C0816-15F2-42DB-94E4-62692E679F8E}"/>
                </a:ext>
              </a:extLst>
            </p:cNvPr>
            <p:cNvSpPr txBox="1"/>
            <p:nvPr/>
          </p:nvSpPr>
          <p:spPr>
            <a:xfrm>
              <a:off x="1424485" y="5797369"/>
              <a:ext cx="1442299" cy="757130"/>
            </a:xfrm>
            <a:prstGeom prst="rect">
              <a:avLst/>
            </a:prstGeom>
            <a:noFill/>
          </p:spPr>
          <p:txBody>
            <a:bodyPr wrap="square" rtlCol="0">
              <a:spAutoFit/>
            </a:bodyPr>
            <a:lstStyle/>
            <a:p>
              <a:pPr marR="0" lvl="0" algn="ctr" fontAlgn="auto">
                <a:lnSpc>
                  <a:spcPct val="120000"/>
                </a:lnSpc>
                <a:spcBef>
                  <a:spcPct val="20000"/>
                </a:spcBef>
                <a:spcAft>
                  <a:spcPts val="0"/>
                </a:spcAft>
                <a:buClrTx/>
                <a:buSzTx/>
                <a:tabLst/>
                <a:defRPr/>
              </a:pPr>
              <a:r>
                <a:rPr lang="zh-CN" altLang="en-US" sz="1200" dirty="0">
                  <a:solidFill>
                    <a:schemeClr val="accent1"/>
                  </a:solidFill>
                  <a:cs typeface="+mn-ea"/>
                  <a:sym typeface="+mn-lt"/>
                </a:rPr>
                <a:t>单击此处添加标题内容，内容要与标题相符。</a:t>
              </a:r>
            </a:p>
          </p:txBody>
        </p:sp>
        <p:sp>
          <p:nvSpPr>
            <p:cNvPr id="68" name="文本框 67">
              <a:extLst>
                <a:ext uri="{FF2B5EF4-FFF2-40B4-BE49-F238E27FC236}">
                  <a16:creationId xmlns:a16="http://schemas.microsoft.com/office/drawing/2014/main" id="{C34BFD8D-3C0D-4938-97EF-26A38B478564}"/>
                </a:ext>
              </a:extLst>
            </p:cNvPr>
            <p:cNvSpPr txBox="1"/>
            <p:nvPr/>
          </p:nvSpPr>
          <p:spPr>
            <a:xfrm>
              <a:off x="1490080" y="5424263"/>
              <a:ext cx="15498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schemeClr val="accent1"/>
                  </a:solidFill>
                  <a:effectLst/>
                  <a:uLnTx/>
                  <a:uFillTx/>
                  <a:cs typeface="+mn-ea"/>
                  <a:sym typeface="+mn-lt"/>
                </a:rPr>
                <a:t>添加标题</a:t>
              </a:r>
            </a:p>
          </p:txBody>
        </p:sp>
      </p:grpSp>
      <p:grpSp>
        <p:nvGrpSpPr>
          <p:cNvPr id="69" name="组合 68">
            <a:extLst>
              <a:ext uri="{FF2B5EF4-FFF2-40B4-BE49-F238E27FC236}">
                <a16:creationId xmlns:a16="http://schemas.microsoft.com/office/drawing/2014/main" id="{DD4295E9-BA6F-4C07-96AB-7C550AAFB498}"/>
              </a:ext>
            </a:extLst>
          </p:cNvPr>
          <p:cNvGrpSpPr/>
          <p:nvPr/>
        </p:nvGrpSpPr>
        <p:grpSpPr>
          <a:xfrm>
            <a:off x="2897793" y="4550554"/>
            <a:ext cx="1884436" cy="1117012"/>
            <a:chOff x="1434442" y="5424263"/>
            <a:chExt cx="1884436" cy="1117012"/>
          </a:xfrm>
        </p:grpSpPr>
        <p:sp>
          <p:nvSpPr>
            <p:cNvPr id="70" name="文本框 69">
              <a:extLst>
                <a:ext uri="{FF2B5EF4-FFF2-40B4-BE49-F238E27FC236}">
                  <a16:creationId xmlns:a16="http://schemas.microsoft.com/office/drawing/2014/main" id="{90A8858B-3478-419B-B38B-D7901309663C}"/>
                </a:ext>
              </a:extLst>
            </p:cNvPr>
            <p:cNvSpPr txBox="1"/>
            <p:nvPr/>
          </p:nvSpPr>
          <p:spPr>
            <a:xfrm>
              <a:off x="1434442" y="5784145"/>
              <a:ext cx="1474856" cy="757130"/>
            </a:xfrm>
            <a:prstGeom prst="rect">
              <a:avLst/>
            </a:prstGeom>
            <a:noFill/>
          </p:spPr>
          <p:txBody>
            <a:bodyPr wrap="square" rtlCol="0">
              <a:spAutoFit/>
            </a:bodyPr>
            <a:lstStyle/>
            <a:p>
              <a:pPr marR="0" lvl="0" algn="ctr" fontAlgn="auto">
                <a:lnSpc>
                  <a:spcPct val="120000"/>
                </a:lnSpc>
                <a:spcBef>
                  <a:spcPct val="20000"/>
                </a:spcBef>
                <a:spcAft>
                  <a:spcPts val="0"/>
                </a:spcAft>
                <a:buClrTx/>
                <a:buSzTx/>
                <a:tabLst/>
                <a:defRPr/>
              </a:pPr>
              <a:r>
                <a:rPr lang="zh-CN" altLang="en-US" sz="1200" dirty="0">
                  <a:solidFill>
                    <a:schemeClr val="accent1"/>
                  </a:solidFill>
                  <a:cs typeface="+mn-ea"/>
                  <a:sym typeface="+mn-lt"/>
                </a:rPr>
                <a:t>单击此处添加标题内容，内容要与标题相符。</a:t>
              </a:r>
            </a:p>
          </p:txBody>
        </p:sp>
        <p:sp>
          <p:nvSpPr>
            <p:cNvPr id="71" name="文本框 70">
              <a:extLst>
                <a:ext uri="{FF2B5EF4-FFF2-40B4-BE49-F238E27FC236}">
                  <a16:creationId xmlns:a16="http://schemas.microsoft.com/office/drawing/2014/main" id="{AF748F29-870F-4C42-A335-0AB5E9E7BE8E}"/>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schemeClr val="accent1"/>
                  </a:solidFill>
                  <a:effectLst/>
                  <a:uLnTx/>
                  <a:uFillTx/>
                  <a:cs typeface="+mn-ea"/>
                  <a:sym typeface="+mn-lt"/>
                </a:rPr>
                <a:t>添加标题</a:t>
              </a:r>
            </a:p>
          </p:txBody>
        </p:sp>
      </p:grpSp>
      <p:grpSp>
        <p:nvGrpSpPr>
          <p:cNvPr id="72" name="组合 71">
            <a:extLst>
              <a:ext uri="{FF2B5EF4-FFF2-40B4-BE49-F238E27FC236}">
                <a16:creationId xmlns:a16="http://schemas.microsoft.com/office/drawing/2014/main" id="{1B3F8065-3D55-4AD6-B668-31697EF0D294}"/>
              </a:ext>
            </a:extLst>
          </p:cNvPr>
          <p:cNvGrpSpPr/>
          <p:nvPr/>
        </p:nvGrpSpPr>
        <p:grpSpPr>
          <a:xfrm>
            <a:off x="4545942" y="4550554"/>
            <a:ext cx="1869911" cy="1130236"/>
            <a:chOff x="1448967" y="5424263"/>
            <a:chExt cx="1869911" cy="1130236"/>
          </a:xfrm>
        </p:grpSpPr>
        <p:sp>
          <p:nvSpPr>
            <p:cNvPr id="73" name="文本框 72">
              <a:extLst>
                <a:ext uri="{FF2B5EF4-FFF2-40B4-BE49-F238E27FC236}">
                  <a16:creationId xmlns:a16="http://schemas.microsoft.com/office/drawing/2014/main" id="{C5DA60E3-C659-4CF8-B36C-125273BDBC2F}"/>
                </a:ext>
              </a:extLst>
            </p:cNvPr>
            <p:cNvSpPr txBox="1"/>
            <p:nvPr/>
          </p:nvSpPr>
          <p:spPr>
            <a:xfrm>
              <a:off x="1448967" y="5797369"/>
              <a:ext cx="1531844" cy="757130"/>
            </a:xfrm>
            <a:prstGeom prst="rect">
              <a:avLst/>
            </a:prstGeom>
            <a:noFill/>
          </p:spPr>
          <p:txBody>
            <a:bodyPr wrap="square" rtlCol="0">
              <a:spAutoFit/>
            </a:bodyPr>
            <a:lstStyle/>
            <a:p>
              <a:pPr marR="0" lvl="0" algn="ctr" fontAlgn="auto">
                <a:lnSpc>
                  <a:spcPct val="120000"/>
                </a:lnSpc>
                <a:spcBef>
                  <a:spcPct val="20000"/>
                </a:spcBef>
                <a:spcAft>
                  <a:spcPts val="0"/>
                </a:spcAft>
                <a:buClrTx/>
                <a:buSzTx/>
                <a:tabLst/>
                <a:defRPr/>
              </a:pPr>
              <a:r>
                <a:rPr lang="zh-CN" altLang="en-US" sz="1200" dirty="0">
                  <a:solidFill>
                    <a:schemeClr val="accent1"/>
                  </a:solidFill>
                  <a:cs typeface="+mn-ea"/>
                  <a:sym typeface="+mn-lt"/>
                </a:rPr>
                <a:t>单击此处添加标题内容，内容要与标题相符。</a:t>
              </a:r>
            </a:p>
          </p:txBody>
        </p:sp>
        <p:sp>
          <p:nvSpPr>
            <p:cNvPr id="74" name="文本框 73">
              <a:extLst>
                <a:ext uri="{FF2B5EF4-FFF2-40B4-BE49-F238E27FC236}">
                  <a16:creationId xmlns:a16="http://schemas.microsoft.com/office/drawing/2014/main" id="{1A94D9A1-260F-4B12-B551-D0A450847438}"/>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schemeClr val="accent1"/>
                  </a:solidFill>
                  <a:effectLst/>
                  <a:uLnTx/>
                  <a:uFillTx/>
                  <a:cs typeface="+mn-ea"/>
                  <a:sym typeface="+mn-lt"/>
                </a:rPr>
                <a:t>添加标题</a:t>
              </a:r>
            </a:p>
          </p:txBody>
        </p:sp>
      </p:grpSp>
      <p:grpSp>
        <p:nvGrpSpPr>
          <p:cNvPr id="75" name="组合 74">
            <a:extLst>
              <a:ext uri="{FF2B5EF4-FFF2-40B4-BE49-F238E27FC236}">
                <a16:creationId xmlns:a16="http://schemas.microsoft.com/office/drawing/2014/main" id="{0509A02C-FC57-4F09-99DE-8D2876960377}"/>
              </a:ext>
            </a:extLst>
          </p:cNvPr>
          <p:cNvGrpSpPr/>
          <p:nvPr/>
        </p:nvGrpSpPr>
        <p:grpSpPr>
          <a:xfrm>
            <a:off x="6177784" y="4550554"/>
            <a:ext cx="1845897" cy="1139326"/>
            <a:chOff x="1472981" y="5424263"/>
            <a:chExt cx="1845897" cy="1139326"/>
          </a:xfrm>
        </p:grpSpPr>
        <p:sp>
          <p:nvSpPr>
            <p:cNvPr id="76" name="文本框 75">
              <a:extLst>
                <a:ext uri="{FF2B5EF4-FFF2-40B4-BE49-F238E27FC236}">
                  <a16:creationId xmlns:a16="http://schemas.microsoft.com/office/drawing/2014/main" id="{347B2EAE-7CA8-42D5-9934-352270EF5AEB}"/>
                </a:ext>
              </a:extLst>
            </p:cNvPr>
            <p:cNvSpPr txBox="1"/>
            <p:nvPr/>
          </p:nvSpPr>
          <p:spPr>
            <a:xfrm>
              <a:off x="1472981" y="5784145"/>
              <a:ext cx="1531844" cy="779444"/>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CN" altLang="en-US" sz="1200" dirty="0">
                  <a:solidFill>
                    <a:schemeClr val="accent1"/>
                  </a:solidFill>
                  <a:cs typeface="+mn-ea"/>
                  <a:sym typeface="+mn-lt"/>
                </a:rPr>
                <a:t>单击此处添加标题内容，内容要与标题相符</a:t>
              </a:r>
              <a:r>
                <a:rPr kumimoji="0" lang="zh-CN" altLang="en-US" sz="1400" b="0" i="0" u="none" strike="noStrike" kern="1200" cap="none" spc="0" normalizeH="0" baseline="0" noProof="0" dirty="0">
                  <a:ln>
                    <a:noFill/>
                  </a:ln>
                  <a:solidFill>
                    <a:schemeClr val="accent1"/>
                  </a:solidFill>
                  <a:effectLst/>
                  <a:uLnTx/>
                  <a:uFillTx/>
                  <a:cs typeface="+mn-ea"/>
                  <a:sym typeface="+mn-lt"/>
                </a:rPr>
                <a:t>。</a:t>
              </a:r>
            </a:p>
          </p:txBody>
        </p:sp>
        <p:sp>
          <p:nvSpPr>
            <p:cNvPr id="77" name="文本框 76">
              <a:extLst>
                <a:ext uri="{FF2B5EF4-FFF2-40B4-BE49-F238E27FC236}">
                  <a16:creationId xmlns:a16="http://schemas.microsoft.com/office/drawing/2014/main" id="{58F5086E-A51C-4276-849E-4058BEDF28E8}"/>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schemeClr val="accent1"/>
                  </a:solidFill>
                  <a:effectLst/>
                  <a:uLnTx/>
                  <a:uFillTx/>
                  <a:cs typeface="+mn-ea"/>
                  <a:sym typeface="+mn-lt"/>
                </a:rPr>
                <a:t>添加标题</a:t>
              </a:r>
            </a:p>
          </p:txBody>
        </p:sp>
      </p:grpSp>
      <p:grpSp>
        <p:nvGrpSpPr>
          <p:cNvPr id="78" name="组合 77">
            <a:extLst>
              <a:ext uri="{FF2B5EF4-FFF2-40B4-BE49-F238E27FC236}">
                <a16:creationId xmlns:a16="http://schemas.microsoft.com/office/drawing/2014/main" id="{75348EE1-22BC-4681-82A4-6CFD801894FD}"/>
              </a:ext>
            </a:extLst>
          </p:cNvPr>
          <p:cNvGrpSpPr/>
          <p:nvPr/>
        </p:nvGrpSpPr>
        <p:grpSpPr>
          <a:xfrm>
            <a:off x="7747067" y="4550554"/>
            <a:ext cx="1844110" cy="1130236"/>
            <a:chOff x="1474768" y="5424263"/>
            <a:chExt cx="1844110" cy="1130236"/>
          </a:xfrm>
        </p:grpSpPr>
        <p:sp>
          <p:nvSpPr>
            <p:cNvPr id="79" name="文本框 78">
              <a:extLst>
                <a:ext uri="{FF2B5EF4-FFF2-40B4-BE49-F238E27FC236}">
                  <a16:creationId xmlns:a16="http://schemas.microsoft.com/office/drawing/2014/main" id="{233A9FBB-8EED-4F86-A2A8-FE5490E66481}"/>
                </a:ext>
              </a:extLst>
            </p:cNvPr>
            <p:cNvSpPr txBox="1"/>
            <p:nvPr/>
          </p:nvSpPr>
          <p:spPr>
            <a:xfrm>
              <a:off x="1474768" y="5797369"/>
              <a:ext cx="1527735" cy="757130"/>
            </a:xfrm>
            <a:prstGeom prst="rect">
              <a:avLst/>
            </a:prstGeom>
            <a:noFill/>
          </p:spPr>
          <p:txBody>
            <a:bodyPr wrap="square" rtlCol="0">
              <a:spAutoFit/>
            </a:bodyPr>
            <a:lstStyle/>
            <a:p>
              <a:pPr marR="0" lvl="0" algn="ctr" fontAlgn="auto">
                <a:lnSpc>
                  <a:spcPct val="120000"/>
                </a:lnSpc>
                <a:spcBef>
                  <a:spcPct val="20000"/>
                </a:spcBef>
                <a:spcAft>
                  <a:spcPts val="0"/>
                </a:spcAft>
                <a:buClrTx/>
                <a:buSzTx/>
                <a:tabLst/>
                <a:defRPr/>
              </a:pPr>
              <a:r>
                <a:rPr lang="zh-CN" altLang="en-US" sz="1200" dirty="0">
                  <a:solidFill>
                    <a:schemeClr val="accent1"/>
                  </a:solidFill>
                  <a:cs typeface="+mn-ea"/>
                  <a:sym typeface="+mn-lt"/>
                </a:rPr>
                <a:t>单击此处添加标题内容，内容要与标题相符。</a:t>
              </a:r>
            </a:p>
          </p:txBody>
        </p:sp>
        <p:sp>
          <p:nvSpPr>
            <p:cNvPr id="80" name="文本框 79">
              <a:extLst>
                <a:ext uri="{FF2B5EF4-FFF2-40B4-BE49-F238E27FC236}">
                  <a16:creationId xmlns:a16="http://schemas.microsoft.com/office/drawing/2014/main" id="{445B73D5-3981-464D-A800-0D07EACC725F}"/>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schemeClr val="accent1"/>
                  </a:solidFill>
                  <a:effectLst/>
                  <a:uLnTx/>
                  <a:uFillTx/>
                  <a:cs typeface="+mn-ea"/>
                  <a:sym typeface="+mn-lt"/>
                </a:rPr>
                <a:t>添加标题</a:t>
              </a:r>
            </a:p>
          </p:txBody>
        </p:sp>
      </p:grpSp>
      <p:grpSp>
        <p:nvGrpSpPr>
          <p:cNvPr id="81" name="组合 80">
            <a:extLst>
              <a:ext uri="{FF2B5EF4-FFF2-40B4-BE49-F238E27FC236}">
                <a16:creationId xmlns:a16="http://schemas.microsoft.com/office/drawing/2014/main" id="{28895FDF-FCE1-4B30-8BC1-7A3C8544C11C}"/>
              </a:ext>
            </a:extLst>
          </p:cNvPr>
          <p:cNvGrpSpPr/>
          <p:nvPr/>
        </p:nvGrpSpPr>
        <p:grpSpPr>
          <a:xfrm>
            <a:off x="9375638" y="4550554"/>
            <a:ext cx="1911365" cy="1152550"/>
            <a:chOff x="1407513" y="5424263"/>
            <a:chExt cx="1911365" cy="1152550"/>
          </a:xfrm>
        </p:grpSpPr>
        <p:sp>
          <p:nvSpPr>
            <p:cNvPr id="82" name="文本框 81">
              <a:extLst>
                <a:ext uri="{FF2B5EF4-FFF2-40B4-BE49-F238E27FC236}">
                  <a16:creationId xmlns:a16="http://schemas.microsoft.com/office/drawing/2014/main" id="{63567CC0-BDDB-43CF-A1CE-80D6349ECC86}"/>
                </a:ext>
              </a:extLst>
            </p:cNvPr>
            <p:cNvSpPr txBox="1"/>
            <p:nvPr/>
          </p:nvSpPr>
          <p:spPr>
            <a:xfrm>
              <a:off x="1407513" y="5797369"/>
              <a:ext cx="1527735" cy="779444"/>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zh-CN" altLang="en-US" sz="1200" dirty="0">
                  <a:solidFill>
                    <a:schemeClr val="accent1"/>
                  </a:solidFill>
                  <a:cs typeface="+mn-ea"/>
                  <a:sym typeface="+mn-lt"/>
                </a:rPr>
                <a:t>单击此处添加标题内容，内容要与标题相符</a:t>
              </a:r>
              <a:r>
                <a:rPr kumimoji="0" lang="zh-CN" altLang="en-US" sz="1400" b="0" i="0" u="none" strike="noStrike" kern="1200" cap="none" spc="0" normalizeH="0" baseline="0" noProof="0" dirty="0">
                  <a:ln>
                    <a:noFill/>
                  </a:ln>
                  <a:solidFill>
                    <a:schemeClr val="accent1"/>
                  </a:solidFill>
                  <a:effectLst/>
                  <a:uLnTx/>
                  <a:uFillTx/>
                  <a:cs typeface="+mn-ea"/>
                  <a:sym typeface="+mn-lt"/>
                </a:rPr>
                <a:t>。</a:t>
              </a:r>
            </a:p>
          </p:txBody>
        </p:sp>
        <p:sp>
          <p:nvSpPr>
            <p:cNvPr id="83" name="文本框 82">
              <a:extLst>
                <a:ext uri="{FF2B5EF4-FFF2-40B4-BE49-F238E27FC236}">
                  <a16:creationId xmlns:a16="http://schemas.microsoft.com/office/drawing/2014/main" id="{08D1FEFF-8277-428E-9600-EE76C6330472}"/>
                </a:ext>
              </a:extLst>
            </p:cNvPr>
            <p:cNvSpPr txBox="1"/>
            <p:nvPr/>
          </p:nvSpPr>
          <p:spPr>
            <a:xfrm>
              <a:off x="1490079" y="5424263"/>
              <a:ext cx="18287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400" normalizeH="0" baseline="0" noProof="0" dirty="0">
                  <a:ln>
                    <a:noFill/>
                  </a:ln>
                  <a:solidFill>
                    <a:schemeClr val="accent1"/>
                  </a:solidFill>
                  <a:effectLst/>
                  <a:uLnTx/>
                  <a:uFillTx/>
                  <a:cs typeface="+mn-ea"/>
                  <a:sym typeface="+mn-lt"/>
                </a:rPr>
                <a:t>添加标题</a:t>
              </a:r>
            </a:p>
          </p:txBody>
        </p:sp>
      </p:grpSp>
    </p:spTree>
    <p:custDataLst>
      <p:tags r:id="rId1"/>
    </p:custDataLst>
    <p:extLst>
      <p:ext uri="{BB962C8B-B14F-4D97-AF65-F5344CB8AC3E}">
        <p14:creationId xmlns:p14="http://schemas.microsoft.com/office/powerpoint/2010/main" val="390177070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1000"/>
                                        <p:tgtEl>
                                          <p:spTgt spid="69"/>
                                        </p:tgtEl>
                                      </p:cBhvr>
                                    </p:animEffect>
                                    <p:anim calcmode="lin" valueType="num">
                                      <p:cBhvr>
                                        <p:cTn id="31" dur="1000" fill="hold"/>
                                        <p:tgtEl>
                                          <p:spTgt spid="69"/>
                                        </p:tgtEl>
                                        <p:attrNameLst>
                                          <p:attrName>ppt_x</p:attrName>
                                        </p:attrNameLst>
                                      </p:cBhvr>
                                      <p:tavLst>
                                        <p:tav tm="0">
                                          <p:val>
                                            <p:strVal val="#ppt_x"/>
                                          </p:val>
                                        </p:tav>
                                        <p:tav tm="100000">
                                          <p:val>
                                            <p:strVal val="#ppt_x"/>
                                          </p:val>
                                        </p:tav>
                                      </p:tavLst>
                                    </p:anim>
                                    <p:anim calcmode="lin" valueType="num">
                                      <p:cBhvr>
                                        <p:cTn id="32" dur="1000" fill="hold"/>
                                        <p:tgtEl>
                                          <p:spTgt spid="6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1000"/>
                                        <p:tgtEl>
                                          <p:spTgt spid="72"/>
                                        </p:tgtEl>
                                      </p:cBhvr>
                                    </p:animEffect>
                                    <p:anim calcmode="lin" valueType="num">
                                      <p:cBhvr>
                                        <p:cTn id="37" dur="1000" fill="hold"/>
                                        <p:tgtEl>
                                          <p:spTgt spid="72"/>
                                        </p:tgtEl>
                                        <p:attrNameLst>
                                          <p:attrName>ppt_x</p:attrName>
                                        </p:attrNameLst>
                                      </p:cBhvr>
                                      <p:tavLst>
                                        <p:tav tm="0">
                                          <p:val>
                                            <p:strVal val="#ppt_x"/>
                                          </p:val>
                                        </p:tav>
                                        <p:tav tm="100000">
                                          <p:val>
                                            <p:strVal val="#ppt_x"/>
                                          </p:val>
                                        </p:tav>
                                      </p:tavLst>
                                    </p:anim>
                                    <p:anim calcmode="lin" valueType="num">
                                      <p:cBhvr>
                                        <p:cTn id="38" dur="1000" fill="hold"/>
                                        <p:tgtEl>
                                          <p:spTgt spid="72"/>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00"/>
                                        <p:tgtEl>
                                          <p:spTgt spid="75"/>
                                        </p:tgtEl>
                                      </p:cBhvr>
                                    </p:animEffect>
                                    <p:anim calcmode="lin" valueType="num">
                                      <p:cBhvr>
                                        <p:cTn id="43" dur="1000" fill="hold"/>
                                        <p:tgtEl>
                                          <p:spTgt spid="75"/>
                                        </p:tgtEl>
                                        <p:attrNameLst>
                                          <p:attrName>ppt_x</p:attrName>
                                        </p:attrNameLst>
                                      </p:cBhvr>
                                      <p:tavLst>
                                        <p:tav tm="0">
                                          <p:val>
                                            <p:strVal val="#ppt_x"/>
                                          </p:val>
                                        </p:tav>
                                        <p:tav tm="100000">
                                          <p:val>
                                            <p:strVal val="#ppt_x"/>
                                          </p:val>
                                        </p:tav>
                                      </p:tavLst>
                                    </p:anim>
                                    <p:anim calcmode="lin" valueType="num">
                                      <p:cBhvr>
                                        <p:cTn id="44" dur="1000" fill="hold"/>
                                        <p:tgtEl>
                                          <p:spTgt spid="7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fade">
                                      <p:cBhvr>
                                        <p:cTn id="48" dur="1000"/>
                                        <p:tgtEl>
                                          <p:spTgt spid="78"/>
                                        </p:tgtEl>
                                      </p:cBhvr>
                                    </p:animEffect>
                                    <p:anim calcmode="lin" valueType="num">
                                      <p:cBhvr>
                                        <p:cTn id="49" dur="1000" fill="hold"/>
                                        <p:tgtEl>
                                          <p:spTgt spid="78"/>
                                        </p:tgtEl>
                                        <p:attrNameLst>
                                          <p:attrName>ppt_x</p:attrName>
                                        </p:attrNameLst>
                                      </p:cBhvr>
                                      <p:tavLst>
                                        <p:tav tm="0">
                                          <p:val>
                                            <p:strVal val="#ppt_x"/>
                                          </p:val>
                                        </p:tav>
                                        <p:tav tm="100000">
                                          <p:val>
                                            <p:strVal val="#ppt_x"/>
                                          </p:val>
                                        </p:tav>
                                      </p:tavLst>
                                    </p:anim>
                                    <p:anim calcmode="lin" valueType="num">
                                      <p:cBhvr>
                                        <p:cTn id="50" dur="1000" fill="hold"/>
                                        <p:tgtEl>
                                          <p:spTgt spid="78"/>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anim calcmode="lin" valueType="num">
                                      <p:cBhvr>
                                        <p:cTn id="55" dur="1000" fill="hold"/>
                                        <p:tgtEl>
                                          <p:spTgt spid="81"/>
                                        </p:tgtEl>
                                        <p:attrNameLst>
                                          <p:attrName>ppt_x</p:attrName>
                                        </p:attrNameLst>
                                      </p:cBhvr>
                                      <p:tavLst>
                                        <p:tav tm="0">
                                          <p:val>
                                            <p:strVal val="#ppt_x"/>
                                          </p:val>
                                        </p:tav>
                                        <p:tav tm="100000">
                                          <p:val>
                                            <p:strVal val="#ppt_x"/>
                                          </p:val>
                                        </p:tav>
                                      </p:tavLst>
                                    </p:anim>
                                    <p:anim calcmode="lin" valueType="num">
                                      <p:cBhvr>
                                        <p:cTn id="5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CF06445-3E97-469D-97BA-10C116568A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58355" y="-2675645"/>
            <a:ext cx="6858001" cy="12209291"/>
          </a:xfrm>
          <a:prstGeom prst="rect">
            <a:avLst/>
          </a:prstGeom>
        </p:spPr>
      </p:pic>
      <p:sp>
        <p:nvSpPr>
          <p:cNvPr id="7" name="文本框 6">
            <a:extLst>
              <a:ext uri="{FF2B5EF4-FFF2-40B4-BE49-F238E27FC236}">
                <a16:creationId xmlns:a16="http://schemas.microsoft.com/office/drawing/2014/main" id="{CA85D7FC-1F2E-479F-88FA-01EE72AC27F4}"/>
              </a:ext>
            </a:extLst>
          </p:cNvPr>
          <p:cNvSpPr txBox="1"/>
          <p:nvPr/>
        </p:nvSpPr>
        <p:spPr>
          <a:xfrm>
            <a:off x="3896192" y="2714253"/>
            <a:ext cx="4522763" cy="1015663"/>
          </a:xfrm>
          <a:prstGeom prst="rect">
            <a:avLst/>
          </a:prstGeom>
          <a:noFill/>
        </p:spPr>
        <p:txBody>
          <a:bodyPr vert="horz"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zh-CN" altLang="en-US" sz="6000" spc="300" dirty="0">
                <a:solidFill>
                  <a:srgbClr val="000000"/>
                </a:solidFill>
                <a:cs typeface="+mn-ea"/>
                <a:sym typeface="+mn-lt"/>
              </a:rPr>
              <a:t>课后练习</a:t>
            </a:r>
            <a:endParaRPr kumimoji="0" lang="zh-CN" altLang="en-US" sz="6000" b="0" i="0" u="none" strike="noStrike" kern="1200" cap="none" spc="300" normalizeH="0" baseline="0" noProof="0" dirty="0">
              <a:ln>
                <a:noFill/>
              </a:ln>
              <a:solidFill>
                <a:srgbClr val="000000"/>
              </a:solidFill>
              <a:effectLst/>
              <a:uLnTx/>
              <a:uFillTx/>
              <a:cs typeface="+mn-ea"/>
              <a:sym typeface="+mn-lt"/>
            </a:endParaRPr>
          </a:p>
        </p:txBody>
      </p:sp>
      <p:sp>
        <p:nvSpPr>
          <p:cNvPr id="8" name="TextBox 7">
            <a:extLst>
              <a:ext uri="{FF2B5EF4-FFF2-40B4-BE49-F238E27FC236}">
                <a16:creationId xmlns:a16="http://schemas.microsoft.com/office/drawing/2014/main" id="{8855AE7E-78EE-4347-B383-E09C85A907B0}"/>
              </a:ext>
            </a:extLst>
          </p:cNvPr>
          <p:cNvSpPr txBox="1"/>
          <p:nvPr/>
        </p:nvSpPr>
        <p:spPr>
          <a:xfrm>
            <a:off x="4412134" y="3702163"/>
            <a:ext cx="3490878" cy="548548"/>
          </a:xfrm>
          <a:prstGeom prst="rect">
            <a:avLst/>
          </a:prstGeom>
          <a:noFill/>
        </p:spPr>
        <p:txBody>
          <a:bodyPr vert="horz"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Sed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ut</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perspiciatis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unde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omnis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iste</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natus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error sit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voluptatem</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accusantium</a:t>
            </a:r>
            <a:endPar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endParaRPr>
          </a:p>
        </p:txBody>
      </p:sp>
      <p:sp>
        <p:nvSpPr>
          <p:cNvPr id="9" name="文本框 6">
            <a:extLst>
              <a:ext uri="{FF2B5EF4-FFF2-40B4-BE49-F238E27FC236}">
                <a16:creationId xmlns:a16="http://schemas.microsoft.com/office/drawing/2014/main" id="{CA85D7FC-1F2E-479F-88FA-01EE72AC27F4}"/>
              </a:ext>
            </a:extLst>
          </p:cNvPr>
          <p:cNvSpPr txBox="1"/>
          <p:nvPr/>
        </p:nvSpPr>
        <p:spPr>
          <a:xfrm>
            <a:off x="5016652" y="1690321"/>
            <a:ext cx="2281842" cy="830997"/>
          </a:xfrm>
          <a:prstGeom prst="rect">
            <a:avLst/>
          </a:prstGeom>
          <a:noFill/>
        </p:spPr>
        <p:txBody>
          <a:bodyPr vert="horz"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a:ln>
                  <a:noFill/>
                </a:ln>
                <a:solidFill>
                  <a:srgbClr val="548280"/>
                </a:solidFill>
                <a:effectLst/>
                <a:uLnTx/>
                <a:uFillTx/>
                <a:cs typeface="+mn-ea"/>
                <a:sym typeface="+mn-lt"/>
              </a:rPr>
              <a:t>【</a:t>
            </a:r>
            <a:r>
              <a:rPr kumimoji="0" lang="zh-CN" altLang="en-US" sz="4800" b="0" i="0" u="none" strike="noStrike" kern="1200" cap="none" spc="300" normalizeH="0" baseline="0" noProof="0" dirty="0">
                <a:ln>
                  <a:noFill/>
                </a:ln>
                <a:solidFill>
                  <a:srgbClr val="548280"/>
                </a:solidFill>
                <a:effectLst/>
                <a:uLnTx/>
                <a:uFillTx/>
                <a:cs typeface="+mn-ea"/>
                <a:sym typeface="+mn-lt"/>
              </a:rPr>
              <a:t>肆</a:t>
            </a:r>
            <a:r>
              <a:rPr kumimoji="0" lang="en-US" altLang="zh-CN" sz="4800" b="0" i="0" u="none" strike="noStrike" kern="1200" cap="none" spc="300" normalizeH="0" baseline="0" noProof="0" dirty="0">
                <a:ln>
                  <a:noFill/>
                </a:ln>
                <a:solidFill>
                  <a:srgbClr val="548280"/>
                </a:solidFill>
                <a:effectLst/>
                <a:uLnTx/>
                <a:uFillTx/>
                <a:cs typeface="+mn-ea"/>
                <a:sym typeface="+mn-lt"/>
              </a:rPr>
              <a:t>】</a:t>
            </a:r>
            <a:endParaRPr kumimoji="0" lang="zh-CN" altLang="en-US" sz="4800" b="0" i="0" u="none" strike="noStrike" kern="1200" cap="none" spc="300" normalizeH="0" baseline="0" noProof="0" dirty="0">
              <a:ln>
                <a:noFill/>
              </a:ln>
              <a:solidFill>
                <a:srgbClr val="548280"/>
              </a:solidFill>
              <a:effectLst/>
              <a:uLnTx/>
              <a:uFillTx/>
              <a:cs typeface="+mn-ea"/>
              <a:sym typeface="+mn-lt"/>
            </a:endParaRPr>
          </a:p>
        </p:txBody>
      </p:sp>
    </p:spTree>
    <p:extLst>
      <p:ext uri="{BB962C8B-B14F-4D97-AF65-F5344CB8AC3E}">
        <p14:creationId xmlns:p14="http://schemas.microsoft.com/office/powerpoint/2010/main" val="1364299972"/>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
            <a:extLst>
              <a:ext uri="{FF2B5EF4-FFF2-40B4-BE49-F238E27FC236}">
                <a16:creationId xmlns:a16="http://schemas.microsoft.com/office/drawing/2014/main" id="{E9E85A7F-04E9-4ECF-80AD-0048DB4919BF}"/>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31" name="图片 30">
            <a:extLst>
              <a:ext uri="{FF2B5EF4-FFF2-40B4-BE49-F238E27FC236}">
                <a16:creationId xmlns:a16="http://schemas.microsoft.com/office/drawing/2014/main" id="{47F57D20-9717-40F0-9B39-2F4BD4266A73}"/>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sp>
        <p:nvSpPr>
          <p:cNvPr id="32" name="Freeform: Shape 3">
            <a:extLst>
              <a:ext uri="{FF2B5EF4-FFF2-40B4-BE49-F238E27FC236}">
                <a16:creationId xmlns:a16="http://schemas.microsoft.com/office/drawing/2014/main" id="{A8E6D542-048A-4701-8F0A-43B0A060950A}"/>
              </a:ext>
            </a:extLst>
          </p:cNvPr>
          <p:cNvSpPr/>
          <p:nvPr/>
        </p:nvSpPr>
        <p:spPr>
          <a:xfrm>
            <a:off x="4977729" y="2284425"/>
            <a:ext cx="2228892" cy="2529491"/>
          </a:xfrm>
          <a:custGeom>
            <a:avLst/>
            <a:gdLst/>
            <a:ahLst/>
            <a:cxnLst>
              <a:cxn ang="0">
                <a:pos x="wd2" y="hd2"/>
              </a:cxn>
              <a:cxn ang="5400000">
                <a:pos x="wd2" y="hd2"/>
              </a:cxn>
              <a:cxn ang="10800000">
                <a:pos x="wd2" y="hd2"/>
              </a:cxn>
              <a:cxn ang="16200000">
                <a:pos x="wd2" y="hd2"/>
              </a:cxn>
            </a:cxnLst>
            <a:rect l="0" t="0" r="r" b="b"/>
            <a:pathLst>
              <a:path w="21529" h="21570" extrusionOk="0">
                <a:moveTo>
                  <a:pt x="538" y="6909"/>
                </a:moveTo>
                <a:cubicBezTo>
                  <a:pt x="1461" y="7610"/>
                  <a:pt x="2084" y="8535"/>
                  <a:pt x="2344" y="9550"/>
                </a:cubicBezTo>
                <a:cubicBezTo>
                  <a:pt x="2607" y="10563"/>
                  <a:pt x="2500" y="11653"/>
                  <a:pt x="2066" y="12653"/>
                </a:cubicBezTo>
                <a:cubicBezTo>
                  <a:pt x="1851" y="13153"/>
                  <a:pt x="1549" y="13624"/>
                  <a:pt x="1175" y="14047"/>
                </a:cubicBezTo>
                <a:cubicBezTo>
                  <a:pt x="988" y="14258"/>
                  <a:pt x="783" y="14456"/>
                  <a:pt x="563" y="14641"/>
                </a:cubicBezTo>
                <a:cubicBezTo>
                  <a:pt x="535" y="14664"/>
                  <a:pt x="508" y="14687"/>
                  <a:pt x="480" y="14710"/>
                </a:cubicBezTo>
                <a:cubicBezTo>
                  <a:pt x="448" y="14736"/>
                  <a:pt x="416" y="14761"/>
                  <a:pt x="384" y="14787"/>
                </a:cubicBezTo>
                <a:cubicBezTo>
                  <a:pt x="262" y="14888"/>
                  <a:pt x="169" y="15015"/>
                  <a:pt x="114" y="15148"/>
                </a:cubicBezTo>
                <a:cubicBezTo>
                  <a:pt x="5" y="15419"/>
                  <a:pt x="39" y="15673"/>
                  <a:pt x="115" y="15884"/>
                </a:cubicBezTo>
                <a:cubicBezTo>
                  <a:pt x="195" y="16097"/>
                  <a:pt x="324" y="16283"/>
                  <a:pt x="510" y="16443"/>
                </a:cubicBezTo>
                <a:cubicBezTo>
                  <a:pt x="604" y="16523"/>
                  <a:pt x="714" y="16596"/>
                  <a:pt x="845" y="16653"/>
                </a:cubicBezTo>
                <a:cubicBezTo>
                  <a:pt x="977" y="16710"/>
                  <a:pt x="1132" y="16749"/>
                  <a:pt x="1297" y="16755"/>
                </a:cubicBezTo>
                <a:cubicBezTo>
                  <a:pt x="1379" y="16758"/>
                  <a:pt x="1462" y="16752"/>
                  <a:pt x="1542" y="16738"/>
                </a:cubicBezTo>
                <a:cubicBezTo>
                  <a:pt x="1582" y="16731"/>
                  <a:pt x="1622" y="16722"/>
                  <a:pt x="1660" y="16711"/>
                </a:cubicBezTo>
                <a:cubicBezTo>
                  <a:pt x="1682" y="16705"/>
                  <a:pt x="1703" y="16698"/>
                  <a:pt x="1725" y="16692"/>
                </a:cubicBezTo>
                <a:cubicBezTo>
                  <a:pt x="1761" y="16682"/>
                  <a:pt x="1797" y="16672"/>
                  <a:pt x="1833" y="16661"/>
                </a:cubicBezTo>
                <a:cubicBezTo>
                  <a:pt x="1870" y="16652"/>
                  <a:pt x="1906" y="16642"/>
                  <a:pt x="1942" y="16633"/>
                </a:cubicBezTo>
                <a:cubicBezTo>
                  <a:pt x="2088" y="16595"/>
                  <a:pt x="2235" y="16563"/>
                  <a:pt x="2384" y="16535"/>
                </a:cubicBezTo>
                <a:cubicBezTo>
                  <a:pt x="2977" y="16425"/>
                  <a:pt x="3590" y="16393"/>
                  <a:pt x="4193" y="16443"/>
                </a:cubicBezTo>
                <a:cubicBezTo>
                  <a:pt x="5401" y="16540"/>
                  <a:pt x="6568" y="16973"/>
                  <a:pt x="7492" y="17666"/>
                </a:cubicBezTo>
                <a:cubicBezTo>
                  <a:pt x="8420" y="18356"/>
                  <a:pt x="9100" y="19300"/>
                  <a:pt x="9406" y="20334"/>
                </a:cubicBezTo>
                <a:cubicBezTo>
                  <a:pt x="9425" y="20399"/>
                  <a:pt x="9443" y="20464"/>
                  <a:pt x="9460" y="20529"/>
                </a:cubicBezTo>
                <a:cubicBezTo>
                  <a:pt x="9468" y="20561"/>
                  <a:pt x="9475" y="20594"/>
                  <a:pt x="9483" y="20627"/>
                </a:cubicBezTo>
                <a:cubicBezTo>
                  <a:pt x="9488" y="20647"/>
                  <a:pt x="9492" y="20666"/>
                  <a:pt x="9497" y="20686"/>
                </a:cubicBezTo>
                <a:cubicBezTo>
                  <a:pt x="9499" y="20695"/>
                  <a:pt x="9501" y="20704"/>
                  <a:pt x="9503" y="20713"/>
                </a:cubicBezTo>
                <a:cubicBezTo>
                  <a:pt x="9508" y="20728"/>
                  <a:pt x="9512" y="20744"/>
                  <a:pt x="9517" y="20759"/>
                </a:cubicBezTo>
                <a:cubicBezTo>
                  <a:pt x="9552" y="20878"/>
                  <a:pt x="9606" y="20989"/>
                  <a:pt x="9688" y="21099"/>
                </a:cubicBezTo>
                <a:cubicBezTo>
                  <a:pt x="9769" y="21207"/>
                  <a:pt x="9878" y="21306"/>
                  <a:pt x="10002" y="21381"/>
                </a:cubicBezTo>
                <a:cubicBezTo>
                  <a:pt x="10253" y="21532"/>
                  <a:pt x="10545" y="21583"/>
                  <a:pt x="10808" y="21567"/>
                </a:cubicBezTo>
                <a:cubicBezTo>
                  <a:pt x="11073" y="21551"/>
                  <a:pt x="11324" y="21474"/>
                  <a:pt x="11546" y="21332"/>
                </a:cubicBezTo>
                <a:cubicBezTo>
                  <a:pt x="11766" y="21192"/>
                  <a:pt x="11953" y="20969"/>
                  <a:pt x="12021" y="20712"/>
                </a:cubicBezTo>
                <a:cubicBezTo>
                  <a:pt x="12040" y="20640"/>
                  <a:pt x="12058" y="20569"/>
                  <a:pt x="12076" y="20498"/>
                </a:cubicBezTo>
                <a:cubicBezTo>
                  <a:pt x="12094" y="20432"/>
                  <a:pt x="12113" y="20368"/>
                  <a:pt x="12134" y="20303"/>
                </a:cubicBezTo>
                <a:cubicBezTo>
                  <a:pt x="12215" y="20044"/>
                  <a:pt x="12319" y="19791"/>
                  <a:pt x="12442" y="19546"/>
                </a:cubicBezTo>
                <a:cubicBezTo>
                  <a:pt x="12933" y="18564"/>
                  <a:pt x="13762" y="17719"/>
                  <a:pt x="14798" y="17166"/>
                </a:cubicBezTo>
                <a:cubicBezTo>
                  <a:pt x="15832" y="16609"/>
                  <a:pt x="17063" y="16343"/>
                  <a:pt x="18274" y="16412"/>
                </a:cubicBezTo>
                <a:cubicBezTo>
                  <a:pt x="18576" y="16429"/>
                  <a:pt x="18877" y="16466"/>
                  <a:pt x="19174" y="16523"/>
                </a:cubicBezTo>
                <a:cubicBezTo>
                  <a:pt x="19322" y="16551"/>
                  <a:pt x="19469" y="16584"/>
                  <a:pt x="19614" y="16622"/>
                </a:cubicBezTo>
                <a:cubicBezTo>
                  <a:pt x="19687" y="16641"/>
                  <a:pt x="19759" y="16661"/>
                  <a:pt x="19831" y="16683"/>
                </a:cubicBezTo>
                <a:cubicBezTo>
                  <a:pt x="19845" y="16687"/>
                  <a:pt x="19859" y="16690"/>
                  <a:pt x="19873" y="16694"/>
                </a:cubicBezTo>
                <a:cubicBezTo>
                  <a:pt x="19893" y="16699"/>
                  <a:pt x="19914" y="16704"/>
                  <a:pt x="19934" y="16709"/>
                </a:cubicBezTo>
                <a:cubicBezTo>
                  <a:pt x="19975" y="16717"/>
                  <a:pt x="20008" y="16723"/>
                  <a:pt x="20046" y="16728"/>
                </a:cubicBezTo>
                <a:cubicBezTo>
                  <a:pt x="20121" y="16737"/>
                  <a:pt x="20197" y="16740"/>
                  <a:pt x="20272" y="16737"/>
                </a:cubicBezTo>
                <a:cubicBezTo>
                  <a:pt x="20577" y="16722"/>
                  <a:pt x="20847" y="16603"/>
                  <a:pt x="21043" y="16447"/>
                </a:cubicBezTo>
                <a:cubicBezTo>
                  <a:pt x="21241" y="16290"/>
                  <a:pt x="21384" y="16093"/>
                  <a:pt x="21460" y="15864"/>
                </a:cubicBezTo>
                <a:cubicBezTo>
                  <a:pt x="21536" y="15637"/>
                  <a:pt x="21535" y="15362"/>
                  <a:pt x="21412" y="15118"/>
                </a:cubicBezTo>
                <a:cubicBezTo>
                  <a:pt x="21352" y="14997"/>
                  <a:pt x="21266" y="14888"/>
                  <a:pt x="21168" y="14801"/>
                </a:cubicBezTo>
                <a:cubicBezTo>
                  <a:pt x="21156" y="14789"/>
                  <a:pt x="21144" y="14778"/>
                  <a:pt x="21131" y="14768"/>
                </a:cubicBezTo>
                <a:cubicBezTo>
                  <a:pt x="21121" y="14759"/>
                  <a:pt x="21110" y="14751"/>
                  <a:pt x="21100" y="14742"/>
                </a:cubicBezTo>
                <a:cubicBezTo>
                  <a:pt x="21085" y="14730"/>
                  <a:pt x="21069" y="14718"/>
                  <a:pt x="21054" y="14706"/>
                </a:cubicBezTo>
                <a:cubicBezTo>
                  <a:pt x="21027" y="14683"/>
                  <a:pt x="21000" y="14660"/>
                  <a:pt x="20972" y="14638"/>
                </a:cubicBezTo>
                <a:cubicBezTo>
                  <a:pt x="20086" y="13898"/>
                  <a:pt x="19447" y="12932"/>
                  <a:pt x="19183" y="11888"/>
                </a:cubicBezTo>
                <a:cubicBezTo>
                  <a:pt x="18915" y="10846"/>
                  <a:pt x="19029" y="9733"/>
                  <a:pt x="19498" y="8745"/>
                </a:cubicBezTo>
                <a:cubicBezTo>
                  <a:pt x="19730" y="8251"/>
                  <a:pt x="20049" y="7788"/>
                  <a:pt x="20437" y="7376"/>
                </a:cubicBezTo>
                <a:cubicBezTo>
                  <a:pt x="20631" y="7169"/>
                  <a:pt x="20842" y="6976"/>
                  <a:pt x="21068" y="6797"/>
                </a:cubicBezTo>
                <a:cubicBezTo>
                  <a:pt x="21086" y="6783"/>
                  <a:pt x="21103" y="6768"/>
                  <a:pt x="21121" y="6754"/>
                </a:cubicBezTo>
                <a:cubicBezTo>
                  <a:pt x="21140" y="6738"/>
                  <a:pt x="21177" y="6706"/>
                  <a:pt x="21195" y="6687"/>
                </a:cubicBezTo>
                <a:cubicBezTo>
                  <a:pt x="21240" y="6644"/>
                  <a:pt x="21282" y="6597"/>
                  <a:pt x="21321" y="6545"/>
                </a:cubicBezTo>
                <a:cubicBezTo>
                  <a:pt x="21398" y="6443"/>
                  <a:pt x="21460" y="6324"/>
                  <a:pt x="21494" y="6198"/>
                </a:cubicBezTo>
                <a:cubicBezTo>
                  <a:pt x="21566" y="5945"/>
                  <a:pt x="21523" y="5678"/>
                  <a:pt x="21405" y="5462"/>
                </a:cubicBezTo>
                <a:cubicBezTo>
                  <a:pt x="21288" y="5244"/>
                  <a:pt x="21102" y="5063"/>
                  <a:pt x="20863" y="4939"/>
                </a:cubicBezTo>
                <a:cubicBezTo>
                  <a:pt x="20627" y="4815"/>
                  <a:pt x="20327" y="4759"/>
                  <a:pt x="20047" y="4795"/>
                </a:cubicBezTo>
                <a:cubicBezTo>
                  <a:pt x="19977" y="4804"/>
                  <a:pt x="19909" y="4818"/>
                  <a:pt x="19844" y="4836"/>
                </a:cubicBezTo>
                <a:cubicBezTo>
                  <a:pt x="19803" y="4847"/>
                  <a:pt x="19762" y="4859"/>
                  <a:pt x="19721" y="4870"/>
                </a:cubicBezTo>
                <a:cubicBezTo>
                  <a:pt x="19653" y="4889"/>
                  <a:pt x="19577" y="4908"/>
                  <a:pt x="19505" y="4926"/>
                </a:cubicBezTo>
                <a:cubicBezTo>
                  <a:pt x="19358" y="4961"/>
                  <a:pt x="19209" y="4992"/>
                  <a:pt x="19060" y="5018"/>
                </a:cubicBezTo>
                <a:cubicBezTo>
                  <a:pt x="18463" y="5122"/>
                  <a:pt x="17850" y="5149"/>
                  <a:pt x="17246" y="5096"/>
                </a:cubicBezTo>
                <a:cubicBezTo>
                  <a:pt x="16038" y="4993"/>
                  <a:pt x="14878" y="4552"/>
                  <a:pt x="13961" y="3850"/>
                </a:cubicBezTo>
                <a:cubicBezTo>
                  <a:pt x="13041" y="3153"/>
                  <a:pt x="12371" y="2203"/>
                  <a:pt x="12075" y="1166"/>
                </a:cubicBezTo>
                <a:cubicBezTo>
                  <a:pt x="12057" y="1101"/>
                  <a:pt x="12039" y="1036"/>
                  <a:pt x="12023" y="971"/>
                </a:cubicBezTo>
                <a:cubicBezTo>
                  <a:pt x="12015" y="934"/>
                  <a:pt x="12006" y="898"/>
                  <a:pt x="11998" y="861"/>
                </a:cubicBezTo>
                <a:cubicBezTo>
                  <a:pt x="11995" y="852"/>
                  <a:pt x="11993" y="843"/>
                  <a:pt x="11991" y="833"/>
                </a:cubicBezTo>
                <a:cubicBezTo>
                  <a:pt x="11985" y="815"/>
                  <a:pt x="11979" y="796"/>
                  <a:pt x="11974" y="777"/>
                </a:cubicBezTo>
                <a:cubicBezTo>
                  <a:pt x="11963" y="745"/>
                  <a:pt x="11951" y="715"/>
                  <a:pt x="11937" y="684"/>
                </a:cubicBezTo>
                <a:cubicBezTo>
                  <a:pt x="11829" y="437"/>
                  <a:pt x="11599" y="233"/>
                  <a:pt x="11351" y="127"/>
                </a:cubicBezTo>
                <a:cubicBezTo>
                  <a:pt x="11101" y="18"/>
                  <a:pt x="10837" y="-17"/>
                  <a:pt x="10575" y="7"/>
                </a:cubicBezTo>
                <a:cubicBezTo>
                  <a:pt x="10315" y="32"/>
                  <a:pt x="10046" y="122"/>
                  <a:pt x="9826" y="300"/>
                </a:cubicBezTo>
                <a:cubicBezTo>
                  <a:pt x="9718" y="388"/>
                  <a:pt x="9626" y="498"/>
                  <a:pt x="9562" y="615"/>
                </a:cubicBezTo>
                <a:cubicBezTo>
                  <a:pt x="9530" y="674"/>
                  <a:pt x="9505" y="735"/>
                  <a:pt x="9485" y="795"/>
                </a:cubicBezTo>
                <a:cubicBezTo>
                  <a:pt x="9481" y="810"/>
                  <a:pt x="9476" y="825"/>
                  <a:pt x="9472" y="840"/>
                </a:cubicBezTo>
                <a:cubicBezTo>
                  <a:pt x="9469" y="853"/>
                  <a:pt x="9466" y="866"/>
                  <a:pt x="9463" y="879"/>
                </a:cubicBezTo>
                <a:cubicBezTo>
                  <a:pt x="9459" y="897"/>
                  <a:pt x="9455" y="914"/>
                  <a:pt x="9450" y="932"/>
                </a:cubicBezTo>
                <a:cubicBezTo>
                  <a:pt x="9420" y="1060"/>
                  <a:pt x="9382" y="1193"/>
                  <a:pt x="9340" y="1321"/>
                </a:cubicBezTo>
                <a:cubicBezTo>
                  <a:pt x="9256" y="1578"/>
                  <a:pt x="9150" y="1830"/>
                  <a:pt x="9023" y="2073"/>
                </a:cubicBezTo>
                <a:cubicBezTo>
                  <a:pt x="8517" y="3047"/>
                  <a:pt x="7672" y="3880"/>
                  <a:pt x="6626" y="4420"/>
                </a:cubicBezTo>
                <a:cubicBezTo>
                  <a:pt x="5578" y="4965"/>
                  <a:pt x="4368" y="5265"/>
                  <a:pt x="3198" y="5207"/>
                </a:cubicBezTo>
                <a:cubicBezTo>
                  <a:pt x="2906" y="5192"/>
                  <a:pt x="2617" y="5155"/>
                  <a:pt x="2336" y="5095"/>
                </a:cubicBezTo>
                <a:cubicBezTo>
                  <a:pt x="2195" y="5065"/>
                  <a:pt x="2056" y="5030"/>
                  <a:pt x="1920" y="4988"/>
                </a:cubicBezTo>
                <a:cubicBezTo>
                  <a:pt x="1886" y="4977"/>
                  <a:pt x="1852" y="4966"/>
                  <a:pt x="1818" y="4956"/>
                </a:cubicBezTo>
                <a:cubicBezTo>
                  <a:pt x="1781" y="4943"/>
                  <a:pt x="1743" y="4930"/>
                  <a:pt x="1706" y="4918"/>
                </a:cubicBezTo>
                <a:cubicBezTo>
                  <a:pt x="1594" y="4880"/>
                  <a:pt x="1468" y="4854"/>
                  <a:pt x="1337" y="4844"/>
                </a:cubicBezTo>
                <a:cubicBezTo>
                  <a:pt x="1075" y="4823"/>
                  <a:pt x="781" y="4881"/>
                  <a:pt x="542" y="5026"/>
                </a:cubicBezTo>
                <a:cubicBezTo>
                  <a:pt x="302" y="5169"/>
                  <a:pt x="123" y="5392"/>
                  <a:pt x="46" y="5641"/>
                </a:cubicBezTo>
                <a:cubicBezTo>
                  <a:pt x="-34" y="5890"/>
                  <a:pt x="-4" y="6161"/>
                  <a:pt x="100" y="6382"/>
                </a:cubicBezTo>
                <a:cubicBezTo>
                  <a:pt x="203" y="6605"/>
                  <a:pt x="368" y="6779"/>
                  <a:pt x="541" y="6911"/>
                </a:cubicBezTo>
                <a:cubicBezTo>
                  <a:pt x="599" y="6852"/>
                  <a:pt x="656" y="6793"/>
                  <a:pt x="714" y="6734"/>
                </a:cubicBezTo>
                <a:cubicBezTo>
                  <a:pt x="772" y="6675"/>
                  <a:pt x="830" y="6616"/>
                  <a:pt x="888" y="6557"/>
                </a:cubicBezTo>
                <a:cubicBezTo>
                  <a:pt x="945" y="6497"/>
                  <a:pt x="1003" y="6438"/>
                  <a:pt x="1061" y="6379"/>
                </a:cubicBezTo>
                <a:cubicBezTo>
                  <a:pt x="1119" y="6320"/>
                  <a:pt x="1176" y="6261"/>
                  <a:pt x="1234" y="6202"/>
                </a:cubicBezTo>
                <a:cubicBezTo>
                  <a:pt x="1158" y="6144"/>
                  <a:pt x="1109" y="6084"/>
                  <a:pt x="1087" y="6034"/>
                </a:cubicBezTo>
                <a:cubicBezTo>
                  <a:pt x="1065" y="5985"/>
                  <a:pt x="1065" y="5946"/>
                  <a:pt x="1075" y="5913"/>
                </a:cubicBezTo>
                <a:cubicBezTo>
                  <a:pt x="1086" y="5879"/>
                  <a:pt x="1110" y="5850"/>
                  <a:pt x="1143" y="5831"/>
                </a:cubicBezTo>
                <a:cubicBezTo>
                  <a:pt x="1175" y="5812"/>
                  <a:pt x="1215" y="5802"/>
                  <a:pt x="1274" y="5806"/>
                </a:cubicBezTo>
                <a:cubicBezTo>
                  <a:pt x="1304" y="5809"/>
                  <a:pt x="1337" y="5815"/>
                  <a:pt x="1375" y="5828"/>
                </a:cubicBezTo>
                <a:cubicBezTo>
                  <a:pt x="1413" y="5841"/>
                  <a:pt x="1451" y="5854"/>
                  <a:pt x="1489" y="5866"/>
                </a:cubicBezTo>
                <a:cubicBezTo>
                  <a:pt x="1530" y="5880"/>
                  <a:pt x="1572" y="5893"/>
                  <a:pt x="1614" y="5907"/>
                </a:cubicBezTo>
                <a:cubicBezTo>
                  <a:pt x="1782" y="5959"/>
                  <a:pt x="1952" y="6003"/>
                  <a:pt x="2124" y="6040"/>
                </a:cubicBezTo>
                <a:cubicBezTo>
                  <a:pt x="2467" y="6114"/>
                  <a:pt x="2816" y="6157"/>
                  <a:pt x="3164" y="6173"/>
                </a:cubicBezTo>
                <a:cubicBezTo>
                  <a:pt x="4563" y="6236"/>
                  <a:pt x="5942" y="5862"/>
                  <a:pt x="7165" y="5228"/>
                </a:cubicBezTo>
                <a:cubicBezTo>
                  <a:pt x="8398" y="4591"/>
                  <a:pt x="9394" y="3609"/>
                  <a:pt x="9987" y="2465"/>
                </a:cubicBezTo>
                <a:cubicBezTo>
                  <a:pt x="10136" y="2179"/>
                  <a:pt x="10261" y="1883"/>
                  <a:pt x="10360" y="1582"/>
                </a:cubicBezTo>
                <a:cubicBezTo>
                  <a:pt x="10410" y="1430"/>
                  <a:pt x="10452" y="1280"/>
                  <a:pt x="10490" y="1122"/>
                </a:cubicBezTo>
                <a:cubicBezTo>
                  <a:pt x="10494" y="1105"/>
                  <a:pt x="10498" y="1087"/>
                  <a:pt x="10502" y="1069"/>
                </a:cubicBezTo>
                <a:cubicBezTo>
                  <a:pt x="10503" y="1064"/>
                  <a:pt x="10505" y="1059"/>
                  <a:pt x="10506" y="1054"/>
                </a:cubicBezTo>
                <a:cubicBezTo>
                  <a:pt x="10506" y="1051"/>
                  <a:pt x="10508" y="1049"/>
                  <a:pt x="10508" y="1047"/>
                </a:cubicBezTo>
                <a:cubicBezTo>
                  <a:pt x="10511" y="1037"/>
                  <a:pt x="10515" y="1029"/>
                  <a:pt x="10518" y="1022"/>
                </a:cubicBezTo>
                <a:cubicBezTo>
                  <a:pt x="10526" y="1009"/>
                  <a:pt x="10534" y="999"/>
                  <a:pt x="10547" y="989"/>
                </a:cubicBezTo>
                <a:cubicBezTo>
                  <a:pt x="10570" y="968"/>
                  <a:pt x="10622" y="945"/>
                  <a:pt x="10690" y="939"/>
                </a:cubicBezTo>
                <a:cubicBezTo>
                  <a:pt x="10756" y="932"/>
                  <a:pt x="10830" y="944"/>
                  <a:pt x="10876" y="965"/>
                </a:cubicBezTo>
                <a:cubicBezTo>
                  <a:pt x="10924" y="988"/>
                  <a:pt x="10939" y="1006"/>
                  <a:pt x="10951" y="1031"/>
                </a:cubicBezTo>
                <a:cubicBezTo>
                  <a:pt x="10952" y="1034"/>
                  <a:pt x="10954" y="1038"/>
                  <a:pt x="10955" y="1041"/>
                </a:cubicBezTo>
                <a:cubicBezTo>
                  <a:pt x="10955" y="1040"/>
                  <a:pt x="10955" y="1039"/>
                  <a:pt x="10955" y="1037"/>
                </a:cubicBezTo>
                <a:cubicBezTo>
                  <a:pt x="10957" y="1046"/>
                  <a:pt x="10959" y="1054"/>
                  <a:pt x="10961" y="1063"/>
                </a:cubicBezTo>
                <a:cubicBezTo>
                  <a:pt x="10969" y="1098"/>
                  <a:pt x="10977" y="1132"/>
                  <a:pt x="10985" y="1167"/>
                </a:cubicBezTo>
                <a:cubicBezTo>
                  <a:pt x="11004" y="1244"/>
                  <a:pt x="11024" y="1321"/>
                  <a:pt x="11046" y="1397"/>
                </a:cubicBezTo>
                <a:cubicBezTo>
                  <a:pt x="11396" y="2621"/>
                  <a:pt x="12185" y="3739"/>
                  <a:pt x="13267" y="4560"/>
                </a:cubicBezTo>
                <a:cubicBezTo>
                  <a:pt x="13808" y="4971"/>
                  <a:pt x="14418" y="5310"/>
                  <a:pt x="15075" y="5559"/>
                </a:cubicBezTo>
                <a:cubicBezTo>
                  <a:pt x="15732" y="5808"/>
                  <a:pt x="16432" y="5966"/>
                  <a:pt x="17141" y="6028"/>
                </a:cubicBezTo>
                <a:cubicBezTo>
                  <a:pt x="17850" y="6091"/>
                  <a:pt x="18568" y="6059"/>
                  <a:pt x="19266" y="5938"/>
                </a:cubicBezTo>
                <a:cubicBezTo>
                  <a:pt x="19440" y="5907"/>
                  <a:pt x="19613" y="5871"/>
                  <a:pt x="19784" y="5830"/>
                </a:cubicBezTo>
                <a:cubicBezTo>
                  <a:pt x="19871" y="5809"/>
                  <a:pt x="19954" y="5788"/>
                  <a:pt x="20043" y="5763"/>
                </a:cubicBezTo>
                <a:cubicBezTo>
                  <a:pt x="20080" y="5753"/>
                  <a:pt x="20118" y="5742"/>
                  <a:pt x="20156" y="5731"/>
                </a:cubicBezTo>
                <a:cubicBezTo>
                  <a:pt x="20169" y="5728"/>
                  <a:pt x="20182" y="5725"/>
                  <a:pt x="20194" y="5724"/>
                </a:cubicBezTo>
                <a:cubicBezTo>
                  <a:pt x="20240" y="5719"/>
                  <a:pt x="20281" y="5725"/>
                  <a:pt x="20329" y="5749"/>
                </a:cubicBezTo>
                <a:cubicBezTo>
                  <a:pt x="20376" y="5773"/>
                  <a:pt x="20422" y="5816"/>
                  <a:pt x="20445" y="5861"/>
                </a:cubicBezTo>
                <a:cubicBezTo>
                  <a:pt x="20469" y="5907"/>
                  <a:pt x="20472" y="5946"/>
                  <a:pt x="20463" y="5976"/>
                </a:cubicBezTo>
                <a:cubicBezTo>
                  <a:pt x="20459" y="5992"/>
                  <a:pt x="20451" y="6008"/>
                  <a:pt x="20437" y="6026"/>
                </a:cubicBezTo>
                <a:cubicBezTo>
                  <a:pt x="20430" y="6036"/>
                  <a:pt x="20422" y="6046"/>
                  <a:pt x="20411" y="6056"/>
                </a:cubicBezTo>
                <a:cubicBezTo>
                  <a:pt x="20407" y="6060"/>
                  <a:pt x="20403" y="6064"/>
                  <a:pt x="20399" y="6067"/>
                </a:cubicBezTo>
                <a:cubicBezTo>
                  <a:pt x="20386" y="6078"/>
                  <a:pt x="20373" y="6088"/>
                  <a:pt x="20360" y="6099"/>
                </a:cubicBezTo>
                <a:cubicBezTo>
                  <a:pt x="20095" y="6308"/>
                  <a:pt x="19847" y="6535"/>
                  <a:pt x="19620" y="6777"/>
                </a:cubicBezTo>
                <a:cubicBezTo>
                  <a:pt x="19165" y="7260"/>
                  <a:pt x="18791" y="7804"/>
                  <a:pt x="18518" y="8385"/>
                </a:cubicBezTo>
                <a:cubicBezTo>
                  <a:pt x="17966" y="9547"/>
                  <a:pt x="17830" y="10862"/>
                  <a:pt x="18148" y="12094"/>
                </a:cubicBezTo>
                <a:cubicBezTo>
                  <a:pt x="18460" y="13326"/>
                  <a:pt x="19211" y="14457"/>
                  <a:pt x="20241" y="15317"/>
                </a:cubicBezTo>
                <a:cubicBezTo>
                  <a:pt x="20296" y="15363"/>
                  <a:pt x="20351" y="15408"/>
                  <a:pt x="20406" y="15453"/>
                </a:cubicBezTo>
                <a:cubicBezTo>
                  <a:pt x="20424" y="15469"/>
                  <a:pt x="20433" y="15482"/>
                  <a:pt x="20440" y="15495"/>
                </a:cubicBezTo>
                <a:cubicBezTo>
                  <a:pt x="20451" y="15518"/>
                  <a:pt x="20457" y="15552"/>
                  <a:pt x="20440" y="15604"/>
                </a:cubicBezTo>
                <a:cubicBezTo>
                  <a:pt x="20424" y="15654"/>
                  <a:pt x="20383" y="15712"/>
                  <a:pt x="20336" y="15749"/>
                </a:cubicBezTo>
                <a:cubicBezTo>
                  <a:pt x="20287" y="15787"/>
                  <a:pt x="20242" y="15800"/>
                  <a:pt x="20216" y="15801"/>
                </a:cubicBezTo>
                <a:cubicBezTo>
                  <a:pt x="20209" y="15801"/>
                  <a:pt x="20160" y="15792"/>
                  <a:pt x="20160" y="15791"/>
                </a:cubicBezTo>
                <a:cubicBezTo>
                  <a:pt x="20156" y="15791"/>
                  <a:pt x="20001" y="15746"/>
                  <a:pt x="19916" y="15723"/>
                </a:cubicBezTo>
                <a:cubicBezTo>
                  <a:pt x="19745" y="15679"/>
                  <a:pt x="19572" y="15640"/>
                  <a:pt x="19398" y="15607"/>
                </a:cubicBezTo>
                <a:cubicBezTo>
                  <a:pt x="19050" y="15540"/>
                  <a:pt x="18696" y="15496"/>
                  <a:pt x="18340" y="15477"/>
                </a:cubicBezTo>
                <a:cubicBezTo>
                  <a:pt x="16917" y="15396"/>
                  <a:pt x="15466" y="15708"/>
                  <a:pt x="14247" y="16365"/>
                </a:cubicBezTo>
                <a:cubicBezTo>
                  <a:pt x="13022" y="17018"/>
                  <a:pt x="12047" y="18016"/>
                  <a:pt x="11472" y="19165"/>
                </a:cubicBezTo>
                <a:cubicBezTo>
                  <a:pt x="11327" y="19452"/>
                  <a:pt x="11207" y="19748"/>
                  <a:pt x="11111" y="20050"/>
                </a:cubicBezTo>
                <a:cubicBezTo>
                  <a:pt x="11087" y="20126"/>
                  <a:pt x="11065" y="20202"/>
                  <a:pt x="11044" y="20278"/>
                </a:cubicBezTo>
                <a:cubicBezTo>
                  <a:pt x="11024" y="20350"/>
                  <a:pt x="11000" y="20449"/>
                  <a:pt x="10990" y="20490"/>
                </a:cubicBezTo>
                <a:cubicBezTo>
                  <a:pt x="10982" y="20518"/>
                  <a:pt x="10965" y="20545"/>
                  <a:pt x="10918" y="20576"/>
                </a:cubicBezTo>
                <a:cubicBezTo>
                  <a:pt x="10873" y="20606"/>
                  <a:pt x="10802" y="20629"/>
                  <a:pt x="10738" y="20632"/>
                </a:cubicBezTo>
                <a:cubicBezTo>
                  <a:pt x="10672" y="20636"/>
                  <a:pt x="10624" y="20621"/>
                  <a:pt x="10602" y="20607"/>
                </a:cubicBezTo>
                <a:cubicBezTo>
                  <a:pt x="10581" y="20594"/>
                  <a:pt x="10560" y="20574"/>
                  <a:pt x="10543" y="20522"/>
                </a:cubicBezTo>
                <a:cubicBezTo>
                  <a:pt x="10543" y="20519"/>
                  <a:pt x="10537" y="20497"/>
                  <a:pt x="10535" y="20489"/>
                </a:cubicBezTo>
                <a:cubicBezTo>
                  <a:pt x="10531" y="20473"/>
                  <a:pt x="10527" y="20457"/>
                  <a:pt x="10524" y="20441"/>
                </a:cubicBezTo>
                <a:cubicBezTo>
                  <a:pt x="10514" y="20402"/>
                  <a:pt x="10505" y="20364"/>
                  <a:pt x="10496" y="20325"/>
                </a:cubicBezTo>
                <a:cubicBezTo>
                  <a:pt x="10477" y="20248"/>
                  <a:pt x="10455" y="20172"/>
                  <a:pt x="10433" y="20095"/>
                </a:cubicBezTo>
                <a:cubicBezTo>
                  <a:pt x="10071" y="18874"/>
                  <a:pt x="9269" y="17762"/>
                  <a:pt x="8178" y="16951"/>
                </a:cubicBezTo>
                <a:cubicBezTo>
                  <a:pt x="7091" y="16135"/>
                  <a:pt x="5713" y="15624"/>
                  <a:pt x="4292" y="15510"/>
                </a:cubicBezTo>
                <a:cubicBezTo>
                  <a:pt x="3582" y="15452"/>
                  <a:pt x="2863" y="15490"/>
                  <a:pt x="2166" y="15619"/>
                </a:cubicBezTo>
                <a:cubicBezTo>
                  <a:pt x="1991" y="15652"/>
                  <a:pt x="1818" y="15690"/>
                  <a:pt x="1647" y="15733"/>
                </a:cubicBezTo>
                <a:cubicBezTo>
                  <a:pt x="1604" y="15744"/>
                  <a:pt x="1562" y="15755"/>
                  <a:pt x="1519" y="15767"/>
                </a:cubicBezTo>
                <a:cubicBezTo>
                  <a:pt x="1385" y="15804"/>
                  <a:pt x="1250" y="15804"/>
                  <a:pt x="1168" y="15678"/>
                </a:cubicBezTo>
                <a:cubicBezTo>
                  <a:pt x="1062" y="15517"/>
                  <a:pt x="1174" y="15420"/>
                  <a:pt x="1197" y="15401"/>
                </a:cubicBezTo>
                <a:cubicBezTo>
                  <a:pt x="1229" y="15374"/>
                  <a:pt x="1262" y="15348"/>
                  <a:pt x="1294" y="15321"/>
                </a:cubicBezTo>
                <a:cubicBezTo>
                  <a:pt x="1552" y="15104"/>
                  <a:pt x="1793" y="14871"/>
                  <a:pt x="2012" y="14623"/>
                </a:cubicBezTo>
                <a:cubicBezTo>
                  <a:pt x="2450" y="14128"/>
                  <a:pt x="2805" y="13574"/>
                  <a:pt x="3058" y="12986"/>
                </a:cubicBezTo>
                <a:cubicBezTo>
                  <a:pt x="3570" y="11809"/>
                  <a:pt x="3690" y="10517"/>
                  <a:pt x="3374" y="9322"/>
                </a:cubicBezTo>
                <a:cubicBezTo>
                  <a:pt x="3218" y="8724"/>
                  <a:pt x="2955" y="8149"/>
                  <a:pt x="2595" y="7621"/>
                </a:cubicBezTo>
                <a:cubicBezTo>
                  <a:pt x="2236" y="7095"/>
                  <a:pt x="1772" y="6612"/>
                  <a:pt x="1237" y="6204"/>
                </a:cubicBezTo>
                <a:cubicBezTo>
                  <a:pt x="1179" y="6263"/>
                  <a:pt x="1121" y="6321"/>
                  <a:pt x="1062" y="6380"/>
                </a:cubicBezTo>
                <a:cubicBezTo>
                  <a:pt x="1004" y="6439"/>
                  <a:pt x="946" y="6498"/>
                  <a:pt x="888" y="6557"/>
                </a:cubicBezTo>
                <a:cubicBezTo>
                  <a:pt x="829" y="6615"/>
                  <a:pt x="771" y="6674"/>
                  <a:pt x="713" y="6733"/>
                </a:cubicBezTo>
                <a:cubicBezTo>
                  <a:pt x="655" y="6791"/>
                  <a:pt x="596" y="6850"/>
                  <a:pt x="538" y="6909"/>
                </a:cubicBezTo>
                <a:close/>
              </a:path>
            </a:pathLst>
          </a:custGeom>
          <a:solidFill>
            <a:schemeClr val="bg1">
              <a:lumMod val="85000"/>
            </a:schemeClr>
          </a:solidFill>
          <a:ln w="12700">
            <a:miter lim="400000"/>
          </a:ln>
        </p:spPr>
        <p:txBody>
          <a:bodyPr anchor="ctr"/>
          <a:lstStyle/>
          <a:p>
            <a:pPr algn="ctr"/>
            <a:endParaRPr dirty="0">
              <a:solidFill>
                <a:schemeClr val="accent1"/>
              </a:solidFill>
              <a:cs typeface="+mn-ea"/>
              <a:sym typeface="+mn-lt"/>
            </a:endParaRPr>
          </a:p>
        </p:txBody>
      </p:sp>
      <p:grpSp>
        <p:nvGrpSpPr>
          <p:cNvPr id="33" name="组合 32">
            <a:extLst>
              <a:ext uri="{FF2B5EF4-FFF2-40B4-BE49-F238E27FC236}">
                <a16:creationId xmlns:a16="http://schemas.microsoft.com/office/drawing/2014/main" id="{951FB629-8171-4FA6-A7E5-CD40AF07DCF4}"/>
              </a:ext>
            </a:extLst>
          </p:cNvPr>
          <p:cNvGrpSpPr/>
          <p:nvPr/>
        </p:nvGrpSpPr>
        <p:grpSpPr>
          <a:xfrm>
            <a:off x="7047449" y="3150167"/>
            <a:ext cx="780930" cy="780955"/>
            <a:chOff x="7047449" y="3150167"/>
            <a:chExt cx="780930" cy="780955"/>
          </a:xfrm>
        </p:grpSpPr>
        <p:sp>
          <p:nvSpPr>
            <p:cNvPr id="34" name="Freeform: Shape 8">
              <a:extLst>
                <a:ext uri="{FF2B5EF4-FFF2-40B4-BE49-F238E27FC236}">
                  <a16:creationId xmlns:a16="http://schemas.microsoft.com/office/drawing/2014/main" id="{F120C306-2701-43AF-B275-857922FB33FF}"/>
                </a:ext>
              </a:extLst>
            </p:cNvPr>
            <p:cNvSpPr/>
            <p:nvPr/>
          </p:nvSpPr>
          <p:spPr>
            <a:xfrm>
              <a:off x="7047449" y="3150167"/>
              <a:ext cx="780930" cy="78095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w="12700" cap="flat">
              <a:noFill/>
              <a:miter lim="400000"/>
            </a:ln>
            <a:effectLst/>
          </p:spPr>
          <p:txBody>
            <a:bodyPr anchor="ctr"/>
            <a:lstStyle/>
            <a:p>
              <a:pPr algn="ctr"/>
              <a:endParaRPr dirty="0">
                <a:solidFill>
                  <a:schemeClr val="accent1"/>
                </a:solidFill>
                <a:cs typeface="+mn-ea"/>
                <a:sym typeface="+mn-lt"/>
              </a:endParaRPr>
            </a:p>
          </p:txBody>
        </p:sp>
        <p:sp>
          <p:nvSpPr>
            <p:cNvPr id="35" name="Freeform: Shape 8">
              <a:extLst>
                <a:ext uri="{FF2B5EF4-FFF2-40B4-BE49-F238E27FC236}">
                  <a16:creationId xmlns:a16="http://schemas.microsoft.com/office/drawing/2014/main" id="{69E7A0AB-72A3-4E74-B516-A4B510FCBD39}"/>
                </a:ext>
              </a:extLst>
            </p:cNvPr>
            <p:cNvSpPr/>
            <p:nvPr/>
          </p:nvSpPr>
          <p:spPr>
            <a:xfrm>
              <a:off x="7266198" y="3369209"/>
              <a:ext cx="343432" cy="34287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solidFill>
                  <a:schemeClr val="accent1"/>
                </a:solidFill>
                <a:cs typeface="+mn-ea"/>
                <a:sym typeface="+mn-lt"/>
              </a:endParaRPr>
            </a:p>
          </p:txBody>
        </p:sp>
      </p:grpSp>
      <p:grpSp>
        <p:nvGrpSpPr>
          <p:cNvPr id="36" name="组合 35">
            <a:extLst>
              <a:ext uri="{FF2B5EF4-FFF2-40B4-BE49-F238E27FC236}">
                <a16:creationId xmlns:a16="http://schemas.microsoft.com/office/drawing/2014/main" id="{77622C50-DC68-43D5-8F8E-CAC1CE54558F}"/>
              </a:ext>
            </a:extLst>
          </p:cNvPr>
          <p:cNvGrpSpPr/>
          <p:nvPr/>
        </p:nvGrpSpPr>
        <p:grpSpPr>
          <a:xfrm>
            <a:off x="6380163" y="4297152"/>
            <a:ext cx="780959" cy="780950"/>
            <a:chOff x="6380163" y="4297152"/>
            <a:chExt cx="780959" cy="780950"/>
          </a:xfrm>
        </p:grpSpPr>
        <p:sp>
          <p:nvSpPr>
            <p:cNvPr id="37" name="Freeform: Shape 11">
              <a:extLst>
                <a:ext uri="{FF2B5EF4-FFF2-40B4-BE49-F238E27FC236}">
                  <a16:creationId xmlns:a16="http://schemas.microsoft.com/office/drawing/2014/main" id="{D307824D-6842-43EC-ADB3-B4B3D1204248}"/>
                </a:ext>
              </a:extLst>
            </p:cNvPr>
            <p:cNvSpPr/>
            <p:nvPr/>
          </p:nvSpPr>
          <p:spPr>
            <a:xfrm>
              <a:off x="6380163" y="4297152"/>
              <a:ext cx="780959" cy="780950"/>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1"/>
            </a:solidFill>
            <a:ln w="12700" cap="flat">
              <a:noFill/>
              <a:miter lim="400000"/>
            </a:ln>
            <a:effectLst/>
          </p:spPr>
          <p:txBody>
            <a:bodyPr anchor="ctr"/>
            <a:lstStyle/>
            <a:p>
              <a:pPr algn="ctr"/>
              <a:endParaRPr dirty="0">
                <a:solidFill>
                  <a:schemeClr val="accent1"/>
                </a:solidFill>
                <a:cs typeface="+mn-ea"/>
                <a:sym typeface="+mn-lt"/>
              </a:endParaRPr>
            </a:p>
          </p:txBody>
        </p:sp>
        <p:sp>
          <p:nvSpPr>
            <p:cNvPr id="38" name="Freeform: Shape 11">
              <a:extLst>
                <a:ext uri="{FF2B5EF4-FFF2-40B4-BE49-F238E27FC236}">
                  <a16:creationId xmlns:a16="http://schemas.microsoft.com/office/drawing/2014/main" id="{A81E75EB-9D21-40FA-BA9E-E1566365BED5}"/>
                </a:ext>
              </a:extLst>
            </p:cNvPr>
            <p:cNvSpPr/>
            <p:nvPr/>
          </p:nvSpPr>
          <p:spPr>
            <a:xfrm>
              <a:off x="6614037" y="4515909"/>
              <a:ext cx="313212" cy="343436"/>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solidFill>
                  <a:schemeClr val="accent1"/>
                </a:solidFill>
                <a:cs typeface="+mn-ea"/>
                <a:sym typeface="+mn-lt"/>
              </a:endParaRPr>
            </a:p>
          </p:txBody>
        </p:sp>
      </p:grpSp>
      <p:grpSp>
        <p:nvGrpSpPr>
          <p:cNvPr id="39" name="组合 38">
            <a:extLst>
              <a:ext uri="{FF2B5EF4-FFF2-40B4-BE49-F238E27FC236}">
                <a16:creationId xmlns:a16="http://schemas.microsoft.com/office/drawing/2014/main" id="{7769E38A-C2F4-4EC0-9A63-0AB87547C64F}"/>
              </a:ext>
            </a:extLst>
          </p:cNvPr>
          <p:cNvGrpSpPr/>
          <p:nvPr/>
        </p:nvGrpSpPr>
        <p:grpSpPr>
          <a:xfrm>
            <a:off x="4366990" y="3150172"/>
            <a:ext cx="780959" cy="780944"/>
            <a:chOff x="4366990" y="3150172"/>
            <a:chExt cx="780959" cy="780944"/>
          </a:xfrm>
        </p:grpSpPr>
        <p:sp>
          <p:nvSpPr>
            <p:cNvPr id="40" name="Freeform: Shape 20">
              <a:extLst>
                <a:ext uri="{FF2B5EF4-FFF2-40B4-BE49-F238E27FC236}">
                  <a16:creationId xmlns:a16="http://schemas.microsoft.com/office/drawing/2014/main" id="{9740AA89-0987-4520-AE01-C037DC6F8E27}"/>
                </a:ext>
              </a:extLst>
            </p:cNvPr>
            <p:cNvSpPr/>
            <p:nvPr/>
          </p:nvSpPr>
          <p:spPr>
            <a:xfrm>
              <a:off x="4366990" y="3150172"/>
              <a:ext cx="780959" cy="780944"/>
            </a:xfrm>
            <a:custGeom>
              <a:avLst/>
              <a:gdLst/>
              <a:ahLst/>
              <a:cxnLst>
                <a:cxn ang="0">
                  <a:pos x="wd2" y="hd2"/>
                </a:cxn>
                <a:cxn ang="5400000">
                  <a:pos x="wd2" y="hd2"/>
                </a:cxn>
                <a:cxn ang="10800000">
                  <a:pos x="wd2" y="hd2"/>
                </a:cxn>
                <a:cxn ang="16200000">
                  <a:pos x="wd2" y="hd2"/>
                </a:cxn>
              </a:cxnLst>
              <a:rect l="0" t="0" r="r" b="b"/>
              <a:pathLst>
                <a:path w="19807" h="19807" extrusionOk="0">
                  <a:moveTo>
                    <a:pt x="11898" y="19602"/>
                  </a:moveTo>
                  <a:cubicBezTo>
                    <a:pt x="6542" y="20704"/>
                    <a:pt x="1306" y="17256"/>
                    <a:pt x="204" y="11899"/>
                  </a:cubicBezTo>
                  <a:cubicBezTo>
                    <a:pt x="-897" y="6542"/>
                    <a:pt x="2552" y="1307"/>
                    <a:pt x="7907" y="205"/>
                  </a:cubicBezTo>
                  <a:cubicBezTo>
                    <a:pt x="13261" y="-896"/>
                    <a:pt x="18494" y="2549"/>
                    <a:pt x="19599" y="7900"/>
                  </a:cubicBezTo>
                  <a:cubicBezTo>
                    <a:pt x="19600" y="7903"/>
                    <a:pt x="19600" y="7905"/>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solidFill>
                  <a:schemeClr val="accent1"/>
                </a:solidFill>
                <a:cs typeface="+mn-ea"/>
                <a:sym typeface="+mn-lt"/>
              </a:endParaRPr>
            </a:p>
          </p:txBody>
        </p:sp>
        <p:sp>
          <p:nvSpPr>
            <p:cNvPr id="41" name="Freeform: Shape 20">
              <a:extLst>
                <a:ext uri="{FF2B5EF4-FFF2-40B4-BE49-F238E27FC236}">
                  <a16:creationId xmlns:a16="http://schemas.microsoft.com/office/drawing/2014/main" id="{83B93CAF-6016-4F56-A4F1-B53A3962AFEF}"/>
                </a:ext>
              </a:extLst>
            </p:cNvPr>
            <p:cNvSpPr/>
            <p:nvPr/>
          </p:nvSpPr>
          <p:spPr>
            <a:xfrm>
              <a:off x="4591312" y="3368926"/>
              <a:ext cx="332315" cy="343436"/>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solidFill>
                  <a:schemeClr val="accent1"/>
                </a:solidFill>
                <a:cs typeface="+mn-ea"/>
                <a:sym typeface="+mn-lt"/>
              </a:endParaRPr>
            </a:p>
          </p:txBody>
        </p:sp>
      </p:grpSp>
      <p:grpSp>
        <p:nvGrpSpPr>
          <p:cNvPr id="42" name="组合 41">
            <a:extLst>
              <a:ext uri="{FF2B5EF4-FFF2-40B4-BE49-F238E27FC236}">
                <a16:creationId xmlns:a16="http://schemas.microsoft.com/office/drawing/2014/main" id="{73D8393B-C910-497E-8E3D-B18CD24731B0}"/>
              </a:ext>
            </a:extLst>
          </p:cNvPr>
          <p:cNvGrpSpPr/>
          <p:nvPr/>
        </p:nvGrpSpPr>
        <p:grpSpPr>
          <a:xfrm>
            <a:off x="6368851" y="2022926"/>
            <a:ext cx="780937" cy="780944"/>
            <a:chOff x="6368851" y="2022926"/>
            <a:chExt cx="780937" cy="780944"/>
          </a:xfrm>
        </p:grpSpPr>
        <p:sp>
          <p:nvSpPr>
            <p:cNvPr id="43" name="Freeform: Shape 5">
              <a:extLst>
                <a:ext uri="{FF2B5EF4-FFF2-40B4-BE49-F238E27FC236}">
                  <a16:creationId xmlns:a16="http://schemas.microsoft.com/office/drawing/2014/main" id="{B80E8BB6-148C-4FF7-B520-1867D810579E}"/>
                </a:ext>
              </a:extLst>
            </p:cNvPr>
            <p:cNvSpPr/>
            <p:nvPr/>
          </p:nvSpPr>
          <p:spPr>
            <a:xfrm>
              <a:off x="6368851" y="2022926"/>
              <a:ext cx="780937" cy="780944"/>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1"/>
            </a:solidFill>
            <a:ln w="12700" cap="flat">
              <a:noFill/>
              <a:miter lim="400000"/>
            </a:ln>
            <a:effectLst/>
          </p:spPr>
          <p:txBody>
            <a:bodyPr anchor="ctr"/>
            <a:lstStyle/>
            <a:p>
              <a:pPr algn="ctr"/>
              <a:endParaRPr dirty="0">
                <a:solidFill>
                  <a:schemeClr val="accent1"/>
                </a:solidFill>
                <a:cs typeface="+mn-ea"/>
                <a:sym typeface="+mn-lt"/>
              </a:endParaRPr>
            </a:p>
          </p:txBody>
        </p:sp>
        <p:sp>
          <p:nvSpPr>
            <p:cNvPr id="44" name="Freeform: Shape 5">
              <a:extLst>
                <a:ext uri="{FF2B5EF4-FFF2-40B4-BE49-F238E27FC236}">
                  <a16:creationId xmlns:a16="http://schemas.microsoft.com/office/drawing/2014/main" id="{A6F68A9A-4525-40CB-897E-8288DDD1E9E3}"/>
                </a:ext>
              </a:extLst>
            </p:cNvPr>
            <p:cNvSpPr/>
            <p:nvPr/>
          </p:nvSpPr>
          <p:spPr>
            <a:xfrm>
              <a:off x="6602717" y="2241683"/>
              <a:ext cx="313206" cy="34343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solidFill>
                  <a:schemeClr val="accent1"/>
                </a:solidFill>
                <a:cs typeface="+mn-ea"/>
                <a:sym typeface="+mn-lt"/>
              </a:endParaRPr>
            </a:p>
          </p:txBody>
        </p:sp>
      </p:grpSp>
      <p:grpSp>
        <p:nvGrpSpPr>
          <p:cNvPr id="45" name="组合 44">
            <a:extLst>
              <a:ext uri="{FF2B5EF4-FFF2-40B4-BE49-F238E27FC236}">
                <a16:creationId xmlns:a16="http://schemas.microsoft.com/office/drawing/2014/main" id="{2F20627A-2427-49A8-A616-5A2E893AE8E7}"/>
              </a:ext>
            </a:extLst>
          </p:cNvPr>
          <p:cNvGrpSpPr/>
          <p:nvPr/>
        </p:nvGrpSpPr>
        <p:grpSpPr>
          <a:xfrm>
            <a:off x="5045587" y="4297155"/>
            <a:ext cx="780930" cy="780944"/>
            <a:chOff x="5045587" y="4297155"/>
            <a:chExt cx="780930" cy="780944"/>
          </a:xfrm>
        </p:grpSpPr>
        <p:sp>
          <p:nvSpPr>
            <p:cNvPr id="46" name="Freeform: Shape 14">
              <a:extLst>
                <a:ext uri="{FF2B5EF4-FFF2-40B4-BE49-F238E27FC236}">
                  <a16:creationId xmlns:a16="http://schemas.microsoft.com/office/drawing/2014/main" id="{BE1062BC-C8B2-4D6D-A514-525445690A17}"/>
                </a:ext>
              </a:extLst>
            </p:cNvPr>
            <p:cNvSpPr/>
            <p:nvPr/>
          </p:nvSpPr>
          <p:spPr>
            <a:xfrm>
              <a:off x="5045587" y="4297155"/>
              <a:ext cx="780930" cy="780944"/>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w="12700" cap="flat">
              <a:noFill/>
              <a:miter lim="400000"/>
            </a:ln>
            <a:effectLst/>
          </p:spPr>
          <p:txBody>
            <a:bodyPr anchor="ctr"/>
            <a:lstStyle/>
            <a:p>
              <a:pPr algn="ctr"/>
              <a:endParaRPr dirty="0">
                <a:solidFill>
                  <a:schemeClr val="accent1"/>
                </a:solidFill>
                <a:cs typeface="+mn-ea"/>
                <a:sym typeface="+mn-lt"/>
              </a:endParaRPr>
            </a:p>
          </p:txBody>
        </p:sp>
        <p:sp>
          <p:nvSpPr>
            <p:cNvPr id="47" name="Freeform: Shape 14">
              <a:extLst>
                <a:ext uri="{FF2B5EF4-FFF2-40B4-BE49-F238E27FC236}">
                  <a16:creationId xmlns:a16="http://schemas.microsoft.com/office/drawing/2014/main" id="{883C613B-5177-4709-8A1D-2B763720B34B}"/>
                </a:ext>
              </a:extLst>
            </p:cNvPr>
            <p:cNvSpPr/>
            <p:nvPr/>
          </p:nvSpPr>
          <p:spPr>
            <a:xfrm>
              <a:off x="5293130" y="4515913"/>
              <a:ext cx="285844" cy="343428"/>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solidFill>
                  <a:schemeClr val="accent1"/>
                </a:solidFill>
                <a:cs typeface="+mn-ea"/>
                <a:sym typeface="+mn-lt"/>
              </a:endParaRPr>
            </a:p>
          </p:txBody>
        </p:sp>
      </p:grpSp>
      <p:grpSp>
        <p:nvGrpSpPr>
          <p:cNvPr id="48" name="组合 47">
            <a:extLst>
              <a:ext uri="{FF2B5EF4-FFF2-40B4-BE49-F238E27FC236}">
                <a16:creationId xmlns:a16="http://schemas.microsoft.com/office/drawing/2014/main" id="{D8485D0B-EA73-45C0-92B9-D4A4A63A1C70}"/>
              </a:ext>
            </a:extLst>
          </p:cNvPr>
          <p:cNvGrpSpPr/>
          <p:nvPr/>
        </p:nvGrpSpPr>
        <p:grpSpPr>
          <a:xfrm>
            <a:off x="5034279" y="2022916"/>
            <a:ext cx="780942" cy="780965"/>
            <a:chOff x="5034279" y="2022916"/>
            <a:chExt cx="780942" cy="780965"/>
          </a:xfrm>
        </p:grpSpPr>
        <p:sp>
          <p:nvSpPr>
            <p:cNvPr id="49" name="Freeform: Shape 17">
              <a:extLst>
                <a:ext uri="{FF2B5EF4-FFF2-40B4-BE49-F238E27FC236}">
                  <a16:creationId xmlns:a16="http://schemas.microsoft.com/office/drawing/2014/main" id="{5704830D-2E62-4655-8E99-DF528A83F8F0}"/>
                </a:ext>
              </a:extLst>
            </p:cNvPr>
            <p:cNvSpPr/>
            <p:nvPr/>
          </p:nvSpPr>
          <p:spPr>
            <a:xfrm>
              <a:off x="5034279" y="2022916"/>
              <a:ext cx="780942" cy="780965"/>
            </a:xfrm>
            <a:custGeom>
              <a:avLst/>
              <a:gdLst/>
              <a:ahLst/>
              <a:cxnLst>
                <a:cxn ang="0">
                  <a:pos x="wd2" y="hd2"/>
                </a:cxn>
                <a:cxn ang="5400000">
                  <a:pos x="wd2" y="hd2"/>
                </a:cxn>
                <a:cxn ang="10800000">
                  <a:pos x="wd2" y="hd2"/>
                </a:cxn>
                <a:cxn ang="16200000">
                  <a:pos x="wd2" y="hd2"/>
                </a:cxn>
              </a:cxnLst>
              <a:rect l="0" t="0" r="r" b="b"/>
              <a:pathLst>
                <a:path w="19806" h="19807" extrusionOk="0">
                  <a:moveTo>
                    <a:pt x="11898" y="19602"/>
                  </a:moveTo>
                  <a:cubicBezTo>
                    <a:pt x="6542" y="20703"/>
                    <a:pt x="1307" y="17255"/>
                    <a:pt x="205" y="11898"/>
                  </a:cubicBezTo>
                  <a:cubicBezTo>
                    <a:pt x="-897" y="6542"/>
                    <a:pt x="2552" y="1307"/>
                    <a:pt x="7908" y="205"/>
                  </a:cubicBezTo>
                  <a:cubicBezTo>
                    <a:pt x="13261" y="-897"/>
                    <a:pt x="18494" y="2548"/>
                    <a:pt x="19599" y="7899"/>
                  </a:cubicBezTo>
                  <a:cubicBezTo>
                    <a:pt x="19600" y="7902"/>
                    <a:pt x="19600" y="7904"/>
                    <a:pt x="19601" y="7908"/>
                  </a:cubicBezTo>
                  <a:cubicBezTo>
                    <a:pt x="20703" y="13264"/>
                    <a:pt x="17254" y="18500"/>
                    <a:pt x="11898" y="19602"/>
                  </a:cubicBezTo>
                  <a:close/>
                </a:path>
              </a:pathLst>
            </a:custGeom>
            <a:solidFill>
              <a:schemeClr val="accent1"/>
            </a:solidFill>
            <a:ln w="12700" cap="flat">
              <a:noFill/>
              <a:miter lim="400000"/>
            </a:ln>
            <a:effectLst/>
          </p:spPr>
          <p:txBody>
            <a:bodyPr anchor="ctr"/>
            <a:lstStyle/>
            <a:p>
              <a:pPr algn="ctr"/>
              <a:endParaRPr dirty="0">
                <a:solidFill>
                  <a:schemeClr val="accent1"/>
                </a:solidFill>
                <a:cs typeface="+mn-ea"/>
                <a:sym typeface="+mn-lt"/>
              </a:endParaRPr>
            </a:p>
          </p:txBody>
        </p:sp>
        <p:sp>
          <p:nvSpPr>
            <p:cNvPr id="50" name="Freeform: Shape 17">
              <a:extLst>
                <a:ext uri="{FF2B5EF4-FFF2-40B4-BE49-F238E27FC236}">
                  <a16:creationId xmlns:a16="http://schemas.microsoft.com/office/drawing/2014/main" id="{00F92579-A9F0-4ED2-AAE2-EF5EB27D439C}"/>
                </a:ext>
              </a:extLst>
            </p:cNvPr>
            <p:cNvSpPr/>
            <p:nvPr/>
          </p:nvSpPr>
          <p:spPr>
            <a:xfrm>
              <a:off x="5281451" y="2241680"/>
              <a:ext cx="286597" cy="343438"/>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w="12700" cap="flat">
              <a:noFill/>
              <a:miter lim="400000"/>
            </a:ln>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solidFill>
                  <a:schemeClr val="accent1"/>
                </a:solidFill>
                <a:cs typeface="+mn-ea"/>
                <a:sym typeface="+mn-lt"/>
              </a:endParaRPr>
            </a:p>
          </p:txBody>
        </p:sp>
      </p:grpSp>
      <p:sp>
        <p:nvSpPr>
          <p:cNvPr id="51" name="矩形 50">
            <a:extLst>
              <a:ext uri="{FF2B5EF4-FFF2-40B4-BE49-F238E27FC236}">
                <a16:creationId xmlns:a16="http://schemas.microsoft.com/office/drawing/2014/main" id="{13302098-E2FB-4749-9234-C4B9B0A271AF}"/>
              </a:ext>
            </a:extLst>
          </p:cNvPr>
          <p:cNvSpPr/>
          <p:nvPr/>
        </p:nvSpPr>
        <p:spPr>
          <a:xfrm>
            <a:off x="7990296" y="1680940"/>
            <a:ext cx="2501951" cy="39991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accent1"/>
                </a:solidFill>
                <a:cs typeface="+mn-ea"/>
                <a:sym typeface="+mn-lt"/>
              </a:rPr>
              <a:t>标题文字添加</a:t>
            </a:r>
          </a:p>
        </p:txBody>
      </p:sp>
      <p:sp>
        <p:nvSpPr>
          <p:cNvPr id="52" name="矩形 51">
            <a:extLst>
              <a:ext uri="{FF2B5EF4-FFF2-40B4-BE49-F238E27FC236}">
                <a16:creationId xmlns:a16="http://schemas.microsoft.com/office/drawing/2014/main" id="{144D249C-34EC-446F-9C09-8F86D0CDC8E5}"/>
              </a:ext>
            </a:extLst>
          </p:cNvPr>
          <p:cNvSpPr/>
          <p:nvPr/>
        </p:nvSpPr>
        <p:spPr>
          <a:xfrm>
            <a:off x="7990296" y="4774149"/>
            <a:ext cx="2501951" cy="39991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accent1"/>
                </a:solidFill>
                <a:cs typeface="+mn-ea"/>
                <a:sym typeface="+mn-lt"/>
              </a:rPr>
              <a:t>标题文字添加</a:t>
            </a:r>
          </a:p>
        </p:txBody>
      </p:sp>
      <p:grpSp>
        <p:nvGrpSpPr>
          <p:cNvPr id="53" name="组合 52">
            <a:extLst>
              <a:ext uri="{FF2B5EF4-FFF2-40B4-BE49-F238E27FC236}">
                <a16:creationId xmlns:a16="http://schemas.microsoft.com/office/drawing/2014/main" id="{096EBED6-2093-4B55-8E75-07B391D18C2C}"/>
              </a:ext>
            </a:extLst>
          </p:cNvPr>
          <p:cNvGrpSpPr/>
          <p:nvPr/>
        </p:nvGrpSpPr>
        <p:grpSpPr>
          <a:xfrm>
            <a:off x="1235671" y="1680940"/>
            <a:ext cx="2965476" cy="1017715"/>
            <a:chOff x="8386922" y="2192795"/>
            <a:chExt cx="2965476" cy="1017715"/>
          </a:xfrm>
        </p:grpSpPr>
        <p:sp>
          <p:nvSpPr>
            <p:cNvPr id="54" name="矩形 53">
              <a:extLst>
                <a:ext uri="{FF2B5EF4-FFF2-40B4-BE49-F238E27FC236}">
                  <a16:creationId xmlns:a16="http://schemas.microsoft.com/office/drawing/2014/main" id="{CCBA1E4F-3DD0-4A05-86D4-7A13B51C29B0}"/>
                </a:ext>
              </a:extLst>
            </p:cNvPr>
            <p:cNvSpPr/>
            <p:nvPr/>
          </p:nvSpPr>
          <p:spPr>
            <a:xfrm>
              <a:off x="8850447" y="2192795"/>
              <a:ext cx="2501951" cy="39991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accent1"/>
                  </a:solidFill>
                  <a:cs typeface="+mn-ea"/>
                  <a:sym typeface="+mn-lt"/>
                </a:rPr>
                <a:t>标题文字添加</a:t>
              </a:r>
            </a:p>
          </p:txBody>
        </p:sp>
        <p:sp>
          <p:nvSpPr>
            <p:cNvPr id="55" name="文本框 54">
              <a:extLst>
                <a:ext uri="{FF2B5EF4-FFF2-40B4-BE49-F238E27FC236}">
                  <a16:creationId xmlns:a16="http://schemas.microsoft.com/office/drawing/2014/main" id="{26BC8600-EEC1-417C-8D12-A69BCA180FBA}"/>
                </a:ext>
              </a:extLst>
            </p:cNvPr>
            <p:cNvSpPr txBox="1"/>
            <p:nvPr/>
          </p:nvSpPr>
          <p:spPr>
            <a:xfrm>
              <a:off x="8386922" y="2594572"/>
              <a:ext cx="2965476" cy="615938"/>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accent1"/>
                  </a:solidFill>
                  <a:cs typeface="+mn-ea"/>
                  <a:sym typeface="+mn-lt"/>
                </a:rPr>
                <a:t>点击输入简要文字内容，文字内容需概括精炼，言简意赅的说明分项内容点击输入</a:t>
              </a:r>
              <a:endParaRPr lang="en-US" altLang="zh-CN" sz="1200" dirty="0">
                <a:solidFill>
                  <a:schemeClr val="accent1"/>
                </a:solidFill>
                <a:cs typeface="+mn-ea"/>
                <a:sym typeface="+mn-lt"/>
              </a:endParaRPr>
            </a:p>
          </p:txBody>
        </p:sp>
      </p:grpSp>
      <p:sp>
        <p:nvSpPr>
          <p:cNvPr id="57" name="矩形 56">
            <a:extLst>
              <a:ext uri="{FF2B5EF4-FFF2-40B4-BE49-F238E27FC236}">
                <a16:creationId xmlns:a16="http://schemas.microsoft.com/office/drawing/2014/main" id="{BE1F9730-5AD7-4D8D-9954-606A94607030}"/>
              </a:ext>
            </a:extLst>
          </p:cNvPr>
          <p:cNvSpPr/>
          <p:nvPr/>
        </p:nvSpPr>
        <p:spPr>
          <a:xfrm>
            <a:off x="1699196" y="4774149"/>
            <a:ext cx="2501951" cy="39991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accent1"/>
                </a:solidFill>
                <a:cs typeface="+mn-ea"/>
                <a:sym typeface="+mn-lt"/>
              </a:rPr>
              <a:t>标题文字添加</a:t>
            </a:r>
          </a:p>
        </p:txBody>
      </p:sp>
      <p:sp>
        <p:nvSpPr>
          <p:cNvPr id="58" name="矩形 57">
            <a:extLst>
              <a:ext uri="{FF2B5EF4-FFF2-40B4-BE49-F238E27FC236}">
                <a16:creationId xmlns:a16="http://schemas.microsoft.com/office/drawing/2014/main" id="{7A75F939-8044-4809-9AA2-2429CF069C60}"/>
              </a:ext>
            </a:extLst>
          </p:cNvPr>
          <p:cNvSpPr/>
          <p:nvPr/>
        </p:nvSpPr>
        <p:spPr>
          <a:xfrm>
            <a:off x="7990296" y="3227545"/>
            <a:ext cx="2501951" cy="399918"/>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chemeClr val="accent1"/>
                </a:solidFill>
                <a:cs typeface="+mn-ea"/>
                <a:sym typeface="+mn-lt"/>
              </a:rPr>
              <a:t>标题文字添加</a:t>
            </a:r>
          </a:p>
        </p:txBody>
      </p:sp>
      <p:sp>
        <p:nvSpPr>
          <p:cNvPr id="59" name="矩形 58">
            <a:extLst>
              <a:ext uri="{FF2B5EF4-FFF2-40B4-BE49-F238E27FC236}">
                <a16:creationId xmlns:a16="http://schemas.microsoft.com/office/drawing/2014/main" id="{904445E5-248F-4764-88E0-55C195B4D6E2}"/>
              </a:ext>
            </a:extLst>
          </p:cNvPr>
          <p:cNvSpPr/>
          <p:nvPr/>
        </p:nvSpPr>
        <p:spPr>
          <a:xfrm>
            <a:off x="1699196" y="3227545"/>
            <a:ext cx="2501951" cy="39991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dirty="0">
                <a:solidFill>
                  <a:schemeClr val="accent1"/>
                </a:solidFill>
                <a:cs typeface="+mn-ea"/>
                <a:sym typeface="+mn-lt"/>
              </a:rPr>
              <a:t>标题文字添加</a:t>
            </a:r>
          </a:p>
        </p:txBody>
      </p:sp>
      <p:sp>
        <p:nvSpPr>
          <p:cNvPr id="60" name="zoom-tool_72585">
            <a:extLst>
              <a:ext uri="{FF2B5EF4-FFF2-40B4-BE49-F238E27FC236}">
                <a16:creationId xmlns:a16="http://schemas.microsoft.com/office/drawing/2014/main" id="{34A5A8EF-191E-4C15-A1BF-515FD4FEE4CA}"/>
              </a:ext>
            </a:extLst>
          </p:cNvPr>
          <p:cNvSpPr>
            <a:spLocks noChangeAspect="1"/>
          </p:cNvSpPr>
          <p:nvPr/>
        </p:nvSpPr>
        <p:spPr bwMode="auto">
          <a:xfrm>
            <a:off x="5767224" y="3239547"/>
            <a:ext cx="609685" cy="588572"/>
          </a:xfrm>
          <a:custGeom>
            <a:avLst/>
            <a:gdLst>
              <a:gd name="T0" fmla="*/ 8270 w 8441"/>
              <a:gd name="T1" fmla="*/ 6791 h 8160"/>
              <a:gd name="T2" fmla="*/ 5734 w 8441"/>
              <a:gd name="T3" fmla="*/ 4255 h 8160"/>
              <a:gd name="T4" fmla="*/ 5225 w 8441"/>
              <a:gd name="T5" fmla="*/ 848 h 8160"/>
              <a:gd name="T6" fmla="*/ 3177 w 8441"/>
              <a:gd name="T7" fmla="*/ 0 h 8160"/>
              <a:gd name="T8" fmla="*/ 1130 w 8441"/>
              <a:gd name="T9" fmla="*/ 848 h 8160"/>
              <a:gd name="T10" fmla="*/ 1130 w 8441"/>
              <a:gd name="T11" fmla="*/ 4944 h 8160"/>
              <a:gd name="T12" fmla="*/ 3177 w 8441"/>
              <a:gd name="T13" fmla="*/ 5792 h 8160"/>
              <a:gd name="T14" fmla="*/ 4538 w 8441"/>
              <a:gd name="T15" fmla="*/ 5454 h 8160"/>
              <a:gd name="T16" fmla="*/ 7072 w 8441"/>
              <a:gd name="T17" fmla="*/ 7988 h 8160"/>
              <a:gd name="T18" fmla="*/ 7486 w 8441"/>
              <a:gd name="T19" fmla="*/ 8160 h 8160"/>
              <a:gd name="T20" fmla="*/ 7901 w 8441"/>
              <a:gd name="T21" fmla="*/ 7988 h 8160"/>
              <a:gd name="T22" fmla="*/ 8270 w 8441"/>
              <a:gd name="T23" fmla="*/ 7620 h 8160"/>
              <a:gd name="T24" fmla="*/ 8441 w 8441"/>
              <a:gd name="T25" fmla="*/ 7205 h 8160"/>
              <a:gd name="T26" fmla="*/ 8270 w 8441"/>
              <a:gd name="T27" fmla="*/ 6791 h 8160"/>
              <a:gd name="T28" fmla="*/ 1793 w 8441"/>
              <a:gd name="T29" fmla="*/ 4281 h 8160"/>
              <a:gd name="T30" fmla="*/ 1793 w 8441"/>
              <a:gd name="T31" fmla="*/ 1511 h 8160"/>
              <a:gd name="T32" fmla="*/ 3177 w 8441"/>
              <a:gd name="T33" fmla="*/ 938 h 8160"/>
              <a:gd name="T34" fmla="*/ 4562 w 8441"/>
              <a:gd name="T35" fmla="*/ 1511 h 8160"/>
              <a:gd name="T36" fmla="*/ 4562 w 8441"/>
              <a:gd name="T37" fmla="*/ 4281 h 8160"/>
              <a:gd name="T38" fmla="*/ 3177 w 8441"/>
              <a:gd name="T39" fmla="*/ 4854 h 8160"/>
              <a:gd name="T40" fmla="*/ 1793 w 8441"/>
              <a:gd name="T41" fmla="*/ 428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41" h="8160">
                <a:moveTo>
                  <a:pt x="8270" y="6791"/>
                </a:moveTo>
                <a:lnTo>
                  <a:pt x="5734" y="4255"/>
                </a:lnTo>
                <a:cubicBezTo>
                  <a:pt x="6316" y="3161"/>
                  <a:pt x="6146" y="1769"/>
                  <a:pt x="5225" y="848"/>
                </a:cubicBezTo>
                <a:cubicBezTo>
                  <a:pt x="4678" y="301"/>
                  <a:pt x="3951" y="0"/>
                  <a:pt x="3177" y="0"/>
                </a:cubicBezTo>
                <a:cubicBezTo>
                  <a:pt x="2404" y="0"/>
                  <a:pt x="1676" y="301"/>
                  <a:pt x="1130" y="848"/>
                </a:cubicBezTo>
                <a:cubicBezTo>
                  <a:pt x="0" y="1977"/>
                  <a:pt x="0" y="3815"/>
                  <a:pt x="1130" y="4944"/>
                </a:cubicBezTo>
                <a:cubicBezTo>
                  <a:pt x="1677" y="5491"/>
                  <a:pt x="2404" y="5792"/>
                  <a:pt x="3177" y="5792"/>
                </a:cubicBezTo>
                <a:cubicBezTo>
                  <a:pt x="3660" y="5792"/>
                  <a:pt x="4124" y="5675"/>
                  <a:pt x="4538" y="5454"/>
                </a:cubicBezTo>
                <a:lnTo>
                  <a:pt x="7072" y="7988"/>
                </a:lnTo>
                <a:cubicBezTo>
                  <a:pt x="7183" y="8099"/>
                  <a:pt x="7330" y="8160"/>
                  <a:pt x="7486" y="8160"/>
                </a:cubicBezTo>
                <a:cubicBezTo>
                  <a:pt x="7643" y="8160"/>
                  <a:pt x="7790" y="8099"/>
                  <a:pt x="7901" y="7988"/>
                </a:cubicBezTo>
                <a:lnTo>
                  <a:pt x="8270" y="7620"/>
                </a:lnTo>
                <a:cubicBezTo>
                  <a:pt x="8380" y="7509"/>
                  <a:pt x="8441" y="7362"/>
                  <a:pt x="8441" y="7205"/>
                </a:cubicBezTo>
                <a:cubicBezTo>
                  <a:pt x="8441" y="7049"/>
                  <a:pt x="8380" y="6901"/>
                  <a:pt x="8270" y="6791"/>
                </a:cubicBezTo>
                <a:close/>
                <a:moveTo>
                  <a:pt x="1793" y="4281"/>
                </a:moveTo>
                <a:cubicBezTo>
                  <a:pt x="1029" y="3517"/>
                  <a:pt x="1029" y="2275"/>
                  <a:pt x="1793" y="1511"/>
                </a:cubicBezTo>
                <a:cubicBezTo>
                  <a:pt x="2163" y="1142"/>
                  <a:pt x="2654" y="938"/>
                  <a:pt x="3177" y="938"/>
                </a:cubicBezTo>
                <a:cubicBezTo>
                  <a:pt x="3700" y="938"/>
                  <a:pt x="4192" y="1142"/>
                  <a:pt x="4562" y="1511"/>
                </a:cubicBezTo>
                <a:cubicBezTo>
                  <a:pt x="5325" y="2275"/>
                  <a:pt x="5325" y="3517"/>
                  <a:pt x="4562" y="4281"/>
                </a:cubicBezTo>
                <a:cubicBezTo>
                  <a:pt x="4192" y="4650"/>
                  <a:pt x="3700" y="4854"/>
                  <a:pt x="3177" y="4854"/>
                </a:cubicBezTo>
                <a:cubicBezTo>
                  <a:pt x="2654" y="4854"/>
                  <a:pt x="2163" y="4650"/>
                  <a:pt x="1793" y="4281"/>
                </a:cubicBezTo>
                <a:close/>
              </a:path>
            </a:pathLst>
          </a:custGeom>
          <a:solidFill>
            <a:schemeClr val="tx1">
              <a:lumMod val="65000"/>
              <a:lumOff val="35000"/>
            </a:schemeClr>
          </a:solidFill>
          <a:ln>
            <a:noFill/>
          </a:ln>
        </p:spPr>
        <p:txBody>
          <a:bodyPr/>
          <a:lstStyle/>
          <a:p>
            <a:endParaRPr lang="zh-CN" altLang="en-US">
              <a:cs typeface="+mn-ea"/>
              <a:sym typeface="+mn-lt"/>
            </a:endParaRPr>
          </a:p>
        </p:txBody>
      </p:sp>
      <p:sp>
        <p:nvSpPr>
          <p:cNvPr id="61" name="文本框 60">
            <a:extLst>
              <a:ext uri="{FF2B5EF4-FFF2-40B4-BE49-F238E27FC236}">
                <a16:creationId xmlns:a16="http://schemas.microsoft.com/office/drawing/2014/main" id="{B8BC55F9-1E6E-4055-99B0-B32C470686A1}"/>
              </a:ext>
            </a:extLst>
          </p:cNvPr>
          <p:cNvSpPr txBox="1"/>
          <p:nvPr/>
        </p:nvSpPr>
        <p:spPr>
          <a:xfrm>
            <a:off x="1188717" y="3632632"/>
            <a:ext cx="2965476" cy="615938"/>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accent1"/>
                </a:solidFill>
                <a:cs typeface="+mn-ea"/>
                <a:sym typeface="+mn-lt"/>
              </a:rPr>
              <a:t>点击输入简要文字内容，文字内容需概括精炼，言简意赅的说明分项内容点击输入</a:t>
            </a:r>
            <a:endParaRPr lang="en-US" altLang="zh-CN" sz="1200" dirty="0">
              <a:solidFill>
                <a:schemeClr val="accent1"/>
              </a:solidFill>
              <a:cs typeface="+mn-ea"/>
              <a:sym typeface="+mn-lt"/>
            </a:endParaRPr>
          </a:p>
        </p:txBody>
      </p:sp>
      <p:sp>
        <p:nvSpPr>
          <p:cNvPr id="62" name="文本框 61">
            <a:extLst>
              <a:ext uri="{FF2B5EF4-FFF2-40B4-BE49-F238E27FC236}">
                <a16:creationId xmlns:a16="http://schemas.microsoft.com/office/drawing/2014/main" id="{525D9A0D-D5E7-456C-9473-7491D9D65A8F}"/>
              </a:ext>
            </a:extLst>
          </p:cNvPr>
          <p:cNvSpPr txBox="1"/>
          <p:nvPr/>
        </p:nvSpPr>
        <p:spPr>
          <a:xfrm>
            <a:off x="1235671" y="5175787"/>
            <a:ext cx="2965476" cy="615938"/>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accent1"/>
                </a:solidFill>
                <a:cs typeface="+mn-ea"/>
                <a:sym typeface="+mn-lt"/>
              </a:rPr>
              <a:t>点击输入简要文字内容，文字内容需概括精炼，言简意赅的说明分项内容点击输入</a:t>
            </a:r>
            <a:endParaRPr lang="en-US" altLang="zh-CN" sz="1200" dirty="0">
              <a:solidFill>
                <a:schemeClr val="accent1"/>
              </a:solidFill>
              <a:cs typeface="+mn-ea"/>
              <a:sym typeface="+mn-lt"/>
            </a:endParaRPr>
          </a:p>
        </p:txBody>
      </p:sp>
      <p:sp>
        <p:nvSpPr>
          <p:cNvPr id="63" name="文本框 62">
            <a:extLst>
              <a:ext uri="{FF2B5EF4-FFF2-40B4-BE49-F238E27FC236}">
                <a16:creationId xmlns:a16="http://schemas.microsoft.com/office/drawing/2014/main" id="{1F411EF2-5458-415F-B0BC-210608C1D21C}"/>
              </a:ext>
            </a:extLst>
          </p:cNvPr>
          <p:cNvSpPr txBox="1"/>
          <p:nvPr/>
        </p:nvSpPr>
        <p:spPr>
          <a:xfrm>
            <a:off x="7983203" y="2064885"/>
            <a:ext cx="2965476" cy="615938"/>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accent1"/>
                </a:solidFill>
                <a:cs typeface="+mn-ea"/>
                <a:sym typeface="+mn-lt"/>
              </a:rPr>
              <a:t>点击输入简要文字内容，文字内容需概括精炼，言简意赅的说明分项内容点击输入</a:t>
            </a:r>
            <a:endParaRPr lang="en-US" altLang="zh-CN" sz="1200" dirty="0">
              <a:solidFill>
                <a:schemeClr val="accent1"/>
              </a:solidFill>
              <a:cs typeface="+mn-ea"/>
              <a:sym typeface="+mn-lt"/>
            </a:endParaRPr>
          </a:p>
        </p:txBody>
      </p:sp>
      <p:sp>
        <p:nvSpPr>
          <p:cNvPr id="66" name="文本框 65">
            <a:extLst>
              <a:ext uri="{FF2B5EF4-FFF2-40B4-BE49-F238E27FC236}">
                <a16:creationId xmlns:a16="http://schemas.microsoft.com/office/drawing/2014/main" id="{30EDA6EB-8BBE-48CA-BC72-6E6E93905BDF}"/>
              </a:ext>
            </a:extLst>
          </p:cNvPr>
          <p:cNvSpPr txBox="1"/>
          <p:nvPr/>
        </p:nvSpPr>
        <p:spPr>
          <a:xfrm>
            <a:off x="7943719" y="3601030"/>
            <a:ext cx="2965476" cy="615938"/>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accent1"/>
                </a:solidFill>
                <a:cs typeface="+mn-ea"/>
                <a:sym typeface="+mn-lt"/>
              </a:rPr>
              <a:t>点击输入简要文字内容，文字内容需概括精炼，言简意赅的说明分项内容点击输入</a:t>
            </a:r>
            <a:endParaRPr lang="en-US" altLang="zh-CN" sz="1200" dirty="0">
              <a:solidFill>
                <a:schemeClr val="accent1"/>
              </a:solidFill>
              <a:cs typeface="+mn-ea"/>
              <a:sym typeface="+mn-lt"/>
            </a:endParaRPr>
          </a:p>
        </p:txBody>
      </p:sp>
      <p:sp>
        <p:nvSpPr>
          <p:cNvPr id="67" name="文本框 66">
            <a:extLst>
              <a:ext uri="{FF2B5EF4-FFF2-40B4-BE49-F238E27FC236}">
                <a16:creationId xmlns:a16="http://schemas.microsoft.com/office/drawing/2014/main" id="{E5E3728E-04A8-461B-B0ED-AA3CB4FF3D18}"/>
              </a:ext>
            </a:extLst>
          </p:cNvPr>
          <p:cNvSpPr txBox="1"/>
          <p:nvPr/>
        </p:nvSpPr>
        <p:spPr>
          <a:xfrm>
            <a:off x="8039753" y="5175787"/>
            <a:ext cx="2965476" cy="615938"/>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chemeClr val="accent1"/>
                </a:solidFill>
                <a:cs typeface="+mn-ea"/>
                <a:sym typeface="+mn-lt"/>
              </a:rPr>
              <a:t>点击输入简要文字内容，文字内容需概括精炼，言简意赅的说明分项内容点击输入</a:t>
            </a:r>
            <a:endParaRPr lang="en-US" altLang="zh-CN" sz="1200" dirty="0">
              <a:solidFill>
                <a:schemeClr val="accent1"/>
              </a:solidFill>
              <a:cs typeface="+mn-ea"/>
              <a:sym typeface="+mn-lt"/>
            </a:endParaRPr>
          </a:p>
        </p:txBody>
      </p:sp>
    </p:spTree>
    <p:custDataLst>
      <p:tags r:id="rId1"/>
    </p:custDataLst>
    <p:extLst>
      <p:ext uri="{BB962C8B-B14F-4D97-AF65-F5344CB8AC3E}">
        <p14:creationId xmlns:p14="http://schemas.microsoft.com/office/powerpoint/2010/main" val="212266129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53" presetClass="entr" presetSubtype="16"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 calcmode="lin" valueType="num">
                                      <p:cBhvr>
                                        <p:cTn id="21" dur="500" fill="hold"/>
                                        <p:tgtEl>
                                          <p:spTgt spid="39"/>
                                        </p:tgtEl>
                                        <p:attrNameLst>
                                          <p:attrName>style.rotation</p:attrName>
                                        </p:attrNameLst>
                                      </p:cBhvr>
                                      <p:tavLst>
                                        <p:tav tm="0">
                                          <p:val>
                                            <p:fltVal val="360"/>
                                          </p:val>
                                        </p:tav>
                                        <p:tav tm="100000">
                                          <p:val>
                                            <p:fltVal val="0"/>
                                          </p:val>
                                        </p:tav>
                                      </p:tavLst>
                                    </p:anim>
                                    <p:animEffect transition="in" filter="fade">
                                      <p:cBhvr>
                                        <p:cTn id="22" dur="500"/>
                                        <p:tgtEl>
                                          <p:spTgt spid="39"/>
                                        </p:tgtEl>
                                      </p:cBhvr>
                                    </p:animEffect>
                                  </p:childTnLst>
                                </p:cTn>
                              </p:par>
                              <p:par>
                                <p:cTn id="23" presetID="53" presetClass="entr" presetSubtype="528"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fltVal val="0.5"/>
                                          </p:val>
                                        </p:tav>
                                        <p:tav tm="100000">
                                          <p:val>
                                            <p:strVal val="#ppt_x"/>
                                          </p:val>
                                        </p:tav>
                                      </p:tavLst>
                                    </p:anim>
                                    <p:anim calcmode="lin" valueType="num">
                                      <p:cBhvr>
                                        <p:cTn id="29" dur="500" fill="hold"/>
                                        <p:tgtEl>
                                          <p:spTgt spid="39"/>
                                        </p:tgtEl>
                                        <p:attrNameLst>
                                          <p:attrName>ppt_y</p:attrName>
                                        </p:attrNameLst>
                                      </p:cBhvr>
                                      <p:tavLst>
                                        <p:tav tm="0">
                                          <p:val>
                                            <p:fltVal val="0.5"/>
                                          </p:val>
                                        </p:tav>
                                        <p:tav tm="100000">
                                          <p:val>
                                            <p:strVal val="#ppt_y"/>
                                          </p:val>
                                        </p:tav>
                                      </p:tavLst>
                                    </p:anim>
                                  </p:childTnLst>
                                </p:cTn>
                              </p:par>
                              <p:par>
                                <p:cTn id="30" presetID="49" presetClass="entr" presetSubtype="0" decel="100000"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anim calcmode="lin" valueType="num">
                                      <p:cBhvr>
                                        <p:cTn id="34" dur="500" fill="hold"/>
                                        <p:tgtEl>
                                          <p:spTgt spid="48"/>
                                        </p:tgtEl>
                                        <p:attrNameLst>
                                          <p:attrName>style.rotation</p:attrName>
                                        </p:attrNameLst>
                                      </p:cBhvr>
                                      <p:tavLst>
                                        <p:tav tm="0">
                                          <p:val>
                                            <p:fltVal val="360"/>
                                          </p:val>
                                        </p:tav>
                                        <p:tav tm="100000">
                                          <p:val>
                                            <p:fltVal val="0"/>
                                          </p:val>
                                        </p:tav>
                                      </p:tavLst>
                                    </p:anim>
                                    <p:animEffect transition="in" filter="fade">
                                      <p:cBhvr>
                                        <p:cTn id="35" dur="500"/>
                                        <p:tgtEl>
                                          <p:spTgt spid="48"/>
                                        </p:tgtEl>
                                      </p:cBhvr>
                                    </p:animEffect>
                                  </p:childTnLst>
                                </p:cTn>
                              </p:par>
                              <p:par>
                                <p:cTn id="36" presetID="53" presetClass="entr" presetSubtype="528"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anim calcmode="lin" valueType="num">
                                      <p:cBhvr>
                                        <p:cTn id="41" dur="500" fill="hold"/>
                                        <p:tgtEl>
                                          <p:spTgt spid="48"/>
                                        </p:tgtEl>
                                        <p:attrNameLst>
                                          <p:attrName>ppt_x</p:attrName>
                                        </p:attrNameLst>
                                      </p:cBhvr>
                                      <p:tavLst>
                                        <p:tav tm="0">
                                          <p:val>
                                            <p:fltVal val="0.5"/>
                                          </p:val>
                                        </p:tav>
                                        <p:tav tm="100000">
                                          <p:val>
                                            <p:strVal val="#ppt_x"/>
                                          </p:val>
                                        </p:tav>
                                      </p:tavLst>
                                    </p:anim>
                                    <p:anim calcmode="lin" valueType="num">
                                      <p:cBhvr>
                                        <p:cTn id="42" dur="500" fill="hold"/>
                                        <p:tgtEl>
                                          <p:spTgt spid="48"/>
                                        </p:tgtEl>
                                        <p:attrNameLst>
                                          <p:attrName>ppt_y</p:attrName>
                                        </p:attrNameLst>
                                      </p:cBhvr>
                                      <p:tavLst>
                                        <p:tav tm="0">
                                          <p:val>
                                            <p:fltVal val="0.5"/>
                                          </p:val>
                                        </p:tav>
                                        <p:tav tm="100000">
                                          <p:val>
                                            <p:strVal val="#ppt_y"/>
                                          </p:val>
                                        </p:tav>
                                      </p:tavLst>
                                    </p:anim>
                                  </p:childTnLst>
                                </p:cTn>
                              </p:par>
                              <p:par>
                                <p:cTn id="43" presetID="49" presetClass="entr" presetSubtype="0" decel="10000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 calcmode="lin" valueType="num">
                                      <p:cBhvr>
                                        <p:cTn id="47" dur="500" fill="hold"/>
                                        <p:tgtEl>
                                          <p:spTgt spid="42"/>
                                        </p:tgtEl>
                                        <p:attrNameLst>
                                          <p:attrName>style.rotation</p:attrName>
                                        </p:attrNameLst>
                                      </p:cBhvr>
                                      <p:tavLst>
                                        <p:tav tm="0">
                                          <p:val>
                                            <p:fltVal val="360"/>
                                          </p:val>
                                        </p:tav>
                                        <p:tav tm="100000">
                                          <p:val>
                                            <p:fltVal val="0"/>
                                          </p:val>
                                        </p:tav>
                                      </p:tavLst>
                                    </p:anim>
                                    <p:animEffect transition="in" filter="fade">
                                      <p:cBhvr>
                                        <p:cTn id="48" dur="500"/>
                                        <p:tgtEl>
                                          <p:spTgt spid="42"/>
                                        </p:tgtEl>
                                      </p:cBhvr>
                                    </p:animEffect>
                                  </p:childTnLst>
                                </p:cTn>
                              </p:par>
                              <p:par>
                                <p:cTn id="49" presetID="53" presetClass="entr" presetSubtype="528"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anim calcmode="lin" valueType="num">
                                      <p:cBhvr>
                                        <p:cTn id="54" dur="500" fill="hold"/>
                                        <p:tgtEl>
                                          <p:spTgt spid="42"/>
                                        </p:tgtEl>
                                        <p:attrNameLst>
                                          <p:attrName>ppt_x</p:attrName>
                                        </p:attrNameLst>
                                      </p:cBhvr>
                                      <p:tavLst>
                                        <p:tav tm="0">
                                          <p:val>
                                            <p:fltVal val="0.5"/>
                                          </p:val>
                                        </p:tav>
                                        <p:tav tm="100000">
                                          <p:val>
                                            <p:strVal val="#ppt_x"/>
                                          </p:val>
                                        </p:tav>
                                      </p:tavLst>
                                    </p:anim>
                                    <p:anim calcmode="lin" valueType="num">
                                      <p:cBhvr>
                                        <p:cTn id="55" dur="500" fill="hold"/>
                                        <p:tgtEl>
                                          <p:spTgt spid="42"/>
                                        </p:tgtEl>
                                        <p:attrNameLst>
                                          <p:attrName>ppt_y</p:attrName>
                                        </p:attrNameLst>
                                      </p:cBhvr>
                                      <p:tavLst>
                                        <p:tav tm="0">
                                          <p:val>
                                            <p:fltVal val="0.5"/>
                                          </p:val>
                                        </p:tav>
                                        <p:tav tm="100000">
                                          <p:val>
                                            <p:strVal val="#ppt_y"/>
                                          </p:val>
                                        </p:tav>
                                      </p:tavLst>
                                    </p:anim>
                                  </p:childTnLst>
                                </p:cTn>
                              </p:par>
                              <p:par>
                                <p:cTn id="56" presetID="49" presetClass="entr" presetSubtype="0" decel="100000"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 calcmode="lin" valueType="num">
                                      <p:cBhvr>
                                        <p:cTn id="60" dur="500" fill="hold"/>
                                        <p:tgtEl>
                                          <p:spTgt spid="33"/>
                                        </p:tgtEl>
                                        <p:attrNameLst>
                                          <p:attrName>style.rotation</p:attrName>
                                        </p:attrNameLst>
                                      </p:cBhvr>
                                      <p:tavLst>
                                        <p:tav tm="0">
                                          <p:val>
                                            <p:fltVal val="360"/>
                                          </p:val>
                                        </p:tav>
                                        <p:tav tm="100000">
                                          <p:val>
                                            <p:fltVal val="0"/>
                                          </p:val>
                                        </p:tav>
                                      </p:tavLst>
                                    </p:anim>
                                    <p:animEffect transition="in" filter="fade">
                                      <p:cBhvr>
                                        <p:cTn id="61" dur="500"/>
                                        <p:tgtEl>
                                          <p:spTgt spid="33"/>
                                        </p:tgtEl>
                                      </p:cBhvr>
                                    </p:animEffect>
                                  </p:childTnLst>
                                </p:cTn>
                              </p:par>
                              <p:par>
                                <p:cTn id="62" presetID="53" presetClass="entr" presetSubtype="52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anim calcmode="lin" valueType="num">
                                      <p:cBhvr>
                                        <p:cTn id="67" dur="500" fill="hold"/>
                                        <p:tgtEl>
                                          <p:spTgt spid="33"/>
                                        </p:tgtEl>
                                        <p:attrNameLst>
                                          <p:attrName>ppt_x</p:attrName>
                                        </p:attrNameLst>
                                      </p:cBhvr>
                                      <p:tavLst>
                                        <p:tav tm="0">
                                          <p:val>
                                            <p:fltVal val="0.5"/>
                                          </p:val>
                                        </p:tav>
                                        <p:tav tm="100000">
                                          <p:val>
                                            <p:strVal val="#ppt_x"/>
                                          </p:val>
                                        </p:tav>
                                      </p:tavLst>
                                    </p:anim>
                                    <p:anim calcmode="lin" valueType="num">
                                      <p:cBhvr>
                                        <p:cTn id="68" dur="500" fill="hold"/>
                                        <p:tgtEl>
                                          <p:spTgt spid="33"/>
                                        </p:tgtEl>
                                        <p:attrNameLst>
                                          <p:attrName>ppt_y</p:attrName>
                                        </p:attrNameLst>
                                      </p:cBhvr>
                                      <p:tavLst>
                                        <p:tav tm="0">
                                          <p:val>
                                            <p:fltVal val="0.5"/>
                                          </p:val>
                                        </p:tav>
                                        <p:tav tm="100000">
                                          <p:val>
                                            <p:strVal val="#ppt_y"/>
                                          </p:val>
                                        </p:tav>
                                      </p:tavLst>
                                    </p:anim>
                                  </p:childTnLst>
                                </p:cTn>
                              </p:par>
                              <p:par>
                                <p:cTn id="69" presetID="49" presetClass="entr" presetSubtype="0" decel="10000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 calcmode="lin" valueType="num">
                                      <p:cBhvr>
                                        <p:cTn id="73" dur="500" fill="hold"/>
                                        <p:tgtEl>
                                          <p:spTgt spid="36"/>
                                        </p:tgtEl>
                                        <p:attrNameLst>
                                          <p:attrName>style.rotation</p:attrName>
                                        </p:attrNameLst>
                                      </p:cBhvr>
                                      <p:tavLst>
                                        <p:tav tm="0">
                                          <p:val>
                                            <p:fltVal val="360"/>
                                          </p:val>
                                        </p:tav>
                                        <p:tav tm="100000">
                                          <p:val>
                                            <p:fltVal val="0"/>
                                          </p:val>
                                        </p:tav>
                                      </p:tavLst>
                                    </p:anim>
                                    <p:animEffect transition="in" filter="fade">
                                      <p:cBhvr>
                                        <p:cTn id="74" dur="500"/>
                                        <p:tgtEl>
                                          <p:spTgt spid="36"/>
                                        </p:tgtEl>
                                      </p:cBhvr>
                                    </p:animEffect>
                                  </p:childTnLst>
                                </p:cTn>
                              </p:par>
                              <p:par>
                                <p:cTn id="75" presetID="53" presetClass="entr" presetSubtype="528"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anim calcmode="lin" valueType="num">
                                      <p:cBhvr>
                                        <p:cTn id="80" dur="500" fill="hold"/>
                                        <p:tgtEl>
                                          <p:spTgt spid="36"/>
                                        </p:tgtEl>
                                        <p:attrNameLst>
                                          <p:attrName>ppt_x</p:attrName>
                                        </p:attrNameLst>
                                      </p:cBhvr>
                                      <p:tavLst>
                                        <p:tav tm="0">
                                          <p:val>
                                            <p:fltVal val="0.5"/>
                                          </p:val>
                                        </p:tav>
                                        <p:tav tm="100000">
                                          <p:val>
                                            <p:strVal val="#ppt_x"/>
                                          </p:val>
                                        </p:tav>
                                      </p:tavLst>
                                    </p:anim>
                                    <p:anim calcmode="lin" valueType="num">
                                      <p:cBhvr>
                                        <p:cTn id="81" dur="500" fill="hold"/>
                                        <p:tgtEl>
                                          <p:spTgt spid="36"/>
                                        </p:tgtEl>
                                        <p:attrNameLst>
                                          <p:attrName>ppt_y</p:attrName>
                                        </p:attrNameLst>
                                      </p:cBhvr>
                                      <p:tavLst>
                                        <p:tav tm="0">
                                          <p:val>
                                            <p:fltVal val="0.5"/>
                                          </p:val>
                                        </p:tav>
                                        <p:tav tm="100000">
                                          <p:val>
                                            <p:strVal val="#ppt_y"/>
                                          </p:val>
                                        </p:tav>
                                      </p:tavLst>
                                    </p:anim>
                                  </p:childTnLst>
                                </p:cTn>
                              </p:par>
                              <p:par>
                                <p:cTn id="82" presetID="49" presetClass="entr" presetSubtype="0" decel="100000" fill="hold" nodeType="with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 calcmode="lin" valueType="num">
                                      <p:cBhvr>
                                        <p:cTn id="86" dur="500" fill="hold"/>
                                        <p:tgtEl>
                                          <p:spTgt spid="45"/>
                                        </p:tgtEl>
                                        <p:attrNameLst>
                                          <p:attrName>style.rotation</p:attrName>
                                        </p:attrNameLst>
                                      </p:cBhvr>
                                      <p:tavLst>
                                        <p:tav tm="0">
                                          <p:val>
                                            <p:fltVal val="360"/>
                                          </p:val>
                                        </p:tav>
                                        <p:tav tm="100000">
                                          <p:val>
                                            <p:fltVal val="0"/>
                                          </p:val>
                                        </p:tav>
                                      </p:tavLst>
                                    </p:anim>
                                    <p:animEffect transition="in" filter="fade">
                                      <p:cBhvr>
                                        <p:cTn id="87" dur="500"/>
                                        <p:tgtEl>
                                          <p:spTgt spid="45"/>
                                        </p:tgtEl>
                                      </p:cBhvr>
                                    </p:animEffect>
                                  </p:childTnLst>
                                </p:cTn>
                              </p:par>
                              <p:par>
                                <p:cTn id="88" presetID="53" presetClass="entr" presetSubtype="528" fill="hold" nodeType="with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p:cTn id="90" dur="500" fill="hold"/>
                                        <p:tgtEl>
                                          <p:spTgt spid="45"/>
                                        </p:tgtEl>
                                        <p:attrNameLst>
                                          <p:attrName>ppt_w</p:attrName>
                                        </p:attrNameLst>
                                      </p:cBhvr>
                                      <p:tavLst>
                                        <p:tav tm="0">
                                          <p:val>
                                            <p:fltVal val="0"/>
                                          </p:val>
                                        </p:tav>
                                        <p:tav tm="100000">
                                          <p:val>
                                            <p:strVal val="#ppt_w"/>
                                          </p:val>
                                        </p:tav>
                                      </p:tavLst>
                                    </p:anim>
                                    <p:anim calcmode="lin" valueType="num">
                                      <p:cBhvr>
                                        <p:cTn id="91" dur="500" fill="hold"/>
                                        <p:tgtEl>
                                          <p:spTgt spid="45"/>
                                        </p:tgtEl>
                                        <p:attrNameLst>
                                          <p:attrName>ppt_h</p:attrName>
                                        </p:attrNameLst>
                                      </p:cBhvr>
                                      <p:tavLst>
                                        <p:tav tm="0">
                                          <p:val>
                                            <p:fltVal val="0"/>
                                          </p:val>
                                        </p:tav>
                                        <p:tav tm="100000">
                                          <p:val>
                                            <p:strVal val="#ppt_h"/>
                                          </p:val>
                                        </p:tav>
                                      </p:tavLst>
                                    </p:anim>
                                    <p:animEffect transition="in" filter="fade">
                                      <p:cBhvr>
                                        <p:cTn id="92" dur="500"/>
                                        <p:tgtEl>
                                          <p:spTgt spid="45"/>
                                        </p:tgtEl>
                                      </p:cBhvr>
                                    </p:animEffect>
                                    <p:anim calcmode="lin" valueType="num">
                                      <p:cBhvr>
                                        <p:cTn id="93" dur="500" fill="hold"/>
                                        <p:tgtEl>
                                          <p:spTgt spid="45"/>
                                        </p:tgtEl>
                                        <p:attrNameLst>
                                          <p:attrName>ppt_x</p:attrName>
                                        </p:attrNameLst>
                                      </p:cBhvr>
                                      <p:tavLst>
                                        <p:tav tm="0">
                                          <p:val>
                                            <p:fltVal val="0.5"/>
                                          </p:val>
                                        </p:tav>
                                        <p:tav tm="100000">
                                          <p:val>
                                            <p:strVal val="#ppt_x"/>
                                          </p:val>
                                        </p:tav>
                                      </p:tavLst>
                                    </p:anim>
                                    <p:anim calcmode="lin" valueType="num">
                                      <p:cBhvr>
                                        <p:cTn id="94" dur="500" fill="hold"/>
                                        <p:tgtEl>
                                          <p:spTgt spid="45"/>
                                        </p:tgtEl>
                                        <p:attrNameLst>
                                          <p:attrName>ppt_y</p:attrName>
                                        </p:attrNameLst>
                                      </p:cBhvr>
                                      <p:tavLst>
                                        <p:tav tm="0">
                                          <p:val>
                                            <p:fltVal val="0.5"/>
                                          </p:val>
                                        </p:tav>
                                        <p:tav tm="100000">
                                          <p:val>
                                            <p:strVal val="#ppt_y"/>
                                          </p:val>
                                        </p:tav>
                                      </p:tavLst>
                                    </p:anim>
                                  </p:childTnLst>
                                </p:cTn>
                              </p:par>
                            </p:childTnLst>
                          </p:cTn>
                        </p:par>
                        <p:par>
                          <p:cTn id="95" fill="hold">
                            <p:stCondLst>
                              <p:cond delay="1000"/>
                            </p:stCondLst>
                            <p:childTnLst>
                              <p:par>
                                <p:cTn id="96" presetID="2" presetClass="entr" presetSubtype="8"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additive="base">
                                        <p:cTn id="98" dur="500" fill="hold"/>
                                        <p:tgtEl>
                                          <p:spTgt spid="53"/>
                                        </p:tgtEl>
                                        <p:attrNameLst>
                                          <p:attrName>ppt_x</p:attrName>
                                        </p:attrNameLst>
                                      </p:cBhvr>
                                      <p:tavLst>
                                        <p:tav tm="0">
                                          <p:val>
                                            <p:strVal val="0-#ppt_w/2"/>
                                          </p:val>
                                        </p:tav>
                                        <p:tav tm="100000">
                                          <p:val>
                                            <p:strVal val="#ppt_x"/>
                                          </p:val>
                                        </p:tav>
                                      </p:tavLst>
                                    </p:anim>
                                    <p:anim calcmode="lin" valueType="num">
                                      <p:cBhvr additive="base">
                                        <p:cTn id="99"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81451245-BAFD-434A-B2E0-2615D14B75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58355" y="-2675645"/>
            <a:ext cx="6858001" cy="12209291"/>
          </a:xfrm>
          <a:prstGeom prst="rect">
            <a:avLst/>
          </a:prstGeom>
        </p:spPr>
      </p:pic>
      <p:sp>
        <p:nvSpPr>
          <p:cNvPr id="5" name="文本框 4">
            <a:extLst>
              <a:ext uri="{FF2B5EF4-FFF2-40B4-BE49-F238E27FC236}">
                <a16:creationId xmlns:a16="http://schemas.microsoft.com/office/drawing/2014/main" id="{CE3F19B3-849F-4E6A-A2EB-419A778AB471}"/>
              </a:ext>
            </a:extLst>
          </p:cNvPr>
          <p:cNvSpPr txBox="1"/>
          <p:nvPr/>
        </p:nvSpPr>
        <p:spPr>
          <a:xfrm>
            <a:off x="4817616" y="645006"/>
            <a:ext cx="2539478" cy="1323439"/>
          </a:xfrm>
          <a:prstGeom prst="rect">
            <a:avLst/>
          </a:prstGeom>
          <a:noFill/>
        </p:spPr>
        <p:txBody>
          <a:bodyPr vert="horz"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8000" b="0" i="0" u="none" strike="noStrike" kern="1200" cap="none" spc="0" normalizeH="0" baseline="0" noProof="0" dirty="0">
                <a:ln>
                  <a:noFill/>
                </a:ln>
                <a:solidFill>
                  <a:srgbClr val="000000"/>
                </a:solidFill>
                <a:effectLst/>
                <a:uLnTx/>
                <a:uFillTx/>
                <a:cs typeface="+mn-ea"/>
                <a:sym typeface="+mn-lt"/>
              </a:rPr>
              <a:t>目 录</a:t>
            </a:r>
          </a:p>
        </p:txBody>
      </p:sp>
      <p:grpSp>
        <p:nvGrpSpPr>
          <p:cNvPr id="7" name="组合 6"/>
          <p:cNvGrpSpPr/>
          <p:nvPr/>
        </p:nvGrpSpPr>
        <p:grpSpPr>
          <a:xfrm>
            <a:off x="1791145" y="4123805"/>
            <a:ext cx="3733139" cy="1531501"/>
            <a:chOff x="880977" y="4057206"/>
            <a:chExt cx="3733139" cy="1531501"/>
          </a:xfrm>
        </p:grpSpPr>
        <p:sp>
          <p:nvSpPr>
            <p:cNvPr id="11" name="Rectangle: Rounded Corners 20">
              <a:extLst>
                <a:ext uri="{FF2B5EF4-FFF2-40B4-BE49-F238E27FC236}">
                  <a16:creationId xmlns:a16="http://schemas.microsoft.com/office/drawing/2014/main" id="{ADF01A37-66B0-4878-BB6D-B7C3332DC7A0}"/>
                </a:ext>
              </a:extLst>
            </p:cNvPr>
            <p:cNvSpPr/>
            <p:nvPr/>
          </p:nvSpPr>
          <p:spPr>
            <a:xfrm>
              <a:off x="880977" y="4057206"/>
              <a:ext cx="3733139" cy="1314174"/>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16" name="TextBox 18">
              <a:extLst>
                <a:ext uri="{FF2B5EF4-FFF2-40B4-BE49-F238E27FC236}">
                  <a16:creationId xmlns:a16="http://schemas.microsoft.com/office/drawing/2014/main" id="{21F52740-7036-4E87-B24D-8006D89C7E34}"/>
                </a:ext>
              </a:extLst>
            </p:cNvPr>
            <p:cNvSpPr txBox="1"/>
            <p:nvPr/>
          </p:nvSpPr>
          <p:spPr>
            <a:xfrm>
              <a:off x="1170150" y="4337464"/>
              <a:ext cx="315988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000000"/>
                  </a:solidFill>
                  <a:effectLst/>
                  <a:uLnTx/>
                  <a:uFillTx/>
                  <a:cs typeface="+mn-ea"/>
                  <a:sym typeface="+mn-lt"/>
                </a:rPr>
                <a:t>三、课程总结</a:t>
              </a:r>
            </a:p>
          </p:txBody>
        </p:sp>
        <p:grpSp>
          <p:nvGrpSpPr>
            <p:cNvPr id="13" name="Group 40">
              <a:extLst>
                <a:ext uri="{FF2B5EF4-FFF2-40B4-BE49-F238E27FC236}">
                  <a16:creationId xmlns:a16="http://schemas.microsoft.com/office/drawing/2014/main" id="{E00A52E9-2593-47A0-8BD9-40EDC3360C48}"/>
                </a:ext>
              </a:extLst>
            </p:cNvPr>
            <p:cNvGrpSpPr/>
            <p:nvPr/>
          </p:nvGrpSpPr>
          <p:grpSpPr>
            <a:xfrm>
              <a:off x="2517210" y="5167961"/>
              <a:ext cx="420746" cy="420746"/>
              <a:chOff x="5578277" y="2257871"/>
              <a:chExt cx="353961" cy="353961"/>
            </a:xfrm>
          </p:grpSpPr>
          <p:sp>
            <p:nvSpPr>
              <p:cNvPr id="14" name="Rectangle: Rounded Corners 38">
                <a:extLst>
                  <a:ext uri="{FF2B5EF4-FFF2-40B4-BE49-F238E27FC236}">
                    <a16:creationId xmlns:a16="http://schemas.microsoft.com/office/drawing/2014/main" id="{A4F52C14-E3BB-45E7-BDA2-A71ADF757838}"/>
                  </a:ext>
                </a:extLst>
              </p:cNvPr>
              <p:cNvSpPr/>
              <p:nvPr/>
            </p:nvSpPr>
            <p:spPr>
              <a:xfrm>
                <a:off x="5578277" y="2257871"/>
                <a:ext cx="353961" cy="353961"/>
              </a:xfrm>
              <a:prstGeom prst="roundRect">
                <a:avLst>
                  <a:gd name="adj" fmla="val 13079"/>
                </a:avLst>
              </a:prstGeom>
              <a:solidFill>
                <a:srgbClr val="BDD5CA"/>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15" name="Freeform 4549">
                <a:extLst>
                  <a:ext uri="{FF2B5EF4-FFF2-40B4-BE49-F238E27FC236}">
                    <a16:creationId xmlns:a16="http://schemas.microsoft.com/office/drawing/2014/main" id="{29193907-5533-4C32-BFDA-E197E1B01537}"/>
                  </a:ext>
                </a:extLst>
              </p:cNvPr>
              <p:cNvSpPr>
                <a:spLocks/>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cs typeface="+mn-ea"/>
                  <a:sym typeface="+mn-lt"/>
                </a:endParaRPr>
              </a:p>
            </p:txBody>
          </p:sp>
        </p:grpSp>
      </p:grpSp>
      <p:grpSp>
        <p:nvGrpSpPr>
          <p:cNvPr id="2" name="组合 1"/>
          <p:cNvGrpSpPr/>
          <p:nvPr/>
        </p:nvGrpSpPr>
        <p:grpSpPr>
          <a:xfrm>
            <a:off x="1727111" y="2310517"/>
            <a:ext cx="3733139" cy="1487877"/>
            <a:chOff x="560702" y="2198464"/>
            <a:chExt cx="3733139" cy="1487877"/>
          </a:xfrm>
        </p:grpSpPr>
        <p:sp>
          <p:nvSpPr>
            <p:cNvPr id="19" name="Rectangle: Rounded Corners 43">
              <a:extLst>
                <a:ext uri="{FF2B5EF4-FFF2-40B4-BE49-F238E27FC236}">
                  <a16:creationId xmlns:a16="http://schemas.microsoft.com/office/drawing/2014/main" id="{585280A3-5A1F-4329-87FC-C3071297DE3F}"/>
                </a:ext>
              </a:extLst>
            </p:cNvPr>
            <p:cNvSpPr/>
            <p:nvPr/>
          </p:nvSpPr>
          <p:spPr>
            <a:xfrm>
              <a:off x="560702" y="2198464"/>
              <a:ext cx="3733139" cy="1314174"/>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24" name="TextBox 48">
              <a:extLst>
                <a:ext uri="{FF2B5EF4-FFF2-40B4-BE49-F238E27FC236}">
                  <a16:creationId xmlns:a16="http://schemas.microsoft.com/office/drawing/2014/main" id="{DE5692B5-6877-494F-A9E9-CD3FF4DE1D37}"/>
                </a:ext>
              </a:extLst>
            </p:cNvPr>
            <p:cNvSpPr txBox="1"/>
            <p:nvPr/>
          </p:nvSpPr>
          <p:spPr>
            <a:xfrm>
              <a:off x="913909" y="2501398"/>
              <a:ext cx="315988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000000"/>
                  </a:solidFill>
                  <a:effectLst/>
                  <a:uLnTx/>
                  <a:uFillTx/>
                  <a:cs typeface="+mn-ea"/>
                  <a:sym typeface="+mn-lt"/>
                </a:rPr>
                <a:t>一、课程背景</a:t>
              </a:r>
            </a:p>
          </p:txBody>
        </p:sp>
        <p:grpSp>
          <p:nvGrpSpPr>
            <p:cNvPr id="21" name="Group 45">
              <a:extLst>
                <a:ext uri="{FF2B5EF4-FFF2-40B4-BE49-F238E27FC236}">
                  <a16:creationId xmlns:a16="http://schemas.microsoft.com/office/drawing/2014/main" id="{FCBB7217-7DA1-4AE0-BA90-D4742926555E}"/>
                </a:ext>
              </a:extLst>
            </p:cNvPr>
            <p:cNvGrpSpPr/>
            <p:nvPr/>
          </p:nvGrpSpPr>
          <p:grpSpPr>
            <a:xfrm>
              <a:off x="2539256" y="3265595"/>
              <a:ext cx="420746" cy="420746"/>
              <a:chOff x="5578277" y="2257871"/>
              <a:chExt cx="353961" cy="353961"/>
            </a:xfrm>
          </p:grpSpPr>
          <p:sp>
            <p:nvSpPr>
              <p:cNvPr id="22" name="Rectangle: Rounded Corners 46">
                <a:extLst>
                  <a:ext uri="{FF2B5EF4-FFF2-40B4-BE49-F238E27FC236}">
                    <a16:creationId xmlns:a16="http://schemas.microsoft.com/office/drawing/2014/main" id="{48973CE0-F55B-4AAF-8188-44A212AE6CDB}"/>
                  </a:ext>
                </a:extLst>
              </p:cNvPr>
              <p:cNvSpPr/>
              <p:nvPr/>
            </p:nvSpPr>
            <p:spPr>
              <a:xfrm>
                <a:off x="5578277" y="2257871"/>
                <a:ext cx="353961" cy="353961"/>
              </a:xfrm>
              <a:prstGeom prst="roundRect">
                <a:avLst>
                  <a:gd name="adj" fmla="val 13079"/>
                </a:avLst>
              </a:prstGeom>
              <a:solidFill>
                <a:srgbClr val="BDD5CA"/>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23" name="Freeform 4549">
                <a:extLst>
                  <a:ext uri="{FF2B5EF4-FFF2-40B4-BE49-F238E27FC236}">
                    <a16:creationId xmlns:a16="http://schemas.microsoft.com/office/drawing/2014/main" id="{1B988E56-7DA5-4E68-9E5D-6DEB8E74B355}"/>
                  </a:ext>
                </a:extLst>
              </p:cNvPr>
              <p:cNvSpPr>
                <a:spLocks/>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cs typeface="+mn-ea"/>
                  <a:sym typeface="+mn-lt"/>
                </a:endParaRPr>
              </a:p>
            </p:txBody>
          </p:sp>
        </p:grpSp>
      </p:grpSp>
      <p:grpSp>
        <p:nvGrpSpPr>
          <p:cNvPr id="6" name="组合 5"/>
          <p:cNvGrpSpPr/>
          <p:nvPr/>
        </p:nvGrpSpPr>
        <p:grpSpPr>
          <a:xfrm>
            <a:off x="6271810" y="4123805"/>
            <a:ext cx="3733139" cy="1531501"/>
            <a:chOff x="5361642" y="4057206"/>
            <a:chExt cx="3733139" cy="1531501"/>
          </a:xfrm>
        </p:grpSpPr>
        <p:sp>
          <p:nvSpPr>
            <p:cNvPr id="27" name="Rectangle: Rounded Corners 61">
              <a:extLst>
                <a:ext uri="{FF2B5EF4-FFF2-40B4-BE49-F238E27FC236}">
                  <a16:creationId xmlns:a16="http://schemas.microsoft.com/office/drawing/2014/main" id="{835BFCFB-8EE5-4415-8848-575735D7AEA5}"/>
                </a:ext>
              </a:extLst>
            </p:cNvPr>
            <p:cNvSpPr/>
            <p:nvPr/>
          </p:nvSpPr>
          <p:spPr>
            <a:xfrm>
              <a:off x="5361642" y="4057206"/>
              <a:ext cx="3733139" cy="1314174"/>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32" name="TextBox 66">
              <a:extLst>
                <a:ext uri="{FF2B5EF4-FFF2-40B4-BE49-F238E27FC236}">
                  <a16:creationId xmlns:a16="http://schemas.microsoft.com/office/drawing/2014/main" id="{D0C366A2-D9CE-4170-8C01-93A8AFAC94AE}"/>
                </a:ext>
              </a:extLst>
            </p:cNvPr>
            <p:cNvSpPr txBox="1"/>
            <p:nvPr/>
          </p:nvSpPr>
          <p:spPr>
            <a:xfrm>
              <a:off x="5650815" y="4337464"/>
              <a:ext cx="315988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000000"/>
                  </a:solidFill>
                  <a:effectLst/>
                  <a:uLnTx/>
                  <a:uFillTx/>
                  <a:cs typeface="+mn-ea"/>
                  <a:sym typeface="+mn-lt"/>
                </a:rPr>
                <a:t>四、课后练习</a:t>
              </a:r>
            </a:p>
          </p:txBody>
        </p:sp>
        <p:grpSp>
          <p:nvGrpSpPr>
            <p:cNvPr id="29" name="Group 63">
              <a:extLst>
                <a:ext uri="{FF2B5EF4-FFF2-40B4-BE49-F238E27FC236}">
                  <a16:creationId xmlns:a16="http://schemas.microsoft.com/office/drawing/2014/main" id="{3C1ACAE0-1E68-4572-B429-CDAE47B7183B}"/>
                </a:ext>
              </a:extLst>
            </p:cNvPr>
            <p:cNvGrpSpPr/>
            <p:nvPr/>
          </p:nvGrpSpPr>
          <p:grpSpPr>
            <a:xfrm>
              <a:off x="6997875" y="5167961"/>
              <a:ext cx="420746" cy="420746"/>
              <a:chOff x="5578277" y="2257871"/>
              <a:chExt cx="353961" cy="353961"/>
            </a:xfrm>
          </p:grpSpPr>
          <p:sp>
            <p:nvSpPr>
              <p:cNvPr id="30" name="Rectangle: Rounded Corners 64">
                <a:extLst>
                  <a:ext uri="{FF2B5EF4-FFF2-40B4-BE49-F238E27FC236}">
                    <a16:creationId xmlns:a16="http://schemas.microsoft.com/office/drawing/2014/main" id="{01952105-71BF-47D0-9384-11EC7C53394F}"/>
                  </a:ext>
                </a:extLst>
              </p:cNvPr>
              <p:cNvSpPr/>
              <p:nvPr/>
            </p:nvSpPr>
            <p:spPr>
              <a:xfrm>
                <a:off x="5578277" y="2257871"/>
                <a:ext cx="353961" cy="353961"/>
              </a:xfrm>
              <a:prstGeom prst="roundRect">
                <a:avLst>
                  <a:gd name="adj" fmla="val 13079"/>
                </a:avLst>
              </a:prstGeom>
              <a:solidFill>
                <a:srgbClr val="BDD5CA"/>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31" name="Freeform 4549">
                <a:extLst>
                  <a:ext uri="{FF2B5EF4-FFF2-40B4-BE49-F238E27FC236}">
                    <a16:creationId xmlns:a16="http://schemas.microsoft.com/office/drawing/2014/main" id="{045B5C06-2FF8-40F2-BD33-49EECC379C3A}"/>
                  </a:ext>
                </a:extLst>
              </p:cNvPr>
              <p:cNvSpPr>
                <a:spLocks/>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cs typeface="+mn-ea"/>
                  <a:sym typeface="+mn-lt"/>
                </a:endParaRPr>
              </a:p>
            </p:txBody>
          </p:sp>
        </p:grpSp>
      </p:grpSp>
      <p:grpSp>
        <p:nvGrpSpPr>
          <p:cNvPr id="3" name="组合 2"/>
          <p:cNvGrpSpPr/>
          <p:nvPr/>
        </p:nvGrpSpPr>
        <p:grpSpPr>
          <a:xfrm>
            <a:off x="6213470" y="2229944"/>
            <a:ext cx="3733139" cy="1524548"/>
            <a:chOff x="5303302" y="2163345"/>
            <a:chExt cx="3733139" cy="1524548"/>
          </a:xfrm>
        </p:grpSpPr>
        <p:sp>
          <p:nvSpPr>
            <p:cNvPr id="35" name="Rectangle: Rounded Corners 54">
              <a:extLst>
                <a:ext uri="{FF2B5EF4-FFF2-40B4-BE49-F238E27FC236}">
                  <a16:creationId xmlns:a16="http://schemas.microsoft.com/office/drawing/2014/main" id="{C0FA9E1F-7814-4BD2-BD53-A17678ECB494}"/>
                </a:ext>
              </a:extLst>
            </p:cNvPr>
            <p:cNvSpPr/>
            <p:nvPr/>
          </p:nvSpPr>
          <p:spPr>
            <a:xfrm>
              <a:off x="5303302" y="2163345"/>
              <a:ext cx="3733139" cy="1314174"/>
            </a:xfrm>
            <a:prstGeom prst="roundRect">
              <a:avLst>
                <a:gd name="adj" fmla="val 7060"/>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40" name="TextBox 59">
              <a:extLst>
                <a:ext uri="{FF2B5EF4-FFF2-40B4-BE49-F238E27FC236}">
                  <a16:creationId xmlns:a16="http://schemas.microsoft.com/office/drawing/2014/main" id="{4B481D83-2C34-480C-9F5A-92CECFB1462B}"/>
                </a:ext>
              </a:extLst>
            </p:cNvPr>
            <p:cNvSpPr txBox="1"/>
            <p:nvPr/>
          </p:nvSpPr>
          <p:spPr>
            <a:xfrm>
              <a:off x="5650815" y="2490066"/>
              <a:ext cx="315988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000000"/>
                  </a:solidFill>
                  <a:effectLst/>
                  <a:uLnTx/>
                  <a:uFillTx/>
                  <a:cs typeface="+mn-ea"/>
                  <a:sym typeface="+mn-lt"/>
                </a:rPr>
                <a:t>二、具体内容</a:t>
              </a:r>
            </a:p>
          </p:txBody>
        </p:sp>
        <p:grpSp>
          <p:nvGrpSpPr>
            <p:cNvPr id="37" name="Group 56">
              <a:extLst>
                <a:ext uri="{FF2B5EF4-FFF2-40B4-BE49-F238E27FC236}">
                  <a16:creationId xmlns:a16="http://schemas.microsoft.com/office/drawing/2014/main" id="{2326E7EA-284B-4717-9135-66CEBAE05D2C}"/>
                </a:ext>
              </a:extLst>
            </p:cNvPr>
            <p:cNvGrpSpPr/>
            <p:nvPr/>
          </p:nvGrpSpPr>
          <p:grpSpPr>
            <a:xfrm>
              <a:off x="7004432" y="3267147"/>
              <a:ext cx="420746" cy="420746"/>
              <a:chOff x="5578277" y="2257871"/>
              <a:chExt cx="353961" cy="353961"/>
            </a:xfrm>
          </p:grpSpPr>
          <p:sp>
            <p:nvSpPr>
              <p:cNvPr id="38" name="Rectangle: Rounded Corners 57">
                <a:extLst>
                  <a:ext uri="{FF2B5EF4-FFF2-40B4-BE49-F238E27FC236}">
                    <a16:creationId xmlns:a16="http://schemas.microsoft.com/office/drawing/2014/main" id="{DCF42974-923F-42F0-98FA-993FAEDF9481}"/>
                  </a:ext>
                </a:extLst>
              </p:cNvPr>
              <p:cNvSpPr/>
              <p:nvPr/>
            </p:nvSpPr>
            <p:spPr>
              <a:xfrm>
                <a:off x="5578277" y="2257871"/>
                <a:ext cx="353961" cy="353961"/>
              </a:xfrm>
              <a:prstGeom prst="roundRect">
                <a:avLst>
                  <a:gd name="adj" fmla="val 13079"/>
                </a:avLst>
              </a:prstGeom>
              <a:solidFill>
                <a:srgbClr val="BDD5CA"/>
              </a:solidFill>
              <a:ln>
                <a:noFill/>
              </a:ln>
              <a:effectLst>
                <a:outerShdw blurRad="241300" dist="101600" dir="5400000" sx="93000" sy="93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cs typeface="+mn-ea"/>
                  <a:sym typeface="+mn-lt"/>
                </a:endParaRPr>
              </a:p>
            </p:txBody>
          </p:sp>
          <p:sp>
            <p:nvSpPr>
              <p:cNvPr id="39" name="Freeform 4549">
                <a:extLst>
                  <a:ext uri="{FF2B5EF4-FFF2-40B4-BE49-F238E27FC236}">
                    <a16:creationId xmlns:a16="http://schemas.microsoft.com/office/drawing/2014/main" id="{F8CDA0E2-1688-40CA-8FA1-8CA7FE973C2A}"/>
                  </a:ext>
                </a:extLst>
              </p:cNvPr>
              <p:cNvSpPr>
                <a:spLocks/>
              </p:cNvSpPr>
              <p:nvPr/>
            </p:nvSpPr>
            <p:spPr bwMode="auto">
              <a:xfrm>
                <a:off x="5722973" y="2371917"/>
                <a:ext cx="64569" cy="125868"/>
              </a:xfrm>
              <a:custGeom>
                <a:avLst/>
                <a:gdLst>
                  <a:gd name="T0" fmla="*/ 106 w 107"/>
                  <a:gd name="T1" fmla="*/ 101 h 208"/>
                  <a:gd name="T2" fmla="*/ 7 w 107"/>
                  <a:gd name="T3" fmla="*/ 1 h 208"/>
                  <a:gd name="T4" fmla="*/ 1 w 107"/>
                  <a:gd name="T5" fmla="*/ 1 h 208"/>
                  <a:gd name="T6" fmla="*/ 1 w 107"/>
                  <a:gd name="T7" fmla="*/ 7 h 208"/>
                  <a:gd name="T8" fmla="*/ 98 w 107"/>
                  <a:gd name="T9" fmla="*/ 104 h 208"/>
                  <a:gd name="T10" fmla="*/ 1 w 107"/>
                  <a:gd name="T11" fmla="*/ 201 h 208"/>
                  <a:gd name="T12" fmla="*/ 1 w 107"/>
                  <a:gd name="T13" fmla="*/ 206 h 208"/>
                  <a:gd name="T14" fmla="*/ 4 w 107"/>
                  <a:gd name="T15" fmla="*/ 208 h 208"/>
                  <a:gd name="T16" fmla="*/ 7 w 107"/>
                  <a:gd name="T17" fmla="*/ 206 h 208"/>
                  <a:gd name="T18" fmla="*/ 106 w 107"/>
                  <a:gd name="T19" fmla="*/ 107 h 208"/>
                  <a:gd name="T20" fmla="*/ 107 w 107"/>
                  <a:gd name="T21" fmla="*/ 104 h 208"/>
                  <a:gd name="T22" fmla="*/ 106 w 107"/>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08">
                    <a:moveTo>
                      <a:pt x="106" y="101"/>
                    </a:moveTo>
                    <a:cubicBezTo>
                      <a:pt x="7" y="1"/>
                      <a:pt x="7" y="1"/>
                      <a:pt x="7" y="1"/>
                    </a:cubicBezTo>
                    <a:cubicBezTo>
                      <a:pt x="5" y="0"/>
                      <a:pt x="3" y="0"/>
                      <a:pt x="1" y="1"/>
                    </a:cubicBezTo>
                    <a:cubicBezTo>
                      <a:pt x="0" y="3"/>
                      <a:pt x="0" y="5"/>
                      <a:pt x="1" y="7"/>
                    </a:cubicBezTo>
                    <a:cubicBezTo>
                      <a:pt x="98" y="104"/>
                      <a:pt x="98" y="104"/>
                      <a:pt x="98" y="104"/>
                    </a:cubicBezTo>
                    <a:cubicBezTo>
                      <a:pt x="1" y="201"/>
                      <a:pt x="1" y="201"/>
                      <a:pt x="1" y="201"/>
                    </a:cubicBezTo>
                    <a:cubicBezTo>
                      <a:pt x="0" y="202"/>
                      <a:pt x="0" y="205"/>
                      <a:pt x="1" y="206"/>
                    </a:cubicBezTo>
                    <a:cubicBezTo>
                      <a:pt x="2" y="207"/>
                      <a:pt x="3" y="208"/>
                      <a:pt x="4" y="208"/>
                    </a:cubicBezTo>
                    <a:cubicBezTo>
                      <a:pt x="5" y="208"/>
                      <a:pt x="6" y="207"/>
                      <a:pt x="7" y="206"/>
                    </a:cubicBezTo>
                    <a:cubicBezTo>
                      <a:pt x="106" y="107"/>
                      <a:pt x="106" y="107"/>
                      <a:pt x="106" y="107"/>
                    </a:cubicBezTo>
                    <a:cubicBezTo>
                      <a:pt x="107" y="106"/>
                      <a:pt x="107" y="105"/>
                      <a:pt x="107" y="104"/>
                    </a:cubicBezTo>
                    <a:cubicBezTo>
                      <a:pt x="107" y="103"/>
                      <a:pt x="107" y="102"/>
                      <a:pt x="106" y="101"/>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cs typeface="+mn-ea"/>
                  <a:sym typeface="+mn-lt"/>
                </a:endParaRPr>
              </a:p>
            </p:txBody>
          </p:sp>
        </p:grpSp>
      </p:grpSp>
    </p:spTree>
    <p:extLst>
      <p:ext uri="{BB962C8B-B14F-4D97-AF65-F5344CB8AC3E}">
        <p14:creationId xmlns:p14="http://schemas.microsoft.com/office/powerpoint/2010/main" val="645307051"/>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250"/>
                            </p:stCondLst>
                            <p:childTnLst>
                              <p:par>
                                <p:cTn id="16" presetID="1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par>
                          <p:cTn id="20" fill="hold">
                            <p:stCondLst>
                              <p:cond delay="1750"/>
                            </p:stCondLst>
                            <p:childTnLst>
                              <p:par>
                                <p:cTn id="21" presetID="1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p:tgtEl>
                                          <p:spTgt spid="7"/>
                                        </p:tgtEl>
                                        <p:attrNameLst>
                                          <p:attrName>ppt_y</p:attrName>
                                        </p:attrNameLst>
                                      </p:cBhvr>
                                      <p:tavLst>
                                        <p:tav tm="0">
                                          <p:val>
                                            <p:strVal val="#ppt_y+#ppt_h*1.125000"/>
                                          </p:val>
                                        </p:tav>
                                        <p:tav tm="100000">
                                          <p:val>
                                            <p:strVal val="#ppt_y"/>
                                          </p:val>
                                        </p:tav>
                                      </p:tavLst>
                                    </p:anim>
                                    <p:animEffect transition="in" filter="wipe(up)">
                                      <p:cBhvr>
                                        <p:cTn id="24" dur="500"/>
                                        <p:tgtEl>
                                          <p:spTgt spid="7"/>
                                        </p:tgtEl>
                                      </p:cBhvr>
                                    </p:animEffect>
                                  </p:childTnLst>
                                </p:cTn>
                              </p:par>
                            </p:childTnLst>
                          </p:cTn>
                        </p:par>
                        <p:par>
                          <p:cTn id="25" fill="hold">
                            <p:stCondLst>
                              <p:cond delay="2250"/>
                            </p:stCondLst>
                            <p:childTnLst>
                              <p:par>
                                <p:cTn id="26" presetID="1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śľîďè">
            <a:extLst>
              <a:ext uri="{FF2B5EF4-FFF2-40B4-BE49-F238E27FC236}">
                <a16:creationId xmlns:a16="http://schemas.microsoft.com/office/drawing/2014/main" id="{8C05C95B-E430-47FD-8B50-EB61D7580D2A}"/>
              </a:ext>
            </a:extLst>
          </p:cNvPr>
          <p:cNvSpPr/>
          <p:nvPr/>
        </p:nvSpPr>
        <p:spPr bwMode="auto">
          <a:xfrm>
            <a:off x="614101" y="3429000"/>
            <a:ext cx="1041400" cy="2056150"/>
          </a:xfrm>
          <a:custGeom>
            <a:avLst/>
            <a:gdLst>
              <a:gd name="connsiteX0" fmla="*/ 0 w 1041400"/>
              <a:gd name="connsiteY0" fmla="*/ 0 h 2967068"/>
              <a:gd name="connsiteX1" fmla="*/ 1041400 w 1041400"/>
              <a:gd name="connsiteY1" fmla="*/ 0 h 2967068"/>
              <a:gd name="connsiteX2" fmla="*/ 1041400 w 1041400"/>
              <a:gd name="connsiteY2" fmla="*/ 2967068 h 2967068"/>
              <a:gd name="connsiteX3" fmla="*/ 0 w 1041400"/>
              <a:gd name="connsiteY3" fmla="*/ 2967068 h 2967068"/>
              <a:gd name="connsiteX4" fmla="*/ 0 w 1041400"/>
              <a:gd name="connsiteY4" fmla="*/ 0 h 29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0" h="2967068">
                <a:moveTo>
                  <a:pt x="0" y="0"/>
                </a:moveTo>
                <a:lnTo>
                  <a:pt x="1041400" y="0"/>
                </a:lnTo>
                <a:lnTo>
                  <a:pt x="1041400" y="2967068"/>
                </a:lnTo>
                <a:lnTo>
                  <a:pt x="0" y="2967068"/>
                </a:lnTo>
                <a:lnTo>
                  <a:pt x="0" y="0"/>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srgbClr val="FFFFFF"/>
              </a:solidFill>
              <a:effectLst/>
              <a:uLnTx/>
              <a:uFillTx/>
              <a:cs typeface="+mn-ea"/>
              <a:sym typeface="+mn-lt"/>
            </a:endParaRPr>
          </a:p>
        </p:txBody>
      </p:sp>
      <p:sp>
        <p:nvSpPr>
          <p:cNvPr id="6" name="ïṥļïďé">
            <a:extLst>
              <a:ext uri="{FF2B5EF4-FFF2-40B4-BE49-F238E27FC236}">
                <a16:creationId xmlns:a16="http://schemas.microsoft.com/office/drawing/2014/main" id="{F0DD6EC3-AD95-4C5F-9C8B-C918531E90B4}"/>
              </a:ext>
            </a:extLst>
          </p:cNvPr>
          <p:cNvSpPr/>
          <p:nvPr/>
        </p:nvSpPr>
        <p:spPr bwMode="auto">
          <a:xfrm>
            <a:off x="7579033" y="3429000"/>
            <a:ext cx="3893568" cy="2056150"/>
          </a:xfrm>
          <a:custGeom>
            <a:avLst/>
            <a:gdLst>
              <a:gd name="connsiteX0" fmla="*/ 0 w 9169400"/>
              <a:gd name="connsiteY0" fmla="*/ 0 h 2967068"/>
              <a:gd name="connsiteX1" fmla="*/ 9169400 w 9169400"/>
              <a:gd name="connsiteY1" fmla="*/ 0 h 2967068"/>
              <a:gd name="connsiteX2" fmla="*/ 9169400 w 9169400"/>
              <a:gd name="connsiteY2" fmla="*/ 2967068 h 2967068"/>
              <a:gd name="connsiteX3" fmla="*/ 0 w 9169400"/>
              <a:gd name="connsiteY3" fmla="*/ 2967068 h 2967068"/>
              <a:gd name="connsiteX4" fmla="*/ 0 w 9169400"/>
              <a:gd name="connsiteY4" fmla="*/ 0 h 29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9400" h="2967068">
                <a:moveTo>
                  <a:pt x="0" y="0"/>
                </a:moveTo>
                <a:lnTo>
                  <a:pt x="9169400" y="0"/>
                </a:lnTo>
                <a:lnTo>
                  <a:pt x="9169400" y="2967068"/>
                </a:lnTo>
                <a:lnTo>
                  <a:pt x="0" y="2967068"/>
                </a:lnTo>
                <a:lnTo>
                  <a:pt x="0" y="0"/>
                </a:lnTo>
                <a:close/>
              </a:path>
            </a:pathLst>
          </a:custGeom>
          <a:blipFill>
            <a:blip r:embed="rId3" cstate="screen">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7" name="íṣ1ide">
            <a:extLst>
              <a:ext uri="{FF2B5EF4-FFF2-40B4-BE49-F238E27FC236}">
                <a16:creationId xmlns:a16="http://schemas.microsoft.com/office/drawing/2014/main" id="{8E87566F-7B95-44DB-AA09-27AFFEB2C396}"/>
              </a:ext>
            </a:extLst>
          </p:cNvPr>
          <p:cNvSpPr/>
          <p:nvPr/>
        </p:nvSpPr>
        <p:spPr bwMode="auto">
          <a:xfrm>
            <a:off x="1730115" y="3429000"/>
            <a:ext cx="5834630" cy="2056150"/>
          </a:xfrm>
          <a:custGeom>
            <a:avLst/>
            <a:gdLst>
              <a:gd name="connsiteX0" fmla="*/ 0 w 1041400"/>
              <a:gd name="connsiteY0" fmla="*/ 0 h 2967068"/>
              <a:gd name="connsiteX1" fmla="*/ 1041400 w 1041400"/>
              <a:gd name="connsiteY1" fmla="*/ 0 h 2967068"/>
              <a:gd name="connsiteX2" fmla="*/ 1041400 w 1041400"/>
              <a:gd name="connsiteY2" fmla="*/ 2967068 h 2967068"/>
              <a:gd name="connsiteX3" fmla="*/ 0 w 1041400"/>
              <a:gd name="connsiteY3" fmla="*/ 2967068 h 2967068"/>
              <a:gd name="connsiteX4" fmla="*/ 0 w 1041400"/>
              <a:gd name="connsiteY4" fmla="*/ 0 h 29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0" h="2967068">
                <a:moveTo>
                  <a:pt x="0" y="0"/>
                </a:moveTo>
                <a:lnTo>
                  <a:pt x="1041400" y="0"/>
                </a:lnTo>
                <a:lnTo>
                  <a:pt x="1041400" y="2967068"/>
                </a:lnTo>
                <a:lnTo>
                  <a:pt x="0" y="2967068"/>
                </a:lnTo>
                <a:lnTo>
                  <a:pt x="0" y="0"/>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srgbClr val="FFFFFF"/>
              </a:solidFill>
              <a:effectLst/>
              <a:uLnTx/>
              <a:uFillTx/>
              <a:cs typeface="+mn-ea"/>
              <a:sym typeface="+mn-lt"/>
            </a:endParaRPr>
          </a:p>
        </p:txBody>
      </p:sp>
      <p:sp>
        <p:nvSpPr>
          <p:cNvPr id="12" name="íŝḷîďê">
            <a:extLst>
              <a:ext uri="{FF2B5EF4-FFF2-40B4-BE49-F238E27FC236}">
                <a16:creationId xmlns:a16="http://schemas.microsoft.com/office/drawing/2014/main" id="{31D88043-1536-4008-BB51-961266C326F8}"/>
              </a:ext>
            </a:extLst>
          </p:cNvPr>
          <p:cNvSpPr/>
          <p:nvPr/>
        </p:nvSpPr>
        <p:spPr bwMode="auto">
          <a:xfrm>
            <a:off x="724154" y="2380995"/>
            <a:ext cx="404813" cy="57150"/>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13" name="íŝ1îḋé">
            <a:extLst>
              <a:ext uri="{FF2B5EF4-FFF2-40B4-BE49-F238E27FC236}">
                <a16:creationId xmlns:a16="http://schemas.microsoft.com/office/drawing/2014/main" id="{5FDB05D7-7218-4FF1-9B20-1E2E167C5A51}"/>
              </a:ext>
            </a:extLst>
          </p:cNvPr>
          <p:cNvSpPr/>
          <p:nvPr/>
        </p:nvSpPr>
        <p:spPr bwMode="auto">
          <a:xfrm>
            <a:off x="11193201" y="3429000"/>
            <a:ext cx="293688" cy="2056150"/>
          </a:xfrm>
          <a:custGeom>
            <a:avLst/>
            <a:gdLst>
              <a:gd name="connsiteX0" fmla="*/ 0 w 1041400"/>
              <a:gd name="connsiteY0" fmla="*/ 0 h 2967068"/>
              <a:gd name="connsiteX1" fmla="*/ 1041400 w 1041400"/>
              <a:gd name="connsiteY1" fmla="*/ 0 h 2967068"/>
              <a:gd name="connsiteX2" fmla="*/ 1041400 w 1041400"/>
              <a:gd name="connsiteY2" fmla="*/ 2967068 h 2967068"/>
              <a:gd name="connsiteX3" fmla="*/ 0 w 1041400"/>
              <a:gd name="connsiteY3" fmla="*/ 2967068 h 2967068"/>
              <a:gd name="connsiteX4" fmla="*/ 0 w 1041400"/>
              <a:gd name="connsiteY4" fmla="*/ 0 h 296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400" h="2967068">
                <a:moveTo>
                  <a:pt x="0" y="0"/>
                </a:moveTo>
                <a:lnTo>
                  <a:pt x="1041400" y="0"/>
                </a:lnTo>
                <a:lnTo>
                  <a:pt x="1041400" y="2967068"/>
                </a:lnTo>
                <a:lnTo>
                  <a:pt x="0" y="2967068"/>
                </a:lnTo>
                <a:lnTo>
                  <a:pt x="0" y="0"/>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a:ln>
                <a:noFill/>
              </a:ln>
              <a:solidFill>
                <a:srgbClr val="FFFFFF"/>
              </a:solidFill>
              <a:effectLst/>
              <a:uLnTx/>
              <a:uFillTx/>
              <a:cs typeface="+mn-ea"/>
              <a:sym typeface="+mn-lt"/>
            </a:endParaRPr>
          </a:p>
        </p:txBody>
      </p:sp>
      <p:cxnSp>
        <p:nvCxnSpPr>
          <p:cNvPr id="14" name="直接连接符 13">
            <a:extLst>
              <a:ext uri="{FF2B5EF4-FFF2-40B4-BE49-F238E27FC236}">
                <a16:creationId xmlns:a16="http://schemas.microsoft.com/office/drawing/2014/main" id="{B190E34E-3D27-410C-97BF-778C1B25B5AF}"/>
              </a:ext>
            </a:extLst>
          </p:cNvPr>
          <p:cNvCxnSpPr/>
          <p:nvPr/>
        </p:nvCxnSpPr>
        <p:spPr>
          <a:xfrm flipH="1">
            <a:off x="1412111" y="2892091"/>
            <a:ext cx="1955800" cy="0"/>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5" name="isḷîḓé">
            <a:extLst>
              <a:ext uri="{FF2B5EF4-FFF2-40B4-BE49-F238E27FC236}">
                <a16:creationId xmlns:a16="http://schemas.microsoft.com/office/drawing/2014/main" id="{839003E0-8E39-4914-8099-774AF640E589}"/>
              </a:ext>
            </a:extLst>
          </p:cNvPr>
          <p:cNvSpPr/>
          <p:nvPr/>
        </p:nvSpPr>
        <p:spPr>
          <a:xfrm>
            <a:off x="1386836" y="2222016"/>
            <a:ext cx="1761628" cy="463485"/>
          </a:xfrm>
          <a:prstGeom prst="roundRect">
            <a:avLst>
              <a:gd name="adj" fmla="val 500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FFFF"/>
                </a:solidFill>
                <a:effectLst/>
                <a:uLnTx/>
                <a:uFillTx/>
                <a:cs typeface="+mn-ea"/>
                <a:sym typeface="+mn-lt"/>
              </a:rPr>
              <a:t> </a:t>
            </a:r>
            <a:endParaRPr kumimoji="0" sz="2000" b="1" i="0" u="none" strike="noStrike" kern="1200" cap="none" spc="0" normalizeH="0" baseline="0" noProof="0" dirty="0">
              <a:ln>
                <a:noFill/>
              </a:ln>
              <a:solidFill>
                <a:srgbClr val="FFFFFF"/>
              </a:solidFill>
              <a:effectLst/>
              <a:uLnTx/>
              <a:uFillTx/>
              <a:cs typeface="+mn-ea"/>
              <a:sym typeface="+mn-lt"/>
            </a:endParaRPr>
          </a:p>
        </p:txBody>
      </p:sp>
      <p:sp>
        <p:nvSpPr>
          <p:cNvPr id="16" name="文本框 15">
            <a:extLst>
              <a:ext uri="{FF2B5EF4-FFF2-40B4-BE49-F238E27FC236}">
                <a16:creationId xmlns:a16="http://schemas.microsoft.com/office/drawing/2014/main" id="{174FDE6C-976A-4D41-8DC8-BF48F35FB256}"/>
              </a:ext>
            </a:extLst>
          </p:cNvPr>
          <p:cNvSpPr txBox="1"/>
          <p:nvPr/>
        </p:nvSpPr>
        <p:spPr>
          <a:xfrm>
            <a:off x="1573855" y="2261197"/>
            <a:ext cx="138896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FFFFFF"/>
                </a:solidFill>
                <a:effectLst/>
                <a:uLnTx/>
                <a:uFillTx/>
                <a:cs typeface="+mn-ea"/>
                <a:sym typeface="+mn-lt"/>
              </a:rPr>
              <a:t>添加标题</a:t>
            </a:r>
          </a:p>
        </p:txBody>
      </p:sp>
      <p:sp>
        <p:nvSpPr>
          <p:cNvPr id="17" name="Synergistically utilize technically sound portals with frictionless chains. Dramatically customize…">
            <a:extLst>
              <a:ext uri="{FF2B5EF4-FFF2-40B4-BE49-F238E27FC236}">
                <a16:creationId xmlns:a16="http://schemas.microsoft.com/office/drawing/2014/main" id="{FF169A5C-0811-42E2-B63E-0EFAA5D7E6BC}"/>
              </a:ext>
            </a:extLst>
          </p:cNvPr>
          <p:cNvSpPr txBox="1"/>
          <p:nvPr/>
        </p:nvSpPr>
        <p:spPr>
          <a:xfrm>
            <a:off x="4149216" y="1603525"/>
            <a:ext cx="3893567" cy="169661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portals with, Synergistically, Synergistically, Synergistically utilize technically sound portals with, Synergistically, Synergistically utilize, Synergistically utilize technically sound portals with, Synergistically, Synergistically</a:t>
            </a:r>
          </a:p>
        </p:txBody>
      </p:sp>
      <p:sp>
        <p:nvSpPr>
          <p:cNvPr id="18" name="Synergistically utilize technically sound portals with frictionless chains. Dramatically customize…">
            <a:extLst>
              <a:ext uri="{FF2B5EF4-FFF2-40B4-BE49-F238E27FC236}">
                <a16:creationId xmlns:a16="http://schemas.microsoft.com/office/drawing/2014/main" id="{820A5651-9292-4352-BBB4-EA2A38F04533}"/>
              </a:ext>
            </a:extLst>
          </p:cNvPr>
          <p:cNvSpPr txBox="1"/>
          <p:nvPr/>
        </p:nvSpPr>
        <p:spPr>
          <a:xfrm>
            <a:off x="8973942" y="1651950"/>
            <a:ext cx="2350353" cy="1454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portals with, Synergistically, Synergistically, </a:t>
            </a:r>
          </a:p>
        </p:txBody>
      </p:sp>
      <p:sp>
        <p:nvSpPr>
          <p:cNvPr id="22" name="文本框 3">
            <a:extLst>
              <a:ext uri="{FF2B5EF4-FFF2-40B4-BE49-F238E27FC236}">
                <a16:creationId xmlns:a16="http://schemas.microsoft.com/office/drawing/2014/main" id="{FDE78B4F-BF2D-450D-BC06-4F22EC3CEDCB}"/>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23" name="图片 22">
            <a:extLst>
              <a:ext uri="{FF2B5EF4-FFF2-40B4-BE49-F238E27FC236}">
                <a16:creationId xmlns:a16="http://schemas.microsoft.com/office/drawing/2014/main" id="{DB916C9C-356E-4AF4-87AD-1E9744168485}"/>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spTree>
    <p:custDataLst>
      <p:tags r:id="rId1"/>
    </p:custDataLst>
    <p:extLst>
      <p:ext uri="{BB962C8B-B14F-4D97-AF65-F5344CB8AC3E}">
        <p14:creationId xmlns:p14="http://schemas.microsoft.com/office/powerpoint/2010/main" val="57558766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41" name="文本框 3">
            <a:extLst>
              <a:ext uri="{FF2B5EF4-FFF2-40B4-BE49-F238E27FC236}">
                <a16:creationId xmlns:a16="http://schemas.microsoft.com/office/drawing/2014/main" id="{B73703B0-0322-4B74-A38B-1766FE3D6112}"/>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cs typeface="+mn-ea"/>
                <a:sym typeface="+mn-lt"/>
              </a:rPr>
              <a:t>添加章节小标题</a:t>
            </a:r>
          </a:p>
        </p:txBody>
      </p:sp>
      <p:pic>
        <p:nvPicPr>
          <p:cNvPr id="3" name="图片 2">
            <a:extLst>
              <a:ext uri="{FF2B5EF4-FFF2-40B4-BE49-F238E27FC236}">
                <a16:creationId xmlns:a16="http://schemas.microsoft.com/office/drawing/2014/main" id="{991FDF08-E6F0-4B89-A45A-C6B4583FBE2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grpSp>
        <p:nvGrpSpPr>
          <p:cNvPr id="42" name="Group 33">
            <a:extLst>
              <a:ext uri="{FF2B5EF4-FFF2-40B4-BE49-F238E27FC236}">
                <a16:creationId xmlns:a16="http://schemas.microsoft.com/office/drawing/2014/main" id="{4C7E7706-CAA0-4891-9BAD-8DB05F9BDA4A}"/>
              </a:ext>
            </a:extLst>
          </p:cNvPr>
          <p:cNvGrpSpPr/>
          <p:nvPr/>
        </p:nvGrpSpPr>
        <p:grpSpPr>
          <a:xfrm>
            <a:off x="5111910" y="1201063"/>
            <a:ext cx="6382910" cy="3985737"/>
            <a:chOff x="4280204" y="1234493"/>
            <a:chExt cx="7161658" cy="4472018"/>
          </a:xfrm>
        </p:grpSpPr>
        <p:sp>
          <p:nvSpPr>
            <p:cNvPr id="43" name="等腰三角形 33">
              <a:extLst>
                <a:ext uri="{FF2B5EF4-FFF2-40B4-BE49-F238E27FC236}">
                  <a16:creationId xmlns:a16="http://schemas.microsoft.com/office/drawing/2014/main" id="{4C64669B-C670-4923-BEF4-4426D3D65081}"/>
                </a:ext>
              </a:extLst>
            </p:cNvPr>
            <p:cNvSpPr/>
            <p:nvPr/>
          </p:nvSpPr>
          <p:spPr>
            <a:xfrm rot="16200000">
              <a:off x="3992172" y="3328916"/>
              <a:ext cx="2304256" cy="1728192"/>
            </a:xfrm>
            <a:prstGeom prst="triangle">
              <a:avLst/>
            </a:pr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44" name="椭圆 34">
              <a:extLst>
                <a:ext uri="{FF2B5EF4-FFF2-40B4-BE49-F238E27FC236}">
                  <a16:creationId xmlns:a16="http://schemas.microsoft.com/office/drawing/2014/main" id="{A00D10A0-5694-4920-8348-EAB6F4DD17D1}"/>
                </a:ext>
              </a:extLst>
            </p:cNvPr>
            <p:cNvSpPr/>
            <p:nvPr/>
          </p:nvSpPr>
          <p:spPr>
            <a:xfrm>
              <a:off x="5300220" y="3652598"/>
              <a:ext cx="432049" cy="432049"/>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45" name="椭圆 35">
              <a:extLst>
                <a:ext uri="{FF2B5EF4-FFF2-40B4-BE49-F238E27FC236}">
                  <a16:creationId xmlns:a16="http://schemas.microsoft.com/office/drawing/2014/main" id="{64FE81A3-840E-4313-A983-EB41A5F5B5A3}"/>
                </a:ext>
              </a:extLst>
            </p:cNvPr>
            <p:cNvSpPr/>
            <p:nvPr/>
          </p:nvSpPr>
          <p:spPr>
            <a:xfrm>
              <a:off x="5387858" y="3748382"/>
              <a:ext cx="243873" cy="243873"/>
            </a:xfrm>
            <a:prstGeom prst="ellipse">
              <a:avLst/>
            </a:prstGeom>
            <a:solidFill>
              <a:sysClr val="windowText" lastClr="000000">
                <a:lumMod val="95000"/>
                <a:lumOff val="5000"/>
              </a:sys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46" name="椭圆 36">
              <a:extLst>
                <a:ext uri="{FF2B5EF4-FFF2-40B4-BE49-F238E27FC236}">
                  <a16:creationId xmlns:a16="http://schemas.microsoft.com/office/drawing/2014/main" id="{82FDC2A8-423F-4131-B0E2-45ECDCB8D55A}"/>
                </a:ext>
              </a:extLst>
            </p:cNvPr>
            <p:cNvSpPr/>
            <p:nvPr/>
          </p:nvSpPr>
          <p:spPr>
            <a:xfrm>
              <a:off x="5551855" y="4051744"/>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47" name="矩形 37">
              <a:extLst>
                <a:ext uri="{FF2B5EF4-FFF2-40B4-BE49-F238E27FC236}">
                  <a16:creationId xmlns:a16="http://schemas.microsoft.com/office/drawing/2014/main" id="{ECA5F56C-CA8F-4796-8897-D6EA4653662E}"/>
                </a:ext>
              </a:extLst>
            </p:cNvPr>
            <p:cNvSpPr/>
            <p:nvPr/>
          </p:nvSpPr>
          <p:spPr>
            <a:xfrm>
              <a:off x="5936389" y="4193012"/>
              <a:ext cx="4824536" cy="107659"/>
            </a:xfrm>
            <a:prstGeom prst="rect">
              <a:avLst/>
            </a:pr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48" name="等腰三角形 7">
              <a:extLst>
                <a:ext uri="{FF2B5EF4-FFF2-40B4-BE49-F238E27FC236}">
                  <a16:creationId xmlns:a16="http://schemas.microsoft.com/office/drawing/2014/main" id="{D1BB8E28-A83F-4FF5-9942-FEB538AABD94}"/>
                </a:ext>
              </a:extLst>
            </p:cNvPr>
            <p:cNvSpPr/>
            <p:nvPr/>
          </p:nvSpPr>
          <p:spPr>
            <a:xfrm rot="16200000">
              <a:off x="10168273" y="3744134"/>
              <a:ext cx="1541765" cy="1005412"/>
            </a:xfrm>
            <a:custGeom>
              <a:avLst/>
              <a:gdLst/>
              <a:ahLst/>
              <a:cxnLst/>
              <a:rect l="l" t="t" r="r" b="b"/>
              <a:pathLst>
                <a:path w="1541765" h="1005412">
                  <a:moveTo>
                    <a:pt x="1541765" y="1005412"/>
                  </a:moveTo>
                  <a:lnTo>
                    <a:pt x="0" y="1005412"/>
                  </a:lnTo>
                  <a:lnTo>
                    <a:pt x="670275" y="0"/>
                  </a:lnTo>
                  <a:lnTo>
                    <a:pt x="871491" y="0"/>
                  </a:lnTo>
                  <a:close/>
                </a:path>
              </a:pathLst>
            </a:custGeom>
            <a:solidFill>
              <a:schemeClr val="accent1"/>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49" name="矩形 39">
              <a:extLst>
                <a:ext uri="{FF2B5EF4-FFF2-40B4-BE49-F238E27FC236}">
                  <a16:creationId xmlns:a16="http://schemas.microsoft.com/office/drawing/2014/main" id="{0F996718-BCC0-4ABA-92B6-6B2B44516BAB}"/>
                </a:ext>
              </a:extLst>
            </p:cNvPr>
            <p:cNvSpPr/>
            <p:nvPr/>
          </p:nvSpPr>
          <p:spPr>
            <a:xfrm>
              <a:off x="6584459" y="3073812"/>
              <a:ext cx="504056" cy="1043763"/>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0" name="矩形 40">
              <a:extLst>
                <a:ext uri="{FF2B5EF4-FFF2-40B4-BE49-F238E27FC236}">
                  <a16:creationId xmlns:a16="http://schemas.microsoft.com/office/drawing/2014/main" id="{44EF5C48-DCF7-4F58-B2BF-028054984DEB}"/>
                </a:ext>
              </a:extLst>
            </p:cNvPr>
            <p:cNvSpPr/>
            <p:nvPr/>
          </p:nvSpPr>
          <p:spPr>
            <a:xfrm>
              <a:off x="6584459" y="3895362"/>
              <a:ext cx="504056" cy="222213"/>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1" name="矩形 41">
              <a:extLst>
                <a:ext uri="{FF2B5EF4-FFF2-40B4-BE49-F238E27FC236}">
                  <a16:creationId xmlns:a16="http://schemas.microsoft.com/office/drawing/2014/main" id="{B6561885-1E14-405B-B4FB-3781E723F442}"/>
                </a:ext>
              </a:extLst>
            </p:cNvPr>
            <p:cNvSpPr/>
            <p:nvPr/>
          </p:nvSpPr>
          <p:spPr>
            <a:xfrm>
              <a:off x="7520563" y="2569756"/>
              <a:ext cx="504056" cy="1547819"/>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2" name="矩形 42">
              <a:extLst>
                <a:ext uri="{FF2B5EF4-FFF2-40B4-BE49-F238E27FC236}">
                  <a16:creationId xmlns:a16="http://schemas.microsoft.com/office/drawing/2014/main" id="{651FC84A-5F01-4FCF-A888-EFDF223C7DB9}"/>
                </a:ext>
              </a:extLst>
            </p:cNvPr>
            <p:cNvSpPr/>
            <p:nvPr/>
          </p:nvSpPr>
          <p:spPr>
            <a:xfrm>
              <a:off x="7520563" y="3500661"/>
              <a:ext cx="504056" cy="616914"/>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3" name="矩形 43">
              <a:extLst>
                <a:ext uri="{FF2B5EF4-FFF2-40B4-BE49-F238E27FC236}">
                  <a16:creationId xmlns:a16="http://schemas.microsoft.com/office/drawing/2014/main" id="{7E4D3ACE-C906-4ACF-8B6A-47A38D4386B5}"/>
                </a:ext>
              </a:extLst>
            </p:cNvPr>
            <p:cNvSpPr/>
            <p:nvPr/>
          </p:nvSpPr>
          <p:spPr>
            <a:xfrm>
              <a:off x="8462389" y="2040999"/>
              <a:ext cx="504056" cy="2076576"/>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4" name="矩形 44">
              <a:extLst>
                <a:ext uri="{FF2B5EF4-FFF2-40B4-BE49-F238E27FC236}">
                  <a16:creationId xmlns:a16="http://schemas.microsoft.com/office/drawing/2014/main" id="{7A017E35-DEC3-41ED-9796-57D925612D3A}"/>
                </a:ext>
              </a:extLst>
            </p:cNvPr>
            <p:cNvSpPr/>
            <p:nvPr/>
          </p:nvSpPr>
          <p:spPr>
            <a:xfrm>
              <a:off x="8462390" y="3071063"/>
              <a:ext cx="504056" cy="1046512"/>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5" name="矩形 45">
              <a:extLst>
                <a:ext uri="{FF2B5EF4-FFF2-40B4-BE49-F238E27FC236}">
                  <a16:creationId xmlns:a16="http://schemas.microsoft.com/office/drawing/2014/main" id="{6E5C2A30-9509-49E6-B91E-21280D4A6100}"/>
                </a:ext>
              </a:extLst>
            </p:cNvPr>
            <p:cNvSpPr/>
            <p:nvPr/>
          </p:nvSpPr>
          <p:spPr>
            <a:xfrm>
              <a:off x="9464779" y="1608950"/>
              <a:ext cx="504056" cy="2508625"/>
            </a:xfrm>
            <a:prstGeom prst="rect">
              <a:avLst/>
            </a:prstGeom>
            <a:solidFill>
              <a:schemeClr val="bg1">
                <a:lumMod val="75000"/>
              </a:schemeClr>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6" name="矩形 46">
              <a:extLst>
                <a:ext uri="{FF2B5EF4-FFF2-40B4-BE49-F238E27FC236}">
                  <a16:creationId xmlns:a16="http://schemas.microsoft.com/office/drawing/2014/main" id="{61DD4071-B170-4477-947C-F65D16178E8C}"/>
                </a:ext>
              </a:extLst>
            </p:cNvPr>
            <p:cNvSpPr/>
            <p:nvPr/>
          </p:nvSpPr>
          <p:spPr>
            <a:xfrm>
              <a:off x="9464779" y="2536828"/>
              <a:ext cx="504056" cy="1580747"/>
            </a:xfrm>
            <a:prstGeom prst="rect">
              <a:avLst/>
            </a:prstGeom>
            <a:solidFill>
              <a:schemeClr val="accent2"/>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7" name="任意多边形 47">
              <a:extLst>
                <a:ext uri="{FF2B5EF4-FFF2-40B4-BE49-F238E27FC236}">
                  <a16:creationId xmlns:a16="http://schemas.microsoft.com/office/drawing/2014/main" id="{3FA7ACE5-CACB-40C2-A1DA-4953C30CAAF8}"/>
                </a:ext>
              </a:extLst>
            </p:cNvPr>
            <p:cNvSpPr/>
            <p:nvPr/>
          </p:nvSpPr>
          <p:spPr>
            <a:xfrm>
              <a:off x="6809773"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58" name="TextBox 18">
              <a:extLst>
                <a:ext uri="{FF2B5EF4-FFF2-40B4-BE49-F238E27FC236}">
                  <a16:creationId xmlns:a16="http://schemas.microsoft.com/office/drawing/2014/main" id="{4976272B-86D2-4264-8EBB-036C5C964163}"/>
                </a:ext>
              </a:extLst>
            </p:cNvPr>
            <p:cNvSpPr txBox="1"/>
            <p:nvPr/>
          </p:nvSpPr>
          <p:spPr>
            <a:xfrm flipH="1">
              <a:off x="6474455" y="2608835"/>
              <a:ext cx="758076" cy="35532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accent1"/>
                  </a:solidFill>
                  <a:latin typeface="+mn-lt"/>
                  <a:ea typeface="+mn-ea"/>
                  <a:cs typeface="+mn-ea"/>
                  <a:sym typeface="+mn-lt"/>
                </a:rPr>
                <a:t>10%</a:t>
              </a:r>
              <a:endParaRPr lang="zh-CN" altLang="en-US" sz="1327" dirty="0">
                <a:solidFill>
                  <a:schemeClr val="accent1"/>
                </a:solidFill>
                <a:latin typeface="+mn-lt"/>
                <a:ea typeface="+mn-ea"/>
                <a:cs typeface="+mn-ea"/>
                <a:sym typeface="+mn-lt"/>
              </a:endParaRPr>
            </a:p>
          </p:txBody>
        </p:sp>
        <p:sp>
          <p:nvSpPr>
            <p:cNvPr id="59" name="TextBox 19">
              <a:extLst>
                <a:ext uri="{FF2B5EF4-FFF2-40B4-BE49-F238E27FC236}">
                  <a16:creationId xmlns:a16="http://schemas.microsoft.com/office/drawing/2014/main" id="{342837DC-275E-4FEE-9968-A156C6F7ED4A}"/>
                </a:ext>
              </a:extLst>
            </p:cNvPr>
            <p:cNvSpPr txBox="1"/>
            <p:nvPr/>
          </p:nvSpPr>
          <p:spPr>
            <a:xfrm flipH="1">
              <a:off x="7393553" y="2104780"/>
              <a:ext cx="758076" cy="35532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accent1"/>
                  </a:solidFill>
                  <a:latin typeface="+mn-lt"/>
                  <a:ea typeface="+mn-ea"/>
                  <a:cs typeface="+mn-ea"/>
                  <a:sym typeface="+mn-lt"/>
                </a:rPr>
                <a:t>20%</a:t>
              </a:r>
              <a:endParaRPr lang="zh-CN" altLang="en-US" sz="1327" dirty="0">
                <a:solidFill>
                  <a:schemeClr val="accent1"/>
                </a:solidFill>
                <a:latin typeface="+mn-lt"/>
                <a:ea typeface="+mn-ea"/>
                <a:cs typeface="+mn-ea"/>
                <a:sym typeface="+mn-lt"/>
              </a:endParaRPr>
            </a:p>
          </p:txBody>
        </p:sp>
        <p:sp>
          <p:nvSpPr>
            <p:cNvPr id="60" name="TextBox 20">
              <a:extLst>
                <a:ext uri="{FF2B5EF4-FFF2-40B4-BE49-F238E27FC236}">
                  <a16:creationId xmlns:a16="http://schemas.microsoft.com/office/drawing/2014/main" id="{01D5E6F6-E409-4EE0-94F3-59A24543292D}"/>
                </a:ext>
              </a:extLst>
            </p:cNvPr>
            <p:cNvSpPr txBox="1"/>
            <p:nvPr/>
          </p:nvSpPr>
          <p:spPr>
            <a:xfrm flipH="1">
              <a:off x="8374783" y="1678631"/>
              <a:ext cx="758076" cy="35532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accent1"/>
                  </a:solidFill>
                  <a:latin typeface="+mn-lt"/>
                  <a:ea typeface="+mn-ea"/>
                  <a:cs typeface="+mn-ea"/>
                  <a:sym typeface="+mn-lt"/>
                </a:rPr>
                <a:t>50%</a:t>
              </a:r>
              <a:endParaRPr lang="zh-CN" altLang="en-US" sz="1327" dirty="0">
                <a:solidFill>
                  <a:schemeClr val="accent1"/>
                </a:solidFill>
                <a:latin typeface="+mn-lt"/>
                <a:ea typeface="+mn-ea"/>
                <a:cs typeface="+mn-ea"/>
                <a:sym typeface="+mn-lt"/>
              </a:endParaRPr>
            </a:p>
          </p:txBody>
        </p:sp>
        <p:sp>
          <p:nvSpPr>
            <p:cNvPr id="61" name="TextBox 21">
              <a:extLst>
                <a:ext uri="{FF2B5EF4-FFF2-40B4-BE49-F238E27FC236}">
                  <a16:creationId xmlns:a16="http://schemas.microsoft.com/office/drawing/2014/main" id="{AFFCAEC7-1548-473D-A766-5B21CC350A11}"/>
                </a:ext>
              </a:extLst>
            </p:cNvPr>
            <p:cNvSpPr txBox="1"/>
            <p:nvPr/>
          </p:nvSpPr>
          <p:spPr>
            <a:xfrm flipH="1">
              <a:off x="9367561" y="1234493"/>
              <a:ext cx="758076" cy="35532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en-US" altLang="zh-CN" sz="1327" dirty="0">
                  <a:solidFill>
                    <a:schemeClr val="accent1"/>
                  </a:solidFill>
                  <a:latin typeface="+mn-lt"/>
                  <a:ea typeface="+mn-ea"/>
                  <a:cs typeface="+mn-ea"/>
                  <a:sym typeface="+mn-lt"/>
                </a:rPr>
                <a:t>70%</a:t>
              </a:r>
              <a:endParaRPr lang="zh-CN" altLang="en-US" sz="1327" dirty="0">
                <a:solidFill>
                  <a:schemeClr val="accent1"/>
                </a:solidFill>
                <a:latin typeface="+mn-lt"/>
                <a:ea typeface="+mn-ea"/>
                <a:cs typeface="+mn-ea"/>
                <a:sym typeface="+mn-lt"/>
              </a:endParaRPr>
            </a:p>
          </p:txBody>
        </p:sp>
        <p:sp>
          <p:nvSpPr>
            <p:cNvPr id="62" name="TextBox 22">
              <a:extLst>
                <a:ext uri="{FF2B5EF4-FFF2-40B4-BE49-F238E27FC236}">
                  <a16:creationId xmlns:a16="http://schemas.microsoft.com/office/drawing/2014/main" id="{3C51A83B-077E-4922-BBC9-3F70B59A5645}"/>
                </a:ext>
              </a:extLst>
            </p:cNvPr>
            <p:cNvSpPr txBox="1"/>
            <p:nvPr/>
          </p:nvSpPr>
          <p:spPr>
            <a:xfrm rot="2514057" flipH="1">
              <a:off x="6847638" y="5348450"/>
              <a:ext cx="1657783" cy="35806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accent1"/>
                  </a:solidFill>
                  <a:latin typeface="+mn-lt"/>
                  <a:ea typeface="+mn-ea"/>
                  <a:cs typeface="+mn-ea"/>
                  <a:sym typeface="+mn-lt"/>
                </a:rPr>
                <a:t>请替换文字内容</a:t>
              </a:r>
            </a:p>
          </p:txBody>
        </p:sp>
        <p:sp>
          <p:nvSpPr>
            <p:cNvPr id="63" name="任意多边形 54">
              <a:extLst>
                <a:ext uri="{FF2B5EF4-FFF2-40B4-BE49-F238E27FC236}">
                  <a16:creationId xmlns:a16="http://schemas.microsoft.com/office/drawing/2014/main" id="{44D9D453-374C-4ECF-8026-60F55828327C}"/>
                </a:ext>
              </a:extLst>
            </p:cNvPr>
            <p:cNvSpPr/>
            <p:nvPr/>
          </p:nvSpPr>
          <p:spPr>
            <a:xfrm>
              <a:off x="7738904"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64" name="TextBox 25">
              <a:extLst>
                <a:ext uri="{FF2B5EF4-FFF2-40B4-BE49-F238E27FC236}">
                  <a16:creationId xmlns:a16="http://schemas.microsoft.com/office/drawing/2014/main" id="{93DA86BA-D430-4C20-A091-7934BC5E76F1}"/>
                </a:ext>
              </a:extLst>
            </p:cNvPr>
            <p:cNvSpPr txBox="1"/>
            <p:nvPr/>
          </p:nvSpPr>
          <p:spPr>
            <a:xfrm rot="2514057" flipH="1">
              <a:off x="7776769" y="5348450"/>
              <a:ext cx="1657783" cy="35806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accent1"/>
                  </a:solidFill>
                  <a:latin typeface="+mn-lt"/>
                  <a:ea typeface="+mn-ea"/>
                  <a:cs typeface="+mn-ea"/>
                  <a:sym typeface="+mn-lt"/>
                </a:rPr>
                <a:t>请替换文字内容</a:t>
              </a:r>
            </a:p>
          </p:txBody>
        </p:sp>
        <p:sp>
          <p:nvSpPr>
            <p:cNvPr id="65" name="任意多边形 57">
              <a:extLst>
                <a:ext uri="{FF2B5EF4-FFF2-40B4-BE49-F238E27FC236}">
                  <a16:creationId xmlns:a16="http://schemas.microsoft.com/office/drawing/2014/main" id="{588B9FC5-7D7B-481F-9E1A-B29F5DF6E70D}"/>
                </a:ext>
              </a:extLst>
            </p:cNvPr>
            <p:cNvSpPr/>
            <p:nvPr/>
          </p:nvSpPr>
          <p:spPr>
            <a:xfrm>
              <a:off x="8668035"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66" name="TextBox 28">
              <a:extLst>
                <a:ext uri="{FF2B5EF4-FFF2-40B4-BE49-F238E27FC236}">
                  <a16:creationId xmlns:a16="http://schemas.microsoft.com/office/drawing/2014/main" id="{830A4BCB-5E95-42A7-B2A3-474564C3668C}"/>
                </a:ext>
              </a:extLst>
            </p:cNvPr>
            <p:cNvSpPr txBox="1"/>
            <p:nvPr/>
          </p:nvSpPr>
          <p:spPr>
            <a:xfrm rot="2514057" flipH="1">
              <a:off x="8705900" y="5348450"/>
              <a:ext cx="1657783" cy="35806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accent1"/>
                  </a:solidFill>
                  <a:latin typeface="+mn-lt"/>
                  <a:ea typeface="+mn-ea"/>
                  <a:cs typeface="+mn-ea"/>
                  <a:sym typeface="+mn-lt"/>
                </a:rPr>
                <a:t>请替换文字内容</a:t>
              </a:r>
            </a:p>
          </p:txBody>
        </p:sp>
        <p:sp>
          <p:nvSpPr>
            <p:cNvPr id="67" name="任意多边形 60">
              <a:extLst>
                <a:ext uri="{FF2B5EF4-FFF2-40B4-BE49-F238E27FC236}">
                  <a16:creationId xmlns:a16="http://schemas.microsoft.com/office/drawing/2014/main" id="{EFB3AF23-2BD1-4E19-B762-B797447ED94E}"/>
                </a:ext>
              </a:extLst>
            </p:cNvPr>
            <p:cNvSpPr/>
            <p:nvPr/>
          </p:nvSpPr>
          <p:spPr>
            <a:xfrm>
              <a:off x="9597166" y="4323154"/>
              <a:ext cx="248195" cy="640080"/>
            </a:xfrm>
            <a:custGeom>
              <a:avLst/>
              <a:gdLst>
                <a:gd name="connsiteX0" fmla="*/ 0 w 248195"/>
                <a:gd name="connsiteY0" fmla="*/ 0 h 640080"/>
                <a:gd name="connsiteX1" fmla="*/ 0 w 248195"/>
                <a:gd name="connsiteY1" fmla="*/ 391885 h 640080"/>
                <a:gd name="connsiteX2" fmla="*/ 248195 w 248195"/>
                <a:gd name="connsiteY2" fmla="*/ 640080 h 640080"/>
              </a:gdLst>
              <a:ahLst/>
              <a:cxnLst>
                <a:cxn ang="0">
                  <a:pos x="connsiteX0" y="connsiteY0"/>
                </a:cxn>
                <a:cxn ang="0">
                  <a:pos x="connsiteX1" y="connsiteY1"/>
                </a:cxn>
                <a:cxn ang="0">
                  <a:pos x="connsiteX2" y="connsiteY2"/>
                </a:cxn>
              </a:cxnLst>
              <a:rect l="l" t="t" r="r" b="b"/>
              <a:pathLst>
                <a:path w="248195" h="640080">
                  <a:moveTo>
                    <a:pt x="0" y="0"/>
                  </a:moveTo>
                  <a:lnTo>
                    <a:pt x="0" y="391885"/>
                  </a:lnTo>
                  <a:lnTo>
                    <a:pt x="248195" y="640080"/>
                  </a:lnTo>
                </a:path>
              </a:pathLst>
            </a:custGeom>
            <a:noFill/>
            <a:ln w="9525" cap="flat" cmpd="sng" algn="ctr">
              <a:solidFill>
                <a:schemeClr val="bg1">
                  <a:lumMod val="65000"/>
                </a:schemeClr>
              </a:solidFill>
              <a:prstDash val="solid"/>
            </a:ln>
            <a:effectLst/>
          </p:spPr>
          <p:txBody>
            <a:bodyPr rtlCol="0" anchor="ct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sp>
          <p:nvSpPr>
            <p:cNvPr id="68" name="TextBox 31">
              <a:extLst>
                <a:ext uri="{FF2B5EF4-FFF2-40B4-BE49-F238E27FC236}">
                  <a16:creationId xmlns:a16="http://schemas.microsoft.com/office/drawing/2014/main" id="{8830F6D2-BC89-4C62-A847-A5A0E038C016}"/>
                </a:ext>
              </a:extLst>
            </p:cNvPr>
            <p:cNvSpPr txBox="1"/>
            <p:nvPr/>
          </p:nvSpPr>
          <p:spPr>
            <a:xfrm rot="2514057" flipH="1">
              <a:off x="9635031" y="5348450"/>
              <a:ext cx="1657783" cy="358061"/>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defTabSz="814903" fontAlgn="base">
                <a:lnSpc>
                  <a:spcPct val="120000"/>
                </a:lnSpc>
                <a:spcBef>
                  <a:spcPct val="0"/>
                </a:spcBef>
                <a:spcAft>
                  <a:spcPct val="0"/>
                </a:spcAft>
                <a:defRPr/>
              </a:pPr>
              <a:r>
                <a:rPr lang="zh-CN" altLang="en-US" sz="1327" b="0" dirty="0">
                  <a:solidFill>
                    <a:schemeClr val="accent1"/>
                  </a:solidFill>
                  <a:latin typeface="+mn-lt"/>
                  <a:ea typeface="+mn-ea"/>
                  <a:cs typeface="+mn-ea"/>
                  <a:sym typeface="+mn-lt"/>
                </a:rPr>
                <a:t>请替换文字内容</a:t>
              </a:r>
            </a:p>
          </p:txBody>
        </p:sp>
        <p:sp>
          <p:nvSpPr>
            <p:cNvPr id="69" name="椭圆 62">
              <a:extLst>
                <a:ext uri="{FF2B5EF4-FFF2-40B4-BE49-F238E27FC236}">
                  <a16:creationId xmlns:a16="http://schemas.microsoft.com/office/drawing/2014/main" id="{B22AF18C-73FB-45CF-B8C3-0F3692C8BF62}"/>
                </a:ext>
              </a:extLst>
            </p:cNvPr>
            <p:cNvSpPr/>
            <p:nvPr/>
          </p:nvSpPr>
          <p:spPr>
            <a:xfrm>
              <a:off x="5504339" y="3832972"/>
              <a:ext cx="65831" cy="65831"/>
            </a:xfrm>
            <a:prstGeom prst="ellipse">
              <a:avLst/>
            </a:prstGeom>
            <a:solidFill>
              <a:sysClr val="window" lastClr="FFFFFF"/>
            </a:solidFill>
            <a:ln w="25400" cap="flat" cmpd="sng" algn="ctr">
              <a:noFill/>
              <a:prstDash val="solid"/>
            </a:ln>
            <a:effectLst/>
          </p:spPr>
          <p:txBody>
            <a:bodyPr rot="0" spcFirstLastPara="0" vertOverflow="overflow" horzOverflow="overflow" vert="horz" wrap="square" lIns="81497" tIns="40749" rIns="81497" bIns="40749" numCol="1" spcCol="0" rtlCol="0" fromWordArt="0" anchor="ctr" anchorCtr="0" forceAA="0" compatLnSpc="1">
              <a:prstTxWarp prst="textNoShape">
                <a:avLst/>
              </a:prstTxWarp>
              <a:noAutofit/>
            </a:bodyPr>
            <a:lstStyle/>
            <a:p>
              <a:pPr algn="ctr" defTabSz="814903" fontAlgn="base">
                <a:lnSpc>
                  <a:spcPct val="120000"/>
                </a:lnSpc>
                <a:spcBef>
                  <a:spcPct val="0"/>
                </a:spcBef>
                <a:spcAft>
                  <a:spcPct val="0"/>
                </a:spcAft>
                <a:defRPr/>
              </a:pPr>
              <a:endParaRPr lang="en-US" sz="1327" kern="0" dirty="0">
                <a:solidFill>
                  <a:schemeClr val="accent1"/>
                </a:solidFill>
                <a:cs typeface="+mn-ea"/>
                <a:sym typeface="+mn-lt"/>
              </a:endParaRPr>
            </a:p>
          </p:txBody>
        </p:sp>
      </p:grpSp>
      <p:grpSp>
        <p:nvGrpSpPr>
          <p:cNvPr id="70" name="组合 69">
            <a:extLst>
              <a:ext uri="{FF2B5EF4-FFF2-40B4-BE49-F238E27FC236}">
                <a16:creationId xmlns:a16="http://schemas.microsoft.com/office/drawing/2014/main" id="{107AE07A-B06A-46FF-8B9B-DE3FC6E5F0A8}"/>
              </a:ext>
            </a:extLst>
          </p:cNvPr>
          <p:cNvGrpSpPr/>
          <p:nvPr/>
        </p:nvGrpSpPr>
        <p:grpSpPr>
          <a:xfrm>
            <a:off x="794543" y="1856255"/>
            <a:ext cx="3638402" cy="3109463"/>
            <a:chOff x="4820810" y="1030213"/>
            <a:chExt cx="3638402" cy="3109463"/>
          </a:xfrm>
        </p:grpSpPr>
        <p:sp>
          <p:nvSpPr>
            <p:cNvPr id="71" name="文本框 70">
              <a:extLst>
                <a:ext uri="{FF2B5EF4-FFF2-40B4-BE49-F238E27FC236}">
                  <a16:creationId xmlns:a16="http://schemas.microsoft.com/office/drawing/2014/main" id="{91705CC2-FF16-424F-B64B-136540809291}"/>
                </a:ext>
              </a:extLst>
            </p:cNvPr>
            <p:cNvSpPr txBox="1"/>
            <p:nvPr/>
          </p:nvSpPr>
          <p:spPr>
            <a:xfrm>
              <a:off x="4820810" y="1462020"/>
              <a:ext cx="3638402" cy="2677656"/>
            </a:xfrm>
            <a:prstGeom prst="rect">
              <a:avLst/>
            </a:prstGeom>
            <a:noFill/>
          </p:spPr>
          <p:txBody>
            <a:bodyPr wrap="square" rtlCol="0">
              <a:spAutoFit/>
            </a:bodyPr>
            <a:lstStyle/>
            <a:p>
              <a:pPr algn="just">
                <a:lnSpc>
                  <a:spcPct val="200000"/>
                </a:lnSpc>
              </a:pPr>
              <a:r>
                <a:rPr lang="zh-CN" altLang="en-US" sz="1400" dirty="0">
                  <a:solidFill>
                    <a:schemeClr val="accent1"/>
                  </a:solidFill>
                  <a:cs typeface="+mn-ea"/>
                  <a:sym typeface="+mn-lt"/>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72" name="文本框 71">
              <a:extLst>
                <a:ext uri="{FF2B5EF4-FFF2-40B4-BE49-F238E27FC236}">
                  <a16:creationId xmlns:a16="http://schemas.microsoft.com/office/drawing/2014/main" id="{45493CC5-5B30-4B26-8EB1-607308D9E635}"/>
                </a:ext>
              </a:extLst>
            </p:cNvPr>
            <p:cNvSpPr txBox="1"/>
            <p:nvPr/>
          </p:nvSpPr>
          <p:spPr>
            <a:xfrm>
              <a:off x="4820810" y="1030213"/>
              <a:ext cx="1828799" cy="461665"/>
            </a:xfrm>
            <a:prstGeom prst="rect">
              <a:avLst/>
            </a:prstGeom>
            <a:noFill/>
          </p:spPr>
          <p:txBody>
            <a:bodyPr wrap="square" rtlCol="0">
              <a:spAutoFit/>
            </a:bodyPr>
            <a:lstStyle/>
            <a:p>
              <a:r>
                <a:rPr lang="zh-CN" altLang="en-US" sz="2400" spc="400" dirty="0">
                  <a:solidFill>
                    <a:schemeClr val="accent1"/>
                  </a:solidFill>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7" name="Google Shape;1067;p42"/>
          <p:cNvSpPr/>
          <p:nvPr/>
        </p:nvSpPr>
        <p:spPr>
          <a:xfrm flipH="1">
            <a:off x="7618931" y="2418899"/>
            <a:ext cx="55511" cy="56479"/>
          </a:xfrm>
          <a:custGeom>
            <a:avLst/>
            <a:gdLst/>
            <a:ahLst/>
            <a:cxnLst/>
            <a:rect l="l" t="t" r="r" b="b"/>
            <a:pathLst>
              <a:path w="1769" h="1769" extrusionOk="0">
                <a:moveTo>
                  <a:pt x="901" y="1768"/>
                </a:moveTo>
                <a:cubicBezTo>
                  <a:pt x="401" y="1768"/>
                  <a:pt x="0" y="1368"/>
                  <a:pt x="0" y="868"/>
                </a:cubicBezTo>
                <a:cubicBezTo>
                  <a:pt x="0" y="401"/>
                  <a:pt x="401" y="0"/>
                  <a:pt x="901" y="0"/>
                </a:cubicBezTo>
                <a:cubicBezTo>
                  <a:pt x="1401" y="0"/>
                  <a:pt x="1768" y="401"/>
                  <a:pt x="1768" y="868"/>
                </a:cubicBezTo>
                <a:cubicBezTo>
                  <a:pt x="1768" y="1368"/>
                  <a:pt x="1401" y="1768"/>
                  <a:pt x="901" y="1768"/>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76" name="Google Shape;1076;p42"/>
          <p:cNvSpPr/>
          <p:nvPr/>
        </p:nvSpPr>
        <p:spPr>
          <a:xfrm>
            <a:off x="4682914" y="2036995"/>
            <a:ext cx="3923462" cy="494021"/>
          </a:xfrm>
          <a:prstGeom prst="roundRect">
            <a:avLst>
              <a:gd name="adj" fmla="val 50000"/>
            </a:avLst>
          </a:prstGeom>
          <a:solidFill>
            <a:schemeClr val="accent5">
              <a:lumMod val="10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77" name="Google Shape;1077;p42"/>
          <p:cNvSpPr/>
          <p:nvPr/>
        </p:nvSpPr>
        <p:spPr>
          <a:xfrm>
            <a:off x="4682914" y="2036995"/>
            <a:ext cx="2022384" cy="494021"/>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78" name="Google Shape;1078;p42"/>
          <p:cNvSpPr txBox="1"/>
          <p:nvPr/>
        </p:nvSpPr>
        <p:spPr>
          <a:xfrm>
            <a:off x="3561065" y="1952497"/>
            <a:ext cx="1121849" cy="663016"/>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467" b="0" i="0" u="none" strike="noStrike" kern="0" cap="none" spc="0" normalizeH="0" baseline="0" noProof="0">
                <a:ln>
                  <a:noFill/>
                </a:ln>
                <a:solidFill>
                  <a:srgbClr val="548280"/>
                </a:solidFill>
                <a:effectLst/>
                <a:uLnTx/>
                <a:uFillTx/>
                <a:cs typeface="+mn-ea"/>
                <a:sym typeface="+mn-lt"/>
              </a:rPr>
              <a:t>50</a:t>
            </a:r>
            <a:r>
              <a:rPr kumimoji="0" lang="en" sz="2667" b="0" i="0" u="none" strike="noStrike" kern="0" cap="none" spc="0" normalizeH="0" baseline="0" noProof="0">
                <a:ln>
                  <a:noFill/>
                </a:ln>
                <a:solidFill>
                  <a:srgbClr val="548280"/>
                </a:solidFill>
                <a:effectLst/>
                <a:uLnTx/>
                <a:uFillTx/>
                <a:cs typeface="+mn-ea"/>
                <a:sym typeface="+mn-lt"/>
              </a:rPr>
              <a:t>%</a:t>
            </a:r>
            <a:endParaRPr kumimoji="0" sz="2667" b="0" i="0" u="none" strike="noStrike" kern="0" cap="none" spc="0" normalizeH="0" baseline="0" noProof="0">
              <a:ln>
                <a:noFill/>
              </a:ln>
              <a:solidFill>
                <a:srgbClr val="548280"/>
              </a:solidFill>
              <a:effectLst/>
              <a:uLnTx/>
              <a:uFillTx/>
              <a:cs typeface="+mn-ea"/>
              <a:sym typeface="+mn-lt"/>
            </a:endParaRPr>
          </a:p>
        </p:txBody>
      </p:sp>
      <p:cxnSp>
        <p:nvCxnSpPr>
          <p:cNvPr id="1079" name="Google Shape;1079;p42"/>
          <p:cNvCxnSpPr>
            <a:stCxn id="1078" idx="1"/>
          </p:cNvCxnSpPr>
          <p:nvPr/>
        </p:nvCxnSpPr>
        <p:spPr>
          <a:xfrm rot="10800000">
            <a:off x="2249849" y="2284005"/>
            <a:ext cx="1311216" cy="0"/>
          </a:xfrm>
          <a:prstGeom prst="straightConnector1">
            <a:avLst/>
          </a:prstGeom>
          <a:noFill/>
          <a:ln w="28575" cap="flat" cmpd="sng">
            <a:solidFill>
              <a:schemeClr val="accent1"/>
            </a:solidFill>
            <a:prstDash val="solid"/>
            <a:round/>
            <a:headEnd type="none" w="med" len="med"/>
            <a:tailEnd type="oval" w="med" len="med"/>
          </a:ln>
        </p:spPr>
      </p:cxnSp>
      <p:sp>
        <p:nvSpPr>
          <p:cNvPr id="1082" name="Google Shape;1082;p42"/>
          <p:cNvSpPr/>
          <p:nvPr/>
        </p:nvSpPr>
        <p:spPr>
          <a:xfrm>
            <a:off x="4682914" y="3604066"/>
            <a:ext cx="3923462" cy="494021"/>
          </a:xfrm>
          <a:prstGeom prst="roundRect">
            <a:avLst>
              <a:gd name="adj" fmla="val 50000"/>
            </a:avLst>
          </a:prstGeom>
          <a:solidFill>
            <a:schemeClr val="accent5">
              <a:lumMod val="10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83" name="Google Shape;1083;p42"/>
          <p:cNvSpPr/>
          <p:nvPr/>
        </p:nvSpPr>
        <p:spPr>
          <a:xfrm>
            <a:off x="4682914" y="3604075"/>
            <a:ext cx="2744664" cy="494021"/>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84" name="Google Shape;1084;p42"/>
          <p:cNvSpPr txBox="1"/>
          <p:nvPr/>
        </p:nvSpPr>
        <p:spPr>
          <a:xfrm>
            <a:off x="3561065" y="3519559"/>
            <a:ext cx="1121849" cy="663016"/>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467" b="0" i="0" u="none" strike="noStrike" kern="0" cap="none" spc="0" normalizeH="0" baseline="0" noProof="0">
                <a:ln>
                  <a:noFill/>
                </a:ln>
                <a:solidFill>
                  <a:srgbClr val="548280"/>
                </a:solidFill>
                <a:effectLst/>
                <a:uLnTx/>
                <a:uFillTx/>
                <a:cs typeface="+mn-ea"/>
                <a:sym typeface="+mn-lt"/>
              </a:rPr>
              <a:t>60</a:t>
            </a:r>
            <a:r>
              <a:rPr kumimoji="0" lang="en" sz="2667" b="0" i="0" u="none" strike="noStrike" kern="0" cap="none" spc="0" normalizeH="0" baseline="0" noProof="0">
                <a:ln>
                  <a:noFill/>
                </a:ln>
                <a:solidFill>
                  <a:srgbClr val="548280"/>
                </a:solidFill>
                <a:effectLst/>
                <a:uLnTx/>
                <a:uFillTx/>
                <a:cs typeface="+mn-ea"/>
                <a:sym typeface="+mn-lt"/>
              </a:rPr>
              <a:t>%</a:t>
            </a:r>
            <a:endParaRPr kumimoji="0" sz="2267" b="0" i="0" u="none" strike="noStrike" kern="0" cap="none" spc="0" normalizeH="0" baseline="0" noProof="0">
              <a:ln>
                <a:noFill/>
              </a:ln>
              <a:solidFill>
                <a:srgbClr val="548280"/>
              </a:solidFill>
              <a:effectLst/>
              <a:uLnTx/>
              <a:uFillTx/>
              <a:cs typeface="+mn-ea"/>
              <a:sym typeface="+mn-lt"/>
            </a:endParaRPr>
          </a:p>
        </p:txBody>
      </p:sp>
      <p:cxnSp>
        <p:nvCxnSpPr>
          <p:cNvPr id="1085" name="Google Shape;1085;p42"/>
          <p:cNvCxnSpPr/>
          <p:nvPr/>
        </p:nvCxnSpPr>
        <p:spPr>
          <a:xfrm rot="10800000">
            <a:off x="2249849" y="3851086"/>
            <a:ext cx="1311216" cy="0"/>
          </a:xfrm>
          <a:prstGeom prst="straightConnector1">
            <a:avLst/>
          </a:prstGeom>
          <a:noFill/>
          <a:ln w="28575" cap="flat" cmpd="sng">
            <a:solidFill>
              <a:schemeClr val="accent1"/>
            </a:solidFill>
            <a:prstDash val="solid"/>
            <a:round/>
            <a:headEnd type="none" w="med" len="med"/>
            <a:tailEnd type="oval" w="med" len="med"/>
          </a:ln>
        </p:spPr>
      </p:cxnSp>
      <p:sp>
        <p:nvSpPr>
          <p:cNvPr id="1088" name="Google Shape;1088;p42"/>
          <p:cNvSpPr/>
          <p:nvPr/>
        </p:nvSpPr>
        <p:spPr>
          <a:xfrm>
            <a:off x="4682914" y="5171117"/>
            <a:ext cx="3923462" cy="494021"/>
          </a:xfrm>
          <a:prstGeom prst="roundRect">
            <a:avLst>
              <a:gd name="adj" fmla="val 50000"/>
            </a:avLst>
          </a:prstGeom>
          <a:solidFill>
            <a:schemeClr val="accent5">
              <a:lumMod val="10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89" name="Google Shape;1089;p42"/>
          <p:cNvSpPr/>
          <p:nvPr/>
        </p:nvSpPr>
        <p:spPr>
          <a:xfrm>
            <a:off x="4682914" y="5171098"/>
            <a:ext cx="3452128" cy="494021"/>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90" name="Google Shape;1090;p42"/>
          <p:cNvSpPr txBox="1"/>
          <p:nvPr/>
        </p:nvSpPr>
        <p:spPr>
          <a:xfrm>
            <a:off x="3561065" y="5086621"/>
            <a:ext cx="1121849" cy="663016"/>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467" b="0" i="0" u="none" strike="noStrike" kern="0" cap="none" spc="0" normalizeH="0" baseline="0" noProof="0">
                <a:ln>
                  <a:noFill/>
                </a:ln>
                <a:solidFill>
                  <a:srgbClr val="548280"/>
                </a:solidFill>
                <a:effectLst/>
                <a:uLnTx/>
                <a:uFillTx/>
                <a:cs typeface="+mn-ea"/>
                <a:sym typeface="+mn-lt"/>
              </a:rPr>
              <a:t>80</a:t>
            </a:r>
            <a:r>
              <a:rPr kumimoji="0" lang="en" sz="2667" b="0" i="0" u="none" strike="noStrike" kern="0" cap="none" spc="0" normalizeH="0" baseline="0" noProof="0">
                <a:ln>
                  <a:noFill/>
                </a:ln>
                <a:solidFill>
                  <a:srgbClr val="548280"/>
                </a:solidFill>
                <a:effectLst/>
                <a:uLnTx/>
                <a:uFillTx/>
                <a:cs typeface="+mn-ea"/>
                <a:sym typeface="+mn-lt"/>
              </a:rPr>
              <a:t>%</a:t>
            </a:r>
            <a:endParaRPr kumimoji="0" sz="2267" b="0" i="0" u="none" strike="noStrike" kern="0" cap="none" spc="0" normalizeH="0" baseline="0" noProof="0">
              <a:ln>
                <a:noFill/>
              </a:ln>
              <a:solidFill>
                <a:srgbClr val="548280"/>
              </a:solidFill>
              <a:effectLst/>
              <a:uLnTx/>
              <a:uFillTx/>
              <a:cs typeface="+mn-ea"/>
              <a:sym typeface="+mn-lt"/>
            </a:endParaRPr>
          </a:p>
        </p:txBody>
      </p:sp>
      <p:cxnSp>
        <p:nvCxnSpPr>
          <p:cNvPr id="1091" name="Google Shape;1091;p42"/>
          <p:cNvCxnSpPr/>
          <p:nvPr/>
        </p:nvCxnSpPr>
        <p:spPr>
          <a:xfrm rot="10800000">
            <a:off x="2249849" y="5418109"/>
            <a:ext cx="1311216" cy="0"/>
          </a:xfrm>
          <a:prstGeom prst="straightConnector1">
            <a:avLst/>
          </a:prstGeom>
          <a:noFill/>
          <a:ln w="28575" cap="flat" cmpd="sng">
            <a:solidFill>
              <a:schemeClr val="accent1"/>
            </a:solidFill>
            <a:prstDash val="solid"/>
            <a:round/>
            <a:headEnd type="none" w="med" len="med"/>
            <a:tailEnd type="oval" w="med" len="med"/>
          </a:ln>
        </p:spPr>
      </p:cxnSp>
      <p:sp>
        <p:nvSpPr>
          <p:cNvPr id="1093" name="Google Shape;1093;p42"/>
          <p:cNvSpPr/>
          <p:nvPr/>
        </p:nvSpPr>
        <p:spPr>
          <a:xfrm>
            <a:off x="1113186" y="1811492"/>
            <a:ext cx="945549" cy="945621"/>
          </a:xfrm>
          <a:custGeom>
            <a:avLst/>
            <a:gdLst/>
            <a:ahLst/>
            <a:cxnLst/>
            <a:rect l="l" t="t" r="r" b="b"/>
            <a:pathLst>
              <a:path w="15578" h="15612" extrusionOk="0">
                <a:moveTo>
                  <a:pt x="7806" y="0"/>
                </a:moveTo>
                <a:cubicBezTo>
                  <a:pt x="3503" y="0"/>
                  <a:pt x="0" y="3503"/>
                  <a:pt x="0" y="7806"/>
                </a:cubicBezTo>
                <a:cubicBezTo>
                  <a:pt x="0" y="12109"/>
                  <a:pt x="3503" y="15611"/>
                  <a:pt x="7806" y="15611"/>
                </a:cubicBezTo>
                <a:cubicBezTo>
                  <a:pt x="12109" y="15611"/>
                  <a:pt x="15578" y="12109"/>
                  <a:pt x="15578" y="7806"/>
                </a:cubicBezTo>
                <a:cubicBezTo>
                  <a:pt x="15578" y="3503"/>
                  <a:pt x="12109" y="0"/>
                  <a:pt x="780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94" name="Google Shape;1094;p42"/>
          <p:cNvSpPr/>
          <p:nvPr/>
        </p:nvSpPr>
        <p:spPr>
          <a:xfrm>
            <a:off x="1360172" y="1999811"/>
            <a:ext cx="463124" cy="571419"/>
          </a:xfrm>
          <a:custGeom>
            <a:avLst/>
            <a:gdLst/>
            <a:ahLst/>
            <a:cxnLst/>
            <a:rect l="l" t="t" r="r" b="b"/>
            <a:pathLst>
              <a:path w="7630" h="9434" extrusionOk="0">
                <a:moveTo>
                  <a:pt x="3765" y="0"/>
                </a:moveTo>
                <a:cubicBezTo>
                  <a:pt x="3591" y="0"/>
                  <a:pt x="3414" y="9"/>
                  <a:pt x="3236" y="27"/>
                </a:cubicBezTo>
                <a:cubicBezTo>
                  <a:pt x="1669" y="227"/>
                  <a:pt x="134" y="1495"/>
                  <a:pt x="67" y="3296"/>
                </a:cubicBezTo>
                <a:cubicBezTo>
                  <a:pt x="1" y="4397"/>
                  <a:pt x="334" y="5231"/>
                  <a:pt x="1368" y="5464"/>
                </a:cubicBezTo>
                <a:cubicBezTo>
                  <a:pt x="1835" y="4663"/>
                  <a:pt x="1235" y="4463"/>
                  <a:pt x="1135" y="3896"/>
                </a:cubicBezTo>
                <a:cubicBezTo>
                  <a:pt x="873" y="2181"/>
                  <a:pt x="2397" y="875"/>
                  <a:pt x="3884" y="875"/>
                </a:cubicBezTo>
                <a:cubicBezTo>
                  <a:pt x="4480" y="875"/>
                  <a:pt x="5071" y="1084"/>
                  <a:pt x="5538" y="1561"/>
                </a:cubicBezTo>
                <a:cubicBezTo>
                  <a:pt x="6617" y="2640"/>
                  <a:pt x="6005" y="5924"/>
                  <a:pt x="4363" y="5924"/>
                </a:cubicBezTo>
                <a:cubicBezTo>
                  <a:pt x="4279" y="5924"/>
                  <a:pt x="4193" y="5915"/>
                  <a:pt x="4104" y="5898"/>
                </a:cubicBezTo>
                <a:cubicBezTo>
                  <a:pt x="2336" y="5531"/>
                  <a:pt x="4938" y="2695"/>
                  <a:pt x="3537" y="2162"/>
                </a:cubicBezTo>
                <a:cubicBezTo>
                  <a:pt x="3412" y="2110"/>
                  <a:pt x="3294" y="2087"/>
                  <a:pt x="3183" y="2087"/>
                </a:cubicBezTo>
                <a:cubicBezTo>
                  <a:pt x="2284" y="2087"/>
                  <a:pt x="1861" y="3628"/>
                  <a:pt x="2336" y="4430"/>
                </a:cubicBezTo>
                <a:cubicBezTo>
                  <a:pt x="2036" y="5998"/>
                  <a:pt x="1335" y="7465"/>
                  <a:pt x="1635" y="9434"/>
                </a:cubicBezTo>
                <a:cubicBezTo>
                  <a:pt x="2536" y="8800"/>
                  <a:pt x="2836" y="7532"/>
                  <a:pt x="3070" y="6231"/>
                </a:cubicBezTo>
                <a:cubicBezTo>
                  <a:pt x="3537" y="6498"/>
                  <a:pt x="3770" y="6798"/>
                  <a:pt x="4337" y="6832"/>
                </a:cubicBezTo>
                <a:cubicBezTo>
                  <a:pt x="4412" y="6838"/>
                  <a:pt x="4485" y="6840"/>
                  <a:pt x="4557" y="6840"/>
                </a:cubicBezTo>
                <a:cubicBezTo>
                  <a:pt x="6552" y="6840"/>
                  <a:pt x="7629" y="4657"/>
                  <a:pt x="7339" y="2629"/>
                </a:cubicBezTo>
                <a:cubicBezTo>
                  <a:pt x="7096" y="927"/>
                  <a:pt x="5552" y="0"/>
                  <a:pt x="376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96" name="Google Shape;1096;p42"/>
          <p:cNvSpPr/>
          <p:nvPr/>
        </p:nvSpPr>
        <p:spPr>
          <a:xfrm>
            <a:off x="1112156" y="4865335"/>
            <a:ext cx="946479" cy="946479"/>
          </a:xfrm>
          <a:custGeom>
            <a:avLst/>
            <a:gdLst/>
            <a:ahLst/>
            <a:cxnLst/>
            <a:rect l="l" t="t" r="r" b="b"/>
            <a:pathLst>
              <a:path w="16780" h="16780" extrusionOk="0">
                <a:moveTo>
                  <a:pt x="8406" y="0"/>
                </a:moveTo>
                <a:cubicBezTo>
                  <a:pt x="3770" y="0"/>
                  <a:pt x="0" y="3770"/>
                  <a:pt x="0" y="8406"/>
                </a:cubicBezTo>
                <a:cubicBezTo>
                  <a:pt x="0" y="13010"/>
                  <a:pt x="3770" y="16779"/>
                  <a:pt x="8406" y="16779"/>
                </a:cubicBezTo>
                <a:cubicBezTo>
                  <a:pt x="13043" y="16779"/>
                  <a:pt x="16779" y="13010"/>
                  <a:pt x="16779" y="8406"/>
                </a:cubicBezTo>
                <a:cubicBezTo>
                  <a:pt x="16779" y="3770"/>
                  <a:pt x="13043" y="0"/>
                  <a:pt x="840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97" name="Google Shape;1097;p42"/>
          <p:cNvSpPr/>
          <p:nvPr/>
        </p:nvSpPr>
        <p:spPr>
          <a:xfrm>
            <a:off x="1343594" y="5094856"/>
            <a:ext cx="485480" cy="487397"/>
          </a:xfrm>
          <a:custGeom>
            <a:avLst/>
            <a:gdLst/>
            <a:ahLst/>
            <a:cxnLst/>
            <a:rect l="l" t="t" r="r" b="b"/>
            <a:pathLst>
              <a:path w="8607" h="8641" extrusionOk="0">
                <a:moveTo>
                  <a:pt x="7506" y="935"/>
                </a:moveTo>
                <a:cubicBezTo>
                  <a:pt x="7639" y="935"/>
                  <a:pt x="7673" y="1002"/>
                  <a:pt x="7673" y="1102"/>
                </a:cubicBezTo>
                <a:lnTo>
                  <a:pt x="7673" y="1969"/>
                </a:lnTo>
                <a:cubicBezTo>
                  <a:pt x="7673" y="2102"/>
                  <a:pt x="7639" y="2169"/>
                  <a:pt x="7506" y="2169"/>
                </a:cubicBezTo>
                <a:lnTo>
                  <a:pt x="6638" y="2169"/>
                </a:lnTo>
                <a:cubicBezTo>
                  <a:pt x="6505" y="2169"/>
                  <a:pt x="6438" y="2102"/>
                  <a:pt x="6438" y="1969"/>
                </a:cubicBezTo>
                <a:lnTo>
                  <a:pt x="6438" y="1102"/>
                </a:lnTo>
                <a:cubicBezTo>
                  <a:pt x="6438" y="1002"/>
                  <a:pt x="6505" y="935"/>
                  <a:pt x="6638" y="935"/>
                </a:cubicBezTo>
                <a:close/>
                <a:moveTo>
                  <a:pt x="4303" y="2603"/>
                </a:moveTo>
                <a:cubicBezTo>
                  <a:pt x="5237" y="2603"/>
                  <a:pt x="6005" y="3370"/>
                  <a:pt x="6005" y="4337"/>
                </a:cubicBezTo>
                <a:cubicBezTo>
                  <a:pt x="6005" y="5271"/>
                  <a:pt x="5237" y="6039"/>
                  <a:pt x="4303" y="6039"/>
                </a:cubicBezTo>
                <a:cubicBezTo>
                  <a:pt x="3336" y="6039"/>
                  <a:pt x="2569" y="5271"/>
                  <a:pt x="2569" y="4337"/>
                </a:cubicBezTo>
                <a:cubicBezTo>
                  <a:pt x="2569" y="3370"/>
                  <a:pt x="3336" y="2603"/>
                  <a:pt x="4303" y="2603"/>
                </a:cubicBezTo>
                <a:close/>
                <a:moveTo>
                  <a:pt x="7673" y="3870"/>
                </a:moveTo>
                <a:lnTo>
                  <a:pt x="7673" y="7540"/>
                </a:lnTo>
                <a:cubicBezTo>
                  <a:pt x="7673" y="7673"/>
                  <a:pt x="7639" y="7706"/>
                  <a:pt x="7506" y="7706"/>
                </a:cubicBezTo>
                <a:lnTo>
                  <a:pt x="1068" y="7706"/>
                </a:lnTo>
                <a:cubicBezTo>
                  <a:pt x="968" y="7706"/>
                  <a:pt x="901" y="7673"/>
                  <a:pt x="901" y="7540"/>
                </a:cubicBezTo>
                <a:lnTo>
                  <a:pt x="901" y="3870"/>
                </a:lnTo>
                <a:lnTo>
                  <a:pt x="1768" y="3870"/>
                </a:lnTo>
                <a:cubicBezTo>
                  <a:pt x="1735" y="4004"/>
                  <a:pt x="1735" y="4171"/>
                  <a:pt x="1735" y="4304"/>
                </a:cubicBezTo>
                <a:cubicBezTo>
                  <a:pt x="1735" y="5705"/>
                  <a:pt x="2869" y="6873"/>
                  <a:pt x="4303" y="6873"/>
                </a:cubicBezTo>
                <a:cubicBezTo>
                  <a:pt x="5704" y="6873"/>
                  <a:pt x="6872" y="5705"/>
                  <a:pt x="6872" y="4304"/>
                </a:cubicBezTo>
                <a:cubicBezTo>
                  <a:pt x="6872" y="4171"/>
                  <a:pt x="6872" y="4004"/>
                  <a:pt x="6805" y="3870"/>
                </a:cubicBezTo>
                <a:close/>
                <a:moveTo>
                  <a:pt x="868" y="1"/>
                </a:moveTo>
                <a:cubicBezTo>
                  <a:pt x="401" y="1"/>
                  <a:pt x="0" y="435"/>
                  <a:pt x="0" y="902"/>
                </a:cubicBezTo>
                <a:lnTo>
                  <a:pt x="0" y="7740"/>
                </a:lnTo>
                <a:cubicBezTo>
                  <a:pt x="0" y="8207"/>
                  <a:pt x="401" y="8640"/>
                  <a:pt x="868" y="8640"/>
                </a:cubicBezTo>
                <a:lnTo>
                  <a:pt x="7706" y="8640"/>
                </a:lnTo>
                <a:cubicBezTo>
                  <a:pt x="8173" y="8640"/>
                  <a:pt x="8607" y="8207"/>
                  <a:pt x="8607" y="7740"/>
                </a:cubicBezTo>
                <a:lnTo>
                  <a:pt x="8607" y="902"/>
                </a:lnTo>
                <a:cubicBezTo>
                  <a:pt x="8607" y="435"/>
                  <a:pt x="8173" y="1"/>
                  <a:pt x="770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099" name="Google Shape;1099;p42"/>
          <p:cNvSpPr/>
          <p:nvPr/>
        </p:nvSpPr>
        <p:spPr>
          <a:xfrm>
            <a:off x="1112013" y="3377842"/>
            <a:ext cx="946487" cy="946441"/>
          </a:xfrm>
          <a:custGeom>
            <a:avLst/>
            <a:gdLst/>
            <a:ahLst/>
            <a:cxnLst/>
            <a:rect l="l" t="t" r="r" b="b"/>
            <a:pathLst>
              <a:path w="20516" h="20515" extrusionOk="0">
                <a:moveTo>
                  <a:pt x="10275" y="0"/>
                </a:moveTo>
                <a:cubicBezTo>
                  <a:pt x="4604" y="0"/>
                  <a:pt x="1" y="4570"/>
                  <a:pt x="1" y="10241"/>
                </a:cubicBezTo>
                <a:cubicBezTo>
                  <a:pt x="1" y="15912"/>
                  <a:pt x="4604" y="20515"/>
                  <a:pt x="10275" y="20515"/>
                </a:cubicBezTo>
                <a:cubicBezTo>
                  <a:pt x="15946" y="20515"/>
                  <a:pt x="20515" y="15912"/>
                  <a:pt x="20515" y="10241"/>
                </a:cubicBezTo>
                <a:cubicBezTo>
                  <a:pt x="20515" y="4570"/>
                  <a:pt x="15946" y="0"/>
                  <a:pt x="10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1100" name="Google Shape;1100;p42"/>
          <p:cNvSpPr/>
          <p:nvPr/>
        </p:nvSpPr>
        <p:spPr>
          <a:xfrm>
            <a:off x="1453691" y="3573273"/>
            <a:ext cx="261626" cy="563296"/>
          </a:xfrm>
          <a:custGeom>
            <a:avLst/>
            <a:gdLst/>
            <a:ahLst/>
            <a:cxnLst/>
            <a:rect l="l" t="t" r="r" b="b"/>
            <a:pathLst>
              <a:path w="5671" h="12210" extrusionOk="0">
                <a:moveTo>
                  <a:pt x="3769" y="1"/>
                </a:moveTo>
                <a:cubicBezTo>
                  <a:pt x="1668" y="1"/>
                  <a:pt x="1201" y="1568"/>
                  <a:pt x="1201" y="2569"/>
                </a:cubicBezTo>
                <a:lnTo>
                  <a:pt x="1201" y="3970"/>
                </a:lnTo>
                <a:lnTo>
                  <a:pt x="0" y="3970"/>
                </a:lnTo>
                <a:lnTo>
                  <a:pt x="0" y="6105"/>
                </a:lnTo>
                <a:lnTo>
                  <a:pt x="1201" y="6105"/>
                </a:lnTo>
                <a:lnTo>
                  <a:pt x="1201" y="12209"/>
                </a:lnTo>
                <a:lnTo>
                  <a:pt x="3736" y="12209"/>
                </a:lnTo>
                <a:lnTo>
                  <a:pt x="3736" y="6105"/>
                </a:lnTo>
                <a:lnTo>
                  <a:pt x="5471" y="6105"/>
                </a:lnTo>
                <a:lnTo>
                  <a:pt x="5671" y="3970"/>
                </a:lnTo>
                <a:lnTo>
                  <a:pt x="3736" y="3970"/>
                </a:lnTo>
                <a:lnTo>
                  <a:pt x="3736" y="2703"/>
                </a:lnTo>
                <a:cubicBezTo>
                  <a:pt x="3736" y="2202"/>
                  <a:pt x="4070" y="2102"/>
                  <a:pt x="4270" y="2102"/>
                </a:cubicBezTo>
                <a:lnTo>
                  <a:pt x="5637" y="2102"/>
                </a:lnTo>
                <a:lnTo>
                  <a:pt x="5637" y="1"/>
                </a:ln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mn-ea"/>
              <a:sym typeface="+mn-lt"/>
            </a:endParaRPr>
          </a:p>
        </p:txBody>
      </p:sp>
      <p:sp>
        <p:nvSpPr>
          <p:cNvPr id="4" name="文本框 3">
            <a:extLst>
              <a:ext uri="{FF2B5EF4-FFF2-40B4-BE49-F238E27FC236}">
                <a16:creationId xmlns:a16="http://schemas.microsoft.com/office/drawing/2014/main" id="{93C8193E-027C-40B7-BBF0-6FFA9687578A}"/>
              </a:ext>
            </a:extLst>
          </p:cNvPr>
          <p:cNvSpPr txBox="1"/>
          <p:nvPr/>
        </p:nvSpPr>
        <p:spPr>
          <a:xfrm>
            <a:off x="2129951" y="2419285"/>
            <a:ext cx="151607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548280"/>
                </a:solidFill>
                <a:effectLst/>
                <a:uLnTx/>
                <a:uFillTx/>
                <a:cs typeface="+mn-ea"/>
                <a:sym typeface="+mn-lt"/>
              </a:rPr>
              <a:t>添加标题文本</a:t>
            </a:r>
            <a:endParaRPr kumimoji="0" lang="en-US" altLang="zh-CN" sz="1000" b="0" i="0" u="none" strike="noStrike" kern="1200" cap="none" spc="0" normalizeH="0" baseline="0" noProof="0" dirty="0">
              <a:ln>
                <a:noFill/>
              </a:ln>
              <a:solidFill>
                <a:srgbClr val="548280"/>
              </a:solidFill>
              <a:effectLst/>
              <a:uLnTx/>
              <a:uFillTx/>
              <a:cs typeface="+mn-ea"/>
              <a:sym typeface="+mn-lt"/>
            </a:endParaRPr>
          </a:p>
        </p:txBody>
      </p:sp>
      <p:sp>
        <p:nvSpPr>
          <p:cNvPr id="36" name="文本框 35">
            <a:extLst>
              <a:ext uri="{FF2B5EF4-FFF2-40B4-BE49-F238E27FC236}">
                <a16:creationId xmlns:a16="http://schemas.microsoft.com/office/drawing/2014/main" id="{ACDD0225-E2E5-417A-BDE2-FDF37FF8B10C}"/>
              </a:ext>
            </a:extLst>
          </p:cNvPr>
          <p:cNvSpPr txBox="1"/>
          <p:nvPr/>
        </p:nvSpPr>
        <p:spPr>
          <a:xfrm>
            <a:off x="2143219" y="3955583"/>
            <a:ext cx="150280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548280"/>
                </a:solidFill>
                <a:effectLst/>
                <a:uLnTx/>
                <a:uFillTx/>
                <a:cs typeface="+mn-ea"/>
                <a:sym typeface="+mn-lt"/>
              </a:rPr>
              <a:t>添加标题文本</a:t>
            </a:r>
            <a:endParaRPr kumimoji="0" lang="en-US" altLang="zh-CN" sz="1200" b="0" i="0" u="none" strike="noStrike" kern="1200" cap="none" spc="0" normalizeH="0" baseline="0" noProof="0" dirty="0">
              <a:ln>
                <a:noFill/>
              </a:ln>
              <a:solidFill>
                <a:srgbClr val="548280"/>
              </a:solidFill>
              <a:effectLst/>
              <a:uLnTx/>
              <a:uFillTx/>
              <a:cs typeface="+mn-ea"/>
              <a:sym typeface="+mn-lt"/>
            </a:endParaRPr>
          </a:p>
        </p:txBody>
      </p:sp>
      <p:sp>
        <p:nvSpPr>
          <p:cNvPr id="37" name="文本框 36">
            <a:extLst>
              <a:ext uri="{FF2B5EF4-FFF2-40B4-BE49-F238E27FC236}">
                <a16:creationId xmlns:a16="http://schemas.microsoft.com/office/drawing/2014/main" id="{0744F074-38AC-464D-8959-436EF9DD366C}"/>
              </a:ext>
            </a:extLst>
          </p:cNvPr>
          <p:cNvSpPr txBox="1"/>
          <p:nvPr/>
        </p:nvSpPr>
        <p:spPr>
          <a:xfrm>
            <a:off x="2168822" y="5524378"/>
            <a:ext cx="1502803"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548280"/>
                </a:solidFill>
                <a:effectLst/>
                <a:uLnTx/>
                <a:uFillTx/>
                <a:cs typeface="+mn-ea"/>
                <a:sym typeface="+mn-lt"/>
              </a:rPr>
              <a:t>添加标题文本</a:t>
            </a:r>
            <a:endParaRPr kumimoji="0" lang="en-US" altLang="zh-CN" sz="1200" b="0" i="0" u="none" strike="noStrike" kern="1200" cap="none" spc="0" normalizeH="0" baseline="0" noProof="0" dirty="0">
              <a:ln>
                <a:noFill/>
              </a:ln>
              <a:solidFill>
                <a:srgbClr val="548280"/>
              </a:solidFill>
              <a:effectLst/>
              <a:uLnTx/>
              <a:uFillTx/>
              <a:cs typeface="+mn-ea"/>
              <a:sym typeface="+mn-lt"/>
            </a:endParaRPr>
          </a:p>
        </p:txBody>
      </p:sp>
      <p:sp>
        <p:nvSpPr>
          <p:cNvPr id="38" name="Synergistically utilize technically sound portals with frictionless chains. Dramatically customize…">
            <a:extLst>
              <a:ext uri="{FF2B5EF4-FFF2-40B4-BE49-F238E27FC236}">
                <a16:creationId xmlns:a16="http://schemas.microsoft.com/office/drawing/2014/main" id="{A7CFB37F-520D-4003-86E2-AFFC213F976D}"/>
              </a:ext>
            </a:extLst>
          </p:cNvPr>
          <p:cNvSpPr txBox="1"/>
          <p:nvPr/>
        </p:nvSpPr>
        <p:spPr>
          <a:xfrm>
            <a:off x="8852110" y="1789847"/>
            <a:ext cx="2560527" cy="12118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a:t>
            </a:r>
          </a:p>
        </p:txBody>
      </p:sp>
      <p:sp>
        <p:nvSpPr>
          <p:cNvPr id="39" name="Synergistically utilize technically sound portals with frictionless chains. Dramatically customize…">
            <a:extLst>
              <a:ext uri="{FF2B5EF4-FFF2-40B4-BE49-F238E27FC236}">
                <a16:creationId xmlns:a16="http://schemas.microsoft.com/office/drawing/2014/main" id="{5FB70BD6-020D-4240-9C5D-B1B6598F3D9C}"/>
              </a:ext>
            </a:extLst>
          </p:cNvPr>
          <p:cNvSpPr txBox="1"/>
          <p:nvPr/>
        </p:nvSpPr>
        <p:spPr>
          <a:xfrm>
            <a:off x="8822160" y="3322540"/>
            <a:ext cx="2560527" cy="12118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a:t>
            </a:r>
          </a:p>
        </p:txBody>
      </p:sp>
      <p:sp>
        <p:nvSpPr>
          <p:cNvPr id="40" name="Synergistically utilize technically sound portals with frictionless chains. Dramatically customize…">
            <a:extLst>
              <a:ext uri="{FF2B5EF4-FFF2-40B4-BE49-F238E27FC236}">
                <a16:creationId xmlns:a16="http://schemas.microsoft.com/office/drawing/2014/main" id="{9BC19256-FAE7-4EFB-A582-7C553C9217F8}"/>
              </a:ext>
            </a:extLst>
          </p:cNvPr>
          <p:cNvSpPr txBox="1"/>
          <p:nvPr/>
        </p:nvSpPr>
        <p:spPr>
          <a:xfrm>
            <a:off x="8822160" y="4855233"/>
            <a:ext cx="2560527" cy="12118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a:t>
            </a:r>
          </a:p>
        </p:txBody>
      </p:sp>
      <p:sp>
        <p:nvSpPr>
          <p:cNvPr id="33" name="文本框 3">
            <a:extLst>
              <a:ext uri="{FF2B5EF4-FFF2-40B4-BE49-F238E27FC236}">
                <a16:creationId xmlns:a16="http://schemas.microsoft.com/office/drawing/2014/main" id="{1ED901BC-1584-4233-953F-6E10BBFE1DD7}"/>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accent1"/>
                </a:solidFill>
                <a:effectLst/>
                <a:uLnTx/>
                <a:uFillTx/>
                <a:cs typeface="+mn-ea"/>
                <a:sym typeface="+mn-lt"/>
              </a:rPr>
              <a:t>添加章节小标题</a:t>
            </a:r>
          </a:p>
        </p:txBody>
      </p:sp>
      <p:pic>
        <p:nvPicPr>
          <p:cNvPr id="34" name="图片 33">
            <a:extLst>
              <a:ext uri="{FF2B5EF4-FFF2-40B4-BE49-F238E27FC236}">
                <a16:creationId xmlns:a16="http://schemas.microsoft.com/office/drawing/2014/main" id="{B777ABD1-D00C-4C51-B4A3-44C8D0390A3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pic>
        <p:nvPicPr>
          <p:cNvPr id="3" name="图片 2">
            <a:extLst>
              <a:ext uri="{FF2B5EF4-FFF2-40B4-BE49-F238E27FC236}">
                <a16:creationId xmlns:a16="http://schemas.microsoft.com/office/drawing/2014/main" id="{19E40C71-C274-405B-8B8D-A287B0E30A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87714" y="1789847"/>
            <a:ext cx="2042781" cy="44830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28DA6FB-53F2-443B-AA99-19644F516F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57361" y="-2657361"/>
            <a:ext cx="6877278" cy="12192000"/>
          </a:xfrm>
          <a:prstGeom prst="rect">
            <a:avLst/>
          </a:prstGeom>
        </p:spPr>
      </p:pic>
      <p:sp>
        <p:nvSpPr>
          <p:cNvPr id="3" name="文本框 2">
            <a:extLst>
              <a:ext uri="{FF2B5EF4-FFF2-40B4-BE49-F238E27FC236}">
                <a16:creationId xmlns:a16="http://schemas.microsoft.com/office/drawing/2014/main" id="{4B9C8337-CE78-4EC6-B655-8050533BA820}"/>
              </a:ext>
            </a:extLst>
          </p:cNvPr>
          <p:cNvSpPr txBox="1"/>
          <p:nvPr/>
        </p:nvSpPr>
        <p:spPr>
          <a:xfrm>
            <a:off x="4157011" y="1769561"/>
            <a:ext cx="3877985" cy="120032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srgbClr val="548280"/>
                </a:solidFill>
                <a:effectLst/>
                <a:uLnTx/>
                <a:uFillTx/>
                <a:cs typeface="+mn-ea"/>
                <a:sym typeface="+mn-lt"/>
              </a:rPr>
              <a:t>演示完毕</a:t>
            </a:r>
          </a:p>
        </p:txBody>
      </p:sp>
      <p:sp>
        <p:nvSpPr>
          <p:cNvPr id="17" name="TextBox 7">
            <a:extLst>
              <a:ext uri="{FF2B5EF4-FFF2-40B4-BE49-F238E27FC236}">
                <a16:creationId xmlns:a16="http://schemas.microsoft.com/office/drawing/2014/main" id="{8855AE7E-78EE-4347-B383-E09C85A907B0}"/>
              </a:ext>
            </a:extLst>
          </p:cNvPr>
          <p:cNvSpPr txBox="1"/>
          <p:nvPr/>
        </p:nvSpPr>
        <p:spPr>
          <a:xfrm>
            <a:off x="3148706" y="4841914"/>
            <a:ext cx="5894596" cy="503343"/>
          </a:xfrm>
          <a:prstGeom prst="rect">
            <a:avLst/>
          </a:prstGeom>
          <a:noFill/>
        </p:spPr>
        <p:txBody>
          <a:bodyPr wrap="square" rtlCol="0">
            <a:spAutoFit/>
          </a:bodyPr>
          <a:lstStyle/>
          <a:p>
            <a:pPr lvl="0" algn="ctr" defTabSz="457200">
              <a:lnSpc>
                <a:spcPct val="150000"/>
              </a:lnSpc>
              <a:defRPr/>
            </a:pPr>
            <a:r>
              <a:rPr lang="zh-CN" altLang="en-US" sz="2000" spc="300" dirty="0">
                <a:solidFill>
                  <a:srgbClr val="000000">
                    <a:lumMod val="50000"/>
                    <a:lumOff val="50000"/>
                  </a:srgbClr>
                </a:solidFill>
                <a:cs typeface="+mn-ea"/>
                <a:sym typeface="+mn-lt"/>
              </a:rPr>
              <a:t>汇报人：小白</a:t>
            </a:r>
            <a:r>
              <a:rPr lang="en-US" altLang="zh-CN" sz="2000" spc="300" dirty="0">
                <a:solidFill>
                  <a:srgbClr val="000000">
                    <a:lumMod val="50000"/>
                    <a:lumOff val="50000"/>
                  </a:srgbClr>
                </a:solidFill>
                <a:cs typeface="+mn-ea"/>
                <a:sym typeface="+mn-lt"/>
              </a:rPr>
              <a:t>   </a:t>
            </a:r>
            <a:r>
              <a:rPr lang="zh-CN" altLang="en-US" sz="2000" spc="300" dirty="0">
                <a:solidFill>
                  <a:srgbClr val="000000">
                    <a:lumMod val="50000"/>
                    <a:lumOff val="50000"/>
                  </a:srgbClr>
                </a:solidFill>
                <a:cs typeface="+mn-ea"/>
                <a:sym typeface="+mn-lt"/>
              </a:rPr>
              <a:t>时间：</a:t>
            </a:r>
            <a:r>
              <a:rPr lang="en-US" altLang="zh-CN" sz="2000" spc="300" dirty="0">
                <a:solidFill>
                  <a:srgbClr val="000000">
                    <a:lumMod val="50000"/>
                    <a:lumOff val="50000"/>
                  </a:srgbClr>
                </a:solidFill>
                <a:cs typeface="+mn-ea"/>
                <a:sym typeface="+mn-lt"/>
              </a:rPr>
              <a:t>20XX.XX</a:t>
            </a:r>
          </a:p>
        </p:txBody>
      </p:sp>
      <p:sp>
        <p:nvSpPr>
          <p:cNvPr id="31" name="文本框 2">
            <a:extLst>
              <a:ext uri="{FF2B5EF4-FFF2-40B4-BE49-F238E27FC236}">
                <a16:creationId xmlns:a16="http://schemas.microsoft.com/office/drawing/2014/main" id="{4B9C8337-CE78-4EC6-B655-8050533BA820}"/>
              </a:ext>
            </a:extLst>
          </p:cNvPr>
          <p:cNvSpPr txBox="1"/>
          <p:nvPr/>
        </p:nvSpPr>
        <p:spPr>
          <a:xfrm>
            <a:off x="3002850" y="2996979"/>
            <a:ext cx="6186309" cy="129266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7800" b="0" i="0" u="none" strike="noStrike" kern="1200" cap="none" spc="0" normalizeH="0" baseline="0" noProof="0" dirty="0">
                <a:ln>
                  <a:noFill/>
                </a:ln>
                <a:solidFill>
                  <a:srgbClr val="000000">
                    <a:lumMod val="65000"/>
                    <a:lumOff val="35000"/>
                  </a:srgbClr>
                </a:solidFill>
                <a:effectLst/>
                <a:uLnTx/>
                <a:uFillTx/>
                <a:cs typeface="+mn-ea"/>
                <a:sym typeface="+mn-lt"/>
              </a:rPr>
              <a:t>感谢大家聆听</a:t>
            </a:r>
          </a:p>
        </p:txBody>
      </p:sp>
    </p:spTree>
    <p:extLst>
      <p:ext uri="{BB962C8B-B14F-4D97-AF65-F5344CB8AC3E}">
        <p14:creationId xmlns:p14="http://schemas.microsoft.com/office/powerpoint/2010/main" val="526778516"/>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16" presetClass="entr" presetSubtype="37"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out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CF06445-3E97-469D-97BA-10C116568A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58355" y="-2675645"/>
            <a:ext cx="6858001" cy="12209291"/>
          </a:xfrm>
          <a:prstGeom prst="rect">
            <a:avLst/>
          </a:prstGeom>
        </p:spPr>
      </p:pic>
      <p:sp>
        <p:nvSpPr>
          <p:cNvPr id="7" name="文本框 6">
            <a:extLst>
              <a:ext uri="{FF2B5EF4-FFF2-40B4-BE49-F238E27FC236}">
                <a16:creationId xmlns:a16="http://schemas.microsoft.com/office/drawing/2014/main" id="{CA85D7FC-1F2E-479F-88FA-01EE72AC27F4}"/>
              </a:ext>
            </a:extLst>
          </p:cNvPr>
          <p:cNvSpPr txBox="1"/>
          <p:nvPr/>
        </p:nvSpPr>
        <p:spPr>
          <a:xfrm>
            <a:off x="3896192" y="2714253"/>
            <a:ext cx="4522763" cy="1015663"/>
          </a:xfrm>
          <a:prstGeom prst="rect">
            <a:avLst/>
          </a:prstGeom>
          <a:noFill/>
        </p:spPr>
        <p:txBody>
          <a:bodyPr vert="horz"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300" normalizeH="0" baseline="0" noProof="0" dirty="0">
                <a:ln>
                  <a:noFill/>
                </a:ln>
                <a:solidFill>
                  <a:srgbClr val="000000"/>
                </a:solidFill>
                <a:effectLst/>
                <a:uLnTx/>
                <a:uFillTx/>
                <a:cs typeface="+mn-ea"/>
                <a:sym typeface="+mn-lt"/>
              </a:rPr>
              <a:t>课程背景</a:t>
            </a:r>
          </a:p>
        </p:txBody>
      </p:sp>
      <p:sp>
        <p:nvSpPr>
          <p:cNvPr id="8" name="TextBox 7">
            <a:extLst>
              <a:ext uri="{FF2B5EF4-FFF2-40B4-BE49-F238E27FC236}">
                <a16:creationId xmlns:a16="http://schemas.microsoft.com/office/drawing/2014/main" id="{8855AE7E-78EE-4347-B383-E09C85A907B0}"/>
              </a:ext>
            </a:extLst>
          </p:cNvPr>
          <p:cNvSpPr txBox="1"/>
          <p:nvPr/>
        </p:nvSpPr>
        <p:spPr>
          <a:xfrm>
            <a:off x="4412134" y="3702163"/>
            <a:ext cx="3490878" cy="548548"/>
          </a:xfrm>
          <a:prstGeom prst="rect">
            <a:avLst/>
          </a:prstGeom>
          <a:noFill/>
        </p:spPr>
        <p:txBody>
          <a:bodyPr vert="horz"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Sed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ut</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perspiciatis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unde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omnis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iste</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natus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error sit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voluptatem</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accusantium</a:t>
            </a:r>
            <a:endPar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endParaRPr>
          </a:p>
        </p:txBody>
      </p:sp>
      <p:sp>
        <p:nvSpPr>
          <p:cNvPr id="9" name="文本框 6">
            <a:extLst>
              <a:ext uri="{FF2B5EF4-FFF2-40B4-BE49-F238E27FC236}">
                <a16:creationId xmlns:a16="http://schemas.microsoft.com/office/drawing/2014/main" id="{CA85D7FC-1F2E-479F-88FA-01EE72AC27F4}"/>
              </a:ext>
            </a:extLst>
          </p:cNvPr>
          <p:cNvSpPr txBox="1"/>
          <p:nvPr/>
        </p:nvSpPr>
        <p:spPr>
          <a:xfrm>
            <a:off x="5016652" y="1690321"/>
            <a:ext cx="2281842" cy="830997"/>
          </a:xfrm>
          <a:prstGeom prst="rect">
            <a:avLst/>
          </a:prstGeom>
          <a:noFill/>
        </p:spPr>
        <p:txBody>
          <a:bodyPr vert="horz"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a:ln>
                  <a:noFill/>
                </a:ln>
                <a:solidFill>
                  <a:srgbClr val="548280"/>
                </a:solidFill>
                <a:effectLst/>
                <a:uLnTx/>
                <a:uFillTx/>
                <a:cs typeface="+mn-ea"/>
                <a:sym typeface="+mn-lt"/>
              </a:rPr>
              <a:t>【</a:t>
            </a:r>
            <a:r>
              <a:rPr kumimoji="0" lang="zh-CN" altLang="en-US" sz="4800" b="0" i="0" u="none" strike="noStrike" kern="1200" cap="none" spc="300" normalizeH="0" baseline="0" noProof="0" dirty="0">
                <a:ln>
                  <a:noFill/>
                </a:ln>
                <a:solidFill>
                  <a:srgbClr val="548280"/>
                </a:solidFill>
                <a:effectLst/>
                <a:uLnTx/>
                <a:uFillTx/>
                <a:cs typeface="+mn-ea"/>
                <a:sym typeface="+mn-lt"/>
              </a:rPr>
              <a:t>壹</a:t>
            </a:r>
            <a:r>
              <a:rPr kumimoji="0" lang="en-US" altLang="zh-CN" sz="4800" b="0" i="0" u="none" strike="noStrike" kern="1200" cap="none" spc="300" normalizeH="0" baseline="0" noProof="0" dirty="0">
                <a:ln>
                  <a:noFill/>
                </a:ln>
                <a:solidFill>
                  <a:srgbClr val="548280"/>
                </a:solidFill>
                <a:effectLst/>
                <a:uLnTx/>
                <a:uFillTx/>
                <a:cs typeface="+mn-ea"/>
                <a:sym typeface="+mn-lt"/>
              </a:rPr>
              <a:t>】</a:t>
            </a:r>
            <a:endParaRPr kumimoji="0" lang="zh-CN" altLang="en-US" sz="4800" b="0" i="0" u="none" strike="noStrike" kern="1200" cap="none" spc="300" normalizeH="0" baseline="0" noProof="0" dirty="0">
              <a:ln>
                <a:noFill/>
              </a:ln>
              <a:solidFill>
                <a:srgbClr val="548280"/>
              </a:solidFill>
              <a:effectLst/>
              <a:uLnTx/>
              <a:uFillTx/>
              <a:cs typeface="+mn-ea"/>
              <a:sym typeface="+mn-lt"/>
            </a:endParaRPr>
          </a:p>
        </p:txBody>
      </p:sp>
    </p:spTree>
    <p:extLst>
      <p:ext uri="{BB962C8B-B14F-4D97-AF65-F5344CB8AC3E}">
        <p14:creationId xmlns:p14="http://schemas.microsoft.com/office/powerpoint/2010/main" val="422413129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4F42424C-3951-4ED3-9066-512303F9E9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8486" y="1791209"/>
            <a:ext cx="5394353" cy="3600450"/>
          </a:xfrm>
          <a:prstGeom prst="rect">
            <a:avLst/>
          </a:prstGeom>
        </p:spPr>
      </p:pic>
      <p:grpSp>
        <p:nvGrpSpPr>
          <p:cNvPr id="30" name="组合 29">
            <a:extLst>
              <a:ext uri="{FF2B5EF4-FFF2-40B4-BE49-F238E27FC236}">
                <a16:creationId xmlns:a16="http://schemas.microsoft.com/office/drawing/2014/main" id="{6B6D1DFB-6FBC-440E-9135-2DFB2D37812D}"/>
              </a:ext>
            </a:extLst>
          </p:cNvPr>
          <p:cNvGrpSpPr/>
          <p:nvPr/>
        </p:nvGrpSpPr>
        <p:grpSpPr>
          <a:xfrm>
            <a:off x="6390946" y="1783770"/>
            <a:ext cx="2405392" cy="3615327"/>
            <a:chOff x="6390945" y="2347033"/>
            <a:chExt cx="2405392" cy="3615327"/>
          </a:xfrm>
        </p:grpSpPr>
        <p:grpSp>
          <p:nvGrpSpPr>
            <p:cNvPr id="31" name="组合 30">
              <a:extLst>
                <a:ext uri="{FF2B5EF4-FFF2-40B4-BE49-F238E27FC236}">
                  <a16:creationId xmlns:a16="http://schemas.microsoft.com/office/drawing/2014/main" id="{C7BBCD65-48C7-420C-AEB6-C8A14C6EF500}"/>
                </a:ext>
              </a:extLst>
            </p:cNvPr>
            <p:cNvGrpSpPr/>
            <p:nvPr/>
          </p:nvGrpSpPr>
          <p:grpSpPr>
            <a:xfrm>
              <a:off x="6390945" y="2347033"/>
              <a:ext cx="2405392" cy="3615327"/>
              <a:chOff x="6390945" y="2693397"/>
              <a:chExt cx="2405392" cy="3615327"/>
            </a:xfrm>
            <a:solidFill>
              <a:srgbClr val="D19F62"/>
            </a:solidFill>
          </p:grpSpPr>
          <p:sp>
            <p:nvSpPr>
              <p:cNvPr id="33" name="矩形 32">
                <a:extLst>
                  <a:ext uri="{FF2B5EF4-FFF2-40B4-BE49-F238E27FC236}">
                    <a16:creationId xmlns:a16="http://schemas.microsoft.com/office/drawing/2014/main" id="{D2CAB370-DB9D-48F8-80EB-831F12611899}"/>
                  </a:ext>
                </a:extLst>
              </p:cNvPr>
              <p:cNvSpPr/>
              <p:nvPr/>
            </p:nvSpPr>
            <p:spPr>
              <a:xfrm>
                <a:off x="6390945" y="2693397"/>
                <a:ext cx="2405392" cy="361532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34" name="组合 33">
                <a:extLst>
                  <a:ext uri="{FF2B5EF4-FFF2-40B4-BE49-F238E27FC236}">
                    <a16:creationId xmlns:a16="http://schemas.microsoft.com/office/drawing/2014/main" id="{1FD3A3C2-8EC8-4E65-A941-3884FF6927AC}"/>
                  </a:ext>
                </a:extLst>
              </p:cNvPr>
              <p:cNvGrpSpPr/>
              <p:nvPr/>
            </p:nvGrpSpPr>
            <p:grpSpPr>
              <a:xfrm>
                <a:off x="6575188" y="3545560"/>
                <a:ext cx="2036906" cy="2448216"/>
                <a:chOff x="6575188" y="3685782"/>
                <a:chExt cx="2036906" cy="2448216"/>
              </a:xfrm>
              <a:grpFill/>
            </p:grpSpPr>
            <p:sp>
              <p:nvSpPr>
                <p:cNvPr id="35" name="文本框 34">
                  <a:extLst>
                    <a:ext uri="{FF2B5EF4-FFF2-40B4-BE49-F238E27FC236}">
                      <a16:creationId xmlns:a16="http://schemas.microsoft.com/office/drawing/2014/main" id="{481892B1-A310-4B4A-89D1-971DFFCC1BB0}"/>
                    </a:ext>
                  </a:extLst>
                </p:cNvPr>
                <p:cNvSpPr txBox="1"/>
                <p:nvPr/>
              </p:nvSpPr>
              <p:spPr>
                <a:xfrm>
                  <a:off x="6575188" y="4102673"/>
                  <a:ext cx="2036906" cy="203132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cs typeface="+mn-ea"/>
                      <a:sym typeface="+mn-lt"/>
                    </a:rPr>
                    <a:t>在这里添加你的详细小段落文本内容，与标题相关并符合整体语言风格内容请简洁，将你需要表达的意思表述清楚完整，保持美观大方。在这里添加你的详细小段落文本内容。</a:t>
                  </a:r>
                </a:p>
              </p:txBody>
            </p:sp>
            <p:sp>
              <p:nvSpPr>
                <p:cNvPr id="36" name="文本框 35">
                  <a:extLst>
                    <a:ext uri="{FF2B5EF4-FFF2-40B4-BE49-F238E27FC236}">
                      <a16:creationId xmlns:a16="http://schemas.microsoft.com/office/drawing/2014/main" id="{31C5C9BC-8E07-4EBA-9617-974BAE56C642}"/>
                    </a:ext>
                  </a:extLst>
                </p:cNvPr>
                <p:cNvSpPr txBox="1"/>
                <p:nvPr/>
              </p:nvSpPr>
              <p:spPr>
                <a:xfrm>
                  <a:off x="6910221" y="3685782"/>
                  <a:ext cx="136684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white"/>
                      </a:solidFill>
                      <a:effectLst/>
                      <a:uLnTx/>
                      <a:uFillTx/>
                      <a:cs typeface="+mn-ea"/>
                      <a:sym typeface="+mn-lt"/>
                    </a:rPr>
                    <a:t>添加标题</a:t>
                  </a:r>
                </a:p>
              </p:txBody>
            </p:sp>
          </p:grpSp>
        </p:grpSp>
        <p:sp>
          <p:nvSpPr>
            <p:cNvPr id="32" name="Oval 9">
              <a:extLst>
                <a:ext uri="{FF2B5EF4-FFF2-40B4-BE49-F238E27FC236}">
                  <a16:creationId xmlns:a16="http://schemas.microsoft.com/office/drawing/2014/main" id="{A49C509F-3066-4F7F-89F5-C7D1741A78D9}"/>
                </a:ext>
              </a:extLst>
            </p:cNvPr>
            <p:cNvSpPr/>
            <p:nvPr/>
          </p:nvSpPr>
          <p:spPr>
            <a:xfrm>
              <a:off x="7444694" y="2782598"/>
              <a:ext cx="297894" cy="297373"/>
            </a:xfrm>
            <a:custGeom>
              <a:avLst/>
              <a:gdLst>
                <a:gd name="connsiteX0" fmla="*/ 164777 w 604110"/>
                <a:gd name="connsiteY0" fmla="*/ 264973 h 603052"/>
                <a:gd name="connsiteX1" fmla="*/ 457609 w 604110"/>
                <a:gd name="connsiteY1" fmla="*/ 264973 h 603052"/>
                <a:gd name="connsiteX2" fmla="*/ 485066 w 604110"/>
                <a:gd name="connsiteY2" fmla="*/ 292388 h 603052"/>
                <a:gd name="connsiteX3" fmla="*/ 457609 w 604110"/>
                <a:gd name="connsiteY3" fmla="*/ 319802 h 603052"/>
                <a:gd name="connsiteX4" fmla="*/ 164777 w 604110"/>
                <a:gd name="connsiteY4" fmla="*/ 319802 h 603052"/>
                <a:gd name="connsiteX5" fmla="*/ 137320 w 604110"/>
                <a:gd name="connsiteY5" fmla="*/ 292388 h 603052"/>
                <a:gd name="connsiteX6" fmla="*/ 164777 w 604110"/>
                <a:gd name="connsiteY6" fmla="*/ 264973 h 603052"/>
                <a:gd name="connsiteX7" fmla="*/ 164777 w 604110"/>
                <a:gd name="connsiteY7" fmla="*/ 137038 h 603052"/>
                <a:gd name="connsiteX8" fmla="*/ 457609 w 604110"/>
                <a:gd name="connsiteY8" fmla="*/ 137038 h 603052"/>
                <a:gd name="connsiteX9" fmla="*/ 485066 w 604110"/>
                <a:gd name="connsiteY9" fmla="*/ 164453 h 603052"/>
                <a:gd name="connsiteX10" fmla="*/ 457609 w 604110"/>
                <a:gd name="connsiteY10" fmla="*/ 191867 h 603052"/>
                <a:gd name="connsiteX11" fmla="*/ 164777 w 604110"/>
                <a:gd name="connsiteY11" fmla="*/ 191867 h 603052"/>
                <a:gd name="connsiteX12" fmla="*/ 137320 w 604110"/>
                <a:gd name="connsiteY12" fmla="*/ 164453 h 603052"/>
                <a:gd name="connsiteX13" fmla="*/ 164777 w 604110"/>
                <a:gd name="connsiteY13" fmla="*/ 137038 h 603052"/>
                <a:gd name="connsiteX14" fmla="*/ 54919 w 604110"/>
                <a:gd name="connsiteY14" fmla="*/ 54823 h 603052"/>
                <a:gd name="connsiteX15" fmla="*/ 54919 w 604110"/>
                <a:gd name="connsiteY15" fmla="*/ 420355 h 603052"/>
                <a:gd name="connsiteX16" fmla="*/ 137298 w 604110"/>
                <a:gd name="connsiteY16" fmla="*/ 420355 h 603052"/>
                <a:gd name="connsiteX17" fmla="*/ 164757 w 604110"/>
                <a:gd name="connsiteY17" fmla="*/ 447766 h 603052"/>
                <a:gd name="connsiteX18" fmla="*/ 164757 w 604110"/>
                <a:gd name="connsiteY18" fmla="*/ 523011 h 603052"/>
                <a:gd name="connsiteX19" fmla="*/ 304664 w 604110"/>
                <a:gd name="connsiteY19" fmla="*/ 425289 h 603052"/>
                <a:gd name="connsiteX20" fmla="*/ 320316 w 604110"/>
                <a:gd name="connsiteY20" fmla="*/ 420355 h 603052"/>
                <a:gd name="connsiteX21" fmla="*/ 549191 w 604110"/>
                <a:gd name="connsiteY21" fmla="*/ 420355 h 603052"/>
                <a:gd name="connsiteX22" fmla="*/ 549191 w 604110"/>
                <a:gd name="connsiteY22" fmla="*/ 54823 h 603052"/>
                <a:gd name="connsiteX23" fmla="*/ 27460 w 604110"/>
                <a:gd name="connsiteY23" fmla="*/ 0 h 603052"/>
                <a:gd name="connsiteX24" fmla="*/ 576650 w 604110"/>
                <a:gd name="connsiteY24" fmla="*/ 0 h 603052"/>
                <a:gd name="connsiteX25" fmla="*/ 604110 w 604110"/>
                <a:gd name="connsiteY25" fmla="*/ 27411 h 603052"/>
                <a:gd name="connsiteX26" fmla="*/ 604110 w 604110"/>
                <a:gd name="connsiteY26" fmla="*/ 447766 h 603052"/>
                <a:gd name="connsiteX27" fmla="*/ 576650 w 604110"/>
                <a:gd name="connsiteY27" fmla="*/ 475178 h 603052"/>
                <a:gd name="connsiteX28" fmla="*/ 328965 w 604110"/>
                <a:gd name="connsiteY28" fmla="*/ 475178 h 603052"/>
                <a:gd name="connsiteX29" fmla="*/ 153087 w 604110"/>
                <a:gd name="connsiteY29" fmla="*/ 598118 h 603052"/>
                <a:gd name="connsiteX30" fmla="*/ 137298 w 604110"/>
                <a:gd name="connsiteY30" fmla="*/ 603052 h 603052"/>
                <a:gd name="connsiteX31" fmla="*/ 124666 w 604110"/>
                <a:gd name="connsiteY31" fmla="*/ 599900 h 603052"/>
                <a:gd name="connsiteX32" fmla="*/ 109838 w 604110"/>
                <a:gd name="connsiteY32" fmla="*/ 575641 h 603052"/>
                <a:gd name="connsiteX33" fmla="*/ 109838 w 604110"/>
                <a:gd name="connsiteY33" fmla="*/ 475178 h 603052"/>
                <a:gd name="connsiteX34" fmla="*/ 27460 w 604110"/>
                <a:gd name="connsiteY34" fmla="*/ 475178 h 603052"/>
                <a:gd name="connsiteX35" fmla="*/ 0 w 604110"/>
                <a:gd name="connsiteY35" fmla="*/ 447766 h 603052"/>
                <a:gd name="connsiteX36" fmla="*/ 0 w 604110"/>
                <a:gd name="connsiteY36" fmla="*/ 27411 h 603052"/>
                <a:gd name="connsiteX37" fmla="*/ 27460 w 604110"/>
                <a:gd name="connsiteY37"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4110" h="603052">
                  <a:moveTo>
                    <a:pt x="164777" y="264973"/>
                  </a:moveTo>
                  <a:lnTo>
                    <a:pt x="457609" y="264973"/>
                  </a:lnTo>
                  <a:cubicBezTo>
                    <a:pt x="472848" y="264973"/>
                    <a:pt x="485066" y="277310"/>
                    <a:pt x="485066" y="292388"/>
                  </a:cubicBezTo>
                  <a:cubicBezTo>
                    <a:pt x="485066" y="307603"/>
                    <a:pt x="472848" y="319802"/>
                    <a:pt x="457609" y="319802"/>
                  </a:cubicBezTo>
                  <a:lnTo>
                    <a:pt x="164777" y="319802"/>
                  </a:lnTo>
                  <a:cubicBezTo>
                    <a:pt x="149676" y="319802"/>
                    <a:pt x="137320" y="307603"/>
                    <a:pt x="137320" y="292388"/>
                  </a:cubicBezTo>
                  <a:cubicBezTo>
                    <a:pt x="137320" y="277310"/>
                    <a:pt x="149676" y="264973"/>
                    <a:pt x="164777" y="264973"/>
                  </a:cubicBezTo>
                  <a:close/>
                  <a:moveTo>
                    <a:pt x="164777" y="137038"/>
                  </a:moveTo>
                  <a:lnTo>
                    <a:pt x="457609" y="137038"/>
                  </a:lnTo>
                  <a:cubicBezTo>
                    <a:pt x="472848" y="137038"/>
                    <a:pt x="485066" y="149375"/>
                    <a:pt x="485066" y="164453"/>
                  </a:cubicBezTo>
                  <a:cubicBezTo>
                    <a:pt x="485066" y="179531"/>
                    <a:pt x="472848" y="191867"/>
                    <a:pt x="457609" y="191867"/>
                  </a:cubicBezTo>
                  <a:lnTo>
                    <a:pt x="164777" y="191867"/>
                  </a:lnTo>
                  <a:cubicBezTo>
                    <a:pt x="149676" y="191867"/>
                    <a:pt x="137320" y="179531"/>
                    <a:pt x="137320" y="164453"/>
                  </a:cubicBezTo>
                  <a:cubicBezTo>
                    <a:pt x="137320" y="149375"/>
                    <a:pt x="149676" y="137038"/>
                    <a:pt x="164777" y="137038"/>
                  </a:cubicBezTo>
                  <a:close/>
                  <a:moveTo>
                    <a:pt x="54919" y="54823"/>
                  </a:moveTo>
                  <a:lnTo>
                    <a:pt x="54919" y="420355"/>
                  </a:lnTo>
                  <a:lnTo>
                    <a:pt x="137298" y="420355"/>
                  </a:lnTo>
                  <a:cubicBezTo>
                    <a:pt x="152401" y="420355"/>
                    <a:pt x="164757" y="432553"/>
                    <a:pt x="164757" y="447766"/>
                  </a:cubicBezTo>
                  <a:lnTo>
                    <a:pt x="164757" y="523011"/>
                  </a:lnTo>
                  <a:lnTo>
                    <a:pt x="304664" y="425289"/>
                  </a:lnTo>
                  <a:cubicBezTo>
                    <a:pt x="309194" y="422000"/>
                    <a:pt x="314686" y="420355"/>
                    <a:pt x="320316" y="420355"/>
                  </a:cubicBezTo>
                  <a:lnTo>
                    <a:pt x="549191" y="420355"/>
                  </a:lnTo>
                  <a:lnTo>
                    <a:pt x="549191" y="54823"/>
                  </a:lnTo>
                  <a:close/>
                  <a:moveTo>
                    <a:pt x="27460" y="0"/>
                  </a:moveTo>
                  <a:lnTo>
                    <a:pt x="576650" y="0"/>
                  </a:lnTo>
                  <a:cubicBezTo>
                    <a:pt x="591753" y="0"/>
                    <a:pt x="604110" y="12335"/>
                    <a:pt x="604110" y="27411"/>
                  </a:cubicBezTo>
                  <a:lnTo>
                    <a:pt x="604110" y="447766"/>
                  </a:lnTo>
                  <a:cubicBezTo>
                    <a:pt x="604110" y="462843"/>
                    <a:pt x="591753" y="475178"/>
                    <a:pt x="576650" y="475178"/>
                  </a:cubicBezTo>
                  <a:lnTo>
                    <a:pt x="328965" y="475178"/>
                  </a:lnTo>
                  <a:lnTo>
                    <a:pt x="153087" y="598118"/>
                  </a:lnTo>
                  <a:cubicBezTo>
                    <a:pt x="148282" y="601408"/>
                    <a:pt x="142790" y="603052"/>
                    <a:pt x="137298" y="603052"/>
                  </a:cubicBezTo>
                  <a:cubicBezTo>
                    <a:pt x="132904" y="603052"/>
                    <a:pt x="128648" y="602093"/>
                    <a:pt x="124666" y="599900"/>
                  </a:cubicBezTo>
                  <a:cubicBezTo>
                    <a:pt x="115467" y="595240"/>
                    <a:pt x="109838" y="585920"/>
                    <a:pt x="109838" y="575641"/>
                  </a:cubicBezTo>
                  <a:lnTo>
                    <a:pt x="109838" y="475178"/>
                  </a:lnTo>
                  <a:lnTo>
                    <a:pt x="27460" y="475178"/>
                  </a:lnTo>
                  <a:cubicBezTo>
                    <a:pt x="12357" y="475178"/>
                    <a:pt x="0" y="462843"/>
                    <a:pt x="0" y="447766"/>
                  </a:cubicBezTo>
                  <a:lnTo>
                    <a:pt x="0" y="27411"/>
                  </a:lnTo>
                  <a:cubicBezTo>
                    <a:pt x="0" y="12335"/>
                    <a:pt x="12357" y="0"/>
                    <a:pt x="2746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grpSp>
        <p:nvGrpSpPr>
          <p:cNvPr id="37" name="组合 36">
            <a:extLst>
              <a:ext uri="{FF2B5EF4-FFF2-40B4-BE49-F238E27FC236}">
                <a16:creationId xmlns:a16="http://schemas.microsoft.com/office/drawing/2014/main" id="{CDF62A7F-3394-4B08-A9C7-8D8AE9DEC0B6}"/>
              </a:ext>
            </a:extLst>
          </p:cNvPr>
          <p:cNvGrpSpPr/>
          <p:nvPr/>
        </p:nvGrpSpPr>
        <p:grpSpPr>
          <a:xfrm>
            <a:off x="9091284" y="1783770"/>
            <a:ext cx="2405392" cy="3615327"/>
            <a:chOff x="9091283" y="2347033"/>
            <a:chExt cx="2405392" cy="3615327"/>
          </a:xfrm>
        </p:grpSpPr>
        <p:grpSp>
          <p:nvGrpSpPr>
            <p:cNvPr id="38" name="组合 37">
              <a:extLst>
                <a:ext uri="{FF2B5EF4-FFF2-40B4-BE49-F238E27FC236}">
                  <a16:creationId xmlns:a16="http://schemas.microsoft.com/office/drawing/2014/main" id="{82F1B2A9-C5E4-4D43-AE51-341DD8904E65}"/>
                </a:ext>
              </a:extLst>
            </p:cNvPr>
            <p:cNvGrpSpPr/>
            <p:nvPr/>
          </p:nvGrpSpPr>
          <p:grpSpPr>
            <a:xfrm>
              <a:off x="9091283" y="2347033"/>
              <a:ext cx="2405392" cy="3615327"/>
              <a:chOff x="9091283" y="2693397"/>
              <a:chExt cx="2405392" cy="3615327"/>
            </a:xfrm>
          </p:grpSpPr>
          <p:sp>
            <p:nvSpPr>
              <p:cNvPr id="40" name="矩形 39">
                <a:extLst>
                  <a:ext uri="{FF2B5EF4-FFF2-40B4-BE49-F238E27FC236}">
                    <a16:creationId xmlns:a16="http://schemas.microsoft.com/office/drawing/2014/main" id="{91115F19-86E0-4D5F-BBE1-3F428B4C5B61}"/>
                  </a:ext>
                </a:extLst>
              </p:cNvPr>
              <p:cNvSpPr/>
              <p:nvPr/>
            </p:nvSpPr>
            <p:spPr>
              <a:xfrm>
                <a:off x="9091283" y="2693397"/>
                <a:ext cx="2405392" cy="361532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41" name="组合 40">
                <a:extLst>
                  <a:ext uri="{FF2B5EF4-FFF2-40B4-BE49-F238E27FC236}">
                    <a16:creationId xmlns:a16="http://schemas.microsoft.com/office/drawing/2014/main" id="{C1387C65-65C4-490D-9B2B-4AEEF7EB1560}"/>
                  </a:ext>
                </a:extLst>
              </p:cNvPr>
              <p:cNvGrpSpPr/>
              <p:nvPr/>
            </p:nvGrpSpPr>
            <p:grpSpPr>
              <a:xfrm>
                <a:off x="9315613" y="3588277"/>
                <a:ext cx="2036906" cy="2405499"/>
                <a:chOff x="6615275" y="3728499"/>
                <a:chExt cx="2036906" cy="2405499"/>
              </a:xfrm>
            </p:grpSpPr>
            <p:sp>
              <p:nvSpPr>
                <p:cNvPr id="42" name="文本框 41">
                  <a:extLst>
                    <a:ext uri="{FF2B5EF4-FFF2-40B4-BE49-F238E27FC236}">
                      <a16:creationId xmlns:a16="http://schemas.microsoft.com/office/drawing/2014/main" id="{D2B75629-82DE-4F1C-B42C-114D7093E4FD}"/>
                    </a:ext>
                  </a:extLst>
                </p:cNvPr>
                <p:cNvSpPr txBox="1"/>
                <p:nvPr/>
              </p:nvSpPr>
              <p:spPr>
                <a:xfrm>
                  <a:off x="6615275" y="4102673"/>
                  <a:ext cx="2036906" cy="203132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cs typeface="+mn-ea"/>
                      <a:sym typeface="+mn-lt"/>
                    </a:rPr>
                    <a:t>在这里添加你的详细小段落文本内容，与标题相关并符合整体语言风格内容请简洁，将你需要表达的意思表述清楚完整，保持美观大方。在这里添加你的详细小段落文本内容。</a:t>
                  </a:r>
                </a:p>
              </p:txBody>
            </p:sp>
            <p:sp>
              <p:nvSpPr>
                <p:cNvPr id="43" name="文本框 42">
                  <a:extLst>
                    <a:ext uri="{FF2B5EF4-FFF2-40B4-BE49-F238E27FC236}">
                      <a16:creationId xmlns:a16="http://schemas.microsoft.com/office/drawing/2014/main" id="{ED48CBFC-C2B7-4BF4-9055-39A77370B0B7}"/>
                    </a:ext>
                  </a:extLst>
                </p:cNvPr>
                <p:cNvSpPr txBox="1"/>
                <p:nvPr/>
              </p:nvSpPr>
              <p:spPr>
                <a:xfrm>
                  <a:off x="6780047" y="3728499"/>
                  <a:ext cx="155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cs typeface="+mn-ea"/>
                      <a:sym typeface="+mn-lt"/>
                    </a:rPr>
                    <a:t>添加标题</a:t>
                  </a:r>
                </a:p>
              </p:txBody>
            </p:sp>
          </p:grpSp>
        </p:grpSp>
        <p:sp>
          <p:nvSpPr>
            <p:cNvPr id="39" name="Oval 12">
              <a:extLst>
                <a:ext uri="{FF2B5EF4-FFF2-40B4-BE49-F238E27FC236}">
                  <a16:creationId xmlns:a16="http://schemas.microsoft.com/office/drawing/2014/main" id="{6719A935-C47C-4FE3-ADC9-94D7ECB54FA4}"/>
                </a:ext>
              </a:extLst>
            </p:cNvPr>
            <p:cNvSpPr/>
            <p:nvPr/>
          </p:nvSpPr>
          <p:spPr>
            <a:xfrm>
              <a:off x="10196271" y="2759148"/>
              <a:ext cx="297895" cy="297442"/>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88862 h 440259"/>
                <a:gd name="T27" fmla="*/ 88862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7" h="2757">
                  <a:moveTo>
                    <a:pt x="1063" y="2589"/>
                  </a:moveTo>
                  <a:lnTo>
                    <a:pt x="0" y="2757"/>
                  </a:lnTo>
                  <a:lnTo>
                    <a:pt x="168" y="1694"/>
                  </a:lnTo>
                  <a:lnTo>
                    <a:pt x="1226" y="883"/>
                  </a:lnTo>
                  <a:lnTo>
                    <a:pt x="1503" y="1160"/>
                  </a:lnTo>
                  <a:lnTo>
                    <a:pt x="984" y="1679"/>
                  </a:lnTo>
                  <a:cubicBezTo>
                    <a:pt x="914" y="1646"/>
                    <a:pt x="827" y="1659"/>
                    <a:pt x="769" y="1717"/>
                  </a:cubicBezTo>
                  <a:cubicBezTo>
                    <a:pt x="694" y="1792"/>
                    <a:pt x="694" y="1913"/>
                    <a:pt x="769" y="1988"/>
                  </a:cubicBezTo>
                  <a:cubicBezTo>
                    <a:pt x="844" y="2063"/>
                    <a:pt x="965" y="2063"/>
                    <a:pt x="1040" y="1988"/>
                  </a:cubicBezTo>
                  <a:cubicBezTo>
                    <a:pt x="1098" y="1930"/>
                    <a:pt x="1111" y="1844"/>
                    <a:pt x="1079" y="1773"/>
                  </a:cubicBezTo>
                  <a:lnTo>
                    <a:pt x="1597" y="1254"/>
                  </a:lnTo>
                  <a:lnTo>
                    <a:pt x="1875" y="1531"/>
                  </a:lnTo>
                  <a:lnTo>
                    <a:pt x="1063" y="2589"/>
                  </a:lnTo>
                  <a:close/>
                  <a:moveTo>
                    <a:pt x="1763" y="291"/>
                  </a:moveTo>
                  <a:lnTo>
                    <a:pt x="1695" y="223"/>
                  </a:lnTo>
                  <a:lnTo>
                    <a:pt x="1266" y="652"/>
                  </a:lnTo>
                  <a:lnTo>
                    <a:pt x="2105" y="1491"/>
                  </a:lnTo>
                  <a:lnTo>
                    <a:pt x="2534" y="1062"/>
                  </a:lnTo>
                  <a:lnTo>
                    <a:pt x="2466" y="994"/>
                  </a:lnTo>
                  <a:lnTo>
                    <a:pt x="2757" y="755"/>
                  </a:lnTo>
                  <a:lnTo>
                    <a:pt x="2002" y="0"/>
                  </a:lnTo>
                  <a:lnTo>
                    <a:pt x="1763" y="291"/>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85000"/>
                    <a:lumOff val="15000"/>
                  </a:prstClr>
                </a:solidFill>
                <a:effectLst/>
                <a:uLnTx/>
                <a:uFillTx/>
                <a:cs typeface="+mn-ea"/>
                <a:sym typeface="+mn-lt"/>
              </a:endParaRPr>
            </a:p>
          </p:txBody>
        </p:sp>
      </p:grpSp>
    </p:spTree>
    <p:custDataLst>
      <p:tags r:id="rId1"/>
    </p:custDataLst>
    <p:extLst>
      <p:ext uri="{BB962C8B-B14F-4D97-AF65-F5344CB8AC3E}">
        <p14:creationId xmlns:p14="http://schemas.microsoft.com/office/powerpoint/2010/main" val="372819909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0-#ppt_w/2"/>
                                          </p:val>
                                        </p:tav>
                                        <p:tav tm="100000">
                                          <p:val>
                                            <p:strVal val="#ppt_x"/>
                                          </p:val>
                                        </p:tav>
                                      </p:tavLst>
                                    </p:anim>
                                    <p:anim calcmode="lin" valueType="num">
                                      <p:cBhvr additive="base">
                                        <p:cTn id="8" dur="1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500" fill="hold"/>
                                        <p:tgtEl>
                                          <p:spTgt spid="30"/>
                                        </p:tgtEl>
                                        <p:attrNameLst>
                                          <p:attrName>ppt_x</p:attrName>
                                        </p:attrNameLst>
                                      </p:cBhvr>
                                      <p:tavLst>
                                        <p:tav tm="0">
                                          <p:val>
                                            <p:strVal val="1+#ppt_w/2"/>
                                          </p:val>
                                        </p:tav>
                                        <p:tav tm="100000">
                                          <p:val>
                                            <p:strVal val="#ppt_x"/>
                                          </p:val>
                                        </p:tav>
                                      </p:tavLst>
                                    </p:anim>
                                    <p:anim calcmode="lin" valueType="num">
                                      <p:cBhvr additive="base">
                                        <p:cTn id="12" dur="1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500" fill="hold"/>
                                        <p:tgtEl>
                                          <p:spTgt spid="37"/>
                                        </p:tgtEl>
                                        <p:attrNameLst>
                                          <p:attrName>ppt_x</p:attrName>
                                        </p:attrNameLst>
                                      </p:cBhvr>
                                      <p:tavLst>
                                        <p:tav tm="0">
                                          <p:val>
                                            <p:strVal val="1+#ppt_w/2"/>
                                          </p:val>
                                        </p:tav>
                                        <p:tav tm="100000">
                                          <p:val>
                                            <p:strVal val="#ppt_x"/>
                                          </p:val>
                                        </p:tav>
                                      </p:tavLst>
                                    </p:anim>
                                    <p:anim calcmode="lin" valueType="num">
                                      <p:cBhvr additive="base">
                                        <p:cTn id="16" dur="1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9" name="Google Shape;1169;p45"/>
          <p:cNvSpPr/>
          <p:nvPr/>
        </p:nvSpPr>
        <p:spPr>
          <a:xfrm rot="-5400000" flipH="1">
            <a:off x="7842370" y="2624057"/>
            <a:ext cx="373309" cy="3758080"/>
          </a:xfrm>
          <a:custGeom>
            <a:avLst/>
            <a:gdLst/>
            <a:ahLst/>
            <a:cxnLst/>
            <a:rect l="l" t="t" r="r" b="b"/>
            <a:pathLst>
              <a:path w="6145" h="45490" extrusionOk="0">
                <a:moveTo>
                  <a:pt x="3072" y="0"/>
                </a:moveTo>
                <a:lnTo>
                  <a:pt x="2760" y="9"/>
                </a:lnTo>
                <a:lnTo>
                  <a:pt x="2161" y="134"/>
                </a:lnTo>
                <a:lnTo>
                  <a:pt x="1608" y="366"/>
                </a:lnTo>
                <a:lnTo>
                  <a:pt x="1117" y="697"/>
                </a:lnTo>
                <a:lnTo>
                  <a:pt x="697" y="1117"/>
                </a:lnTo>
                <a:lnTo>
                  <a:pt x="366" y="1608"/>
                </a:lnTo>
                <a:lnTo>
                  <a:pt x="134" y="2161"/>
                </a:lnTo>
                <a:lnTo>
                  <a:pt x="9" y="2760"/>
                </a:lnTo>
                <a:lnTo>
                  <a:pt x="0" y="3072"/>
                </a:lnTo>
                <a:lnTo>
                  <a:pt x="0" y="42418"/>
                </a:lnTo>
                <a:lnTo>
                  <a:pt x="9" y="42730"/>
                </a:lnTo>
                <a:lnTo>
                  <a:pt x="134" y="43337"/>
                </a:lnTo>
                <a:lnTo>
                  <a:pt x="366" y="43882"/>
                </a:lnTo>
                <a:lnTo>
                  <a:pt x="697" y="44373"/>
                </a:lnTo>
                <a:lnTo>
                  <a:pt x="1117" y="44793"/>
                </a:lnTo>
                <a:lnTo>
                  <a:pt x="1608" y="45123"/>
                </a:lnTo>
                <a:lnTo>
                  <a:pt x="2161" y="45355"/>
                </a:lnTo>
                <a:lnTo>
                  <a:pt x="2760" y="45481"/>
                </a:lnTo>
                <a:lnTo>
                  <a:pt x="3072" y="45489"/>
                </a:lnTo>
                <a:lnTo>
                  <a:pt x="3394" y="45481"/>
                </a:lnTo>
                <a:lnTo>
                  <a:pt x="3992" y="45355"/>
                </a:lnTo>
                <a:lnTo>
                  <a:pt x="4546" y="45123"/>
                </a:lnTo>
                <a:lnTo>
                  <a:pt x="5028" y="44793"/>
                </a:lnTo>
                <a:lnTo>
                  <a:pt x="5448" y="44373"/>
                </a:lnTo>
                <a:lnTo>
                  <a:pt x="5778" y="43882"/>
                </a:lnTo>
                <a:lnTo>
                  <a:pt x="6010" y="43337"/>
                </a:lnTo>
                <a:lnTo>
                  <a:pt x="6135" y="42730"/>
                </a:lnTo>
                <a:lnTo>
                  <a:pt x="6144" y="42418"/>
                </a:lnTo>
                <a:lnTo>
                  <a:pt x="6144" y="3072"/>
                </a:lnTo>
                <a:lnTo>
                  <a:pt x="6135" y="2760"/>
                </a:lnTo>
                <a:lnTo>
                  <a:pt x="6010" y="2161"/>
                </a:lnTo>
                <a:lnTo>
                  <a:pt x="5778" y="1608"/>
                </a:lnTo>
                <a:lnTo>
                  <a:pt x="5448" y="1117"/>
                </a:lnTo>
                <a:lnTo>
                  <a:pt x="5028" y="697"/>
                </a:lnTo>
                <a:lnTo>
                  <a:pt x="4546" y="366"/>
                </a:lnTo>
                <a:lnTo>
                  <a:pt x="3992" y="134"/>
                </a:lnTo>
                <a:lnTo>
                  <a:pt x="3394" y="9"/>
                </a:lnTo>
                <a:lnTo>
                  <a:pt x="3072" y="0"/>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70" name="Google Shape;1170;p45"/>
          <p:cNvSpPr/>
          <p:nvPr/>
        </p:nvSpPr>
        <p:spPr>
          <a:xfrm rot="-5400000" flipH="1">
            <a:off x="8552095" y="936516"/>
            <a:ext cx="373309" cy="2338701"/>
          </a:xfrm>
          <a:custGeom>
            <a:avLst/>
            <a:gdLst/>
            <a:ahLst/>
            <a:cxnLst/>
            <a:rect l="l" t="t" r="r" b="b"/>
            <a:pathLst>
              <a:path w="6145" h="28309" extrusionOk="0">
                <a:moveTo>
                  <a:pt x="3073" y="1"/>
                </a:moveTo>
                <a:lnTo>
                  <a:pt x="2760" y="9"/>
                </a:lnTo>
                <a:lnTo>
                  <a:pt x="2153" y="126"/>
                </a:lnTo>
                <a:lnTo>
                  <a:pt x="1608" y="367"/>
                </a:lnTo>
                <a:lnTo>
                  <a:pt x="1117" y="697"/>
                </a:lnTo>
                <a:lnTo>
                  <a:pt x="697" y="1108"/>
                </a:lnTo>
                <a:lnTo>
                  <a:pt x="367" y="1599"/>
                </a:lnTo>
                <a:lnTo>
                  <a:pt x="135" y="2153"/>
                </a:lnTo>
                <a:lnTo>
                  <a:pt x="10" y="2751"/>
                </a:lnTo>
                <a:lnTo>
                  <a:pt x="1" y="3072"/>
                </a:lnTo>
                <a:lnTo>
                  <a:pt x="1" y="25237"/>
                </a:lnTo>
                <a:lnTo>
                  <a:pt x="10" y="25549"/>
                </a:lnTo>
                <a:lnTo>
                  <a:pt x="135" y="26156"/>
                </a:lnTo>
                <a:lnTo>
                  <a:pt x="367" y="26701"/>
                </a:lnTo>
                <a:lnTo>
                  <a:pt x="697" y="27192"/>
                </a:lnTo>
                <a:lnTo>
                  <a:pt x="1117" y="27612"/>
                </a:lnTo>
                <a:lnTo>
                  <a:pt x="1608" y="27942"/>
                </a:lnTo>
                <a:lnTo>
                  <a:pt x="2153" y="28174"/>
                </a:lnTo>
                <a:lnTo>
                  <a:pt x="2760" y="28300"/>
                </a:lnTo>
                <a:lnTo>
                  <a:pt x="3073" y="28308"/>
                </a:lnTo>
                <a:lnTo>
                  <a:pt x="3385" y="28300"/>
                </a:lnTo>
                <a:lnTo>
                  <a:pt x="3983" y="28174"/>
                </a:lnTo>
                <a:lnTo>
                  <a:pt x="4537" y="27942"/>
                </a:lnTo>
                <a:lnTo>
                  <a:pt x="5028" y="27612"/>
                </a:lnTo>
                <a:lnTo>
                  <a:pt x="5448" y="27192"/>
                </a:lnTo>
                <a:lnTo>
                  <a:pt x="5778" y="26701"/>
                </a:lnTo>
                <a:lnTo>
                  <a:pt x="6011" y="26156"/>
                </a:lnTo>
                <a:lnTo>
                  <a:pt x="6136" y="25549"/>
                </a:lnTo>
                <a:lnTo>
                  <a:pt x="6144" y="25237"/>
                </a:lnTo>
                <a:lnTo>
                  <a:pt x="6144" y="3072"/>
                </a:lnTo>
                <a:lnTo>
                  <a:pt x="6136" y="2751"/>
                </a:lnTo>
                <a:lnTo>
                  <a:pt x="6011" y="2153"/>
                </a:lnTo>
                <a:lnTo>
                  <a:pt x="5778" y="1599"/>
                </a:lnTo>
                <a:lnTo>
                  <a:pt x="5448" y="1108"/>
                </a:lnTo>
                <a:lnTo>
                  <a:pt x="5028" y="697"/>
                </a:lnTo>
                <a:lnTo>
                  <a:pt x="4537" y="367"/>
                </a:lnTo>
                <a:lnTo>
                  <a:pt x="3983" y="126"/>
                </a:lnTo>
                <a:lnTo>
                  <a:pt x="3385" y="9"/>
                </a:lnTo>
                <a:lnTo>
                  <a:pt x="3073" y="1"/>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71" name="Google Shape;1171;p45"/>
          <p:cNvSpPr/>
          <p:nvPr/>
        </p:nvSpPr>
        <p:spPr>
          <a:xfrm rot="-5400000" flipH="1">
            <a:off x="8238191" y="1801263"/>
            <a:ext cx="373309" cy="2966480"/>
          </a:xfrm>
          <a:custGeom>
            <a:avLst/>
            <a:gdLst/>
            <a:ahLst/>
            <a:cxnLst/>
            <a:rect l="l" t="t" r="r" b="b"/>
            <a:pathLst>
              <a:path w="6145" h="35908" extrusionOk="0">
                <a:moveTo>
                  <a:pt x="3072" y="0"/>
                </a:moveTo>
                <a:lnTo>
                  <a:pt x="2751" y="9"/>
                </a:lnTo>
                <a:lnTo>
                  <a:pt x="2153" y="134"/>
                </a:lnTo>
                <a:lnTo>
                  <a:pt x="1599" y="366"/>
                </a:lnTo>
                <a:lnTo>
                  <a:pt x="1108" y="697"/>
                </a:lnTo>
                <a:lnTo>
                  <a:pt x="697" y="1116"/>
                </a:lnTo>
                <a:lnTo>
                  <a:pt x="367" y="1608"/>
                </a:lnTo>
                <a:lnTo>
                  <a:pt x="125" y="2161"/>
                </a:lnTo>
                <a:lnTo>
                  <a:pt x="9" y="2759"/>
                </a:lnTo>
                <a:lnTo>
                  <a:pt x="0" y="3072"/>
                </a:lnTo>
                <a:lnTo>
                  <a:pt x="0" y="32836"/>
                </a:lnTo>
                <a:lnTo>
                  <a:pt x="9" y="33148"/>
                </a:lnTo>
                <a:lnTo>
                  <a:pt x="125" y="33755"/>
                </a:lnTo>
                <a:lnTo>
                  <a:pt x="367" y="34300"/>
                </a:lnTo>
                <a:lnTo>
                  <a:pt x="697" y="34791"/>
                </a:lnTo>
                <a:lnTo>
                  <a:pt x="1108" y="35211"/>
                </a:lnTo>
                <a:lnTo>
                  <a:pt x="1599" y="35541"/>
                </a:lnTo>
                <a:lnTo>
                  <a:pt x="2153" y="35773"/>
                </a:lnTo>
                <a:lnTo>
                  <a:pt x="2751" y="35899"/>
                </a:lnTo>
                <a:lnTo>
                  <a:pt x="3072" y="35907"/>
                </a:lnTo>
                <a:lnTo>
                  <a:pt x="3385" y="35899"/>
                </a:lnTo>
                <a:lnTo>
                  <a:pt x="3983" y="35773"/>
                </a:lnTo>
                <a:lnTo>
                  <a:pt x="4537" y="35541"/>
                </a:lnTo>
                <a:lnTo>
                  <a:pt x="5028" y="35211"/>
                </a:lnTo>
                <a:lnTo>
                  <a:pt x="5448" y="34791"/>
                </a:lnTo>
                <a:lnTo>
                  <a:pt x="5778" y="34300"/>
                </a:lnTo>
                <a:lnTo>
                  <a:pt x="6010" y="33755"/>
                </a:lnTo>
                <a:lnTo>
                  <a:pt x="6126" y="33148"/>
                </a:lnTo>
                <a:lnTo>
                  <a:pt x="6144" y="32836"/>
                </a:lnTo>
                <a:lnTo>
                  <a:pt x="6144" y="3072"/>
                </a:lnTo>
                <a:lnTo>
                  <a:pt x="6126" y="2759"/>
                </a:lnTo>
                <a:lnTo>
                  <a:pt x="6010" y="2161"/>
                </a:lnTo>
                <a:lnTo>
                  <a:pt x="5778" y="1608"/>
                </a:lnTo>
                <a:lnTo>
                  <a:pt x="5448" y="1116"/>
                </a:lnTo>
                <a:lnTo>
                  <a:pt x="5028" y="697"/>
                </a:lnTo>
                <a:lnTo>
                  <a:pt x="4537" y="366"/>
                </a:lnTo>
                <a:lnTo>
                  <a:pt x="3983" y="134"/>
                </a:lnTo>
                <a:lnTo>
                  <a:pt x="3385" y="9"/>
                </a:lnTo>
                <a:lnTo>
                  <a:pt x="3072" y="0"/>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72" name="Google Shape;1172;p45"/>
          <p:cNvSpPr/>
          <p:nvPr/>
        </p:nvSpPr>
        <p:spPr>
          <a:xfrm rot="-5400000" flipH="1">
            <a:off x="7424400" y="3443629"/>
            <a:ext cx="373309" cy="4593868"/>
          </a:xfrm>
          <a:custGeom>
            <a:avLst/>
            <a:gdLst/>
            <a:ahLst/>
            <a:cxnLst/>
            <a:rect l="l" t="t" r="r" b="b"/>
            <a:pathLst>
              <a:path w="6145" h="64931" extrusionOk="0">
                <a:moveTo>
                  <a:pt x="3072" y="1"/>
                </a:moveTo>
                <a:lnTo>
                  <a:pt x="2760" y="19"/>
                </a:lnTo>
                <a:lnTo>
                  <a:pt x="2153" y="135"/>
                </a:lnTo>
                <a:lnTo>
                  <a:pt x="1608" y="376"/>
                </a:lnTo>
                <a:lnTo>
                  <a:pt x="1117" y="706"/>
                </a:lnTo>
                <a:lnTo>
                  <a:pt x="697" y="1117"/>
                </a:lnTo>
                <a:lnTo>
                  <a:pt x="367" y="1608"/>
                </a:lnTo>
                <a:lnTo>
                  <a:pt x="134" y="2162"/>
                </a:lnTo>
                <a:lnTo>
                  <a:pt x="9" y="2760"/>
                </a:lnTo>
                <a:lnTo>
                  <a:pt x="1" y="3082"/>
                </a:lnTo>
                <a:lnTo>
                  <a:pt x="1" y="61859"/>
                </a:lnTo>
                <a:lnTo>
                  <a:pt x="9" y="62171"/>
                </a:lnTo>
                <a:lnTo>
                  <a:pt x="134" y="62778"/>
                </a:lnTo>
                <a:lnTo>
                  <a:pt x="367" y="63323"/>
                </a:lnTo>
                <a:lnTo>
                  <a:pt x="697" y="63814"/>
                </a:lnTo>
                <a:lnTo>
                  <a:pt x="1117" y="64234"/>
                </a:lnTo>
                <a:lnTo>
                  <a:pt x="1608" y="64564"/>
                </a:lnTo>
                <a:lnTo>
                  <a:pt x="2153" y="64796"/>
                </a:lnTo>
                <a:lnTo>
                  <a:pt x="2760" y="64922"/>
                </a:lnTo>
                <a:lnTo>
                  <a:pt x="3072" y="64930"/>
                </a:lnTo>
                <a:lnTo>
                  <a:pt x="3385" y="64922"/>
                </a:lnTo>
                <a:lnTo>
                  <a:pt x="3992" y="64796"/>
                </a:lnTo>
                <a:lnTo>
                  <a:pt x="4537" y="64564"/>
                </a:lnTo>
                <a:lnTo>
                  <a:pt x="5028" y="64234"/>
                </a:lnTo>
                <a:lnTo>
                  <a:pt x="5448" y="63814"/>
                </a:lnTo>
                <a:lnTo>
                  <a:pt x="5778" y="63323"/>
                </a:lnTo>
                <a:lnTo>
                  <a:pt x="6010" y="62778"/>
                </a:lnTo>
                <a:lnTo>
                  <a:pt x="6135" y="62171"/>
                </a:lnTo>
                <a:lnTo>
                  <a:pt x="6144" y="61859"/>
                </a:lnTo>
                <a:lnTo>
                  <a:pt x="6144" y="3082"/>
                </a:lnTo>
                <a:lnTo>
                  <a:pt x="6135" y="2760"/>
                </a:lnTo>
                <a:lnTo>
                  <a:pt x="6010" y="2162"/>
                </a:lnTo>
                <a:lnTo>
                  <a:pt x="5778" y="1608"/>
                </a:lnTo>
                <a:lnTo>
                  <a:pt x="5448" y="1117"/>
                </a:lnTo>
                <a:lnTo>
                  <a:pt x="5028" y="706"/>
                </a:lnTo>
                <a:lnTo>
                  <a:pt x="4537" y="376"/>
                </a:lnTo>
                <a:lnTo>
                  <a:pt x="3992" y="135"/>
                </a:lnTo>
                <a:lnTo>
                  <a:pt x="3385" y="19"/>
                </a:lnTo>
                <a:lnTo>
                  <a:pt x="3072" y="1"/>
                </a:ln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73" name="Google Shape;1173;p45"/>
          <p:cNvSpPr txBox="1"/>
          <p:nvPr/>
        </p:nvSpPr>
        <p:spPr>
          <a:xfrm flipH="1">
            <a:off x="9907795" y="1712467"/>
            <a:ext cx="1197600" cy="786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548280"/>
                </a:solidFill>
                <a:effectLst/>
                <a:uLnTx/>
                <a:uFillTx/>
                <a:cs typeface="+mn-ea"/>
                <a:sym typeface="+mn-lt"/>
              </a:rPr>
              <a:t>30%</a:t>
            </a:r>
            <a:endParaRPr kumimoji="0" sz="3200" b="0" i="0" u="none" strike="noStrike" kern="0" cap="none" spc="0" normalizeH="0" baseline="0" noProof="0">
              <a:ln>
                <a:noFill/>
              </a:ln>
              <a:solidFill>
                <a:srgbClr val="548280"/>
              </a:solidFill>
              <a:effectLst/>
              <a:uLnTx/>
              <a:uFillTx/>
              <a:cs typeface="+mn-ea"/>
              <a:sym typeface="+mn-lt"/>
            </a:endParaRPr>
          </a:p>
        </p:txBody>
      </p:sp>
      <p:sp>
        <p:nvSpPr>
          <p:cNvPr id="1174" name="Google Shape;1174;p45"/>
          <p:cNvSpPr txBox="1"/>
          <p:nvPr/>
        </p:nvSpPr>
        <p:spPr>
          <a:xfrm flipH="1">
            <a:off x="9907795" y="2891103"/>
            <a:ext cx="1197600" cy="786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548280"/>
                </a:solidFill>
                <a:effectLst/>
                <a:uLnTx/>
                <a:uFillTx/>
                <a:cs typeface="+mn-ea"/>
                <a:sym typeface="+mn-lt"/>
              </a:rPr>
              <a:t>40%</a:t>
            </a:r>
            <a:endParaRPr kumimoji="0" sz="3200" b="0" i="0" u="none" strike="noStrike" kern="0" cap="none" spc="0" normalizeH="0" baseline="0" noProof="0">
              <a:ln>
                <a:noFill/>
              </a:ln>
              <a:solidFill>
                <a:srgbClr val="548280"/>
              </a:solidFill>
              <a:effectLst/>
              <a:uLnTx/>
              <a:uFillTx/>
              <a:cs typeface="+mn-ea"/>
              <a:sym typeface="+mn-lt"/>
            </a:endParaRPr>
          </a:p>
        </p:txBody>
      </p:sp>
      <p:sp>
        <p:nvSpPr>
          <p:cNvPr id="1175" name="Google Shape;1175;p45"/>
          <p:cNvSpPr txBox="1"/>
          <p:nvPr/>
        </p:nvSpPr>
        <p:spPr>
          <a:xfrm flipH="1">
            <a:off x="9907795" y="4109697"/>
            <a:ext cx="1197600" cy="786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548280"/>
                </a:solidFill>
                <a:effectLst/>
                <a:uLnTx/>
                <a:uFillTx/>
                <a:cs typeface="+mn-ea"/>
                <a:sym typeface="+mn-lt"/>
              </a:rPr>
              <a:t>50%</a:t>
            </a:r>
            <a:endParaRPr kumimoji="0" sz="3200" b="0" i="0" u="none" strike="noStrike" kern="0" cap="none" spc="0" normalizeH="0" baseline="0" noProof="0">
              <a:ln>
                <a:noFill/>
              </a:ln>
              <a:solidFill>
                <a:srgbClr val="548280"/>
              </a:solidFill>
              <a:effectLst/>
              <a:uLnTx/>
              <a:uFillTx/>
              <a:cs typeface="+mn-ea"/>
              <a:sym typeface="+mn-lt"/>
            </a:endParaRPr>
          </a:p>
        </p:txBody>
      </p:sp>
      <p:sp>
        <p:nvSpPr>
          <p:cNvPr id="1176" name="Google Shape;1176;p45"/>
          <p:cNvSpPr txBox="1"/>
          <p:nvPr/>
        </p:nvSpPr>
        <p:spPr>
          <a:xfrm flipH="1">
            <a:off x="9907795" y="5347161"/>
            <a:ext cx="1197600" cy="786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548280"/>
                </a:solidFill>
                <a:effectLst/>
                <a:uLnTx/>
                <a:uFillTx/>
                <a:cs typeface="+mn-ea"/>
                <a:sym typeface="+mn-lt"/>
              </a:rPr>
              <a:t>60%</a:t>
            </a:r>
            <a:endParaRPr kumimoji="0" sz="3200" b="0" i="0" u="none" strike="noStrike" kern="0" cap="none" spc="0" normalizeH="0" baseline="0" noProof="0">
              <a:ln>
                <a:noFill/>
              </a:ln>
              <a:solidFill>
                <a:srgbClr val="548280"/>
              </a:solidFill>
              <a:effectLst/>
              <a:uLnTx/>
              <a:uFillTx/>
              <a:cs typeface="+mn-ea"/>
              <a:sym typeface="+mn-lt"/>
            </a:endParaRPr>
          </a:p>
        </p:txBody>
      </p:sp>
      <p:grpSp>
        <p:nvGrpSpPr>
          <p:cNvPr id="1181" name="Google Shape;1181;p45"/>
          <p:cNvGrpSpPr/>
          <p:nvPr/>
        </p:nvGrpSpPr>
        <p:grpSpPr>
          <a:xfrm flipH="1">
            <a:off x="4897138" y="1866969"/>
            <a:ext cx="408688" cy="477799"/>
            <a:chOff x="-48237000" y="2342650"/>
            <a:chExt cx="256800" cy="300225"/>
          </a:xfrm>
        </p:grpSpPr>
        <p:sp>
          <p:nvSpPr>
            <p:cNvPr id="1182" name="Google Shape;1182;p45"/>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83" name="Google Shape;1183;p45"/>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84" name="Google Shape;1184;p45"/>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grpSp>
      <p:sp>
        <p:nvSpPr>
          <p:cNvPr id="1185" name="Google Shape;1185;p45"/>
          <p:cNvSpPr/>
          <p:nvPr/>
        </p:nvSpPr>
        <p:spPr>
          <a:xfrm flipH="1">
            <a:off x="4342426" y="3046640"/>
            <a:ext cx="476365" cy="475729"/>
          </a:xfrm>
          <a:custGeom>
            <a:avLst/>
            <a:gdLst/>
            <a:ahLst/>
            <a:cxnLst/>
            <a:rect l="l" t="t" r="r" b="b"/>
            <a:pathLst>
              <a:path w="11973" h="11957" extrusionOk="0">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grpSp>
        <p:nvGrpSpPr>
          <p:cNvPr id="1186" name="Google Shape;1186;p45"/>
          <p:cNvGrpSpPr/>
          <p:nvPr/>
        </p:nvGrpSpPr>
        <p:grpSpPr>
          <a:xfrm flipH="1">
            <a:off x="3684675" y="4316442"/>
            <a:ext cx="454144" cy="453557"/>
            <a:chOff x="5053900" y="2021500"/>
            <a:chExt cx="483750" cy="483125"/>
          </a:xfrm>
        </p:grpSpPr>
        <p:sp>
          <p:nvSpPr>
            <p:cNvPr id="1187" name="Google Shape;1187;p45"/>
            <p:cNvSpPr/>
            <p:nvPr/>
          </p:nvSpPr>
          <p:spPr>
            <a:xfrm>
              <a:off x="5281350" y="2078100"/>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88" name="Google Shape;1188;p45"/>
            <p:cNvSpPr/>
            <p:nvPr/>
          </p:nvSpPr>
          <p:spPr>
            <a:xfrm>
              <a:off x="5118000" y="2021500"/>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89" name="Google Shape;1189;p45"/>
            <p:cNvSpPr/>
            <p:nvPr/>
          </p:nvSpPr>
          <p:spPr>
            <a:xfrm>
              <a:off x="5053900" y="2191325"/>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90" name="Google Shape;1190;p45"/>
            <p:cNvSpPr/>
            <p:nvPr/>
          </p:nvSpPr>
          <p:spPr>
            <a:xfrm>
              <a:off x="5056850" y="2096550"/>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91" name="Google Shape;1191;p45"/>
            <p:cNvSpPr/>
            <p:nvPr/>
          </p:nvSpPr>
          <p:spPr>
            <a:xfrm>
              <a:off x="5056400" y="2266400"/>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92" name="Google Shape;1192;p45"/>
            <p:cNvSpPr/>
            <p:nvPr/>
          </p:nvSpPr>
          <p:spPr>
            <a:xfrm>
              <a:off x="5480400" y="2191325"/>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93" name="Google Shape;1193;p45"/>
            <p:cNvSpPr/>
            <p:nvPr/>
          </p:nvSpPr>
          <p:spPr>
            <a:xfrm>
              <a:off x="5479800" y="2096550"/>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1194" name="Google Shape;1194;p45"/>
            <p:cNvSpPr/>
            <p:nvPr/>
          </p:nvSpPr>
          <p:spPr>
            <a:xfrm>
              <a:off x="5483350" y="2266400"/>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grpSp>
      <p:sp>
        <p:nvSpPr>
          <p:cNvPr id="1195" name="Google Shape;1195;p45"/>
          <p:cNvSpPr/>
          <p:nvPr/>
        </p:nvSpPr>
        <p:spPr>
          <a:xfrm flipH="1">
            <a:off x="3109547" y="5496998"/>
            <a:ext cx="487164" cy="487125"/>
          </a:xfrm>
          <a:custGeom>
            <a:avLst/>
            <a:gdLst/>
            <a:ahLst/>
            <a:cxnLst/>
            <a:rect l="l" t="t" r="r" b="b"/>
            <a:pathLst>
              <a:path w="12635" h="12634" extrusionOk="0">
                <a:moveTo>
                  <a:pt x="6302" y="2741"/>
                </a:moveTo>
                <a:cubicBezTo>
                  <a:pt x="6774" y="2741"/>
                  <a:pt x="7152" y="3087"/>
                  <a:pt x="7152" y="3560"/>
                </a:cubicBezTo>
                <a:cubicBezTo>
                  <a:pt x="7152" y="4033"/>
                  <a:pt x="6774" y="4411"/>
                  <a:pt x="6302" y="4411"/>
                </a:cubicBezTo>
                <a:cubicBezTo>
                  <a:pt x="5861" y="4411"/>
                  <a:pt x="5483" y="4033"/>
                  <a:pt x="5483" y="3560"/>
                </a:cubicBezTo>
                <a:cubicBezTo>
                  <a:pt x="5483" y="3087"/>
                  <a:pt x="5829" y="2741"/>
                  <a:pt x="6302" y="2741"/>
                </a:cubicBezTo>
                <a:close/>
                <a:moveTo>
                  <a:pt x="11910" y="819"/>
                </a:moveTo>
                <a:lnTo>
                  <a:pt x="11910" y="5230"/>
                </a:lnTo>
                <a:lnTo>
                  <a:pt x="8161" y="5230"/>
                </a:lnTo>
                <a:cubicBezTo>
                  <a:pt x="7972" y="5041"/>
                  <a:pt x="7751" y="4820"/>
                  <a:pt x="7530" y="4726"/>
                </a:cubicBezTo>
                <a:cubicBezTo>
                  <a:pt x="7814" y="4411"/>
                  <a:pt x="8003" y="4001"/>
                  <a:pt x="8003" y="3560"/>
                </a:cubicBezTo>
                <a:cubicBezTo>
                  <a:pt x="8003" y="2678"/>
                  <a:pt x="7247" y="1922"/>
                  <a:pt x="6333" y="1922"/>
                </a:cubicBezTo>
                <a:cubicBezTo>
                  <a:pt x="5451" y="1922"/>
                  <a:pt x="4695" y="2678"/>
                  <a:pt x="4695" y="3560"/>
                </a:cubicBezTo>
                <a:cubicBezTo>
                  <a:pt x="4695" y="4001"/>
                  <a:pt x="4853" y="4411"/>
                  <a:pt x="5168" y="4726"/>
                </a:cubicBezTo>
                <a:cubicBezTo>
                  <a:pt x="4916" y="4820"/>
                  <a:pt x="4695" y="5041"/>
                  <a:pt x="4537" y="5230"/>
                </a:cubicBezTo>
                <a:lnTo>
                  <a:pt x="883" y="5230"/>
                </a:lnTo>
                <a:lnTo>
                  <a:pt x="883" y="819"/>
                </a:lnTo>
                <a:close/>
                <a:moveTo>
                  <a:pt x="6302" y="5230"/>
                </a:moveTo>
                <a:cubicBezTo>
                  <a:pt x="7215" y="5230"/>
                  <a:pt x="7972" y="5986"/>
                  <a:pt x="7972" y="6868"/>
                </a:cubicBezTo>
                <a:lnTo>
                  <a:pt x="4664" y="6868"/>
                </a:lnTo>
                <a:cubicBezTo>
                  <a:pt x="4664" y="5986"/>
                  <a:pt x="5388" y="5230"/>
                  <a:pt x="6302" y="5230"/>
                </a:cubicBezTo>
                <a:close/>
                <a:moveTo>
                  <a:pt x="8287" y="7719"/>
                </a:moveTo>
                <a:lnTo>
                  <a:pt x="7593" y="11846"/>
                </a:lnTo>
                <a:lnTo>
                  <a:pt x="5010" y="11846"/>
                </a:lnTo>
                <a:lnTo>
                  <a:pt x="4285" y="7719"/>
                </a:lnTo>
                <a:close/>
                <a:moveTo>
                  <a:pt x="410" y="0"/>
                </a:moveTo>
                <a:cubicBezTo>
                  <a:pt x="158" y="0"/>
                  <a:pt x="1" y="189"/>
                  <a:pt x="1" y="378"/>
                </a:cubicBezTo>
                <a:lnTo>
                  <a:pt x="1" y="5608"/>
                </a:lnTo>
                <a:cubicBezTo>
                  <a:pt x="1" y="5860"/>
                  <a:pt x="190" y="6017"/>
                  <a:pt x="410" y="6017"/>
                </a:cubicBezTo>
                <a:lnTo>
                  <a:pt x="3970" y="6017"/>
                </a:lnTo>
                <a:cubicBezTo>
                  <a:pt x="3907" y="6301"/>
                  <a:pt x="3813" y="6553"/>
                  <a:pt x="3813" y="6837"/>
                </a:cubicBezTo>
                <a:lnTo>
                  <a:pt x="2994" y="6837"/>
                </a:lnTo>
                <a:cubicBezTo>
                  <a:pt x="2773" y="6837"/>
                  <a:pt x="2616" y="7026"/>
                  <a:pt x="2616" y="7246"/>
                </a:cubicBezTo>
                <a:cubicBezTo>
                  <a:pt x="2616" y="7467"/>
                  <a:pt x="2805" y="7656"/>
                  <a:pt x="2994" y="7656"/>
                </a:cubicBezTo>
                <a:lnTo>
                  <a:pt x="3466" y="7656"/>
                </a:lnTo>
                <a:lnTo>
                  <a:pt x="4254" y="12255"/>
                </a:lnTo>
                <a:cubicBezTo>
                  <a:pt x="4285" y="12476"/>
                  <a:pt x="4443" y="12633"/>
                  <a:pt x="4664" y="12633"/>
                </a:cubicBezTo>
                <a:lnTo>
                  <a:pt x="7972" y="12633"/>
                </a:lnTo>
                <a:cubicBezTo>
                  <a:pt x="8161" y="12633"/>
                  <a:pt x="8350" y="12476"/>
                  <a:pt x="8350" y="12255"/>
                </a:cubicBezTo>
                <a:lnTo>
                  <a:pt x="9137" y="7656"/>
                </a:lnTo>
                <a:lnTo>
                  <a:pt x="9610" y="7656"/>
                </a:lnTo>
                <a:cubicBezTo>
                  <a:pt x="9862" y="7656"/>
                  <a:pt x="10019" y="7467"/>
                  <a:pt x="10019" y="7215"/>
                </a:cubicBezTo>
                <a:cubicBezTo>
                  <a:pt x="10019" y="6994"/>
                  <a:pt x="9799" y="6837"/>
                  <a:pt x="9610" y="6837"/>
                </a:cubicBezTo>
                <a:lnTo>
                  <a:pt x="8791" y="6837"/>
                </a:lnTo>
                <a:cubicBezTo>
                  <a:pt x="8791" y="6553"/>
                  <a:pt x="8759" y="6269"/>
                  <a:pt x="8633" y="6017"/>
                </a:cubicBezTo>
                <a:lnTo>
                  <a:pt x="12225" y="6017"/>
                </a:lnTo>
                <a:cubicBezTo>
                  <a:pt x="12445" y="6017"/>
                  <a:pt x="12603" y="5797"/>
                  <a:pt x="12603" y="5608"/>
                </a:cubicBezTo>
                <a:lnTo>
                  <a:pt x="12603" y="378"/>
                </a:lnTo>
                <a:cubicBezTo>
                  <a:pt x="12634" y="189"/>
                  <a:pt x="12445" y="0"/>
                  <a:pt x="12256" y="0"/>
                </a:cubicBezTo>
                <a:close/>
              </a:path>
            </a:pathLst>
          </a:cu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a:noFill/>
              </a:ln>
              <a:solidFill>
                <a:srgbClr val="FFFFFF"/>
              </a:solidFill>
              <a:effectLst/>
              <a:uLnTx/>
              <a:uFillTx/>
              <a:cs typeface="+mn-ea"/>
              <a:sym typeface="+mn-lt"/>
            </a:endParaRPr>
          </a:p>
        </p:txBody>
      </p:sp>
      <p:sp>
        <p:nvSpPr>
          <p:cNvPr id="4" name="文本框 3">
            <a:extLst>
              <a:ext uri="{FF2B5EF4-FFF2-40B4-BE49-F238E27FC236}">
                <a16:creationId xmlns:a16="http://schemas.microsoft.com/office/drawing/2014/main" id="{65DF9F5C-6F38-4E96-A436-6DB891214D98}"/>
              </a:ext>
            </a:extLst>
          </p:cNvPr>
          <p:cNvSpPr txBox="1"/>
          <p:nvPr/>
        </p:nvSpPr>
        <p:spPr>
          <a:xfrm>
            <a:off x="5548097" y="1895825"/>
            <a:ext cx="170922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添加标题</a:t>
            </a:r>
          </a:p>
        </p:txBody>
      </p:sp>
      <p:sp>
        <p:nvSpPr>
          <p:cNvPr id="35" name="文本框 34">
            <a:extLst>
              <a:ext uri="{FF2B5EF4-FFF2-40B4-BE49-F238E27FC236}">
                <a16:creationId xmlns:a16="http://schemas.microsoft.com/office/drawing/2014/main" id="{3755199B-9822-4F74-A3F4-CA2E44882356}"/>
              </a:ext>
            </a:extLst>
          </p:cNvPr>
          <p:cNvSpPr txBox="1"/>
          <p:nvPr/>
        </p:nvSpPr>
        <p:spPr>
          <a:xfrm>
            <a:off x="5071048" y="3065619"/>
            <a:ext cx="170922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添加标题</a:t>
            </a:r>
          </a:p>
        </p:txBody>
      </p:sp>
      <p:sp>
        <p:nvSpPr>
          <p:cNvPr id="36" name="文本框 35">
            <a:extLst>
              <a:ext uri="{FF2B5EF4-FFF2-40B4-BE49-F238E27FC236}">
                <a16:creationId xmlns:a16="http://schemas.microsoft.com/office/drawing/2014/main" id="{D03258C6-2C31-4E69-A757-B9C9E4E12939}"/>
              </a:ext>
            </a:extLst>
          </p:cNvPr>
          <p:cNvSpPr txBox="1"/>
          <p:nvPr/>
        </p:nvSpPr>
        <p:spPr>
          <a:xfrm>
            <a:off x="4251127" y="4303397"/>
            <a:ext cx="170922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添加标题</a:t>
            </a:r>
          </a:p>
        </p:txBody>
      </p:sp>
      <p:sp>
        <p:nvSpPr>
          <p:cNvPr id="37" name="文本框 36">
            <a:extLst>
              <a:ext uri="{FF2B5EF4-FFF2-40B4-BE49-F238E27FC236}">
                <a16:creationId xmlns:a16="http://schemas.microsoft.com/office/drawing/2014/main" id="{1B51688B-2E39-4B51-BFE3-CB8296D7BAD8}"/>
              </a:ext>
            </a:extLst>
          </p:cNvPr>
          <p:cNvSpPr txBox="1"/>
          <p:nvPr/>
        </p:nvSpPr>
        <p:spPr>
          <a:xfrm>
            <a:off x="3569764" y="5517218"/>
            <a:ext cx="170922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添加标题</a:t>
            </a:r>
          </a:p>
        </p:txBody>
      </p:sp>
      <p:sp>
        <p:nvSpPr>
          <p:cNvPr id="38" name="Synergistically utilize technically sound portals with frictionless chains. Dramatically customize…">
            <a:extLst>
              <a:ext uri="{FF2B5EF4-FFF2-40B4-BE49-F238E27FC236}">
                <a16:creationId xmlns:a16="http://schemas.microsoft.com/office/drawing/2014/main" id="{D48248EB-A6E5-4F5A-B7C7-BD3A9349993A}"/>
              </a:ext>
            </a:extLst>
          </p:cNvPr>
          <p:cNvSpPr txBox="1"/>
          <p:nvPr/>
        </p:nvSpPr>
        <p:spPr>
          <a:xfrm>
            <a:off x="2334758" y="1818801"/>
            <a:ext cx="2257826" cy="8872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0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00" b="0" i="0" u="none" strike="noStrike" kern="0" cap="none" spc="0" normalizeH="0" baseline="0" noProof="0" dirty="0">
                <a:ln>
                  <a:noFill/>
                </a:ln>
                <a:solidFill>
                  <a:srgbClr val="548280"/>
                </a:solidFill>
                <a:effectLst/>
                <a:uLnTx/>
                <a:uFillTx/>
                <a:cs typeface="+mn-ea"/>
                <a:sym typeface="+mn-lt"/>
              </a:rPr>
              <a:t>,</a:t>
            </a:r>
            <a:r>
              <a:rPr kumimoji="0" lang="en-US" altLang="zh-CN" sz="1000" b="0" i="0" u="none" strike="noStrike" kern="0" cap="none" spc="0" normalizeH="0" baseline="0" noProof="0" dirty="0">
                <a:ln>
                  <a:noFill/>
                </a:ln>
                <a:solidFill>
                  <a:srgbClr val="548280"/>
                </a:solidFill>
                <a:effectLst/>
                <a:uLnTx/>
                <a:uFillTx/>
                <a:cs typeface="+mn-ea"/>
                <a:sym typeface="+mn-lt"/>
              </a:rPr>
              <a:t> Synergistically, Synergistically utilize</a:t>
            </a:r>
          </a:p>
        </p:txBody>
      </p:sp>
      <p:sp>
        <p:nvSpPr>
          <p:cNvPr id="39" name="Synergistically utilize technically sound portals with frictionless chains. Dramatically customize…">
            <a:extLst>
              <a:ext uri="{FF2B5EF4-FFF2-40B4-BE49-F238E27FC236}">
                <a16:creationId xmlns:a16="http://schemas.microsoft.com/office/drawing/2014/main" id="{640A3E57-35D3-47C4-94B6-9673BA58E314}"/>
              </a:ext>
            </a:extLst>
          </p:cNvPr>
          <p:cNvSpPr txBox="1"/>
          <p:nvPr/>
        </p:nvSpPr>
        <p:spPr>
          <a:xfrm>
            <a:off x="1542599" y="2886014"/>
            <a:ext cx="2257826" cy="8872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0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00" b="0" i="0" u="none" strike="noStrike" kern="0" cap="none" spc="0" normalizeH="0" baseline="0" noProof="0" dirty="0">
                <a:ln>
                  <a:noFill/>
                </a:ln>
                <a:solidFill>
                  <a:srgbClr val="548280"/>
                </a:solidFill>
                <a:effectLst/>
                <a:uLnTx/>
                <a:uFillTx/>
                <a:cs typeface="+mn-ea"/>
                <a:sym typeface="+mn-lt"/>
              </a:rPr>
              <a:t>,</a:t>
            </a:r>
            <a:r>
              <a:rPr kumimoji="0" lang="en-US" altLang="zh-CN" sz="1000" b="0" i="0" u="none" strike="noStrike" kern="0" cap="none" spc="0" normalizeH="0" baseline="0" noProof="0" dirty="0">
                <a:ln>
                  <a:noFill/>
                </a:ln>
                <a:solidFill>
                  <a:srgbClr val="548280"/>
                </a:solidFill>
                <a:effectLst/>
                <a:uLnTx/>
                <a:uFillTx/>
                <a:cs typeface="+mn-ea"/>
                <a:sym typeface="+mn-lt"/>
              </a:rPr>
              <a:t> Synergistically, Synergistically utilize</a:t>
            </a:r>
          </a:p>
        </p:txBody>
      </p:sp>
      <p:sp>
        <p:nvSpPr>
          <p:cNvPr id="40" name="Synergistically utilize technically sound portals with frictionless chains. Dramatically customize…">
            <a:extLst>
              <a:ext uri="{FF2B5EF4-FFF2-40B4-BE49-F238E27FC236}">
                <a16:creationId xmlns:a16="http://schemas.microsoft.com/office/drawing/2014/main" id="{3FBFB2F6-56AF-48D2-B946-70ED2A4E2B0B}"/>
              </a:ext>
            </a:extLst>
          </p:cNvPr>
          <p:cNvSpPr txBox="1"/>
          <p:nvPr/>
        </p:nvSpPr>
        <p:spPr>
          <a:xfrm>
            <a:off x="941736" y="4078747"/>
            <a:ext cx="2257826" cy="8872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0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00" b="0" i="0" u="none" strike="noStrike" kern="0" cap="none" spc="0" normalizeH="0" baseline="0" noProof="0" dirty="0">
                <a:ln>
                  <a:noFill/>
                </a:ln>
                <a:solidFill>
                  <a:srgbClr val="548280"/>
                </a:solidFill>
                <a:effectLst/>
                <a:uLnTx/>
                <a:uFillTx/>
                <a:cs typeface="+mn-ea"/>
                <a:sym typeface="+mn-lt"/>
              </a:rPr>
              <a:t>,</a:t>
            </a:r>
            <a:r>
              <a:rPr kumimoji="0" lang="en-US" altLang="zh-CN" sz="1000" b="0" i="0" u="none" strike="noStrike" kern="0" cap="none" spc="0" normalizeH="0" baseline="0" noProof="0" dirty="0">
                <a:ln>
                  <a:noFill/>
                </a:ln>
                <a:solidFill>
                  <a:srgbClr val="548280"/>
                </a:solidFill>
                <a:effectLst/>
                <a:uLnTx/>
                <a:uFillTx/>
                <a:cs typeface="+mn-ea"/>
                <a:sym typeface="+mn-lt"/>
              </a:rPr>
              <a:t> Synergistically, Synergistically utilize</a:t>
            </a:r>
          </a:p>
        </p:txBody>
      </p:sp>
      <p:sp>
        <p:nvSpPr>
          <p:cNvPr id="41" name="Synergistically utilize technically sound portals with frictionless chains. Dramatically customize…">
            <a:extLst>
              <a:ext uri="{FF2B5EF4-FFF2-40B4-BE49-F238E27FC236}">
                <a16:creationId xmlns:a16="http://schemas.microsoft.com/office/drawing/2014/main" id="{C56C5D29-C6A3-4CA3-A275-AC1534323999}"/>
              </a:ext>
            </a:extLst>
          </p:cNvPr>
          <p:cNvSpPr txBox="1"/>
          <p:nvPr/>
        </p:nvSpPr>
        <p:spPr>
          <a:xfrm>
            <a:off x="537837" y="5347161"/>
            <a:ext cx="2257826" cy="8872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0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00" b="0" i="0" u="none" strike="noStrike" kern="0" cap="none" spc="0" normalizeH="0" baseline="0" noProof="0" dirty="0">
                <a:ln>
                  <a:noFill/>
                </a:ln>
                <a:solidFill>
                  <a:srgbClr val="548280"/>
                </a:solidFill>
                <a:effectLst/>
                <a:uLnTx/>
                <a:uFillTx/>
                <a:cs typeface="+mn-ea"/>
                <a:sym typeface="+mn-lt"/>
              </a:rPr>
              <a:t>,</a:t>
            </a:r>
            <a:r>
              <a:rPr kumimoji="0" lang="en-US" altLang="zh-CN" sz="1000" b="0" i="0" u="none" strike="noStrike" kern="0" cap="none" spc="0" normalizeH="0" baseline="0" noProof="0" dirty="0">
                <a:ln>
                  <a:noFill/>
                </a:ln>
                <a:solidFill>
                  <a:srgbClr val="548280"/>
                </a:solidFill>
                <a:effectLst/>
                <a:uLnTx/>
                <a:uFillTx/>
                <a:cs typeface="+mn-ea"/>
                <a:sym typeface="+mn-lt"/>
              </a:rPr>
              <a:t> Synergistically, Synergistically utilize</a:t>
            </a:r>
          </a:p>
        </p:txBody>
      </p:sp>
      <p:pic>
        <p:nvPicPr>
          <p:cNvPr id="6" name="图片 5">
            <a:extLst>
              <a:ext uri="{FF2B5EF4-FFF2-40B4-BE49-F238E27FC236}">
                <a16:creationId xmlns:a16="http://schemas.microsoft.com/office/drawing/2014/main" id="{5D0692BE-E2A5-44CC-931F-4B206B0BD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321702">
            <a:off x="7095671" y="1437811"/>
            <a:ext cx="2434959" cy="5343773"/>
          </a:xfrm>
          <a:prstGeom prst="rect">
            <a:avLst/>
          </a:prstGeom>
        </p:spPr>
      </p:pic>
      <p:sp>
        <p:nvSpPr>
          <p:cNvPr id="46" name="文本框 3">
            <a:extLst>
              <a:ext uri="{FF2B5EF4-FFF2-40B4-BE49-F238E27FC236}">
                <a16:creationId xmlns:a16="http://schemas.microsoft.com/office/drawing/2014/main" id="{E4F5CD12-7037-4BE2-BD1C-7537D213336A}"/>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47" name="图片 46">
            <a:extLst>
              <a:ext uri="{FF2B5EF4-FFF2-40B4-BE49-F238E27FC236}">
                <a16:creationId xmlns:a16="http://schemas.microsoft.com/office/drawing/2014/main" id="{90FC7F28-E7A1-4C2E-9829-1865FA757D51}"/>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îšlídê">
            <a:extLst>
              <a:ext uri="{FF2B5EF4-FFF2-40B4-BE49-F238E27FC236}">
                <a16:creationId xmlns:a16="http://schemas.microsoft.com/office/drawing/2014/main" id="{4093D503-47C9-4DE4-B05F-ACE1F272A7C3}"/>
              </a:ext>
            </a:extLst>
          </p:cNvPr>
          <p:cNvSpPr/>
          <p:nvPr/>
        </p:nvSpPr>
        <p:spPr>
          <a:xfrm>
            <a:off x="949820" y="3666297"/>
            <a:ext cx="2246572" cy="2372497"/>
          </a:xfrm>
          <a:prstGeom prst="rect">
            <a:avLst/>
          </a:prstGeom>
          <a:ln w="285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7" name="íS1iḋe">
            <a:extLst>
              <a:ext uri="{FF2B5EF4-FFF2-40B4-BE49-F238E27FC236}">
                <a16:creationId xmlns:a16="http://schemas.microsoft.com/office/drawing/2014/main" id="{69B2F9A2-236E-4A9F-A46E-AA0F3823F5BB}"/>
              </a:ext>
            </a:extLst>
          </p:cNvPr>
          <p:cNvSpPr/>
          <p:nvPr/>
        </p:nvSpPr>
        <p:spPr>
          <a:xfrm>
            <a:off x="3609200" y="3666298"/>
            <a:ext cx="2246572" cy="2372497"/>
          </a:xfrm>
          <a:prstGeom prst="rect">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8" name="íṧḷîḍê">
            <a:extLst>
              <a:ext uri="{FF2B5EF4-FFF2-40B4-BE49-F238E27FC236}">
                <a16:creationId xmlns:a16="http://schemas.microsoft.com/office/drawing/2014/main" id="{A5E77683-A13B-48A1-ACA2-A519D854C735}"/>
              </a:ext>
            </a:extLst>
          </p:cNvPr>
          <p:cNvSpPr/>
          <p:nvPr/>
        </p:nvSpPr>
        <p:spPr>
          <a:xfrm>
            <a:off x="6274295" y="3666298"/>
            <a:ext cx="2246572" cy="2372497"/>
          </a:xfrm>
          <a:prstGeom prst="rect">
            <a:avLst/>
          </a:prstGeom>
          <a:ln w="285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9" name="íṩliḍè">
            <a:extLst>
              <a:ext uri="{FF2B5EF4-FFF2-40B4-BE49-F238E27FC236}">
                <a16:creationId xmlns:a16="http://schemas.microsoft.com/office/drawing/2014/main" id="{8989DF22-6929-4A03-85D4-A34BA36082B2}"/>
              </a:ext>
            </a:extLst>
          </p:cNvPr>
          <p:cNvSpPr/>
          <p:nvPr/>
        </p:nvSpPr>
        <p:spPr>
          <a:xfrm>
            <a:off x="8913990" y="3666297"/>
            <a:ext cx="2246572" cy="2372497"/>
          </a:xfrm>
          <a:prstGeom prst="rect">
            <a:avLst/>
          </a:prstGeom>
          <a:ln w="285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10" name="ïṡľîḍê">
            <a:extLst>
              <a:ext uri="{FF2B5EF4-FFF2-40B4-BE49-F238E27FC236}">
                <a16:creationId xmlns:a16="http://schemas.microsoft.com/office/drawing/2014/main" id="{9B63D5C7-76E1-46B5-9C49-64E03B1D13E8}"/>
              </a:ext>
            </a:extLst>
          </p:cNvPr>
          <p:cNvSpPr/>
          <p:nvPr/>
        </p:nvSpPr>
        <p:spPr>
          <a:xfrm rot="8100000">
            <a:off x="1656565" y="2301948"/>
            <a:ext cx="833082" cy="833080"/>
          </a:xfrm>
          <a:prstGeom prst="teardrop">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11" name="iśļïḓe">
            <a:extLst>
              <a:ext uri="{FF2B5EF4-FFF2-40B4-BE49-F238E27FC236}">
                <a16:creationId xmlns:a16="http://schemas.microsoft.com/office/drawing/2014/main" id="{40BA463A-0C2C-4CEE-A617-C8B4C7123A47}"/>
              </a:ext>
            </a:extLst>
          </p:cNvPr>
          <p:cNvSpPr/>
          <p:nvPr/>
        </p:nvSpPr>
        <p:spPr>
          <a:xfrm rot="8100000">
            <a:off x="4315945" y="2301949"/>
            <a:ext cx="833082" cy="833080"/>
          </a:xfrm>
          <a:prstGeom prst="teardrop">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12" name="í$lîḑe">
            <a:extLst>
              <a:ext uri="{FF2B5EF4-FFF2-40B4-BE49-F238E27FC236}">
                <a16:creationId xmlns:a16="http://schemas.microsoft.com/office/drawing/2014/main" id="{3A0CC5F1-43FA-452A-A4D0-361A5F7F6188}"/>
              </a:ext>
            </a:extLst>
          </p:cNvPr>
          <p:cNvSpPr/>
          <p:nvPr/>
        </p:nvSpPr>
        <p:spPr>
          <a:xfrm rot="8100000">
            <a:off x="6996819" y="2301949"/>
            <a:ext cx="833082" cy="833080"/>
          </a:xfrm>
          <a:prstGeom prst="teardrop">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13" name="îśḻîḓé">
            <a:extLst>
              <a:ext uri="{FF2B5EF4-FFF2-40B4-BE49-F238E27FC236}">
                <a16:creationId xmlns:a16="http://schemas.microsoft.com/office/drawing/2014/main" id="{84643E82-464F-4BD5-98B4-389E35534393}"/>
              </a:ext>
            </a:extLst>
          </p:cNvPr>
          <p:cNvSpPr/>
          <p:nvPr/>
        </p:nvSpPr>
        <p:spPr>
          <a:xfrm rot="8100000">
            <a:off x="9620735" y="2301948"/>
            <a:ext cx="833082" cy="833080"/>
          </a:xfrm>
          <a:prstGeom prst="teardrop">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3" name="îṩļíďé">
            <a:extLst>
              <a:ext uri="{FF2B5EF4-FFF2-40B4-BE49-F238E27FC236}">
                <a16:creationId xmlns:a16="http://schemas.microsoft.com/office/drawing/2014/main" id="{752AACCA-AC08-4440-85A3-F58A1A8E7406}"/>
              </a:ext>
            </a:extLst>
          </p:cNvPr>
          <p:cNvSpPr/>
          <p:nvPr/>
        </p:nvSpPr>
        <p:spPr>
          <a:xfrm>
            <a:off x="1845871" y="2494856"/>
            <a:ext cx="454470" cy="447264"/>
          </a:xfrm>
          <a:custGeom>
            <a:avLst/>
            <a:gdLst>
              <a:gd name="connsiteX0" fmla="*/ 60025 w 605236"/>
              <a:gd name="connsiteY0" fmla="*/ 344571 h 595643"/>
              <a:gd name="connsiteX1" fmla="*/ 290527 w 605236"/>
              <a:gd name="connsiteY1" fmla="*/ 344571 h 595643"/>
              <a:gd name="connsiteX2" fmla="*/ 329370 w 605236"/>
              <a:gd name="connsiteY2" fmla="*/ 376465 h 595643"/>
              <a:gd name="connsiteX3" fmla="*/ 349814 w 605236"/>
              <a:gd name="connsiteY3" fmla="*/ 479931 h 595643"/>
              <a:gd name="connsiteX4" fmla="*/ 331031 w 605236"/>
              <a:gd name="connsiteY4" fmla="*/ 528793 h 595643"/>
              <a:gd name="connsiteX5" fmla="*/ 175276 w 605236"/>
              <a:gd name="connsiteY5" fmla="*/ 595643 h 595643"/>
              <a:gd name="connsiteX6" fmla="*/ 19393 w 605236"/>
              <a:gd name="connsiteY6" fmla="*/ 528793 h 595643"/>
              <a:gd name="connsiteX7" fmla="*/ 738 w 605236"/>
              <a:gd name="connsiteY7" fmla="*/ 479931 h 595643"/>
              <a:gd name="connsiteX8" fmla="*/ 21182 w 605236"/>
              <a:gd name="connsiteY8" fmla="*/ 376465 h 595643"/>
              <a:gd name="connsiteX9" fmla="*/ 60025 w 605236"/>
              <a:gd name="connsiteY9" fmla="*/ 344571 h 595643"/>
              <a:gd name="connsiteX10" fmla="*/ 357987 w 605236"/>
              <a:gd name="connsiteY10" fmla="*/ 252695 h 595643"/>
              <a:gd name="connsiteX11" fmla="*/ 553093 w 605236"/>
              <a:gd name="connsiteY11" fmla="*/ 252695 h 595643"/>
              <a:gd name="connsiteX12" fmla="*/ 587208 w 605236"/>
              <a:gd name="connsiteY12" fmla="*/ 280762 h 595643"/>
              <a:gd name="connsiteX13" fmla="*/ 604585 w 605236"/>
              <a:gd name="connsiteY13" fmla="*/ 368409 h 595643"/>
              <a:gd name="connsiteX14" fmla="*/ 588231 w 605236"/>
              <a:gd name="connsiteY14" fmla="*/ 411020 h 595643"/>
              <a:gd name="connsiteX15" fmla="*/ 455476 w 605236"/>
              <a:gd name="connsiteY15" fmla="*/ 467920 h 595643"/>
              <a:gd name="connsiteX16" fmla="*/ 402323 w 605236"/>
              <a:gd name="connsiteY16" fmla="*/ 455928 h 595643"/>
              <a:gd name="connsiteX17" fmla="*/ 388524 w 605236"/>
              <a:gd name="connsiteY17" fmla="*/ 440618 h 595643"/>
              <a:gd name="connsiteX18" fmla="*/ 388269 w 605236"/>
              <a:gd name="connsiteY18" fmla="*/ 439725 h 595643"/>
              <a:gd name="connsiteX19" fmla="*/ 371403 w 605236"/>
              <a:gd name="connsiteY19" fmla="*/ 354503 h 595643"/>
              <a:gd name="connsiteX20" fmla="*/ 334732 w 605236"/>
              <a:gd name="connsiteY20" fmla="*/ 308064 h 595643"/>
              <a:gd name="connsiteX21" fmla="*/ 322722 w 605236"/>
              <a:gd name="connsiteY21" fmla="*/ 290458 h 595643"/>
              <a:gd name="connsiteX22" fmla="*/ 322722 w 605236"/>
              <a:gd name="connsiteY22" fmla="*/ 289693 h 595643"/>
              <a:gd name="connsiteX23" fmla="*/ 324127 w 605236"/>
              <a:gd name="connsiteY23" fmla="*/ 280762 h 595643"/>
              <a:gd name="connsiteX24" fmla="*/ 357987 w 605236"/>
              <a:gd name="connsiteY24" fmla="*/ 252695 h 595643"/>
              <a:gd name="connsiteX25" fmla="*/ 175276 w 605236"/>
              <a:gd name="connsiteY25" fmla="*/ 50313 h 595643"/>
              <a:gd name="connsiteX26" fmla="*/ 303670 w 605236"/>
              <a:gd name="connsiteY26" fmla="*/ 178531 h 595643"/>
              <a:gd name="connsiteX27" fmla="*/ 175276 w 605236"/>
              <a:gd name="connsiteY27" fmla="*/ 306749 h 595643"/>
              <a:gd name="connsiteX28" fmla="*/ 46882 w 605236"/>
              <a:gd name="connsiteY28" fmla="*/ 178531 h 595643"/>
              <a:gd name="connsiteX29" fmla="*/ 175276 w 605236"/>
              <a:gd name="connsiteY29" fmla="*/ 50313 h 595643"/>
              <a:gd name="connsiteX30" fmla="*/ 455527 w 605236"/>
              <a:gd name="connsiteY30" fmla="*/ 0 h 595643"/>
              <a:gd name="connsiteX31" fmla="*/ 562928 w 605236"/>
              <a:gd name="connsiteY31" fmla="*/ 107260 h 595643"/>
              <a:gd name="connsiteX32" fmla="*/ 455527 w 605236"/>
              <a:gd name="connsiteY32" fmla="*/ 214520 h 595643"/>
              <a:gd name="connsiteX33" fmla="*/ 348126 w 605236"/>
              <a:gd name="connsiteY33" fmla="*/ 107260 h 595643"/>
              <a:gd name="connsiteX34" fmla="*/ 455527 w 605236"/>
              <a:gd name="connsiteY34" fmla="*/ 0 h 5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236" h="595643">
                <a:moveTo>
                  <a:pt x="60025" y="344571"/>
                </a:moveTo>
                <a:lnTo>
                  <a:pt x="290527" y="344571"/>
                </a:lnTo>
                <a:cubicBezTo>
                  <a:pt x="308671" y="344571"/>
                  <a:pt x="325793" y="358605"/>
                  <a:pt x="329370" y="376465"/>
                </a:cubicBezTo>
                <a:lnTo>
                  <a:pt x="349814" y="479931"/>
                </a:lnTo>
                <a:cubicBezTo>
                  <a:pt x="353136" y="496898"/>
                  <a:pt x="344959" y="518331"/>
                  <a:pt x="331031" y="528793"/>
                </a:cubicBezTo>
                <a:cubicBezTo>
                  <a:pt x="327454" y="531472"/>
                  <a:pt x="241079" y="595643"/>
                  <a:pt x="175276" y="595643"/>
                </a:cubicBezTo>
                <a:cubicBezTo>
                  <a:pt x="109473" y="595643"/>
                  <a:pt x="23098" y="531472"/>
                  <a:pt x="19393" y="528793"/>
                </a:cubicBezTo>
                <a:cubicBezTo>
                  <a:pt x="5593" y="518331"/>
                  <a:pt x="-2584" y="496898"/>
                  <a:pt x="738" y="479931"/>
                </a:cubicBezTo>
                <a:lnTo>
                  <a:pt x="21182" y="376465"/>
                </a:lnTo>
                <a:cubicBezTo>
                  <a:pt x="24759" y="358605"/>
                  <a:pt x="41753" y="344571"/>
                  <a:pt x="60025" y="344571"/>
                </a:cubicBezTo>
                <a:close/>
                <a:moveTo>
                  <a:pt x="357987" y="252695"/>
                </a:moveTo>
                <a:lnTo>
                  <a:pt x="553093" y="252695"/>
                </a:lnTo>
                <a:cubicBezTo>
                  <a:pt x="569065" y="252695"/>
                  <a:pt x="584142" y="265070"/>
                  <a:pt x="587208" y="280762"/>
                </a:cubicBezTo>
                <a:lnTo>
                  <a:pt x="604585" y="368409"/>
                </a:lnTo>
                <a:cubicBezTo>
                  <a:pt x="607524" y="383208"/>
                  <a:pt x="600241" y="401834"/>
                  <a:pt x="588231" y="411020"/>
                </a:cubicBezTo>
                <a:cubicBezTo>
                  <a:pt x="585164" y="413316"/>
                  <a:pt x="511696" y="467920"/>
                  <a:pt x="455476" y="467920"/>
                </a:cubicBezTo>
                <a:cubicBezTo>
                  <a:pt x="440272" y="467920"/>
                  <a:pt x="422384" y="463838"/>
                  <a:pt x="402323" y="455928"/>
                </a:cubicBezTo>
                <a:cubicBezTo>
                  <a:pt x="395679" y="453249"/>
                  <a:pt x="390824" y="447890"/>
                  <a:pt x="388524" y="440618"/>
                </a:cubicBezTo>
                <a:lnTo>
                  <a:pt x="388269" y="439725"/>
                </a:lnTo>
                <a:lnTo>
                  <a:pt x="371403" y="354503"/>
                </a:lnTo>
                <a:cubicBezTo>
                  <a:pt x="367697" y="335621"/>
                  <a:pt x="354537" y="318653"/>
                  <a:pt x="334732" y="308064"/>
                </a:cubicBezTo>
                <a:cubicBezTo>
                  <a:pt x="322722" y="301685"/>
                  <a:pt x="322722" y="291607"/>
                  <a:pt x="322722" y="290458"/>
                </a:cubicBezTo>
                <a:lnTo>
                  <a:pt x="322722" y="289693"/>
                </a:lnTo>
                <a:lnTo>
                  <a:pt x="324127" y="280762"/>
                </a:lnTo>
                <a:cubicBezTo>
                  <a:pt x="327194" y="265070"/>
                  <a:pt x="341888" y="252695"/>
                  <a:pt x="357987" y="252695"/>
                </a:cubicBezTo>
                <a:close/>
                <a:moveTo>
                  <a:pt x="175276" y="50313"/>
                </a:moveTo>
                <a:cubicBezTo>
                  <a:pt x="246186" y="50313"/>
                  <a:pt x="303670" y="107718"/>
                  <a:pt x="303670" y="178531"/>
                </a:cubicBezTo>
                <a:cubicBezTo>
                  <a:pt x="303670" y="249344"/>
                  <a:pt x="246186" y="306749"/>
                  <a:pt x="175276" y="306749"/>
                </a:cubicBezTo>
                <a:cubicBezTo>
                  <a:pt x="104366" y="306749"/>
                  <a:pt x="46882" y="249344"/>
                  <a:pt x="46882" y="178531"/>
                </a:cubicBezTo>
                <a:cubicBezTo>
                  <a:pt x="46882" y="107718"/>
                  <a:pt x="104366" y="50313"/>
                  <a:pt x="175276" y="50313"/>
                </a:cubicBezTo>
                <a:close/>
                <a:moveTo>
                  <a:pt x="455527" y="0"/>
                </a:moveTo>
                <a:cubicBezTo>
                  <a:pt x="514843" y="0"/>
                  <a:pt x="562928" y="48022"/>
                  <a:pt x="562928" y="107260"/>
                </a:cubicBezTo>
                <a:cubicBezTo>
                  <a:pt x="562928" y="166498"/>
                  <a:pt x="514843" y="214520"/>
                  <a:pt x="455527" y="214520"/>
                </a:cubicBezTo>
                <a:cubicBezTo>
                  <a:pt x="396211" y="214520"/>
                  <a:pt x="348126" y="166498"/>
                  <a:pt x="348126" y="107260"/>
                </a:cubicBezTo>
                <a:cubicBezTo>
                  <a:pt x="348126" y="48022"/>
                  <a:pt x="396211" y="0"/>
                  <a:pt x="455527" y="0"/>
                </a:cubicBez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4" name="işlíḑe">
            <a:extLst>
              <a:ext uri="{FF2B5EF4-FFF2-40B4-BE49-F238E27FC236}">
                <a16:creationId xmlns:a16="http://schemas.microsoft.com/office/drawing/2014/main" id="{3F0C03FA-EC61-4CA6-88DD-55B862543F1C}"/>
              </a:ext>
            </a:extLst>
          </p:cNvPr>
          <p:cNvSpPr/>
          <p:nvPr/>
        </p:nvSpPr>
        <p:spPr>
          <a:xfrm>
            <a:off x="4505251" y="2494856"/>
            <a:ext cx="454470" cy="447264"/>
          </a:xfrm>
          <a:custGeom>
            <a:avLst/>
            <a:gdLst>
              <a:gd name="connsiteX0" fmla="*/ 60025 w 605236"/>
              <a:gd name="connsiteY0" fmla="*/ 344571 h 595643"/>
              <a:gd name="connsiteX1" fmla="*/ 290527 w 605236"/>
              <a:gd name="connsiteY1" fmla="*/ 344571 h 595643"/>
              <a:gd name="connsiteX2" fmla="*/ 329370 w 605236"/>
              <a:gd name="connsiteY2" fmla="*/ 376465 h 595643"/>
              <a:gd name="connsiteX3" fmla="*/ 349814 w 605236"/>
              <a:gd name="connsiteY3" fmla="*/ 479931 h 595643"/>
              <a:gd name="connsiteX4" fmla="*/ 331031 w 605236"/>
              <a:gd name="connsiteY4" fmla="*/ 528793 h 595643"/>
              <a:gd name="connsiteX5" fmla="*/ 175276 w 605236"/>
              <a:gd name="connsiteY5" fmla="*/ 595643 h 595643"/>
              <a:gd name="connsiteX6" fmla="*/ 19393 w 605236"/>
              <a:gd name="connsiteY6" fmla="*/ 528793 h 595643"/>
              <a:gd name="connsiteX7" fmla="*/ 738 w 605236"/>
              <a:gd name="connsiteY7" fmla="*/ 479931 h 595643"/>
              <a:gd name="connsiteX8" fmla="*/ 21182 w 605236"/>
              <a:gd name="connsiteY8" fmla="*/ 376465 h 595643"/>
              <a:gd name="connsiteX9" fmla="*/ 60025 w 605236"/>
              <a:gd name="connsiteY9" fmla="*/ 344571 h 595643"/>
              <a:gd name="connsiteX10" fmla="*/ 357987 w 605236"/>
              <a:gd name="connsiteY10" fmla="*/ 252695 h 595643"/>
              <a:gd name="connsiteX11" fmla="*/ 553093 w 605236"/>
              <a:gd name="connsiteY11" fmla="*/ 252695 h 595643"/>
              <a:gd name="connsiteX12" fmla="*/ 587208 w 605236"/>
              <a:gd name="connsiteY12" fmla="*/ 280762 h 595643"/>
              <a:gd name="connsiteX13" fmla="*/ 604585 w 605236"/>
              <a:gd name="connsiteY13" fmla="*/ 368409 h 595643"/>
              <a:gd name="connsiteX14" fmla="*/ 588231 w 605236"/>
              <a:gd name="connsiteY14" fmla="*/ 411020 h 595643"/>
              <a:gd name="connsiteX15" fmla="*/ 455476 w 605236"/>
              <a:gd name="connsiteY15" fmla="*/ 467920 h 595643"/>
              <a:gd name="connsiteX16" fmla="*/ 402323 w 605236"/>
              <a:gd name="connsiteY16" fmla="*/ 455928 h 595643"/>
              <a:gd name="connsiteX17" fmla="*/ 388524 w 605236"/>
              <a:gd name="connsiteY17" fmla="*/ 440618 h 595643"/>
              <a:gd name="connsiteX18" fmla="*/ 388269 w 605236"/>
              <a:gd name="connsiteY18" fmla="*/ 439725 h 595643"/>
              <a:gd name="connsiteX19" fmla="*/ 371403 w 605236"/>
              <a:gd name="connsiteY19" fmla="*/ 354503 h 595643"/>
              <a:gd name="connsiteX20" fmla="*/ 334732 w 605236"/>
              <a:gd name="connsiteY20" fmla="*/ 308064 h 595643"/>
              <a:gd name="connsiteX21" fmla="*/ 322722 w 605236"/>
              <a:gd name="connsiteY21" fmla="*/ 290458 h 595643"/>
              <a:gd name="connsiteX22" fmla="*/ 322722 w 605236"/>
              <a:gd name="connsiteY22" fmla="*/ 289693 h 595643"/>
              <a:gd name="connsiteX23" fmla="*/ 324127 w 605236"/>
              <a:gd name="connsiteY23" fmla="*/ 280762 h 595643"/>
              <a:gd name="connsiteX24" fmla="*/ 357987 w 605236"/>
              <a:gd name="connsiteY24" fmla="*/ 252695 h 595643"/>
              <a:gd name="connsiteX25" fmla="*/ 175276 w 605236"/>
              <a:gd name="connsiteY25" fmla="*/ 50313 h 595643"/>
              <a:gd name="connsiteX26" fmla="*/ 303670 w 605236"/>
              <a:gd name="connsiteY26" fmla="*/ 178531 h 595643"/>
              <a:gd name="connsiteX27" fmla="*/ 175276 w 605236"/>
              <a:gd name="connsiteY27" fmla="*/ 306749 h 595643"/>
              <a:gd name="connsiteX28" fmla="*/ 46882 w 605236"/>
              <a:gd name="connsiteY28" fmla="*/ 178531 h 595643"/>
              <a:gd name="connsiteX29" fmla="*/ 175276 w 605236"/>
              <a:gd name="connsiteY29" fmla="*/ 50313 h 595643"/>
              <a:gd name="connsiteX30" fmla="*/ 455527 w 605236"/>
              <a:gd name="connsiteY30" fmla="*/ 0 h 595643"/>
              <a:gd name="connsiteX31" fmla="*/ 562928 w 605236"/>
              <a:gd name="connsiteY31" fmla="*/ 107260 h 595643"/>
              <a:gd name="connsiteX32" fmla="*/ 455527 w 605236"/>
              <a:gd name="connsiteY32" fmla="*/ 214520 h 595643"/>
              <a:gd name="connsiteX33" fmla="*/ 348126 w 605236"/>
              <a:gd name="connsiteY33" fmla="*/ 107260 h 595643"/>
              <a:gd name="connsiteX34" fmla="*/ 455527 w 605236"/>
              <a:gd name="connsiteY34" fmla="*/ 0 h 5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236" h="595643">
                <a:moveTo>
                  <a:pt x="60025" y="344571"/>
                </a:moveTo>
                <a:lnTo>
                  <a:pt x="290527" y="344571"/>
                </a:lnTo>
                <a:cubicBezTo>
                  <a:pt x="308671" y="344571"/>
                  <a:pt x="325793" y="358605"/>
                  <a:pt x="329370" y="376465"/>
                </a:cubicBezTo>
                <a:lnTo>
                  <a:pt x="349814" y="479931"/>
                </a:lnTo>
                <a:cubicBezTo>
                  <a:pt x="353136" y="496898"/>
                  <a:pt x="344959" y="518331"/>
                  <a:pt x="331031" y="528793"/>
                </a:cubicBezTo>
                <a:cubicBezTo>
                  <a:pt x="327454" y="531472"/>
                  <a:pt x="241079" y="595643"/>
                  <a:pt x="175276" y="595643"/>
                </a:cubicBezTo>
                <a:cubicBezTo>
                  <a:pt x="109473" y="595643"/>
                  <a:pt x="23098" y="531472"/>
                  <a:pt x="19393" y="528793"/>
                </a:cubicBezTo>
                <a:cubicBezTo>
                  <a:pt x="5593" y="518331"/>
                  <a:pt x="-2584" y="496898"/>
                  <a:pt x="738" y="479931"/>
                </a:cubicBezTo>
                <a:lnTo>
                  <a:pt x="21182" y="376465"/>
                </a:lnTo>
                <a:cubicBezTo>
                  <a:pt x="24759" y="358605"/>
                  <a:pt x="41753" y="344571"/>
                  <a:pt x="60025" y="344571"/>
                </a:cubicBezTo>
                <a:close/>
                <a:moveTo>
                  <a:pt x="357987" y="252695"/>
                </a:moveTo>
                <a:lnTo>
                  <a:pt x="553093" y="252695"/>
                </a:lnTo>
                <a:cubicBezTo>
                  <a:pt x="569065" y="252695"/>
                  <a:pt x="584142" y="265070"/>
                  <a:pt x="587208" y="280762"/>
                </a:cubicBezTo>
                <a:lnTo>
                  <a:pt x="604585" y="368409"/>
                </a:lnTo>
                <a:cubicBezTo>
                  <a:pt x="607524" y="383208"/>
                  <a:pt x="600241" y="401834"/>
                  <a:pt x="588231" y="411020"/>
                </a:cubicBezTo>
                <a:cubicBezTo>
                  <a:pt x="585164" y="413316"/>
                  <a:pt x="511696" y="467920"/>
                  <a:pt x="455476" y="467920"/>
                </a:cubicBezTo>
                <a:cubicBezTo>
                  <a:pt x="440272" y="467920"/>
                  <a:pt x="422384" y="463838"/>
                  <a:pt x="402323" y="455928"/>
                </a:cubicBezTo>
                <a:cubicBezTo>
                  <a:pt x="395679" y="453249"/>
                  <a:pt x="390824" y="447890"/>
                  <a:pt x="388524" y="440618"/>
                </a:cubicBezTo>
                <a:lnTo>
                  <a:pt x="388269" y="439725"/>
                </a:lnTo>
                <a:lnTo>
                  <a:pt x="371403" y="354503"/>
                </a:lnTo>
                <a:cubicBezTo>
                  <a:pt x="367697" y="335621"/>
                  <a:pt x="354537" y="318653"/>
                  <a:pt x="334732" y="308064"/>
                </a:cubicBezTo>
                <a:cubicBezTo>
                  <a:pt x="322722" y="301685"/>
                  <a:pt x="322722" y="291607"/>
                  <a:pt x="322722" y="290458"/>
                </a:cubicBezTo>
                <a:lnTo>
                  <a:pt x="322722" y="289693"/>
                </a:lnTo>
                <a:lnTo>
                  <a:pt x="324127" y="280762"/>
                </a:lnTo>
                <a:cubicBezTo>
                  <a:pt x="327194" y="265070"/>
                  <a:pt x="341888" y="252695"/>
                  <a:pt x="357987" y="252695"/>
                </a:cubicBezTo>
                <a:close/>
                <a:moveTo>
                  <a:pt x="175276" y="50313"/>
                </a:moveTo>
                <a:cubicBezTo>
                  <a:pt x="246186" y="50313"/>
                  <a:pt x="303670" y="107718"/>
                  <a:pt x="303670" y="178531"/>
                </a:cubicBezTo>
                <a:cubicBezTo>
                  <a:pt x="303670" y="249344"/>
                  <a:pt x="246186" y="306749"/>
                  <a:pt x="175276" y="306749"/>
                </a:cubicBezTo>
                <a:cubicBezTo>
                  <a:pt x="104366" y="306749"/>
                  <a:pt x="46882" y="249344"/>
                  <a:pt x="46882" y="178531"/>
                </a:cubicBezTo>
                <a:cubicBezTo>
                  <a:pt x="46882" y="107718"/>
                  <a:pt x="104366" y="50313"/>
                  <a:pt x="175276" y="50313"/>
                </a:cubicBezTo>
                <a:close/>
                <a:moveTo>
                  <a:pt x="455527" y="0"/>
                </a:moveTo>
                <a:cubicBezTo>
                  <a:pt x="514843" y="0"/>
                  <a:pt x="562928" y="48022"/>
                  <a:pt x="562928" y="107260"/>
                </a:cubicBezTo>
                <a:cubicBezTo>
                  <a:pt x="562928" y="166498"/>
                  <a:pt x="514843" y="214520"/>
                  <a:pt x="455527" y="214520"/>
                </a:cubicBezTo>
                <a:cubicBezTo>
                  <a:pt x="396211" y="214520"/>
                  <a:pt x="348126" y="166498"/>
                  <a:pt x="348126" y="107260"/>
                </a:cubicBezTo>
                <a:cubicBezTo>
                  <a:pt x="348126" y="48022"/>
                  <a:pt x="396211" y="0"/>
                  <a:pt x="455527" y="0"/>
                </a:cubicBez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5" name="iṣḻidè">
            <a:extLst>
              <a:ext uri="{FF2B5EF4-FFF2-40B4-BE49-F238E27FC236}">
                <a16:creationId xmlns:a16="http://schemas.microsoft.com/office/drawing/2014/main" id="{5AFA7916-2605-480D-8DB4-57A352366774}"/>
              </a:ext>
            </a:extLst>
          </p:cNvPr>
          <p:cNvSpPr/>
          <p:nvPr/>
        </p:nvSpPr>
        <p:spPr>
          <a:xfrm>
            <a:off x="7170346" y="2494856"/>
            <a:ext cx="454470" cy="447264"/>
          </a:xfrm>
          <a:custGeom>
            <a:avLst/>
            <a:gdLst>
              <a:gd name="connsiteX0" fmla="*/ 60025 w 605236"/>
              <a:gd name="connsiteY0" fmla="*/ 344571 h 595643"/>
              <a:gd name="connsiteX1" fmla="*/ 290527 w 605236"/>
              <a:gd name="connsiteY1" fmla="*/ 344571 h 595643"/>
              <a:gd name="connsiteX2" fmla="*/ 329370 w 605236"/>
              <a:gd name="connsiteY2" fmla="*/ 376465 h 595643"/>
              <a:gd name="connsiteX3" fmla="*/ 349814 w 605236"/>
              <a:gd name="connsiteY3" fmla="*/ 479931 h 595643"/>
              <a:gd name="connsiteX4" fmla="*/ 331031 w 605236"/>
              <a:gd name="connsiteY4" fmla="*/ 528793 h 595643"/>
              <a:gd name="connsiteX5" fmla="*/ 175276 w 605236"/>
              <a:gd name="connsiteY5" fmla="*/ 595643 h 595643"/>
              <a:gd name="connsiteX6" fmla="*/ 19393 w 605236"/>
              <a:gd name="connsiteY6" fmla="*/ 528793 h 595643"/>
              <a:gd name="connsiteX7" fmla="*/ 738 w 605236"/>
              <a:gd name="connsiteY7" fmla="*/ 479931 h 595643"/>
              <a:gd name="connsiteX8" fmla="*/ 21182 w 605236"/>
              <a:gd name="connsiteY8" fmla="*/ 376465 h 595643"/>
              <a:gd name="connsiteX9" fmla="*/ 60025 w 605236"/>
              <a:gd name="connsiteY9" fmla="*/ 344571 h 595643"/>
              <a:gd name="connsiteX10" fmla="*/ 357987 w 605236"/>
              <a:gd name="connsiteY10" fmla="*/ 252695 h 595643"/>
              <a:gd name="connsiteX11" fmla="*/ 553093 w 605236"/>
              <a:gd name="connsiteY11" fmla="*/ 252695 h 595643"/>
              <a:gd name="connsiteX12" fmla="*/ 587208 w 605236"/>
              <a:gd name="connsiteY12" fmla="*/ 280762 h 595643"/>
              <a:gd name="connsiteX13" fmla="*/ 604585 w 605236"/>
              <a:gd name="connsiteY13" fmla="*/ 368409 h 595643"/>
              <a:gd name="connsiteX14" fmla="*/ 588231 w 605236"/>
              <a:gd name="connsiteY14" fmla="*/ 411020 h 595643"/>
              <a:gd name="connsiteX15" fmla="*/ 455476 w 605236"/>
              <a:gd name="connsiteY15" fmla="*/ 467920 h 595643"/>
              <a:gd name="connsiteX16" fmla="*/ 402323 w 605236"/>
              <a:gd name="connsiteY16" fmla="*/ 455928 h 595643"/>
              <a:gd name="connsiteX17" fmla="*/ 388524 w 605236"/>
              <a:gd name="connsiteY17" fmla="*/ 440618 h 595643"/>
              <a:gd name="connsiteX18" fmla="*/ 388269 w 605236"/>
              <a:gd name="connsiteY18" fmla="*/ 439725 h 595643"/>
              <a:gd name="connsiteX19" fmla="*/ 371403 w 605236"/>
              <a:gd name="connsiteY19" fmla="*/ 354503 h 595643"/>
              <a:gd name="connsiteX20" fmla="*/ 334732 w 605236"/>
              <a:gd name="connsiteY20" fmla="*/ 308064 h 595643"/>
              <a:gd name="connsiteX21" fmla="*/ 322722 w 605236"/>
              <a:gd name="connsiteY21" fmla="*/ 290458 h 595643"/>
              <a:gd name="connsiteX22" fmla="*/ 322722 w 605236"/>
              <a:gd name="connsiteY22" fmla="*/ 289693 h 595643"/>
              <a:gd name="connsiteX23" fmla="*/ 324127 w 605236"/>
              <a:gd name="connsiteY23" fmla="*/ 280762 h 595643"/>
              <a:gd name="connsiteX24" fmla="*/ 357987 w 605236"/>
              <a:gd name="connsiteY24" fmla="*/ 252695 h 595643"/>
              <a:gd name="connsiteX25" fmla="*/ 175276 w 605236"/>
              <a:gd name="connsiteY25" fmla="*/ 50313 h 595643"/>
              <a:gd name="connsiteX26" fmla="*/ 303670 w 605236"/>
              <a:gd name="connsiteY26" fmla="*/ 178531 h 595643"/>
              <a:gd name="connsiteX27" fmla="*/ 175276 w 605236"/>
              <a:gd name="connsiteY27" fmla="*/ 306749 h 595643"/>
              <a:gd name="connsiteX28" fmla="*/ 46882 w 605236"/>
              <a:gd name="connsiteY28" fmla="*/ 178531 h 595643"/>
              <a:gd name="connsiteX29" fmla="*/ 175276 w 605236"/>
              <a:gd name="connsiteY29" fmla="*/ 50313 h 595643"/>
              <a:gd name="connsiteX30" fmla="*/ 455527 w 605236"/>
              <a:gd name="connsiteY30" fmla="*/ 0 h 595643"/>
              <a:gd name="connsiteX31" fmla="*/ 562928 w 605236"/>
              <a:gd name="connsiteY31" fmla="*/ 107260 h 595643"/>
              <a:gd name="connsiteX32" fmla="*/ 455527 w 605236"/>
              <a:gd name="connsiteY32" fmla="*/ 214520 h 595643"/>
              <a:gd name="connsiteX33" fmla="*/ 348126 w 605236"/>
              <a:gd name="connsiteY33" fmla="*/ 107260 h 595643"/>
              <a:gd name="connsiteX34" fmla="*/ 455527 w 605236"/>
              <a:gd name="connsiteY34" fmla="*/ 0 h 5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236" h="595643">
                <a:moveTo>
                  <a:pt x="60025" y="344571"/>
                </a:moveTo>
                <a:lnTo>
                  <a:pt x="290527" y="344571"/>
                </a:lnTo>
                <a:cubicBezTo>
                  <a:pt x="308671" y="344571"/>
                  <a:pt x="325793" y="358605"/>
                  <a:pt x="329370" y="376465"/>
                </a:cubicBezTo>
                <a:lnTo>
                  <a:pt x="349814" y="479931"/>
                </a:lnTo>
                <a:cubicBezTo>
                  <a:pt x="353136" y="496898"/>
                  <a:pt x="344959" y="518331"/>
                  <a:pt x="331031" y="528793"/>
                </a:cubicBezTo>
                <a:cubicBezTo>
                  <a:pt x="327454" y="531472"/>
                  <a:pt x="241079" y="595643"/>
                  <a:pt x="175276" y="595643"/>
                </a:cubicBezTo>
                <a:cubicBezTo>
                  <a:pt x="109473" y="595643"/>
                  <a:pt x="23098" y="531472"/>
                  <a:pt x="19393" y="528793"/>
                </a:cubicBezTo>
                <a:cubicBezTo>
                  <a:pt x="5593" y="518331"/>
                  <a:pt x="-2584" y="496898"/>
                  <a:pt x="738" y="479931"/>
                </a:cubicBezTo>
                <a:lnTo>
                  <a:pt x="21182" y="376465"/>
                </a:lnTo>
                <a:cubicBezTo>
                  <a:pt x="24759" y="358605"/>
                  <a:pt x="41753" y="344571"/>
                  <a:pt x="60025" y="344571"/>
                </a:cubicBezTo>
                <a:close/>
                <a:moveTo>
                  <a:pt x="357987" y="252695"/>
                </a:moveTo>
                <a:lnTo>
                  <a:pt x="553093" y="252695"/>
                </a:lnTo>
                <a:cubicBezTo>
                  <a:pt x="569065" y="252695"/>
                  <a:pt x="584142" y="265070"/>
                  <a:pt x="587208" y="280762"/>
                </a:cubicBezTo>
                <a:lnTo>
                  <a:pt x="604585" y="368409"/>
                </a:lnTo>
                <a:cubicBezTo>
                  <a:pt x="607524" y="383208"/>
                  <a:pt x="600241" y="401834"/>
                  <a:pt x="588231" y="411020"/>
                </a:cubicBezTo>
                <a:cubicBezTo>
                  <a:pt x="585164" y="413316"/>
                  <a:pt x="511696" y="467920"/>
                  <a:pt x="455476" y="467920"/>
                </a:cubicBezTo>
                <a:cubicBezTo>
                  <a:pt x="440272" y="467920"/>
                  <a:pt x="422384" y="463838"/>
                  <a:pt x="402323" y="455928"/>
                </a:cubicBezTo>
                <a:cubicBezTo>
                  <a:pt x="395679" y="453249"/>
                  <a:pt x="390824" y="447890"/>
                  <a:pt x="388524" y="440618"/>
                </a:cubicBezTo>
                <a:lnTo>
                  <a:pt x="388269" y="439725"/>
                </a:lnTo>
                <a:lnTo>
                  <a:pt x="371403" y="354503"/>
                </a:lnTo>
                <a:cubicBezTo>
                  <a:pt x="367697" y="335621"/>
                  <a:pt x="354537" y="318653"/>
                  <a:pt x="334732" y="308064"/>
                </a:cubicBezTo>
                <a:cubicBezTo>
                  <a:pt x="322722" y="301685"/>
                  <a:pt x="322722" y="291607"/>
                  <a:pt x="322722" y="290458"/>
                </a:cubicBezTo>
                <a:lnTo>
                  <a:pt x="322722" y="289693"/>
                </a:lnTo>
                <a:lnTo>
                  <a:pt x="324127" y="280762"/>
                </a:lnTo>
                <a:cubicBezTo>
                  <a:pt x="327194" y="265070"/>
                  <a:pt x="341888" y="252695"/>
                  <a:pt x="357987" y="252695"/>
                </a:cubicBezTo>
                <a:close/>
                <a:moveTo>
                  <a:pt x="175276" y="50313"/>
                </a:moveTo>
                <a:cubicBezTo>
                  <a:pt x="246186" y="50313"/>
                  <a:pt x="303670" y="107718"/>
                  <a:pt x="303670" y="178531"/>
                </a:cubicBezTo>
                <a:cubicBezTo>
                  <a:pt x="303670" y="249344"/>
                  <a:pt x="246186" y="306749"/>
                  <a:pt x="175276" y="306749"/>
                </a:cubicBezTo>
                <a:cubicBezTo>
                  <a:pt x="104366" y="306749"/>
                  <a:pt x="46882" y="249344"/>
                  <a:pt x="46882" y="178531"/>
                </a:cubicBezTo>
                <a:cubicBezTo>
                  <a:pt x="46882" y="107718"/>
                  <a:pt x="104366" y="50313"/>
                  <a:pt x="175276" y="50313"/>
                </a:cubicBezTo>
                <a:close/>
                <a:moveTo>
                  <a:pt x="455527" y="0"/>
                </a:moveTo>
                <a:cubicBezTo>
                  <a:pt x="514843" y="0"/>
                  <a:pt x="562928" y="48022"/>
                  <a:pt x="562928" y="107260"/>
                </a:cubicBezTo>
                <a:cubicBezTo>
                  <a:pt x="562928" y="166498"/>
                  <a:pt x="514843" y="214520"/>
                  <a:pt x="455527" y="214520"/>
                </a:cubicBezTo>
                <a:cubicBezTo>
                  <a:pt x="396211" y="214520"/>
                  <a:pt x="348126" y="166498"/>
                  <a:pt x="348126" y="107260"/>
                </a:cubicBezTo>
                <a:cubicBezTo>
                  <a:pt x="348126" y="48022"/>
                  <a:pt x="396211" y="0"/>
                  <a:pt x="455527" y="0"/>
                </a:cubicBez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6" name="išľïḓê">
            <a:extLst>
              <a:ext uri="{FF2B5EF4-FFF2-40B4-BE49-F238E27FC236}">
                <a16:creationId xmlns:a16="http://schemas.microsoft.com/office/drawing/2014/main" id="{46EAECD7-8C8C-44CB-8983-7A65D7249390}"/>
              </a:ext>
            </a:extLst>
          </p:cNvPr>
          <p:cNvSpPr/>
          <p:nvPr/>
        </p:nvSpPr>
        <p:spPr>
          <a:xfrm>
            <a:off x="9810041" y="2494856"/>
            <a:ext cx="454470" cy="447264"/>
          </a:xfrm>
          <a:custGeom>
            <a:avLst/>
            <a:gdLst>
              <a:gd name="connsiteX0" fmla="*/ 60025 w 605236"/>
              <a:gd name="connsiteY0" fmla="*/ 344571 h 595643"/>
              <a:gd name="connsiteX1" fmla="*/ 290527 w 605236"/>
              <a:gd name="connsiteY1" fmla="*/ 344571 h 595643"/>
              <a:gd name="connsiteX2" fmla="*/ 329370 w 605236"/>
              <a:gd name="connsiteY2" fmla="*/ 376465 h 595643"/>
              <a:gd name="connsiteX3" fmla="*/ 349814 w 605236"/>
              <a:gd name="connsiteY3" fmla="*/ 479931 h 595643"/>
              <a:gd name="connsiteX4" fmla="*/ 331031 w 605236"/>
              <a:gd name="connsiteY4" fmla="*/ 528793 h 595643"/>
              <a:gd name="connsiteX5" fmla="*/ 175276 w 605236"/>
              <a:gd name="connsiteY5" fmla="*/ 595643 h 595643"/>
              <a:gd name="connsiteX6" fmla="*/ 19393 w 605236"/>
              <a:gd name="connsiteY6" fmla="*/ 528793 h 595643"/>
              <a:gd name="connsiteX7" fmla="*/ 738 w 605236"/>
              <a:gd name="connsiteY7" fmla="*/ 479931 h 595643"/>
              <a:gd name="connsiteX8" fmla="*/ 21182 w 605236"/>
              <a:gd name="connsiteY8" fmla="*/ 376465 h 595643"/>
              <a:gd name="connsiteX9" fmla="*/ 60025 w 605236"/>
              <a:gd name="connsiteY9" fmla="*/ 344571 h 595643"/>
              <a:gd name="connsiteX10" fmla="*/ 357987 w 605236"/>
              <a:gd name="connsiteY10" fmla="*/ 252695 h 595643"/>
              <a:gd name="connsiteX11" fmla="*/ 553093 w 605236"/>
              <a:gd name="connsiteY11" fmla="*/ 252695 h 595643"/>
              <a:gd name="connsiteX12" fmla="*/ 587208 w 605236"/>
              <a:gd name="connsiteY12" fmla="*/ 280762 h 595643"/>
              <a:gd name="connsiteX13" fmla="*/ 604585 w 605236"/>
              <a:gd name="connsiteY13" fmla="*/ 368409 h 595643"/>
              <a:gd name="connsiteX14" fmla="*/ 588231 w 605236"/>
              <a:gd name="connsiteY14" fmla="*/ 411020 h 595643"/>
              <a:gd name="connsiteX15" fmla="*/ 455476 w 605236"/>
              <a:gd name="connsiteY15" fmla="*/ 467920 h 595643"/>
              <a:gd name="connsiteX16" fmla="*/ 402323 w 605236"/>
              <a:gd name="connsiteY16" fmla="*/ 455928 h 595643"/>
              <a:gd name="connsiteX17" fmla="*/ 388524 w 605236"/>
              <a:gd name="connsiteY17" fmla="*/ 440618 h 595643"/>
              <a:gd name="connsiteX18" fmla="*/ 388269 w 605236"/>
              <a:gd name="connsiteY18" fmla="*/ 439725 h 595643"/>
              <a:gd name="connsiteX19" fmla="*/ 371403 w 605236"/>
              <a:gd name="connsiteY19" fmla="*/ 354503 h 595643"/>
              <a:gd name="connsiteX20" fmla="*/ 334732 w 605236"/>
              <a:gd name="connsiteY20" fmla="*/ 308064 h 595643"/>
              <a:gd name="connsiteX21" fmla="*/ 322722 w 605236"/>
              <a:gd name="connsiteY21" fmla="*/ 290458 h 595643"/>
              <a:gd name="connsiteX22" fmla="*/ 322722 w 605236"/>
              <a:gd name="connsiteY22" fmla="*/ 289693 h 595643"/>
              <a:gd name="connsiteX23" fmla="*/ 324127 w 605236"/>
              <a:gd name="connsiteY23" fmla="*/ 280762 h 595643"/>
              <a:gd name="connsiteX24" fmla="*/ 357987 w 605236"/>
              <a:gd name="connsiteY24" fmla="*/ 252695 h 595643"/>
              <a:gd name="connsiteX25" fmla="*/ 175276 w 605236"/>
              <a:gd name="connsiteY25" fmla="*/ 50313 h 595643"/>
              <a:gd name="connsiteX26" fmla="*/ 303670 w 605236"/>
              <a:gd name="connsiteY26" fmla="*/ 178531 h 595643"/>
              <a:gd name="connsiteX27" fmla="*/ 175276 w 605236"/>
              <a:gd name="connsiteY27" fmla="*/ 306749 h 595643"/>
              <a:gd name="connsiteX28" fmla="*/ 46882 w 605236"/>
              <a:gd name="connsiteY28" fmla="*/ 178531 h 595643"/>
              <a:gd name="connsiteX29" fmla="*/ 175276 w 605236"/>
              <a:gd name="connsiteY29" fmla="*/ 50313 h 595643"/>
              <a:gd name="connsiteX30" fmla="*/ 455527 w 605236"/>
              <a:gd name="connsiteY30" fmla="*/ 0 h 595643"/>
              <a:gd name="connsiteX31" fmla="*/ 562928 w 605236"/>
              <a:gd name="connsiteY31" fmla="*/ 107260 h 595643"/>
              <a:gd name="connsiteX32" fmla="*/ 455527 w 605236"/>
              <a:gd name="connsiteY32" fmla="*/ 214520 h 595643"/>
              <a:gd name="connsiteX33" fmla="*/ 348126 w 605236"/>
              <a:gd name="connsiteY33" fmla="*/ 107260 h 595643"/>
              <a:gd name="connsiteX34" fmla="*/ 455527 w 605236"/>
              <a:gd name="connsiteY34" fmla="*/ 0 h 5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236" h="595643">
                <a:moveTo>
                  <a:pt x="60025" y="344571"/>
                </a:moveTo>
                <a:lnTo>
                  <a:pt x="290527" y="344571"/>
                </a:lnTo>
                <a:cubicBezTo>
                  <a:pt x="308671" y="344571"/>
                  <a:pt x="325793" y="358605"/>
                  <a:pt x="329370" y="376465"/>
                </a:cubicBezTo>
                <a:lnTo>
                  <a:pt x="349814" y="479931"/>
                </a:lnTo>
                <a:cubicBezTo>
                  <a:pt x="353136" y="496898"/>
                  <a:pt x="344959" y="518331"/>
                  <a:pt x="331031" y="528793"/>
                </a:cubicBezTo>
                <a:cubicBezTo>
                  <a:pt x="327454" y="531472"/>
                  <a:pt x="241079" y="595643"/>
                  <a:pt x="175276" y="595643"/>
                </a:cubicBezTo>
                <a:cubicBezTo>
                  <a:pt x="109473" y="595643"/>
                  <a:pt x="23098" y="531472"/>
                  <a:pt x="19393" y="528793"/>
                </a:cubicBezTo>
                <a:cubicBezTo>
                  <a:pt x="5593" y="518331"/>
                  <a:pt x="-2584" y="496898"/>
                  <a:pt x="738" y="479931"/>
                </a:cubicBezTo>
                <a:lnTo>
                  <a:pt x="21182" y="376465"/>
                </a:lnTo>
                <a:cubicBezTo>
                  <a:pt x="24759" y="358605"/>
                  <a:pt x="41753" y="344571"/>
                  <a:pt x="60025" y="344571"/>
                </a:cubicBezTo>
                <a:close/>
                <a:moveTo>
                  <a:pt x="357987" y="252695"/>
                </a:moveTo>
                <a:lnTo>
                  <a:pt x="553093" y="252695"/>
                </a:lnTo>
                <a:cubicBezTo>
                  <a:pt x="569065" y="252695"/>
                  <a:pt x="584142" y="265070"/>
                  <a:pt x="587208" y="280762"/>
                </a:cubicBezTo>
                <a:lnTo>
                  <a:pt x="604585" y="368409"/>
                </a:lnTo>
                <a:cubicBezTo>
                  <a:pt x="607524" y="383208"/>
                  <a:pt x="600241" y="401834"/>
                  <a:pt x="588231" y="411020"/>
                </a:cubicBezTo>
                <a:cubicBezTo>
                  <a:pt x="585164" y="413316"/>
                  <a:pt x="511696" y="467920"/>
                  <a:pt x="455476" y="467920"/>
                </a:cubicBezTo>
                <a:cubicBezTo>
                  <a:pt x="440272" y="467920"/>
                  <a:pt x="422384" y="463838"/>
                  <a:pt x="402323" y="455928"/>
                </a:cubicBezTo>
                <a:cubicBezTo>
                  <a:pt x="395679" y="453249"/>
                  <a:pt x="390824" y="447890"/>
                  <a:pt x="388524" y="440618"/>
                </a:cubicBezTo>
                <a:lnTo>
                  <a:pt x="388269" y="439725"/>
                </a:lnTo>
                <a:lnTo>
                  <a:pt x="371403" y="354503"/>
                </a:lnTo>
                <a:cubicBezTo>
                  <a:pt x="367697" y="335621"/>
                  <a:pt x="354537" y="318653"/>
                  <a:pt x="334732" y="308064"/>
                </a:cubicBezTo>
                <a:cubicBezTo>
                  <a:pt x="322722" y="301685"/>
                  <a:pt x="322722" y="291607"/>
                  <a:pt x="322722" y="290458"/>
                </a:cubicBezTo>
                <a:lnTo>
                  <a:pt x="322722" y="289693"/>
                </a:lnTo>
                <a:lnTo>
                  <a:pt x="324127" y="280762"/>
                </a:lnTo>
                <a:cubicBezTo>
                  <a:pt x="327194" y="265070"/>
                  <a:pt x="341888" y="252695"/>
                  <a:pt x="357987" y="252695"/>
                </a:cubicBezTo>
                <a:close/>
                <a:moveTo>
                  <a:pt x="175276" y="50313"/>
                </a:moveTo>
                <a:cubicBezTo>
                  <a:pt x="246186" y="50313"/>
                  <a:pt x="303670" y="107718"/>
                  <a:pt x="303670" y="178531"/>
                </a:cubicBezTo>
                <a:cubicBezTo>
                  <a:pt x="303670" y="249344"/>
                  <a:pt x="246186" y="306749"/>
                  <a:pt x="175276" y="306749"/>
                </a:cubicBezTo>
                <a:cubicBezTo>
                  <a:pt x="104366" y="306749"/>
                  <a:pt x="46882" y="249344"/>
                  <a:pt x="46882" y="178531"/>
                </a:cubicBezTo>
                <a:cubicBezTo>
                  <a:pt x="46882" y="107718"/>
                  <a:pt x="104366" y="50313"/>
                  <a:pt x="175276" y="50313"/>
                </a:cubicBezTo>
                <a:close/>
                <a:moveTo>
                  <a:pt x="455527" y="0"/>
                </a:moveTo>
                <a:cubicBezTo>
                  <a:pt x="514843" y="0"/>
                  <a:pt x="562928" y="48022"/>
                  <a:pt x="562928" y="107260"/>
                </a:cubicBezTo>
                <a:cubicBezTo>
                  <a:pt x="562928" y="166498"/>
                  <a:pt x="514843" y="214520"/>
                  <a:pt x="455527" y="214520"/>
                </a:cubicBezTo>
                <a:cubicBezTo>
                  <a:pt x="396211" y="214520"/>
                  <a:pt x="348126" y="166498"/>
                  <a:pt x="348126" y="107260"/>
                </a:cubicBezTo>
                <a:cubicBezTo>
                  <a:pt x="348126" y="48022"/>
                  <a:pt x="396211" y="0"/>
                  <a:pt x="455527" y="0"/>
                </a:cubicBezTo>
                <a:close/>
              </a:path>
            </a:pathLst>
          </a:custGeom>
          <a:solidFill>
            <a:schemeClr val="bg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cxnSp>
        <p:nvCxnSpPr>
          <p:cNvPr id="27" name="直接连接符 26">
            <a:extLst>
              <a:ext uri="{FF2B5EF4-FFF2-40B4-BE49-F238E27FC236}">
                <a16:creationId xmlns:a16="http://schemas.microsoft.com/office/drawing/2014/main" id="{2A5D152C-F375-443E-BA2D-38A313D400D5}"/>
              </a:ext>
            </a:extLst>
          </p:cNvPr>
          <p:cNvCxnSpPr/>
          <p:nvPr/>
        </p:nvCxnSpPr>
        <p:spPr>
          <a:xfrm flipH="1">
            <a:off x="-6985" y="3448990"/>
            <a:ext cx="12192635" cy="0"/>
          </a:xfrm>
          <a:prstGeom prst="line">
            <a:avLst/>
          </a:prstGeom>
          <a:ln w="63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8" name="îšľïḍê">
            <a:extLst>
              <a:ext uri="{FF2B5EF4-FFF2-40B4-BE49-F238E27FC236}">
                <a16:creationId xmlns:a16="http://schemas.microsoft.com/office/drawing/2014/main" id="{A9371D15-44FC-4C28-933D-3B4193F81224}"/>
              </a:ext>
            </a:extLst>
          </p:cNvPr>
          <p:cNvSpPr/>
          <p:nvPr/>
        </p:nvSpPr>
        <p:spPr>
          <a:xfrm>
            <a:off x="1983105" y="3338500"/>
            <a:ext cx="180001" cy="180001"/>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9" name="ïṥlide">
            <a:extLst>
              <a:ext uri="{FF2B5EF4-FFF2-40B4-BE49-F238E27FC236}">
                <a16:creationId xmlns:a16="http://schemas.microsoft.com/office/drawing/2014/main" id="{352915A7-1C99-4D34-B2AD-C57554A438EC}"/>
              </a:ext>
            </a:extLst>
          </p:cNvPr>
          <p:cNvSpPr/>
          <p:nvPr/>
        </p:nvSpPr>
        <p:spPr>
          <a:xfrm>
            <a:off x="4642485" y="3338500"/>
            <a:ext cx="180001" cy="180001"/>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30" name="ïṥḷiḑê">
            <a:extLst>
              <a:ext uri="{FF2B5EF4-FFF2-40B4-BE49-F238E27FC236}">
                <a16:creationId xmlns:a16="http://schemas.microsoft.com/office/drawing/2014/main" id="{BBD058A1-1B71-45AA-B0CC-424CD355FF2B}"/>
              </a:ext>
            </a:extLst>
          </p:cNvPr>
          <p:cNvSpPr/>
          <p:nvPr/>
        </p:nvSpPr>
        <p:spPr>
          <a:xfrm>
            <a:off x="7307580" y="3338500"/>
            <a:ext cx="180001" cy="180001"/>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31" name="ïṩḻîḑé">
            <a:extLst>
              <a:ext uri="{FF2B5EF4-FFF2-40B4-BE49-F238E27FC236}">
                <a16:creationId xmlns:a16="http://schemas.microsoft.com/office/drawing/2014/main" id="{662E72A2-870C-437C-BB4B-E3F2E954E843}"/>
              </a:ext>
            </a:extLst>
          </p:cNvPr>
          <p:cNvSpPr/>
          <p:nvPr/>
        </p:nvSpPr>
        <p:spPr>
          <a:xfrm>
            <a:off x="9947275" y="3338500"/>
            <a:ext cx="180001" cy="180001"/>
          </a:xfrm>
          <a:prstGeom prst="ellipse">
            <a:avLst/>
          </a:prstGeom>
          <a:solidFill>
            <a:schemeClr val="accent1"/>
          </a:solidFill>
          <a:ln w="57150" cap="rnd">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250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2" name="Synergistically utilize technically sound portals with frictionless chains. Dramatically customize…">
            <a:extLst>
              <a:ext uri="{FF2B5EF4-FFF2-40B4-BE49-F238E27FC236}">
                <a16:creationId xmlns:a16="http://schemas.microsoft.com/office/drawing/2014/main" id="{56D99EC0-F3E4-417C-8DEC-8B9CD8766A56}"/>
              </a:ext>
            </a:extLst>
          </p:cNvPr>
          <p:cNvSpPr txBox="1"/>
          <p:nvPr/>
        </p:nvSpPr>
        <p:spPr>
          <a:xfrm>
            <a:off x="1183699" y="4259562"/>
            <a:ext cx="1792784" cy="1454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a:t>
            </a:r>
          </a:p>
        </p:txBody>
      </p:sp>
      <p:sp>
        <p:nvSpPr>
          <p:cNvPr id="32" name="Synergistically utilize technically sound portals with frictionless chains. Dramatically customize…">
            <a:extLst>
              <a:ext uri="{FF2B5EF4-FFF2-40B4-BE49-F238E27FC236}">
                <a16:creationId xmlns:a16="http://schemas.microsoft.com/office/drawing/2014/main" id="{DEEFC053-ABA7-419E-985E-C1CFC41E3C92}"/>
              </a:ext>
            </a:extLst>
          </p:cNvPr>
          <p:cNvSpPr txBox="1"/>
          <p:nvPr/>
        </p:nvSpPr>
        <p:spPr>
          <a:xfrm>
            <a:off x="3785618" y="4259562"/>
            <a:ext cx="1792784" cy="1454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FFFFFF"/>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FFFFFF"/>
                </a:solidFill>
                <a:effectLst/>
                <a:uLnTx/>
                <a:uFillTx/>
                <a:cs typeface="+mn-ea"/>
                <a:sym typeface="+mn-lt"/>
              </a:rPr>
              <a:t>,</a:t>
            </a:r>
            <a:r>
              <a:rPr kumimoji="0" lang="en-US" altLang="zh-CN" sz="1050" b="0" i="0" u="none" strike="noStrike" kern="0" cap="none" spc="0" normalizeH="0" baseline="0" noProof="0" dirty="0">
                <a:ln>
                  <a:noFill/>
                </a:ln>
                <a:solidFill>
                  <a:srgbClr val="FFFFFF"/>
                </a:solidFill>
                <a:effectLst/>
                <a:uLnTx/>
                <a:uFillTx/>
                <a:cs typeface="+mn-ea"/>
                <a:sym typeface="+mn-lt"/>
              </a:rPr>
              <a:t> Synergistically, Synergistically utilize, Synergistically utilize technically sound</a:t>
            </a:r>
          </a:p>
        </p:txBody>
      </p:sp>
      <p:sp>
        <p:nvSpPr>
          <p:cNvPr id="33" name="Synergistically utilize technically sound portals with frictionless chains. Dramatically customize…">
            <a:extLst>
              <a:ext uri="{FF2B5EF4-FFF2-40B4-BE49-F238E27FC236}">
                <a16:creationId xmlns:a16="http://schemas.microsoft.com/office/drawing/2014/main" id="{B0366AF6-097D-488A-ABDB-3ABCDE57F884}"/>
              </a:ext>
            </a:extLst>
          </p:cNvPr>
          <p:cNvSpPr txBox="1"/>
          <p:nvPr/>
        </p:nvSpPr>
        <p:spPr>
          <a:xfrm>
            <a:off x="6501188" y="4259562"/>
            <a:ext cx="1792784" cy="1454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a:t>
            </a:r>
          </a:p>
        </p:txBody>
      </p:sp>
      <p:sp>
        <p:nvSpPr>
          <p:cNvPr id="34" name="Synergistically utilize technically sound portals with frictionless chains. Dramatically customize…">
            <a:extLst>
              <a:ext uri="{FF2B5EF4-FFF2-40B4-BE49-F238E27FC236}">
                <a16:creationId xmlns:a16="http://schemas.microsoft.com/office/drawing/2014/main" id="{B4564C39-8123-431A-AB5D-1C7F4FB5157A}"/>
              </a:ext>
            </a:extLst>
          </p:cNvPr>
          <p:cNvSpPr txBox="1"/>
          <p:nvPr/>
        </p:nvSpPr>
        <p:spPr>
          <a:xfrm>
            <a:off x="9140883" y="4259562"/>
            <a:ext cx="1792784" cy="1454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a:t>
            </a:r>
          </a:p>
        </p:txBody>
      </p:sp>
      <p:sp>
        <p:nvSpPr>
          <p:cNvPr id="35" name="Synergistically utilize technically sound portals with frictionless chains. Dramatically customize…">
            <a:extLst>
              <a:ext uri="{FF2B5EF4-FFF2-40B4-BE49-F238E27FC236}">
                <a16:creationId xmlns:a16="http://schemas.microsoft.com/office/drawing/2014/main" id="{3D142D63-6BF1-4584-9CC4-D8427CC66996}"/>
              </a:ext>
            </a:extLst>
          </p:cNvPr>
          <p:cNvSpPr txBox="1"/>
          <p:nvPr/>
        </p:nvSpPr>
        <p:spPr>
          <a:xfrm>
            <a:off x="2438791" y="1564541"/>
            <a:ext cx="7301082" cy="4468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FFFFFF">
                    <a:lumMod val="50000"/>
                  </a:srgbClr>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FFFFFF">
                    <a:lumMod val="50000"/>
                  </a:srgbClr>
                </a:solidFill>
                <a:effectLst/>
                <a:uLnTx/>
                <a:uFillTx/>
                <a:cs typeface="+mn-ea"/>
                <a:sym typeface="+mn-lt"/>
              </a:rPr>
              <a:t>,</a:t>
            </a:r>
            <a:r>
              <a:rPr kumimoji="0" lang="en-US" altLang="zh-CN" sz="1050" b="0" i="0" u="none" strike="noStrike" kern="0" cap="none" spc="0" normalizeH="0" baseline="0" noProof="0" dirty="0">
                <a:ln>
                  <a:noFill/>
                </a:ln>
                <a:solidFill>
                  <a:srgbClr val="FFFFFF">
                    <a:lumMod val="50000"/>
                  </a:srgbClr>
                </a:solidFill>
                <a:effectLst/>
                <a:uLnTx/>
                <a:uFillTx/>
                <a:cs typeface="+mn-ea"/>
                <a:sym typeface="+mn-lt"/>
              </a:rPr>
              <a:t> Synergistically, Synergistically utilize, Synergistically utilize technically sound</a:t>
            </a:r>
          </a:p>
        </p:txBody>
      </p:sp>
      <p:sp>
        <p:nvSpPr>
          <p:cNvPr id="41" name="文本框 3">
            <a:extLst>
              <a:ext uri="{FF2B5EF4-FFF2-40B4-BE49-F238E27FC236}">
                <a16:creationId xmlns:a16="http://schemas.microsoft.com/office/drawing/2014/main" id="{5D8FC0AB-3059-4B12-A75C-76997D8FB47E}"/>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42" name="图片 41">
            <a:extLst>
              <a:ext uri="{FF2B5EF4-FFF2-40B4-BE49-F238E27FC236}">
                <a16:creationId xmlns:a16="http://schemas.microsoft.com/office/drawing/2014/main" id="{A3F06469-073A-4E6E-9719-560A344FA0D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pic>
        <p:nvPicPr>
          <p:cNvPr id="3" name="图片 2">
            <a:extLst>
              <a:ext uri="{FF2B5EF4-FFF2-40B4-BE49-F238E27FC236}">
                <a16:creationId xmlns:a16="http://schemas.microsoft.com/office/drawing/2014/main" id="{DDCA42BE-6BA9-4F8B-A107-E25639715E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06498" y="3094083"/>
            <a:ext cx="1711833" cy="3756797"/>
          </a:xfrm>
          <a:prstGeom prst="rect">
            <a:avLst/>
          </a:prstGeom>
        </p:spPr>
      </p:pic>
    </p:spTree>
    <p:custDataLst>
      <p:tags r:id="rId1"/>
    </p:custDataLst>
    <p:extLst>
      <p:ext uri="{BB962C8B-B14F-4D97-AF65-F5344CB8AC3E}">
        <p14:creationId xmlns:p14="http://schemas.microsoft.com/office/powerpoint/2010/main" val="389601954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33"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1EF75E56-0464-4F20-B11B-C12F443AE834}"/>
              </a:ext>
            </a:extLst>
          </p:cNvPr>
          <p:cNvCxnSpPr/>
          <p:nvPr/>
        </p:nvCxnSpPr>
        <p:spPr>
          <a:xfrm flipH="1">
            <a:off x="1236787" y="2691010"/>
            <a:ext cx="1955800" cy="0"/>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76833914-4BE3-4DD2-880C-C0F28863EAAA}"/>
              </a:ext>
            </a:extLst>
          </p:cNvPr>
          <p:cNvCxnSpPr/>
          <p:nvPr/>
        </p:nvCxnSpPr>
        <p:spPr>
          <a:xfrm>
            <a:off x="3149992" y="4728490"/>
            <a:ext cx="0" cy="64844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ïşļîdé">
            <a:extLst>
              <a:ext uri="{FF2B5EF4-FFF2-40B4-BE49-F238E27FC236}">
                <a16:creationId xmlns:a16="http://schemas.microsoft.com/office/drawing/2014/main" id="{F7B0806A-FFA6-4EB9-9C27-E3B8514C0CB8}"/>
              </a:ext>
            </a:extLst>
          </p:cNvPr>
          <p:cNvSpPr/>
          <p:nvPr/>
        </p:nvSpPr>
        <p:spPr>
          <a:xfrm>
            <a:off x="6463009" y="1482402"/>
            <a:ext cx="640132" cy="640129"/>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33" name="îSlídè">
            <a:extLst>
              <a:ext uri="{FF2B5EF4-FFF2-40B4-BE49-F238E27FC236}">
                <a16:creationId xmlns:a16="http://schemas.microsoft.com/office/drawing/2014/main" id="{40C98A1E-70F5-4934-9AD5-39255BB1B1B1}"/>
              </a:ext>
            </a:extLst>
          </p:cNvPr>
          <p:cNvSpPr/>
          <p:nvPr/>
        </p:nvSpPr>
        <p:spPr>
          <a:xfrm>
            <a:off x="6630168" y="1678641"/>
            <a:ext cx="305814" cy="247651"/>
          </a:xfrm>
          <a:custGeom>
            <a:avLst/>
            <a:gdLst>
              <a:gd name="connsiteX0" fmla="*/ 88907 w 605874"/>
              <a:gd name="connsiteY0" fmla="*/ 397996 h 490642"/>
              <a:gd name="connsiteX1" fmla="*/ 69835 w 605874"/>
              <a:gd name="connsiteY1" fmla="*/ 417184 h 490642"/>
              <a:gd name="connsiteX2" fmla="*/ 88907 w 605874"/>
              <a:gd name="connsiteY2" fmla="*/ 436229 h 490642"/>
              <a:gd name="connsiteX3" fmla="*/ 155875 w 605874"/>
              <a:gd name="connsiteY3" fmla="*/ 436229 h 490642"/>
              <a:gd name="connsiteX4" fmla="*/ 174947 w 605874"/>
              <a:gd name="connsiteY4" fmla="*/ 417184 h 490642"/>
              <a:gd name="connsiteX5" fmla="*/ 155875 w 605874"/>
              <a:gd name="connsiteY5" fmla="*/ 397996 h 490642"/>
              <a:gd name="connsiteX6" fmla="*/ 73564 w 605874"/>
              <a:gd name="connsiteY6" fmla="*/ 343583 h 490642"/>
              <a:gd name="connsiteX7" fmla="*/ 349033 w 605874"/>
              <a:gd name="connsiteY7" fmla="*/ 343583 h 490642"/>
              <a:gd name="connsiteX8" fmla="*/ 348890 w 605874"/>
              <a:gd name="connsiteY8" fmla="*/ 347879 h 490642"/>
              <a:gd name="connsiteX9" fmla="*/ 455005 w 605874"/>
              <a:gd name="connsiteY9" fmla="*/ 490642 h 490642"/>
              <a:gd name="connsiteX10" fmla="*/ 73564 w 605874"/>
              <a:gd name="connsiteY10" fmla="*/ 490642 h 490642"/>
              <a:gd name="connsiteX11" fmla="*/ 0 w 605874"/>
              <a:gd name="connsiteY11" fmla="*/ 417184 h 490642"/>
              <a:gd name="connsiteX12" fmla="*/ 73564 w 605874"/>
              <a:gd name="connsiteY12" fmla="*/ 343583 h 490642"/>
              <a:gd name="connsiteX13" fmla="*/ 543645 w 605874"/>
              <a:gd name="connsiteY13" fmla="*/ 305408 h 490642"/>
              <a:gd name="connsiteX14" fmla="*/ 538196 w 605874"/>
              <a:gd name="connsiteY14" fmla="*/ 307698 h 490642"/>
              <a:gd name="connsiteX15" fmla="*/ 482132 w 605874"/>
              <a:gd name="connsiteY15" fmla="*/ 363527 h 490642"/>
              <a:gd name="connsiteX16" fmla="*/ 460194 w 605874"/>
              <a:gd name="connsiteY16" fmla="*/ 341625 h 490642"/>
              <a:gd name="connsiteX17" fmla="*/ 454746 w 605874"/>
              <a:gd name="connsiteY17" fmla="*/ 339334 h 490642"/>
              <a:gd name="connsiteX18" fmla="*/ 449297 w 605874"/>
              <a:gd name="connsiteY18" fmla="*/ 341625 h 490642"/>
              <a:gd name="connsiteX19" fmla="*/ 442558 w 605874"/>
              <a:gd name="connsiteY19" fmla="*/ 348353 h 490642"/>
              <a:gd name="connsiteX20" fmla="*/ 440407 w 605874"/>
              <a:gd name="connsiteY20" fmla="*/ 353650 h 490642"/>
              <a:gd name="connsiteX21" fmla="*/ 442558 w 605874"/>
              <a:gd name="connsiteY21" fmla="*/ 359089 h 490642"/>
              <a:gd name="connsiteX22" fmla="*/ 476827 w 605874"/>
              <a:gd name="connsiteY22" fmla="*/ 393302 h 490642"/>
              <a:gd name="connsiteX23" fmla="*/ 482132 w 605874"/>
              <a:gd name="connsiteY23" fmla="*/ 395450 h 490642"/>
              <a:gd name="connsiteX24" fmla="*/ 487581 w 605874"/>
              <a:gd name="connsiteY24" fmla="*/ 393302 h 490642"/>
              <a:gd name="connsiteX25" fmla="*/ 555689 w 605874"/>
              <a:gd name="connsiteY25" fmla="*/ 325162 h 490642"/>
              <a:gd name="connsiteX26" fmla="*/ 557983 w 605874"/>
              <a:gd name="connsiteY26" fmla="*/ 319723 h 490642"/>
              <a:gd name="connsiteX27" fmla="*/ 555689 w 605874"/>
              <a:gd name="connsiteY27" fmla="*/ 314426 h 490642"/>
              <a:gd name="connsiteX28" fmla="*/ 548950 w 605874"/>
              <a:gd name="connsiteY28" fmla="*/ 307698 h 490642"/>
              <a:gd name="connsiteX29" fmla="*/ 543645 w 605874"/>
              <a:gd name="connsiteY29" fmla="*/ 305408 h 490642"/>
              <a:gd name="connsiteX30" fmla="*/ 498192 w 605874"/>
              <a:gd name="connsiteY30" fmla="*/ 240417 h 490642"/>
              <a:gd name="connsiteX31" fmla="*/ 605874 w 605874"/>
              <a:gd name="connsiteY31" fmla="*/ 347924 h 490642"/>
              <a:gd name="connsiteX32" fmla="*/ 498192 w 605874"/>
              <a:gd name="connsiteY32" fmla="*/ 455430 h 490642"/>
              <a:gd name="connsiteX33" fmla="*/ 390509 w 605874"/>
              <a:gd name="connsiteY33" fmla="*/ 347924 h 490642"/>
              <a:gd name="connsiteX34" fmla="*/ 498192 w 605874"/>
              <a:gd name="connsiteY34" fmla="*/ 240417 h 490642"/>
              <a:gd name="connsiteX35" fmla="*/ 88904 w 605874"/>
              <a:gd name="connsiteY35" fmla="*/ 226214 h 490642"/>
              <a:gd name="connsiteX36" fmla="*/ 69833 w 605874"/>
              <a:gd name="connsiteY36" fmla="*/ 245393 h 490642"/>
              <a:gd name="connsiteX37" fmla="*/ 88904 w 605874"/>
              <a:gd name="connsiteY37" fmla="*/ 264428 h 490642"/>
              <a:gd name="connsiteX38" fmla="*/ 155869 w 605874"/>
              <a:gd name="connsiteY38" fmla="*/ 264428 h 490642"/>
              <a:gd name="connsiteX39" fmla="*/ 174940 w 605874"/>
              <a:gd name="connsiteY39" fmla="*/ 245393 h 490642"/>
              <a:gd name="connsiteX40" fmla="*/ 155869 w 605874"/>
              <a:gd name="connsiteY40" fmla="*/ 226214 h 490642"/>
              <a:gd name="connsiteX41" fmla="*/ 73561 w 605874"/>
              <a:gd name="connsiteY41" fmla="*/ 171827 h 490642"/>
              <a:gd name="connsiteX42" fmla="*/ 486534 w 605874"/>
              <a:gd name="connsiteY42" fmla="*/ 171827 h 490642"/>
              <a:gd name="connsiteX43" fmla="*/ 550057 w 605874"/>
              <a:gd name="connsiteY43" fmla="*/ 208180 h 490642"/>
              <a:gd name="connsiteX44" fmla="*/ 498149 w 605874"/>
              <a:gd name="connsiteY44" fmla="*/ 198877 h 490642"/>
              <a:gd name="connsiteX45" fmla="*/ 351744 w 605874"/>
              <a:gd name="connsiteY45" fmla="*/ 318815 h 490642"/>
              <a:gd name="connsiteX46" fmla="*/ 73561 w 605874"/>
              <a:gd name="connsiteY46" fmla="*/ 318815 h 490642"/>
              <a:gd name="connsiteX47" fmla="*/ 0 w 605874"/>
              <a:gd name="connsiteY47" fmla="*/ 245393 h 490642"/>
              <a:gd name="connsiteX48" fmla="*/ 73561 w 605874"/>
              <a:gd name="connsiteY48" fmla="*/ 171827 h 490642"/>
              <a:gd name="connsiteX49" fmla="*/ 88912 w 605874"/>
              <a:gd name="connsiteY49" fmla="*/ 54413 h 490642"/>
              <a:gd name="connsiteX50" fmla="*/ 69839 w 605874"/>
              <a:gd name="connsiteY50" fmla="*/ 73601 h 490642"/>
              <a:gd name="connsiteX51" fmla="*/ 88912 w 605874"/>
              <a:gd name="connsiteY51" fmla="*/ 92646 h 490642"/>
              <a:gd name="connsiteX52" fmla="*/ 155883 w 605874"/>
              <a:gd name="connsiteY52" fmla="*/ 92646 h 490642"/>
              <a:gd name="connsiteX53" fmla="*/ 174956 w 605874"/>
              <a:gd name="connsiteY53" fmla="*/ 73601 h 490642"/>
              <a:gd name="connsiteX54" fmla="*/ 155883 w 605874"/>
              <a:gd name="connsiteY54" fmla="*/ 54413 h 490642"/>
              <a:gd name="connsiteX55" fmla="*/ 454168 w 605874"/>
              <a:gd name="connsiteY55" fmla="*/ 49258 h 490642"/>
              <a:gd name="connsiteX56" fmla="*/ 429789 w 605874"/>
              <a:gd name="connsiteY56" fmla="*/ 73601 h 490642"/>
              <a:gd name="connsiteX57" fmla="*/ 454168 w 605874"/>
              <a:gd name="connsiteY57" fmla="*/ 97944 h 490642"/>
              <a:gd name="connsiteX58" fmla="*/ 478547 w 605874"/>
              <a:gd name="connsiteY58" fmla="*/ 73601 h 490642"/>
              <a:gd name="connsiteX59" fmla="*/ 454168 w 605874"/>
              <a:gd name="connsiteY59" fmla="*/ 49258 h 490642"/>
              <a:gd name="connsiteX60" fmla="*/ 73568 w 605874"/>
              <a:gd name="connsiteY60" fmla="*/ 0 h 490642"/>
              <a:gd name="connsiteX61" fmla="*/ 486578 w 605874"/>
              <a:gd name="connsiteY61" fmla="*/ 0 h 490642"/>
              <a:gd name="connsiteX62" fmla="*/ 560289 w 605874"/>
              <a:gd name="connsiteY62" fmla="*/ 73601 h 490642"/>
              <a:gd name="connsiteX63" fmla="*/ 486578 w 605874"/>
              <a:gd name="connsiteY63" fmla="*/ 147059 h 490642"/>
              <a:gd name="connsiteX64" fmla="*/ 73568 w 605874"/>
              <a:gd name="connsiteY64" fmla="*/ 147059 h 490642"/>
              <a:gd name="connsiteX65" fmla="*/ 0 w 605874"/>
              <a:gd name="connsiteY65" fmla="*/ 73601 h 490642"/>
              <a:gd name="connsiteX66" fmla="*/ 73568 w 605874"/>
              <a:gd name="connsiteY66" fmla="*/ 0 h 49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5874" h="490642">
                <a:moveTo>
                  <a:pt x="88907" y="397996"/>
                </a:moveTo>
                <a:cubicBezTo>
                  <a:pt x="78296" y="397996"/>
                  <a:pt x="69835" y="406588"/>
                  <a:pt x="69835" y="417184"/>
                </a:cubicBezTo>
                <a:cubicBezTo>
                  <a:pt x="69835" y="427637"/>
                  <a:pt x="78296" y="436229"/>
                  <a:pt x="88907" y="436229"/>
                </a:cubicBezTo>
                <a:lnTo>
                  <a:pt x="155875" y="436229"/>
                </a:lnTo>
                <a:cubicBezTo>
                  <a:pt x="166343" y="436229"/>
                  <a:pt x="174947" y="427637"/>
                  <a:pt x="174947" y="417184"/>
                </a:cubicBezTo>
                <a:cubicBezTo>
                  <a:pt x="174947" y="406588"/>
                  <a:pt x="166343" y="397996"/>
                  <a:pt x="155875" y="397996"/>
                </a:cubicBezTo>
                <a:close/>
                <a:moveTo>
                  <a:pt x="73564" y="343583"/>
                </a:moveTo>
                <a:lnTo>
                  <a:pt x="349033" y="343583"/>
                </a:lnTo>
                <a:cubicBezTo>
                  <a:pt x="348890" y="345015"/>
                  <a:pt x="348890" y="346447"/>
                  <a:pt x="348890" y="347879"/>
                </a:cubicBezTo>
                <a:cubicBezTo>
                  <a:pt x="348890" y="415179"/>
                  <a:pt x="393630" y="472170"/>
                  <a:pt x="455005" y="490642"/>
                </a:cubicBezTo>
                <a:lnTo>
                  <a:pt x="73564" y="490642"/>
                </a:lnTo>
                <a:cubicBezTo>
                  <a:pt x="32982" y="490642"/>
                  <a:pt x="0" y="457708"/>
                  <a:pt x="0" y="417184"/>
                </a:cubicBezTo>
                <a:cubicBezTo>
                  <a:pt x="0" y="376661"/>
                  <a:pt x="32982" y="343583"/>
                  <a:pt x="73564" y="343583"/>
                </a:cubicBezTo>
                <a:close/>
                <a:moveTo>
                  <a:pt x="543645" y="305408"/>
                </a:moveTo>
                <a:cubicBezTo>
                  <a:pt x="541494" y="305408"/>
                  <a:pt x="539630" y="306267"/>
                  <a:pt x="538196" y="307698"/>
                </a:cubicBezTo>
                <a:lnTo>
                  <a:pt x="482132" y="363527"/>
                </a:lnTo>
                <a:lnTo>
                  <a:pt x="460194" y="341625"/>
                </a:lnTo>
                <a:cubicBezTo>
                  <a:pt x="458760" y="340050"/>
                  <a:pt x="456753" y="339334"/>
                  <a:pt x="454746" y="339334"/>
                </a:cubicBezTo>
                <a:cubicBezTo>
                  <a:pt x="452738" y="339334"/>
                  <a:pt x="450731" y="340050"/>
                  <a:pt x="449297" y="341625"/>
                </a:cubicBezTo>
                <a:lnTo>
                  <a:pt x="442558" y="348353"/>
                </a:lnTo>
                <a:cubicBezTo>
                  <a:pt x="441124" y="349784"/>
                  <a:pt x="440407" y="351645"/>
                  <a:pt x="440407" y="353650"/>
                </a:cubicBezTo>
                <a:cubicBezTo>
                  <a:pt x="440407" y="355797"/>
                  <a:pt x="441124" y="357658"/>
                  <a:pt x="442558" y="359089"/>
                </a:cubicBezTo>
                <a:lnTo>
                  <a:pt x="476827" y="393302"/>
                </a:lnTo>
                <a:cubicBezTo>
                  <a:pt x="478261" y="394734"/>
                  <a:pt x="480125" y="395450"/>
                  <a:pt x="482132" y="395450"/>
                </a:cubicBezTo>
                <a:cubicBezTo>
                  <a:pt x="484283" y="395450"/>
                  <a:pt x="486147" y="394734"/>
                  <a:pt x="487581" y="393302"/>
                </a:cubicBezTo>
                <a:lnTo>
                  <a:pt x="555689" y="325162"/>
                </a:lnTo>
                <a:cubicBezTo>
                  <a:pt x="557123" y="323731"/>
                  <a:pt x="557983" y="321870"/>
                  <a:pt x="557983" y="319723"/>
                </a:cubicBezTo>
                <a:cubicBezTo>
                  <a:pt x="557983" y="317719"/>
                  <a:pt x="557123" y="315858"/>
                  <a:pt x="555689" y="314426"/>
                </a:cubicBezTo>
                <a:lnTo>
                  <a:pt x="548950" y="307698"/>
                </a:lnTo>
                <a:cubicBezTo>
                  <a:pt x="547516" y="306267"/>
                  <a:pt x="545652" y="305408"/>
                  <a:pt x="543645" y="305408"/>
                </a:cubicBezTo>
                <a:close/>
                <a:moveTo>
                  <a:pt x="498192" y="240417"/>
                </a:moveTo>
                <a:cubicBezTo>
                  <a:pt x="557696" y="240417"/>
                  <a:pt x="605874" y="288516"/>
                  <a:pt x="605874" y="347924"/>
                </a:cubicBezTo>
                <a:cubicBezTo>
                  <a:pt x="605874" y="407331"/>
                  <a:pt x="557696" y="455430"/>
                  <a:pt x="498192" y="455430"/>
                </a:cubicBezTo>
                <a:cubicBezTo>
                  <a:pt x="438687" y="455430"/>
                  <a:pt x="390509" y="407331"/>
                  <a:pt x="390509" y="347924"/>
                </a:cubicBezTo>
                <a:cubicBezTo>
                  <a:pt x="390509" y="288516"/>
                  <a:pt x="438687" y="240417"/>
                  <a:pt x="498192" y="240417"/>
                </a:cubicBezTo>
                <a:close/>
                <a:moveTo>
                  <a:pt x="88904" y="226214"/>
                </a:moveTo>
                <a:cubicBezTo>
                  <a:pt x="78293" y="226214"/>
                  <a:pt x="69833" y="234801"/>
                  <a:pt x="69833" y="245393"/>
                </a:cubicBezTo>
                <a:cubicBezTo>
                  <a:pt x="69833" y="255841"/>
                  <a:pt x="78293" y="264428"/>
                  <a:pt x="88904" y="264428"/>
                </a:cubicBezTo>
                <a:lnTo>
                  <a:pt x="155869" y="264428"/>
                </a:lnTo>
                <a:cubicBezTo>
                  <a:pt x="166336" y="264428"/>
                  <a:pt x="174940" y="255841"/>
                  <a:pt x="174940" y="245393"/>
                </a:cubicBezTo>
                <a:cubicBezTo>
                  <a:pt x="174940" y="234801"/>
                  <a:pt x="166336" y="226214"/>
                  <a:pt x="155869" y="226214"/>
                </a:cubicBezTo>
                <a:close/>
                <a:moveTo>
                  <a:pt x="73561" y="171827"/>
                </a:moveTo>
                <a:lnTo>
                  <a:pt x="486534" y="171827"/>
                </a:lnTo>
                <a:cubicBezTo>
                  <a:pt x="513635" y="171827"/>
                  <a:pt x="537295" y="186426"/>
                  <a:pt x="550057" y="208180"/>
                </a:cubicBezTo>
                <a:cubicBezTo>
                  <a:pt x="533854" y="202169"/>
                  <a:pt x="516360" y="198877"/>
                  <a:pt x="498149" y="198877"/>
                </a:cubicBezTo>
                <a:cubicBezTo>
                  <a:pt x="425878" y="198877"/>
                  <a:pt x="365366" y="250545"/>
                  <a:pt x="351744" y="318815"/>
                </a:cubicBezTo>
                <a:lnTo>
                  <a:pt x="73561" y="318815"/>
                </a:lnTo>
                <a:cubicBezTo>
                  <a:pt x="32980" y="318815"/>
                  <a:pt x="0" y="285897"/>
                  <a:pt x="0" y="245393"/>
                </a:cubicBezTo>
                <a:cubicBezTo>
                  <a:pt x="0" y="204889"/>
                  <a:pt x="32980" y="171827"/>
                  <a:pt x="73561" y="171827"/>
                </a:cubicBezTo>
                <a:close/>
                <a:moveTo>
                  <a:pt x="88912" y="54413"/>
                </a:moveTo>
                <a:cubicBezTo>
                  <a:pt x="78300" y="54413"/>
                  <a:pt x="69839" y="63005"/>
                  <a:pt x="69839" y="73601"/>
                </a:cubicBezTo>
                <a:cubicBezTo>
                  <a:pt x="69839" y="84054"/>
                  <a:pt x="78300" y="92646"/>
                  <a:pt x="88912" y="92646"/>
                </a:cubicBezTo>
                <a:lnTo>
                  <a:pt x="155883" y="92646"/>
                </a:lnTo>
                <a:cubicBezTo>
                  <a:pt x="166351" y="92646"/>
                  <a:pt x="174956" y="84054"/>
                  <a:pt x="174956" y="73601"/>
                </a:cubicBezTo>
                <a:cubicBezTo>
                  <a:pt x="174956" y="63005"/>
                  <a:pt x="166351" y="54413"/>
                  <a:pt x="155883" y="54413"/>
                </a:cubicBezTo>
                <a:close/>
                <a:moveTo>
                  <a:pt x="454168" y="49258"/>
                </a:moveTo>
                <a:cubicBezTo>
                  <a:pt x="440688" y="49258"/>
                  <a:pt x="429789" y="60141"/>
                  <a:pt x="429789" y="73601"/>
                </a:cubicBezTo>
                <a:cubicBezTo>
                  <a:pt x="429789" y="86918"/>
                  <a:pt x="440688" y="97944"/>
                  <a:pt x="454168" y="97944"/>
                </a:cubicBezTo>
                <a:cubicBezTo>
                  <a:pt x="467505" y="97944"/>
                  <a:pt x="478547" y="86918"/>
                  <a:pt x="478547" y="73601"/>
                </a:cubicBezTo>
                <a:cubicBezTo>
                  <a:pt x="478547" y="60141"/>
                  <a:pt x="467505" y="49258"/>
                  <a:pt x="454168" y="49258"/>
                </a:cubicBezTo>
                <a:close/>
                <a:moveTo>
                  <a:pt x="73568" y="0"/>
                </a:moveTo>
                <a:lnTo>
                  <a:pt x="486578" y="0"/>
                </a:lnTo>
                <a:cubicBezTo>
                  <a:pt x="527162" y="0"/>
                  <a:pt x="560289" y="33078"/>
                  <a:pt x="560289" y="73601"/>
                </a:cubicBezTo>
                <a:cubicBezTo>
                  <a:pt x="560289" y="114125"/>
                  <a:pt x="527162" y="147059"/>
                  <a:pt x="486578" y="147059"/>
                </a:cubicBezTo>
                <a:lnTo>
                  <a:pt x="73568" y="147059"/>
                </a:lnTo>
                <a:cubicBezTo>
                  <a:pt x="32983" y="147059"/>
                  <a:pt x="0" y="114125"/>
                  <a:pt x="0" y="73601"/>
                </a:cubicBezTo>
                <a:cubicBezTo>
                  <a:pt x="0" y="33078"/>
                  <a:pt x="32983" y="0"/>
                  <a:pt x="73568"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8" name="îsḷîḓé">
            <a:extLst>
              <a:ext uri="{FF2B5EF4-FFF2-40B4-BE49-F238E27FC236}">
                <a16:creationId xmlns:a16="http://schemas.microsoft.com/office/drawing/2014/main" id="{0EA3DF87-0A43-44A2-AE54-591D69A2BAD4}"/>
              </a:ext>
            </a:extLst>
          </p:cNvPr>
          <p:cNvSpPr/>
          <p:nvPr/>
        </p:nvSpPr>
        <p:spPr>
          <a:xfrm>
            <a:off x="6463009" y="2691532"/>
            <a:ext cx="640132" cy="640129"/>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9" name="íś1ïḓé">
            <a:extLst>
              <a:ext uri="{FF2B5EF4-FFF2-40B4-BE49-F238E27FC236}">
                <a16:creationId xmlns:a16="http://schemas.microsoft.com/office/drawing/2014/main" id="{0A9F045D-2CB6-4161-BDBB-935383EE84CE}"/>
              </a:ext>
            </a:extLst>
          </p:cNvPr>
          <p:cNvSpPr/>
          <p:nvPr/>
        </p:nvSpPr>
        <p:spPr>
          <a:xfrm>
            <a:off x="6630168" y="2887771"/>
            <a:ext cx="305814" cy="247651"/>
          </a:xfrm>
          <a:custGeom>
            <a:avLst/>
            <a:gdLst>
              <a:gd name="connsiteX0" fmla="*/ 88907 w 605874"/>
              <a:gd name="connsiteY0" fmla="*/ 397996 h 490642"/>
              <a:gd name="connsiteX1" fmla="*/ 69835 w 605874"/>
              <a:gd name="connsiteY1" fmla="*/ 417184 h 490642"/>
              <a:gd name="connsiteX2" fmla="*/ 88907 w 605874"/>
              <a:gd name="connsiteY2" fmla="*/ 436229 h 490642"/>
              <a:gd name="connsiteX3" fmla="*/ 155875 w 605874"/>
              <a:gd name="connsiteY3" fmla="*/ 436229 h 490642"/>
              <a:gd name="connsiteX4" fmla="*/ 174947 w 605874"/>
              <a:gd name="connsiteY4" fmla="*/ 417184 h 490642"/>
              <a:gd name="connsiteX5" fmla="*/ 155875 w 605874"/>
              <a:gd name="connsiteY5" fmla="*/ 397996 h 490642"/>
              <a:gd name="connsiteX6" fmla="*/ 73564 w 605874"/>
              <a:gd name="connsiteY6" fmla="*/ 343583 h 490642"/>
              <a:gd name="connsiteX7" fmla="*/ 349033 w 605874"/>
              <a:gd name="connsiteY7" fmla="*/ 343583 h 490642"/>
              <a:gd name="connsiteX8" fmla="*/ 348890 w 605874"/>
              <a:gd name="connsiteY8" fmla="*/ 347879 h 490642"/>
              <a:gd name="connsiteX9" fmla="*/ 455005 w 605874"/>
              <a:gd name="connsiteY9" fmla="*/ 490642 h 490642"/>
              <a:gd name="connsiteX10" fmla="*/ 73564 w 605874"/>
              <a:gd name="connsiteY10" fmla="*/ 490642 h 490642"/>
              <a:gd name="connsiteX11" fmla="*/ 0 w 605874"/>
              <a:gd name="connsiteY11" fmla="*/ 417184 h 490642"/>
              <a:gd name="connsiteX12" fmla="*/ 73564 w 605874"/>
              <a:gd name="connsiteY12" fmla="*/ 343583 h 490642"/>
              <a:gd name="connsiteX13" fmla="*/ 543645 w 605874"/>
              <a:gd name="connsiteY13" fmla="*/ 305408 h 490642"/>
              <a:gd name="connsiteX14" fmla="*/ 538196 w 605874"/>
              <a:gd name="connsiteY14" fmla="*/ 307698 h 490642"/>
              <a:gd name="connsiteX15" fmla="*/ 482132 w 605874"/>
              <a:gd name="connsiteY15" fmla="*/ 363527 h 490642"/>
              <a:gd name="connsiteX16" fmla="*/ 460194 w 605874"/>
              <a:gd name="connsiteY16" fmla="*/ 341625 h 490642"/>
              <a:gd name="connsiteX17" fmla="*/ 454746 w 605874"/>
              <a:gd name="connsiteY17" fmla="*/ 339334 h 490642"/>
              <a:gd name="connsiteX18" fmla="*/ 449297 w 605874"/>
              <a:gd name="connsiteY18" fmla="*/ 341625 h 490642"/>
              <a:gd name="connsiteX19" fmla="*/ 442558 w 605874"/>
              <a:gd name="connsiteY19" fmla="*/ 348353 h 490642"/>
              <a:gd name="connsiteX20" fmla="*/ 440407 w 605874"/>
              <a:gd name="connsiteY20" fmla="*/ 353650 h 490642"/>
              <a:gd name="connsiteX21" fmla="*/ 442558 w 605874"/>
              <a:gd name="connsiteY21" fmla="*/ 359089 h 490642"/>
              <a:gd name="connsiteX22" fmla="*/ 476827 w 605874"/>
              <a:gd name="connsiteY22" fmla="*/ 393302 h 490642"/>
              <a:gd name="connsiteX23" fmla="*/ 482132 w 605874"/>
              <a:gd name="connsiteY23" fmla="*/ 395450 h 490642"/>
              <a:gd name="connsiteX24" fmla="*/ 487581 w 605874"/>
              <a:gd name="connsiteY24" fmla="*/ 393302 h 490642"/>
              <a:gd name="connsiteX25" fmla="*/ 555689 w 605874"/>
              <a:gd name="connsiteY25" fmla="*/ 325162 h 490642"/>
              <a:gd name="connsiteX26" fmla="*/ 557983 w 605874"/>
              <a:gd name="connsiteY26" fmla="*/ 319723 h 490642"/>
              <a:gd name="connsiteX27" fmla="*/ 555689 w 605874"/>
              <a:gd name="connsiteY27" fmla="*/ 314426 h 490642"/>
              <a:gd name="connsiteX28" fmla="*/ 548950 w 605874"/>
              <a:gd name="connsiteY28" fmla="*/ 307698 h 490642"/>
              <a:gd name="connsiteX29" fmla="*/ 543645 w 605874"/>
              <a:gd name="connsiteY29" fmla="*/ 305408 h 490642"/>
              <a:gd name="connsiteX30" fmla="*/ 498192 w 605874"/>
              <a:gd name="connsiteY30" fmla="*/ 240417 h 490642"/>
              <a:gd name="connsiteX31" fmla="*/ 605874 w 605874"/>
              <a:gd name="connsiteY31" fmla="*/ 347924 h 490642"/>
              <a:gd name="connsiteX32" fmla="*/ 498192 w 605874"/>
              <a:gd name="connsiteY32" fmla="*/ 455430 h 490642"/>
              <a:gd name="connsiteX33" fmla="*/ 390509 w 605874"/>
              <a:gd name="connsiteY33" fmla="*/ 347924 h 490642"/>
              <a:gd name="connsiteX34" fmla="*/ 498192 w 605874"/>
              <a:gd name="connsiteY34" fmla="*/ 240417 h 490642"/>
              <a:gd name="connsiteX35" fmla="*/ 88904 w 605874"/>
              <a:gd name="connsiteY35" fmla="*/ 226214 h 490642"/>
              <a:gd name="connsiteX36" fmla="*/ 69833 w 605874"/>
              <a:gd name="connsiteY36" fmla="*/ 245393 h 490642"/>
              <a:gd name="connsiteX37" fmla="*/ 88904 w 605874"/>
              <a:gd name="connsiteY37" fmla="*/ 264428 h 490642"/>
              <a:gd name="connsiteX38" fmla="*/ 155869 w 605874"/>
              <a:gd name="connsiteY38" fmla="*/ 264428 h 490642"/>
              <a:gd name="connsiteX39" fmla="*/ 174940 w 605874"/>
              <a:gd name="connsiteY39" fmla="*/ 245393 h 490642"/>
              <a:gd name="connsiteX40" fmla="*/ 155869 w 605874"/>
              <a:gd name="connsiteY40" fmla="*/ 226214 h 490642"/>
              <a:gd name="connsiteX41" fmla="*/ 73561 w 605874"/>
              <a:gd name="connsiteY41" fmla="*/ 171827 h 490642"/>
              <a:gd name="connsiteX42" fmla="*/ 486534 w 605874"/>
              <a:gd name="connsiteY42" fmla="*/ 171827 h 490642"/>
              <a:gd name="connsiteX43" fmla="*/ 550057 w 605874"/>
              <a:gd name="connsiteY43" fmla="*/ 208180 h 490642"/>
              <a:gd name="connsiteX44" fmla="*/ 498149 w 605874"/>
              <a:gd name="connsiteY44" fmla="*/ 198877 h 490642"/>
              <a:gd name="connsiteX45" fmla="*/ 351744 w 605874"/>
              <a:gd name="connsiteY45" fmla="*/ 318815 h 490642"/>
              <a:gd name="connsiteX46" fmla="*/ 73561 w 605874"/>
              <a:gd name="connsiteY46" fmla="*/ 318815 h 490642"/>
              <a:gd name="connsiteX47" fmla="*/ 0 w 605874"/>
              <a:gd name="connsiteY47" fmla="*/ 245393 h 490642"/>
              <a:gd name="connsiteX48" fmla="*/ 73561 w 605874"/>
              <a:gd name="connsiteY48" fmla="*/ 171827 h 490642"/>
              <a:gd name="connsiteX49" fmla="*/ 88912 w 605874"/>
              <a:gd name="connsiteY49" fmla="*/ 54413 h 490642"/>
              <a:gd name="connsiteX50" fmla="*/ 69839 w 605874"/>
              <a:gd name="connsiteY50" fmla="*/ 73601 h 490642"/>
              <a:gd name="connsiteX51" fmla="*/ 88912 w 605874"/>
              <a:gd name="connsiteY51" fmla="*/ 92646 h 490642"/>
              <a:gd name="connsiteX52" fmla="*/ 155883 w 605874"/>
              <a:gd name="connsiteY52" fmla="*/ 92646 h 490642"/>
              <a:gd name="connsiteX53" fmla="*/ 174956 w 605874"/>
              <a:gd name="connsiteY53" fmla="*/ 73601 h 490642"/>
              <a:gd name="connsiteX54" fmla="*/ 155883 w 605874"/>
              <a:gd name="connsiteY54" fmla="*/ 54413 h 490642"/>
              <a:gd name="connsiteX55" fmla="*/ 454168 w 605874"/>
              <a:gd name="connsiteY55" fmla="*/ 49258 h 490642"/>
              <a:gd name="connsiteX56" fmla="*/ 429789 w 605874"/>
              <a:gd name="connsiteY56" fmla="*/ 73601 h 490642"/>
              <a:gd name="connsiteX57" fmla="*/ 454168 w 605874"/>
              <a:gd name="connsiteY57" fmla="*/ 97944 h 490642"/>
              <a:gd name="connsiteX58" fmla="*/ 478547 w 605874"/>
              <a:gd name="connsiteY58" fmla="*/ 73601 h 490642"/>
              <a:gd name="connsiteX59" fmla="*/ 454168 w 605874"/>
              <a:gd name="connsiteY59" fmla="*/ 49258 h 490642"/>
              <a:gd name="connsiteX60" fmla="*/ 73568 w 605874"/>
              <a:gd name="connsiteY60" fmla="*/ 0 h 490642"/>
              <a:gd name="connsiteX61" fmla="*/ 486578 w 605874"/>
              <a:gd name="connsiteY61" fmla="*/ 0 h 490642"/>
              <a:gd name="connsiteX62" fmla="*/ 560289 w 605874"/>
              <a:gd name="connsiteY62" fmla="*/ 73601 h 490642"/>
              <a:gd name="connsiteX63" fmla="*/ 486578 w 605874"/>
              <a:gd name="connsiteY63" fmla="*/ 147059 h 490642"/>
              <a:gd name="connsiteX64" fmla="*/ 73568 w 605874"/>
              <a:gd name="connsiteY64" fmla="*/ 147059 h 490642"/>
              <a:gd name="connsiteX65" fmla="*/ 0 w 605874"/>
              <a:gd name="connsiteY65" fmla="*/ 73601 h 490642"/>
              <a:gd name="connsiteX66" fmla="*/ 73568 w 605874"/>
              <a:gd name="connsiteY66" fmla="*/ 0 h 49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5874" h="490642">
                <a:moveTo>
                  <a:pt x="88907" y="397996"/>
                </a:moveTo>
                <a:cubicBezTo>
                  <a:pt x="78296" y="397996"/>
                  <a:pt x="69835" y="406588"/>
                  <a:pt x="69835" y="417184"/>
                </a:cubicBezTo>
                <a:cubicBezTo>
                  <a:pt x="69835" y="427637"/>
                  <a:pt x="78296" y="436229"/>
                  <a:pt x="88907" y="436229"/>
                </a:cubicBezTo>
                <a:lnTo>
                  <a:pt x="155875" y="436229"/>
                </a:lnTo>
                <a:cubicBezTo>
                  <a:pt x="166343" y="436229"/>
                  <a:pt x="174947" y="427637"/>
                  <a:pt x="174947" y="417184"/>
                </a:cubicBezTo>
                <a:cubicBezTo>
                  <a:pt x="174947" y="406588"/>
                  <a:pt x="166343" y="397996"/>
                  <a:pt x="155875" y="397996"/>
                </a:cubicBezTo>
                <a:close/>
                <a:moveTo>
                  <a:pt x="73564" y="343583"/>
                </a:moveTo>
                <a:lnTo>
                  <a:pt x="349033" y="343583"/>
                </a:lnTo>
                <a:cubicBezTo>
                  <a:pt x="348890" y="345015"/>
                  <a:pt x="348890" y="346447"/>
                  <a:pt x="348890" y="347879"/>
                </a:cubicBezTo>
                <a:cubicBezTo>
                  <a:pt x="348890" y="415179"/>
                  <a:pt x="393630" y="472170"/>
                  <a:pt x="455005" y="490642"/>
                </a:cubicBezTo>
                <a:lnTo>
                  <a:pt x="73564" y="490642"/>
                </a:lnTo>
                <a:cubicBezTo>
                  <a:pt x="32982" y="490642"/>
                  <a:pt x="0" y="457708"/>
                  <a:pt x="0" y="417184"/>
                </a:cubicBezTo>
                <a:cubicBezTo>
                  <a:pt x="0" y="376661"/>
                  <a:pt x="32982" y="343583"/>
                  <a:pt x="73564" y="343583"/>
                </a:cubicBezTo>
                <a:close/>
                <a:moveTo>
                  <a:pt x="543645" y="305408"/>
                </a:moveTo>
                <a:cubicBezTo>
                  <a:pt x="541494" y="305408"/>
                  <a:pt x="539630" y="306267"/>
                  <a:pt x="538196" y="307698"/>
                </a:cubicBezTo>
                <a:lnTo>
                  <a:pt x="482132" y="363527"/>
                </a:lnTo>
                <a:lnTo>
                  <a:pt x="460194" y="341625"/>
                </a:lnTo>
                <a:cubicBezTo>
                  <a:pt x="458760" y="340050"/>
                  <a:pt x="456753" y="339334"/>
                  <a:pt x="454746" y="339334"/>
                </a:cubicBezTo>
                <a:cubicBezTo>
                  <a:pt x="452738" y="339334"/>
                  <a:pt x="450731" y="340050"/>
                  <a:pt x="449297" y="341625"/>
                </a:cubicBezTo>
                <a:lnTo>
                  <a:pt x="442558" y="348353"/>
                </a:lnTo>
                <a:cubicBezTo>
                  <a:pt x="441124" y="349784"/>
                  <a:pt x="440407" y="351645"/>
                  <a:pt x="440407" y="353650"/>
                </a:cubicBezTo>
                <a:cubicBezTo>
                  <a:pt x="440407" y="355797"/>
                  <a:pt x="441124" y="357658"/>
                  <a:pt x="442558" y="359089"/>
                </a:cubicBezTo>
                <a:lnTo>
                  <a:pt x="476827" y="393302"/>
                </a:lnTo>
                <a:cubicBezTo>
                  <a:pt x="478261" y="394734"/>
                  <a:pt x="480125" y="395450"/>
                  <a:pt x="482132" y="395450"/>
                </a:cubicBezTo>
                <a:cubicBezTo>
                  <a:pt x="484283" y="395450"/>
                  <a:pt x="486147" y="394734"/>
                  <a:pt x="487581" y="393302"/>
                </a:cubicBezTo>
                <a:lnTo>
                  <a:pt x="555689" y="325162"/>
                </a:lnTo>
                <a:cubicBezTo>
                  <a:pt x="557123" y="323731"/>
                  <a:pt x="557983" y="321870"/>
                  <a:pt x="557983" y="319723"/>
                </a:cubicBezTo>
                <a:cubicBezTo>
                  <a:pt x="557983" y="317719"/>
                  <a:pt x="557123" y="315858"/>
                  <a:pt x="555689" y="314426"/>
                </a:cubicBezTo>
                <a:lnTo>
                  <a:pt x="548950" y="307698"/>
                </a:lnTo>
                <a:cubicBezTo>
                  <a:pt x="547516" y="306267"/>
                  <a:pt x="545652" y="305408"/>
                  <a:pt x="543645" y="305408"/>
                </a:cubicBezTo>
                <a:close/>
                <a:moveTo>
                  <a:pt x="498192" y="240417"/>
                </a:moveTo>
                <a:cubicBezTo>
                  <a:pt x="557696" y="240417"/>
                  <a:pt x="605874" y="288516"/>
                  <a:pt x="605874" y="347924"/>
                </a:cubicBezTo>
                <a:cubicBezTo>
                  <a:pt x="605874" y="407331"/>
                  <a:pt x="557696" y="455430"/>
                  <a:pt x="498192" y="455430"/>
                </a:cubicBezTo>
                <a:cubicBezTo>
                  <a:pt x="438687" y="455430"/>
                  <a:pt x="390509" y="407331"/>
                  <a:pt x="390509" y="347924"/>
                </a:cubicBezTo>
                <a:cubicBezTo>
                  <a:pt x="390509" y="288516"/>
                  <a:pt x="438687" y="240417"/>
                  <a:pt x="498192" y="240417"/>
                </a:cubicBezTo>
                <a:close/>
                <a:moveTo>
                  <a:pt x="88904" y="226214"/>
                </a:moveTo>
                <a:cubicBezTo>
                  <a:pt x="78293" y="226214"/>
                  <a:pt x="69833" y="234801"/>
                  <a:pt x="69833" y="245393"/>
                </a:cubicBezTo>
                <a:cubicBezTo>
                  <a:pt x="69833" y="255841"/>
                  <a:pt x="78293" y="264428"/>
                  <a:pt x="88904" y="264428"/>
                </a:cubicBezTo>
                <a:lnTo>
                  <a:pt x="155869" y="264428"/>
                </a:lnTo>
                <a:cubicBezTo>
                  <a:pt x="166336" y="264428"/>
                  <a:pt x="174940" y="255841"/>
                  <a:pt x="174940" y="245393"/>
                </a:cubicBezTo>
                <a:cubicBezTo>
                  <a:pt x="174940" y="234801"/>
                  <a:pt x="166336" y="226214"/>
                  <a:pt x="155869" y="226214"/>
                </a:cubicBezTo>
                <a:close/>
                <a:moveTo>
                  <a:pt x="73561" y="171827"/>
                </a:moveTo>
                <a:lnTo>
                  <a:pt x="486534" y="171827"/>
                </a:lnTo>
                <a:cubicBezTo>
                  <a:pt x="513635" y="171827"/>
                  <a:pt x="537295" y="186426"/>
                  <a:pt x="550057" y="208180"/>
                </a:cubicBezTo>
                <a:cubicBezTo>
                  <a:pt x="533854" y="202169"/>
                  <a:pt x="516360" y="198877"/>
                  <a:pt x="498149" y="198877"/>
                </a:cubicBezTo>
                <a:cubicBezTo>
                  <a:pt x="425878" y="198877"/>
                  <a:pt x="365366" y="250545"/>
                  <a:pt x="351744" y="318815"/>
                </a:cubicBezTo>
                <a:lnTo>
                  <a:pt x="73561" y="318815"/>
                </a:lnTo>
                <a:cubicBezTo>
                  <a:pt x="32980" y="318815"/>
                  <a:pt x="0" y="285897"/>
                  <a:pt x="0" y="245393"/>
                </a:cubicBezTo>
                <a:cubicBezTo>
                  <a:pt x="0" y="204889"/>
                  <a:pt x="32980" y="171827"/>
                  <a:pt x="73561" y="171827"/>
                </a:cubicBezTo>
                <a:close/>
                <a:moveTo>
                  <a:pt x="88912" y="54413"/>
                </a:moveTo>
                <a:cubicBezTo>
                  <a:pt x="78300" y="54413"/>
                  <a:pt x="69839" y="63005"/>
                  <a:pt x="69839" y="73601"/>
                </a:cubicBezTo>
                <a:cubicBezTo>
                  <a:pt x="69839" y="84054"/>
                  <a:pt x="78300" y="92646"/>
                  <a:pt x="88912" y="92646"/>
                </a:cubicBezTo>
                <a:lnTo>
                  <a:pt x="155883" y="92646"/>
                </a:lnTo>
                <a:cubicBezTo>
                  <a:pt x="166351" y="92646"/>
                  <a:pt x="174956" y="84054"/>
                  <a:pt x="174956" y="73601"/>
                </a:cubicBezTo>
                <a:cubicBezTo>
                  <a:pt x="174956" y="63005"/>
                  <a:pt x="166351" y="54413"/>
                  <a:pt x="155883" y="54413"/>
                </a:cubicBezTo>
                <a:close/>
                <a:moveTo>
                  <a:pt x="454168" y="49258"/>
                </a:moveTo>
                <a:cubicBezTo>
                  <a:pt x="440688" y="49258"/>
                  <a:pt x="429789" y="60141"/>
                  <a:pt x="429789" y="73601"/>
                </a:cubicBezTo>
                <a:cubicBezTo>
                  <a:pt x="429789" y="86918"/>
                  <a:pt x="440688" y="97944"/>
                  <a:pt x="454168" y="97944"/>
                </a:cubicBezTo>
                <a:cubicBezTo>
                  <a:pt x="467505" y="97944"/>
                  <a:pt x="478547" y="86918"/>
                  <a:pt x="478547" y="73601"/>
                </a:cubicBezTo>
                <a:cubicBezTo>
                  <a:pt x="478547" y="60141"/>
                  <a:pt x="467505" y="49258"/>
                  <a:pt x="454168" y="49258"/>
                </a:cubicBezTo>
                <a:close/>
                <a:moveTo>
                  <a:pt x="73568" y="0"/>
                </a:moveTo>
                <a:lnTo>
                  <a:pt x="486578" y="0"/>
                </a:lnTo>
                <a:cubicBezTo>
                  <a:pt x="527162" y="0"/>
                  <a:pt x="560289" y="33078"/>
                  <a:pt x="560289" y="73601"/>
                </a:cubicBezTo>
                <a:cubicBezTo>
                  <a:pt x="560289" y="114125"/>
                  <a:pt x="527162" y="147059"/>
                  <a:pt x="486578" y="147059"/>
                </a:cubicBezTo>
                <a:lnTo>
                  <a:pt x="73568" y="147059"/>
                </a:lnTo>
                <a:cubicBezTo>
                  <a:pt x="32983" y="147059"/>
                  <a:pt x="0" y="114125"/>
                  <a:pt x="0" y="73601"/>
                </a:cubicBezTo>
                <a:cubicBezTo>
                  <a:pt x="0" y="33078"/>
                  <a:pt x="32983" y="0"/>
                  <a:pt x="73568"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4" name="îṩ1îdè">
            <a:extLst>
              <a:ext uri="{FF2B5EF4-FFF2-40B4-BE49-F238E27FC236}">
                <a16:creationId xmlns:a16="http://schemas.microsoft.com/office/drawing/2014/main" id="{BCCB7FC1-7D61-4E33-95D4-19DACFBF992E}"/>
              </a:ext>
            </a:extLst>
          </p:cNvPr>
          <p:cNvSpPr/>
          <p:nvPr/>
        </p:nvSpPr>
        <p:spPr>
          <a:xfrm>
            <a:off x="6463009" y="3900662"/>
            <a:ext cx="640132" cy="640129"/>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5" name="išḻidê">
            <a:extLst>
              <a:ext uri="{FF2B5EF4-FFF2-40B4-BE49-F238E27FC236}">
                <a16:creationId xmlns:a16="http://schemas.microsoft.com/office/drawing/2014/main" id="{8A1C85C3-A7E0-4B13-A578-40A93A39C76B}"/>
              </a:ext>
            </a:extLst>
          </p:cNvPr>
          <p:cNvSpPr/>
          <p:nvPr/>
        </p:nvSpPr>
        <p:spPr>
          <a:xfrm>
            <a:off x="6630168" y="4096901"/>
            <a:ext cx="305814" cy="247651"/>
          </a:xfrm>
          <a:custGeom>
            <a:avLst/>
            <a:gdLst>
              <a:gd name="connsiteX0" fmla="*/ 88907 w 605874"/>
              <a:gd name="connsiteY0" fmla="*/ 397996 h 490642"/>
              <a:gd name="connsiteX1" fmla="*/ 69835 w 605874"/>
              <a:gd name="connsiteY1" fmla="*/ 417184 h 490642"/>
              <a:gd name="connsiteX2" fmla="*/ 88907 w 605874"/>
              <a:gd name="connsiteY2" fmla="*/ 436229 h 490642"/>
              <a:gd name="connsiteX3" fmla="*/ 155875 w 605874"/>
              <a:gd name="connsiteY3" fmla="*/ 436229 h 490642"/>
              <a:gd name="connsiteX4" fmla="*/ 174947 w 605874"/>
              <a:gd name="connsiteY4" fmla="*/ 417184 h 490642"/>
              <a:gd name="connsiteX5" fmla="*/ 155875 w 605874"/>
              <a:gd name="connsiteY5" fmla="*/ 397996 h 490642"/>
              <a:gd name="connsiteX6" fmla="*/ 73564 w 605874"/>
              <a:gd name="connsiteY6" fmla="*/ 343583 h 490642"/>
              <a:gd name="connsiteX7" fmla="*/ 349033 w 605874"/>
              <a:gd name="connsiteY7" fmla="*/ 343583 h 490642"/>
              <a:gd name="connsiteX8" fmla="*/ 348890 w 605874"/>
              <a:gd name="connsiteY8" fmla="*/ 347879 h 490642"/>
              <a:gd name="connsiteX9" fmla="*/ 455005 w 605874"/>
              <a:gd name="connsiteY9" fmla="*/ 490642 h 490642"/>
              <a:gd name="connsiteX10" fmla="*/ 73564 w 605874"/>
              <a:gd name="connsiteY10" fmla="*/ 490642 h 490642"/>
              <a:gd name="connsiteX11" fmla="*/ 0 w 605874"/>
              <a:gd name="connsiteY11" fmla="*/ 417184 h 490642"/>
              <a:gd name="connsiteX12" fmla="*/ 73564 w 605874"/>
              <a:gd name="connsiteY12" fmla="*/ 343583 h 490642"/>
              <a:gd name="connsiteX13" fmla="*/ 543645 w 605874"/>
              <a:gd name="connsiteY13" fmla="*/ 305408 h 490642"/>
              <a:gd name="connsiteX14" fmla="*/ 538196 w 605874"/>
              <a:gd name="connsiteY14" fmla="*/ 307698 h 490642"/>
              <a:gd name="connsiteX15" fmla="*/ 482132 w 605874"/>
              <a:gd name="connsiteY15" fmla="*/ 363527 h 490642"/>
              <a:gd name="connsiteX16" fmla="*/ 460194 w 605874"/>
              <a:gd name="connsiteY16" fmla="*/ 341625 h 490642"/>
              <a:gd name="connsiteX17" fmla="*/ 454746 w 605874"/>
              <a:gd name="connsiteY17" fmla="*/ 339334 h 490642"/>
              <a:gd name="connsiteX18" fmla="*/ 449297 w 605874"/>
              <a:gd name="connsiteY18" fmla="*/ 341625 h 490642"/>
              <a:gd name="connsiteX19" fmla="*/ 442558 w 605874"/>
              <a:gd name="connsiteY19" fmla="*/ 348353 h 490642"/>
              <a:gd name="connsiteX20" fmla="*/ 440407 w 605874"/>
              <a:gd name="connsiteY20" fmla="*/ 353650 h 490642"/>
              <a:gd name="connsiteX21" fmla="*/ 442558 w 605874"/>
              <a:gd name="connsiteY21" fmla="*/ 359089 h 490642"/>
              <a:gd name="connsiteX22" fmla="*/ 476827 w 605874"/>
              <a:gd name="connsiteY22" fmla="*/ 393302 h 490642"/>
              <a:gd name="connsiteX23" fmla="*/ 482132 w 605874"/>
              <a:gd name="connsiteY23" fmla="*/ 395450 h 490642"/>
              <a:gd name="connsiteX24" fmla="*/ 487581 w 605874"/>
              <a:gd name="connsiteY24" fmla="*/ 393302 h 490642"/>
              <a:gd name="connsiteX25" fmla="*/ 555689 w 605874"/>
              <a:gd name="connsiteY25" fmla="*/ 325162 h 490642"/>
              <a:gd name="connsiteX26" fmla="*/ 557983 w 605874"/>
              <a:gd name="connsiteY26" fmla="*/ 319723 h 490642"/>
              <a:gd name="connsiteX27" fmla="*/ 555689 w 605874"/>
              <a:gd name="connsiteY27" fmla="*/ 314426 h 490642"/>
              <a:gd name="connsiteX28" fmla="*/ 548950 w 605874"/>
              <a:gd name="connsiteY28" fmla="*/ 307698 h 490642"/>
              <a:gd name="connsiteX29" fmla="*/ 543645 w 605874"/>
              <a:gd name="connsiteY29" fmla="*/ 305408 h 490642"/>
              <a:gd name="connsiteX30" fmla="*/ 498192 w 605874"/>
              <a:gd name="connsiteY30" fmla="*/ 240417 h 490642"/>
              <a:gd name="connsiteX31" fmla="*/ 605874 w 605874"/>
              <a:gd name="connsiteY31" fmla="*/ 347924 h 490642"/>
              <a:gd name="connsiteX32" fmla="*/ 498192 w 605874"/>
              <a:gd name="connsiteY32" fmla="*/ 455430 h 490642"/>
              <a:gd name="connsiteX33" fmla="*/ 390509 w 605874"/>
              <a:gd name="connsiteY33" fmla="*/ 347924 h 490642"/>
              <a:gd name="connsiteX34" fmla="*/ 498192 w 605874"/>
              <a:gd name="connsiteY34" fmla="*/ 240417 h 490642"/>
              <a:gd name="connsiteX35" fmla="*/ 88904 w 605874"/>
              <a:gd name="connsiteY35" fmla="*/ 226214 h 490642"/>
              <a:gd name="connsiteX36" fmla="*/ 69833 w 605874"/>
              <a:gd name="connsiteY36" fmla="*/ 245393 h 490642"/>
              <a:gd name="connsiteX37" fmla="*/ 88904 w 605874"/>
              <a:gd name="connsiteY37" fmla="*/ 264428 h 490642"/>
              <a:gd name="connsiteX38" fmla="*/ 155869 w 605874"/>
              <a:gd name="connsiteY38" fmla="*/ 264428 h 490642"/>
              <a:gd name="connsiteX39" fmla="*/ 174940 w 605874"/>
              <a:gd name="connsiteY39" fmla="*/ 245393 h 490642"/>
              <a:gd name="connsiteX40" fmla="*/ 155869 w 605874"/>
              <a:gd name="connsiteY40" fmla="*/ 226214 h 490642"/>
              <a:gd name="connsiteX41" fmla="*/ 73561 w 605874"/>
              <a:gd name="connsiteY41" fmla="*/ 171827 h 490642"/>
              <a:gd name="connsiteX42" fmla="*/ 486534 w 605874"/>
              <a:gd name="connsiteY42" fmla="*/ 171827 h 490642"/>
              <a:gd name="connsiteX43" fmla="*/ 550057 w 605874"/>
              <a:gd name="connsiteY43" fmla="*/ 208180 h 490642"/>
              <a:gd name="connsiteX44" fmla="*/ 498149 w 605874"/>
              <a:gd name="connsiteY44" fmla="*/ 198877 h 490642"/>
              <a:gd name="connsiteX45" fmla="*/ 351744 w 605874"/>
              <a:gd name="connsiteY45" fmla="*/ 318815 h 490642"/>
              <a:gd name="connsiteX46" fmla="*/ 73561 w 605874"/>
              <a:gd name="connsiteY46" fmla="*/ 318815 h 490642"/>
              <a:gd name="connsiteX47" fmla="*/ 0 w 605874"/>
              <a:gd name="connsiteY47" fmla="*/ 245393 h 490642"/>
              <a:gd name="connsiteX48" fmla="*/ 73561 w 605874"/>
              <a:gd name="connsiteY48" fmla="*/ 171827 h 490642"/>
              <a:gd name="connsiteX49" fmla="*/ 88912 w 605874"/>
              <a:gd name="connsiteY49" fmla="*/ 54413 h 490642"/>
              <a:gd name="connsiteX50" fmla="*/ 69839 w 605874"/>
              <a:gd name="connsiteY50" fmla="*/ 73601 h 490642"/>
              <a:gd name="connsiteX51" fmla="*/ 88912 w 605874"/>
              <a:gd name="connsiteY51" fmla="*/ 92646 h 490642"/>
              <a:gd name="connsiteX52" fmla="*/ 155883 w 605874"/>
              <a:gd name="connsiteY52" fmla="*/ 92646 h 490642"/>
              <a:gd name="connsiteX53" fmla="*/ 174956 w 605874"/>
              <a:gd name="connsiteY53" fmla="*/ 73601 h 490642"/>
              <a:gd name="connsiteX54" fmla="*/ 155883 w 605874"/>
              <a:gd name="connsiteY54" fmla="*/ 54413 h 490642"/>
              <a:gd name="connsiteX55" fmla="*/ 454168 w 605874"/>
              <a:gd name="connsiteY55" fmla="*/ 49258 h 490642"/>
              <a:gd name="connsiteX56" fmla="*/ 429789 w 605874"/>
              <a:gd name="connsiteY56" fmla="*/ 73601 h 490642"/>
              <a:gd name="connsiteX57" fmla="*/ 454168 w 605874"/>
              <a:gd name="connsiteY57" fmla="*/ 97944 h 490642"/>
              <a:gd name="connsiteX58" fmla="*/ 478547 w 605874"/>
              <a:gd name="connsiteY58" fmla="*/ 73601 h 490642"/>
              <a:gd name="connsiteX59" fmla="*/ 454168 w 605874"/>
              <a:gd name="connsiteY59" fmla="*/ 49258 h 490642"/>
              <a:gd name="connsiteX60" fmla="*/ 73568 w 605874"/>
              <a:gd name="connsiteY60" fmla="*/ 0 h 490642"/>
              <a:gd name="connsiteX61" fmla="*/ 486578 w 605874"/>
              <a:gd name="connsiteY61" fmla="*/ 0 h 490642"/>
              <a:gd name="connsiteX62" fmla="*/ 560289 w 605874"/>
              <a:gd name="connsiteY62" fmla="*/ 73601 h 490642"/>
              <a:gd name="connsiteX63" fmla="*/ 486578 w 605874"/>
              <a:gd name="connsiteY63" fmla="*/ 147059 h 490642"/>
              <a:gd name="connsiteX64" fmla="*/ 73568 w 605874"/>
              <a:gd name="connsiteY64" fmla="*/ 147059 h 490642"/>
              <a:gd name="connsiteX65" fmla="*/ 0 w 605874"/>
              <a:gd name="connsiteY65" fmla="*/ 73601 h 490642"/>
              <a:gd name="connsiteX66" fmla="*/ 73568 w 605874"/>
              <a:gd name="connsiteY66" fmla="*/ 0 h 49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5874" h="490642">
                <a:moveTo>
                  <a:pt x="88907" y="397996"/>
                </a:moveTo>
                <a:cubicBezTo>
                  <a:pt x="78296" y="397996"/>
                  <a:pt x="69835" y="406588"/>
                  <a:pt x="69835" y="417184"/>
                </a:cubicBezTo>
                <a:cubicBezTo>
                  <a:pt x="69835" y="427637"/>
                  <a:pt x="78296" y="436229"/>
                  <a:pt x="88907" y="436229"/>
                </a:cubicBezTo>
                <a:lnTo>
                  <a:pt x="155875" y="436229"/>
                </a:lnTo>
                <a:cubicBezTo>
                  <a:pt x="166343" y="436229"/>
                  <a:pt x="174947" y="427637"/>
                  <a:pt x="174947" y="417184"/>
                </a:cubicBezTo>
                <a:cubicBezTo>
                  <a:pt x="174947" y="406588"/>
                  <a:pt x="166343" y="397996"/>
                  <a:pt x="155875" y="397996"/>
                </a:cubicBezTo>
                <a:close/>
                <a:moveTo>
                  <a:pt x="73564" y="343583"/>
                </a:moveTo>
                <a:lnTo>
                  <a:pt x="349033" y="343583"/>
                </a:lnTo>
                <a:cubicBezTo>
                  <a:pt x="348890" y="345015"/>
                  <a:pt x="348890" y="346447"/>
                  <a:pt x="348890" y="347879"/>
                </a:cubicBezTo>
                <a:cubicBezTo>
                  <a:pt x="348890" y="415179"/>
                  <a:pt x="393630" y="472170"/>
                  <a:pt x="455005" y="490642"/>
                </a:cubicBezTo>
                <a:lnTo>
                  <a:pt x="73564" y="490642"/>
                </a:lnTo>
                <a:cubicBezTo>
                  <a:pt x="32982" y="490642"/>
                  <a:pt x="0" y="457708"/>
                  <a:pt x="0" y="417184"/>
                </a:cubicBezTo>
                <a:cubicBezTo>
                  <a:pt x="0" y="376661"/>
                  <a:pt x="32982" y="343583"/>
                  <a:pt x="73564" y="343583"/>
                </a:cubicBezTo>
                <a:close/>
                <a:moveTo>
                  <a:pt x="543645" y="305408"/>
                </a:moveTo>
                <a:cubicBezTo>
                  <a:pt x="541494" y="305408"/>
                  <a:pt x="539630" y="306267"/>
                  <a:pt x="538196" y="307698"/>
                </a:cubicBezTo>
                <a:lnTo>
                  <a:pt x="482132" y="363527"/>
                </a:lnTo>
                <a:lnTo>
                  <a:pt x="460194" y="341625"/>
                </a:lnTo>
                <a:cubicBezTo>
                  <a:pt x="458760" y="340050"/>
                  <a:pt x="456753" y="339334"/>
                  <a:pt x="454746" y="339334"/>
                </a:cubicBezTo>
                <a:cubicBezTo>
                  <a:pt x="452738" y="339334"/>
                  <a:pt x="450731" y="340050"/>
                  <a:pt x="449297" y="341625"/>
                </a:cubicBezTo>
                <a:lnTo>
                  <a:pt x="442558" y="348353"/>
                </a:lnTo>
                <a:cubicBezTo>
                  <a:pt x="441124" y="349784"/>
                  <a:pt x="440407" y="351645"/>
                  <a:pt x="440407" y="353650"/>
                </a:cubicBezTo>
                <a:cubicBezTo>
                  <a:pt x="440407" y="355797"/>
                  <a:pt x="441124" y="357658"/>
                  <a:pt x="442558" y="359089"/>
                </a:cubicBezTo>
                <a:lnTo>
                  <a:pt x="476827" y="393302"/>
                </a:lnTo>
                <a:cubicBezTo>
                  <a:pt x="478261" y="394734"/>
                  <a:pt x="480125" y="395450"/>
                  <a:pt x="482132" y="395450"/>
                </a:cubicBezTo>
                <a:cubicBezTo>
                  <a:pt x="484283" y="395450"/>
                  <a:pt x="486147" y="394734"/>
                  <a:pt x="487581" y="393302"/>
                </a:cubicBezTo>
                <a:lnTo>
                  <a:pt x="555689" y="325162"/>
                </a:lnTo>
                <a:cubicBezTo>
                  <a:pt x="557123" y="323731"/>
                  <a:pt x="557983" y="321870"/>
                  <a:pt x="557983" y="319723"/>
                </a:cubicBezTo>
                <a:cubicBezTo>
                  <a:pt x="557983" y="317719"/>
                  <a:pt x="557123" y="315858"/>
                  <a:pt x="555689" y="314426"/>
                </a:cubicBezTo>
                <a:lnTo>
                  <a:pt x="548950" y="307698"/>
                </a:lnTo>
                <a:cubicBezTo>
                  <a:pt x="547516" y="306267"/>
                  <a:pt x="545652" y="305408"/>
                  <a:pt x="543645" y="305408"/>
                </a:cubicBezTo>
                <a:close/>
                <a:moveTo>
                  <a:pt x="498192" y="240417"/>
                </a:moveTo>
                <a:cubicBezTo>
                  <a:pt x="557696" y="240417"/>
                  <a:pt x="605874" y="288516"/>
                  <a:pt x="605874" y="347924"/>
                </a:cubicBezTo>
                <a:cubicBezTo>
                  <a:pt x="605874" y="407331"/>
                  <a:pt x="557696" y="455430"/>
                  <a:pt x="498192" y="455430"/>
                </a:cubicBezTo>
                <a:cubicBezTo>
                  <a:pt x="438687" y="455430"/>
                  <a:pt x="390509" y="407331"/>
                  <a:pt x="390509" y="347924"/>
                </a:cubicBezTo>
                <a:cubicBezTo>
                  <a:pt x="390509" y="288516"/>
                  <a:pt x="438687" y="240417"/>
                  <a:pt x="498192" y="240417"/>
                </a:cubicBezTo>
                <a:close/>
                <a:moveTo>
                  <a:pt x="88904" y="226214"/>
                </a:moveTo>
                <a:cubicBezTo>
                  <a:pt x="78293" y="226214"/>
                  <a:pt x="69833" y="234801"/>
                  <a:pt x="69833" y="245393"/>
                </a:cubicBezTo>
                <a:cubicBezTo>
                  <a:pt x="69833" y="255841"/>
                  <a:pt x="78293" y="264428"/>
                  <a:pt x="88904" y="264428"/>
                </a:cubicBezTo>
                <a:lnTo>
                  <a:pt x="155869" y="264428"/>
                </a:lnTo>
                <a:cubicBezTo>
                  <a:pt x="166336" y="264428"/>
                  <a:pt x="174940" y="255841"/>
                  <a:pt x="174940" y="245393"/>
                </a:cubicBezTo>
                <a:cubicBezTo>
                  <a:pt x="174940" y="234801"/>
                  <a:pt x="166336" y="226214"/>
                  <a:pt x="155869" y="226214"/>
                </a:cubicBezTo>
                <a:close/>
                <a:moveTo>
                  <a:pt x="73561" y="171827"/>
                </a:moveTo>
                <a:lnTo>
                  <a:pt x="486534" y="171827"/>
                </a:lnTo>
                <a:cubicBezTo>
                  <a:pt x="513635" y="171827"/>
                  <a:pt x="537295" y="186426"/>
                  <a:pt x="550057" y="208180"/>
                </a:cubicBezTo>
                <a:cubicBezTo>
                  <a:pt x="533854" y="202169"/>
                  <a:pt x="516360" y="198877"/>
                  <a:pt x="498149" y="198877"/>
                </a:cubicBezTo>
                <a:cubicBezTo>
                  <a:pt x="425878" y="198877"/>
                  <a:pt x="365366" y="250545"/>
                  <a:pt x="351744" y="318815"/>
                </a:cubicBezTo>
                <a:lnTo>
                  <a:pt x="73561" y="318815"/>
                </a:lnTo>
                <a:cubicBezTo>
                  <a:pt x="32980" y="318815"/>
                  <a:pt x="0" y="285897"/>
                  <a:pt x="0" y="245393"/>
                </a:cubicBezTo>
                <a:cubicBezTo>
                  <a:pt x="0" y="204889"/>
                  <a:pt x="32980" y="171827"/>
                  <a:pt x="73561" y="171827"/>
                </a:cubicBezTo>
                <a:close/>
                <a:moveTo>
                  <a:pt x="88912" y="54413"/>
                </a:moveTo>
                <a:cubicBezTo>
                  <a:pt x="78300" y="54413"/>
                  <a:pt x="69839" y="63005"/>
                  <a:pt x="69839" y="73601"/>
                </a:cubicBezTo>
                <a:cubicBezTo>
                  <a:pt x="69839" y="84054"/>
                  <a:pt x="78300" y="92646"/>
                  <a:pt x="88912" y="92646"/>
                </a:cubicBezTo>
                <a:lnTo>
                  <a:pt x="155883" y="92646"/>
                </a:lnTo>
                <a:cubicBezTo>
                  <a:pt x="166351" y="92646"/>
                  <a:pt x="174956" y="84054"/>
                  <a:pt x="174956" y="73601"/>
                </a:cubicBezTo>
                <a:cubicBezTo>
                  <a:pt x="174956" y="63005"/>
                  <a:pt x="166351" y="54413"/>
                  <a:pt x="155883" y="54413"/>
                </a:cubicBezTo>
                <a:close/>
                <a:moveTo>
                  <a:pt x="454168" y="49258"/>
                </a:moveTo>
                <a:cubicBezTo>
                  <a:pt x="440688" y="49258"/>
                  <a:pt x="429789" y="60141"/>
                  <a:pt x="429789" y="73601"/>
                </a:cubicBezTo>
                <a:cubicBezTo>
                  <a:pt x="429789" y="86918"/>
                  <a:pt x="440688" y="97944"/>
                  <a:pt x="454168" y="97944"/>
                </a:cubicBezTo>
                <a:cubicBezTo>
                  <a:pt x="467505" y="97944"/>
                  <a:pt x="478547" y="86918"/>
                  <a:pt x="478547" y="73601"/>
                </a:cubicBezTo>
                <a:cubicBezTo>
                  <a:pt x="478547" y="60141"/>
                  <a:pt x="467505" y="49258"/>
                  <a:pt x="454168" y="49258"/>
                </a:cubicBezTo>
                <a:close/>
                <a:moveTo>
                  <a:pt x="73568" y="0"/>
                </a:moveTo>
                <a:lnTo>
                  <a:pt x="486578" y="0"/>
                </a:lnTo>
                <a:cubicBezTo>
                  <a:pt x="527162" y="0"/>
                  <a:pt x="560289" y="33078"/>
                  <a:pt x="560289" y="73601"/>
                </a:cubicBezTo>
                <a:cubicBezTo>
                  <a:pt x="560289" y="114125"/>
                  <a:pt x="527162" y="147059"/>
                  <a:pt x="486578" y="147059"/>
                </a:cubicBezTo>
                <a:lnTo>
                  <a:pt x="73568" y="147059"/>
                </a:lnTo>
                <a:cubicBezTo>
                  <a:pt x="32983" y="147059"/>
                  <a:pt x="0" y="114125"/>
                  <a:pt x="0" y="73601"/>
                </a:cubicBezTo>
                <a:cubicBezTo>
                  <a:pt x="0" y="33078"/>
                  <a:pt x="32983" y="0"/>
                  <a:pt x="73568"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0" name="iṣḷiďé">
            <a:extLst>
              <a:ext uri="{FF2B5EF4-FFF2-40B4-BE49-F238E27FC236}">
                <a16:creationId xmlns:a16="http://schemas.microsoft.com/office/drawing/2014/main" id="{4BA3C274-2E3A-48DE-A8F2-081E09EB0D3C}"/>
              </a:ext>
            </a:extLst>
          </p:cNvPr>
          <p:cNvSpPr/>
          <p:nvPr/>
        </p:nvSpPr>
        <p:spPr>
          <a:xfrm>
            <a:off x="6463009" y="5109792"/>
            <a:ext cx="640132" cy="640129"/>
          </a:xfrm>
          <a:prstGeom prst="ellipse">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21" name="ïṡ1ïdè">
            <a:extLst>
              <a:ext uri="{FF2B5EF4-FFF2-40B4-BE49-F238E27FC236}">
                <a16:creationId xmlns:a16="http://schemas.microsoft.com/office/drawing/2014/main" id="{4A9A2360-3E08-4AF1-99D3-7B4B9CC76882}"/>
              </a:ext>
            </a:extLst>
          </p:cNvPr>
          <p:cNvSpPr/>
          <p:nvPr/>
        </p:nvSpPr>
        <p:spPr>
          <a:xfrm>
            <a:off x="6630168" y="5306031"/>
            <a:ext cx="305814" cy="247651"/>
          </a:xfrm>
          <a:custGeom>
            <a:avLst/>
            <a:gdLst>
              <a:gd name="connsiteX0" fmla="*/ 88907 w 605874"/>
              <a:gd name="connsiteY0" fmla="*/ 397996 h 490642"/>
              <a:gd name="connsiteX1" fmla="*/ 69835 w 605874"/>
              <a:gd name="connsiteY1" fmla="*/ 417184 h 490642"/>
              <a:gd name="connsiteX2" fmla="*/ 88907 w 605874"/>
              <a:gd name="connsiteY2" fmla="*/ 436229 h 490642"/>
              <a:gd name="connsiteX3" fmla="*/ 155875 w 605874"/>
              <a:gd name="connsiteY3" fmla="*/ 436229 h 490642"/>
              <a:gd name="connsiteX4" fmla="*/ 174947 w 605874"/>
              <a:gd name="connsiteY4" fmla="*/ 417184 h 490642"/>
              <a:gd name="connsiteX5" fmla="*/ 155875 w 605874"/>
              <a:gd name="connsiteY5" fmla="*/ 397996 h 490642"/>
              <a:gd name="connsiteX6" fmla="*/ 73564 w 605874"/>
              <a:gd name="connsiteY6" fmla="*/ 343583 h 490642"/>
              <a:gd name="connsiteX7" fmla="*/ 349033 w 605874"/>
              <a:gd name="connsiteY7" fmla="*/ 343583 h 490642"/>
              <a:gd name="connsiteX8" fmla="*/ 348890 w 605874"/>
              <a:gd name="connsiteY8" fmla="*/ 347879 h 490642"/>
              <a:gd name="connsiteX9" fmla="*/ 455005 w 605874"/>
              <a:gd name="connsiteY9" fmla="*/ 490642 h 490642"/>
              <a:gd name="connsiteX10" fmla="*/ 73564 w 605874"/>
              <a:gd name="connsiteY10" fmla="*/ 490642 h 490642"/>
              <a:gd name="connsiteX11" fmla="*/ 0 w 605874"/>
              <a:gd name="connsiteY11" fmla="*/ 417184 h 490642"/>
              <a:gd name="connsiteX12" fmla="*/ 73564 w 605874"/>
              <a:gd name="connsiteY12" fmla="*/ 343583 h 490642"/>
              <a:gd name="connsiteX13" fmla="*/ 543645 w 605874"/>
              <a:gd name="connsiteY13" fmla="*/ 305408 h 490642"/>
              <a:gd name="connsiteX14" fmla="*/ 538196 w 605874"/>
              <a:gd name="connsiteY14" fmla="*/ 307698 h 490642"/>
              <a:gd name="connsiteX15" fmla="*/ 482132 w 605874"/>
              <a:gd name="connsiteY15" fmla="*/ 363527 h 490642"/>
              <a:gd name="connsiteX16" fmla="*/ 460194 w 605874"/>
              <a:gd name="connsiteY16" fmla="*/ 341625 h 490642"/>
              <a:gd name="connsiteX17" fmla="*/ 454746 w 605874"/>
              <a:gd name="connsiteY17" fmla="*/ 339334 h 490642"/>
              <a:gd name="connsiteX18" fmla="*/ 449297 w 605874"/>
              <a:gd name="connsiteY18" fmla="*/ 341625 h 490642"/>
              <a:gd name="connsiteX19" fmla="*/ 442558 w 605874"/>
              <a:gd name="connsiteY19" fmla="*/ 348353 h 490642"/>
              <a:gd name="connsiteX20" fmla="*/ 440407 w 605874"/>
              <a:gd name="connsiteY20" fmla="*/ 353650 h 490642"/>
              <a:gd name="connsiteX21" fmla="*/ 442558 w 605874"/>
              <a:gd name="connsiteY21" fmla="*/ 359089 h 490642"/>
              <a:gd name="connsiteX22" fmla="*/ 476827 w 605874"/>
              <a:gd name="connsiteY22" fmla="*/ 393302 h 490642"/>
              <a:gd name="connsiteX23" fmla="*/ 482132 w 605874"/>
              <a:gd name="connsiteY23" fmla="*/ 395450 h 490642"/>
              <a:gd name="connsiteX24" fmla="*/ 487581 w 605874"/>
              <a:gd name="connsiteY24" fmla="*/ 393302 h 490642"/>
              <a:gd name="connsiteX25" fmla="*/ 555689 w 605874"/>
              <a:gd name="connsiteY25" fmla="*/ 325162 h 490642"/>
              <a:gd name="connsiteX26" fmla="*/ 557983 w 605874"/>
              <a:gd name="connsiteY26" fmla="*/ 319723 h 490642"/>
              <a:gd name="connsiteX27" fmla="*/ 555689 w 605874"/>
              <a:gd name="connsiteY27" fmla="*/ 314426 h 490642"/>
              <a:gd name="connsiteX28" fmla="*/ 548950 w 605874"/>
              <a:gd name="connsiteY28" fmla="*/ 307698 h 490642"/>
              <a:gd name="connsiteX29" fmla="*/ 543645 w 605874"/>
              <a:gd name="connsiteY29" fmla="*/ 305408 h 490642"/>
              <a:gd name="connsiteX30" fmla="*/ 498192 w 605874"/>
              <a:gd name="connsiteY30" fmla="*/ 240417 h 490642"/>
              <a:gd name="connsiteX31" fmla="*/ 605874 w 605874"/>
              <a:gd name="connsiteY31" fmla="*/ 347924 h 490642"/>
              <a:gd name="connsiteX32" fmla="*/ 498192 w 605874"/>
              <a:gd name="connsiteY32" fmla="*/ 455430 h 490642"/>
              <a:gd name="connsiteX33" fmla="*/ 390509 w 605874"/>
              <a:gd name="connsiteY33" fmla="*/ 347924 h 490642"/>
              <a:gd name="connsiteX34" fmla="*/ 498192 w 605874"/>
              <a:gd name="connsiteY34" fmla="*/ 240417 h 490642"/>
              <a:gd name="connsiteX35" fmla="*/ 88904 w 605874"/>
              <a:gd name="connsiteY35" fmla="*/ 226214 h 490642"/>
              <a:gd name="connsiteX36" fmla="*/ 69833 w 605874"/>
              <a:gd name="connsiteY36" fmla="*/ 245393 h 490642"/>
              <a:gd name="connsiteX37" fmla="*/ 88904 w 605874"/>
              <a:gd name="connsiteY37" fmla="*/ 264428 h 490642"/>
              <a:gd name="connsiteX38" fmla="*/ 155869 w 605874"/>
              <a:gd name="connsiteY38" fmla="*/ 264428 h 490642"/>
              <a:gd name="connsiteX39" fmla="*/ 174940 w 605874"/>
              <a:gd name="connsiteY39" fmla="*/ 245393 h 490642"/>
              <a:gd name="connsiteX40" fmla="*/ 155869 w 605874"/>
              <a:gd name="connsiteY40" fmla="*/ 226214 h 490642"/>
              <a:gd name="connsiteX41" fmla="*/ 73561 w 605874"/>
              <a:gd name="connsiteY41" fmla="*/ 171827 h 490642"/>
              <a:gd name="connsiteX42" fmla="*/ 486534 w 605874"/>
              <a:gd name="connsiteY42" fmla="*/ 171827 h 490642"/>
              <a:gd name="connsiteX43" fmla="*/ 550057 w 605874"/>
              <a:gd name="connsiteY43" fmla="*/ 208180 h 490642"/>
              <a:gd name="connsiteX44" fmla="*/ 498149 w 605874"/>
              <a:gd name="connsiteY44" fmla="*/ 198877 h 490642"/>
              <a:gd name="connsiteX45" fmla="*/ 351744 w 605874"/>
              <a:gd name="connsiteY45" fmla="*/ 318815 h 490642"/>
              <a:gd name="connsiteX46" fmla="*/ 73561 w 605874"/>
              <a:gd name="connsiteY46" fmla="*/ 318815 h 490642"/>
              <a:gd name="connsiteX47" fmla="*/ 0 w 605874"/>
              <a:gd name="connsiteY47" fmla="*/ 245393 h 490642"/>
              <a:gd name="connsiteX48" fmla="*/ 73561 w 605874"/>
              <a:gd name="connsiteY48" fmla="*/ 171827 h 490642"/>
              <a:gd name="connsiteX49" fmla="*/ 88912 w 605874"/>
              <a:gd name="connsiteY49" fmla="*/ 54413 h 490642"/>
              <a:gd name="connsiteX50" fmla="*/ 69839 w 605874"/>
              <a:gd name="connsiteY50" fmla="*/ 73601 h 490642"/>
              <a:gd name="connsiteX51" fmla="*/ 88912 w 605874"/>
              <a:gd name="connsiteY51" fmla="*/ 92646 h 490642"/>
              <a:gd name="connsiteX52" fmla="*/ 155883 w 605874"/>
              <a:gd name="connsiteY52" fmla="*/ 92646 h 490642"/>
              <a:gd name="connsiteX53" fmla="*/ 174956 w 605874"/>
              <a:gd name="connsiteY53" fmla="*/ 73601 h 490642"/>
              <a:gd name="connsiteX54" fmla="*/ 155883 w 605874"/>
              <a:gd name="connsiteY54" fmla="*/ 54413 h 490642"/>
              <a:gd name="connsiteX55" fmla="*/ 454168 w 605874"/>
              <a:gd name="connsiteY55" fmla="*/ 49258 h 490642"/>
              <a:gd name="connsiteX56" fmla="*/ 429789 w 605874"/>
              <a:gd name="connsiteY56" fmla="*/ 73601 h 490642"/>
              <a:gd name="connsiteX57" fmla="*/ 454168 w 605874"/>
              <a:gd name="connsiteY57" fmla="*/ 97944 h 490642"/>
              <a:gd name="connsiteX58" fmla="*/ 478547 w 605874"/>
              <a:gd name="connsiteY58" fmla="*/ 73601 h 490642"/>
              <a:gd name="connsiteX59" fmla="*/ 454168 w 605874"/>
              <a:gd name="connsiteY59" fmla="*/ 49258 h 490642"/>
              <a:gd name="connsiteX60" fmla="*/ 73568 w 605874"/>
              <a:gd name="connsiteY60" fmla="*/ 0 h 490642"/>
              <a:gd name="connsiteX61" fmla="*/ 486578 w 605874"/>
              <a:gd name="connsiteY61" fmla="*/ 0 h 490642"/>
              <a:gd name="connsiteX62" fmla="*/ 560289 w 605874"/>
              <a:gd name="connsiteY62" fmla="*/ 73601 h 490642"/>
              <a:gd name="connsiteX63" fmla="*/ 486578 w 605874"/>
              <a:gd name="connsiteY63" fmla="*/ 147059 h 490642"/>
              <a:gd name="connsiteX64" fmla="*/ 73568 w 605874"/>
              <a:gd name="connsiteY64" fmla="*/ 147059 h 490642"/>
              <a:gd name="connsiteX65" fmla="*/ 0 w 605874"/>
              <a:gd name="connsiteY65" fmla="*/ 73601 h 490642"/>
              <a:gd name="connsiteX66" fmla="*/ 73568 w 605874"/>
              <a:gd name="connsiteY66" fmla="*/ 0 h 49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5874" h="490642">
                <a:moveTo>
                  <a:pt x="88907" y="397996"/>
                </a:moveTo>
                <a:cubicBezTo>
                  <a:pt x="78296" y="397996"/>
                  <a:pt x="69835" y="406588"/>
                  <a:pt x="69835" y="417184"/>
                </a:cubicBezTo>
                <a:cubicBezTo>
                  <a:pt x="69835" y="427637"/>
                  <a:pt x="78296" y="436229"/>
                  <a:pt x="88907" y="436229"/>
                </a:cubicBezTo>
                <a:lnTo>
                  <a:pt x="155875" y="436229"/>
                </a:lnTo>
                <a:cubicBezTo>
                  <a:pt x="166343" y="436229"/>
                  <a:pt x="174947" y="427637"/>
                  <a:pt x="174947" y="417184"/>
                </a:cubicBezTo>
                <a:cubicBezTo>
                  <a:pt x="174947" y="406588"/>
                  <a:pt x="166343" y="397996"/>
                  <a:pt x="155875" y="397996"/>
                </a:cubicBezTo>
                <a:close/>
                <a:moveTo>
                  <a:pt x="73564" y="343583"/>
                </a:moveTo>
                <a:lnTo>
                  <a:pt x="349033" y="343583"/>
                </a:lnTo>
                <a:cubicBezTo>
                  <a:pt x="348890" y="345015"/>
                  <a:pt x="348890" y="346447"/>
                  <a:pt x="348890" y="347879"/>
                </a:cubicBezTo>
                <a:cubicBezTo>
                  <a:pt x="348890" y="415179"/>
                  <a:pt x="393630" y="472170"/>
                  <a:pt x="455005" y="490642"/>
                </a:cubicBezTo>
                <a:lnTo>
                  <a:pt x="73564" y="490642"/>
                </a:lnTo>
                <a:cubicBezTo>
                  <a:pt x="32982" y="490642"/>
                  <a:pt x="0" y="457708"/>
                  <a:pt x="0" y="417184"/>
                </a:cubicBezTo>
                <a:cubicBezTo>
                  <a:pt x="0" y="376661"/>
                  <a:pt x="32982" y="343583"/>
                  <a:pt x="73564" y="343583"/>
                </a:cubicBezTo>
                <a:close/>
                <a:moveTo>
                  <a:pt x="543645" y="305408"/>
                </a:moveTo>
                <a:cubicBezTo>
                  <a:pt x="541494" y="305408"/>
                  <a:pt x="539630" y="306267"/>
                  <a:pt x="538196" y="307698"/>
                </a:cubicBezTo>
                <a:lnTo>
                  <a:pt x="482132" y="363527"/>
                </a:lnTo>
                <a:lnTo>
                  <a:pt x="460194" y="341625"/>
                </a:lnTo>
                <a:cubicBezTo>
                  <a:pt x="458760" y="340050"/>
                  <a:pt x="456753" y="339334"/>
                  <a:pt x="454746" y="339334"/>
                </a:cubicBezTo>
                <a:cubicBezTo>
                  <a:pt x="452738" y="339334"/>
                  <a:pt x="450731" y="340050"/>
                  <a:pt x="449297" y="341625"/>
                </a:cubicBezTo>
                <a:lnTo>
                  <a:pt x="442558" y="348353"/>
                </a:lnTo>
                <a:cubicBezTo>
                  <a:pt x="441124" y="349784"/>
                  <a:pt x="440407" y="351645"/>
                  <a:pt x="440407" y="353650"/>
                </a:cubicBezTo>
                <a:cubicBezTo>
                  <a:pt x="440407" y="355797"/>
                  <a:pt x="441124" y="357658"/>
                  <a:pt x="442558" y="359089"/>
                </a:cubicBezTo>
                <a:lnTo>
                  <a:pt x="476827" y="393302"/>
                </a:lnTo>
                <a:cubicBezTo>
                  <a:pt x="478261" y="394734"/>
                  <a:pt x="480125" y="395450"/>
                  <a:pt x="482132" y="395450"/>
                </a:cubicBezTo>
                <a:cubicBezTo>
                  <a:pt x="484283" y="395450"/>
                  <a:pt x="486147" y="394734"/>
                  <a:pt x="487581" y="393302"/>
                </a:cubicBezTo>
                <a:lnTo>
                  <a:pt x="555689" y="325162"/>
                </a:lnTo>
                <a:cubicBezTo>
                  <a:pt x="557123" y="323731"/>
                  <a:pt x="557983" y="321870"/>
                  <a:pt x="557983" y="319723"/>
                </a:cubicBezTo>
                <a:cubicBezTo>
                  <a:pt x="557983" y="317719"/>
                  <a:pt x="557123" y="315858"/>
                  <a:pt x="555689" y="314426"/>
                </a:cubicBezTo>
                <a:lnTo>
                  <a:pt x="548950" y="307698"/>
                </a:lnTo>
                <a:cubicBezTo>
                  <a:pt x="547516" y="306267"/>
                  <a:pt x="545652" y="305408"/>
                  <a:pt x="543645" y="305408"/>
                </a:cubicBezTo>
                <a:close/>
                <a:moveTo>
                  <a:pt x="498192" y="240417"/>
                </a:moveTo>
                <a:cubicBezTo>
                  <a:pt x="557696" y="240417"/>
                  <a:pt x="605874" y="288516"/>
                  <a:pt x="605874" y="347924"/>
                </a:cubicBezTo>
                <a:cubicBezTo>
                  <a:pt x="605874" y="407331"/>
                  <a:pt x="557696" y="455430"/>
                  <a:pt x="498192" y="455430"/>
                </a:cubicBezTo>
                <a:cubicBezTo>
                  <a:pt x="438687" y="455430"/>
                  <a:pt x="390509" y="407331"/>
                  <a:pt x="390509" y="347924"/>
                </a:cubicBezTo>
                <a:cubicBezTo>
                  <a:pt x="390509" y="288516"/>
                  <a:pt x="438687" y="240417"/>
                  <a:pt x="498192" y="240417"/>
                </a:cubicBezTo>
                <a:close/>
                <a:moveTo>
                  <a:pt x="88904" y="226214"/>
                </a:moveTo>
                <a:cubicBezTo>
                  <a:pt x="78293" y="226214"/>
                  <a:pt x="69833" y="234801"/>
                  <a:pt x="69833" y="245393"/>
                </a:cubicBezTo>
                <a:cubicBezTo>
                  <a:pt x="69833" y="255841"/>
                  <a:pt x="78293" y="264428"/>
                  <a:pt x="88904" y="264428"/>
                </a:cubicBezTo>
                <a:lnTo>
                  <a:pt x="155869" y="264428"/>
                </a:lnTo>
                <a:cubicBezTo>
                  <a:pt x="166336" y="264428"/>
                  <a:pt x="174940" y="255841"/>
                  <a:pt x="174940" y="245393"/>
                </a:cubicBezTo>
                <a:cubicBezTo>
                  <a:pt x="174940" y="234801"/>
                  <a:pt x="166336" y="226214"/>
                  <a:pt x="155869" y="226214"/>
                </a:cubicBezTo>
                <a:close/>
                <a:moveTo>
                  <a:pt x="73561" y="171827"/>
                </a:moveTo>
                <a:lnTo>
                  <a:pt x="486534" y="171827"/>
                </a:lnTo>
                <a:cubicBezTo>
                  <a:pt x="513635" y="171827"/>
                  <a:pt x="537295" y="186426"/>
                  <a:pt x="550057" y="208180"/>
                </a:cubicBezTo>
                <a:cubicBezTo>
                  <a:pt x="533854" y="202169"/>
                  <a:pt x="516360" y="198877"/>
                  <a:pt x="498149" y="198877"/>
                </a:cubicBezTo>
                <a:cubicBezTo>
                  <a:pt x="425878" y="198877"/>
                  <a:pt x="365366" y="250545"/>
                  <a:pt x="351744" y="318815"/>
                </a:cubicBezTo>
                <a:lnTo>
                  <a:pt x="73561" y="318815"/>
                </a:lnTo>
                <a:cubicBezTo>
                  <a:pt x="32980" y="318815"/>
                  <a:pt x="0" y="285897"/>
                  <a:pt x="0" y="245393"/>
                </a:cubicBezTo>
                <a:cubicBezTo>
                  <a:pt x="0" y="204889"/>
                  <a:pt x="32980" y="171827"/>
                  <a:pt x="73561" y="171827"/>
                </a:cubicBezTo>
                <a:close/>
                <a:moveTo>
                  <a:pt x="88912" y="54413"/>
                </a:moveTo>
                <a:cubicBezTo>
                  <a:pt x="78300" y="54413"/>
                  <a:pt x="69839" y="63005"/>
                  <a:pt x="69839" y="73601"/>
                </a:cubicBezTo>
                <a:cubicBezTo>
                  <a:pt x="69839" y="84054"/>
                  <a:pt x="78300" y="92646"/>
                  <a:pt x="88912" y="92646"/>
                </a:cubicBezTo>
                <a:lnTo>
                  <a:pt x="155883" y="92646"/>
                </a:lnTo>
                <a:cubicBezTo>
                  <a:pt x="166351" y="92646"/>
                  <a:pt x="174956" y="84054"/>
                  <a:pt x="174956" y="73601"/>
                </a:cubicBezTo>
                <a:cubicBezTo>
                  <a:pt x="174956" y="63005"/>
                  <a:pt x="166351" y="54413"/>
                  <a:pt x="155883" y="54413"/>
                </a:cubicBezTo>
                <a:close/>
                <a:moveTo>
                  <a:pt x="454168" y="49258"/>
                </a:moveTo>
                <a:cubicBezTo>
                  <a:pt x="440688" y="49258"/>
                  <a:pt x="429789" y="60141"/>
                  <a:pt x="429789" y="73601"/>
                </a:cubicBezTo>
                <a:cubicBezTo>
                  <a:pt x="429789" y="86918"/>
                  <a:pt x="440688" y="97944"/>
                  <a:pt x="454168" y="97944"/>
                </a:cubicBezTo>
                <a:cubicBezTo>
                  <a:pt x="467505" y="97944"/>
                  <a:pt x="478547" y="86918"/>
                  <a:pt x="478547" y="73601"/>
                </a:cubicBezTo>
                <a:cubicBezTo>
                  <a:pt x="478547" y="60141"/>
                  <a:pt x="467505" y="49258"/>
                  <a:pt x="454168" y="49258"/>
                </a:cubicBezTo>
                <a:close/>
                <a:moveTo>
                  <a:pt x="73568" y="0"/>
                </a:moveTo>
                <a:lnTo>
                  <a:pt x="486578" y="0"/>
                </a:lnTo>
                <a:cubicBezTo>
                  <a:pt x="527162" y="0"/>
                  <a:pt x="560289" y="33078"/>
                  <a:pt x="560289" y="73601"/>
                </a:cubicBezTo>
                <a:cubicBezTo>
                  <a:pt x="560289" y="114125"/>
                  <a:pt x="527162" y="147059"/>
                  <a:pt x="486578" y="147059"/>
                </a:cubicBezTo>
                <a:lnTo>
                  <a:pt x="73568" y="147059"/>
                </a:lnTo>
                <a:cubicBezTo>
                  <a:pt x="32983" y="147059"/>
                  <a:pt x="0" y="114125"/>
                  <a:pt x="0" y="73601"/>
                </a:cubicBezTo>
                <a:cubicBezTo>
                  <a:pt x="0" y="33078"/>
                  <a:pt x="32983" y="0"/>
                  <a:pt x="73568"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FFFFFF"/>
              </a:solidFill>
              <a:effectLst/>
              <a:uLnTx/>
              <a:uFillTx/>
              <a:cs typeface="+mn-ea"/>
              <a:sym typeface="+mn-lt"/>
            </a:endParaRPr>
          </a:p>
        </p:txBody>
      </p:sp>
      <p:sp>
        <p:nvSpPr>
          <p:cNvPr id="18" name="Synergistically utilize technically sound portals with frictionless chains. Dramatically customize…">
            <a:extLst>
              <a:ext uri="{FF2B5EF4-FFF2-40B4-BE49-F238E27FC236}">
                <a16:creationId xmlns:a16="http://schemas.microsoft.com/office/drawing/2014/main" id="{522FA1BD-2A7C-4D27-B2F5-074431B286B3}"/>
              </a:ext>
            </a:extLst>
          </p:cNvPr>
          <p:cNvSpPr txBox="1"/>
          <p:nvPr/>
        </p:nvSpPr>
        <p:spPr>
          <a:xfrm>
            <a:off x="1236787" y="2966097"/>
            <a:ext cx="4492205" cy="14542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portals with, Synergistically, Synergistically, Synergistically utilize technically sound portals with, Synergistically, Synergistically utilize, Synergistically utilize technically sound portals with, Synergistically, Synergistically</a:t>
            </a:r>
          </a:p>
        </p:txBody>
      </p:sp>
      <p:sp>
        <p:nvSpPr>
          <p:cNvPr id="19" name="Synergistically utilize technically sound portals with frictionless chains. Dramatically customize…">
            <a:extLst>
              <a:ext uri="{FF2B5EF4-FFF2-40B4-BE49-F238E27FC236}">
                <a16:creationId xmlns:a16="http://schemas.microsoft.com/office/drawing/2014/main" id="{A5D1C95B-6BFD-4E38-8C93-4A8A6814F44A}"/>
              </a:ext>
            </a:extLst>
          </p:cNvPr>
          <p:cNvSpPr txBox="1"/>
          <p:nvPr/>
        </p:nvSpPr>
        <p:spPr>
          <a:xfrm>
            <a:off x="7359795" y="1458849"/>
            <a:ext cx="3404661" cy="931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portals with,</a:t>
            </a:r>
          </a:p>
        </p:txBody>
      </p:sp>
      <p:sp>
        <p:nvSpPr>
          <p:cNvPr id="22" name="Synergistically utilize technically sound portals with frictionless chains. Dramatically customize…">
            <a:extLst>
              <a:ext uri="{FF2B5EF4-FFF2-40B4-BE49-F238E27FC236}">
                <a16:creationId xmlns:a16="http://schemas.microsoft.com/office/drawing/2014/main" id="{195AA93D-D766-438F-BE70-922B353439A8}"/>
              </a:ext>
            </a:extLst>
          </p:cNvPr>
          <p:cNvSpPr txBox="1"/>
          <p:nvPr/>
        </p:nvSpPr>
        <p:spPr>
          <a:xfrm>
            <a:off x="7359795" y="2660987"/>
            <a:ext cx="3404661" cy="931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portals with,</a:t>
            </a:r>
          </a:p>
        </p:txBody>
      </p:sp>
      <p:sp>
        <p:nvSpPr>
          <p:cNvPr id="23" name="Synergistically utilize technically sound portals with frictionless chains. Dramatically customize…">
            <a:extLst>
              <a:ext uri="{FF2B5EF4-FFF2-40B4-BE49-F238E27FC236}">
                <a16:creationId xmlns:a16="http://schemas.microsoft.com/office/drawing/2014/main" id="{8FEBB822-B381-4D0B-81FB-7826A6FBB0B4}"/>
              </a:ext>
            </a:extLst>
          </p:cNvPr>
          <p:cNvSpPr txBox="1"/>
          <p:nvPr/>
        </p:nvSpPr>
        <p:spPr>
          <a:xfrm>
            <a:off x="7359795" y="3839573"/>
            <a:ext cx="3404661" cy="931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portals with,</a:t>
            </a:r>
          </a:p>
        </p:txBody>
      </p:sp>
      <p:sp>
        <p:nvSpPr>
          <p:cNvPr id="26" name="Synergistically utilize technically sound portals with frictionless chains. Dramatically customize…">
            <a:extLst>
              <a:ext uri="{FF2B5EF4-FFF2-40B4-BE49-F238E27FC236}">
                <a16:creationId xmlns:a16="http://schemas.microsoft.com/office/drawing/2014/main" id="{F1A653B1-0654-4532-A725-6D0C59A661B0}"/>
              </a:ext>
            </a:extLst>
          </p:cNvPr>
          <p:cNvSpPr txBox="1"/>
          <p:nvPr/>
        </p:nvSpPr>
        <p:spPr>
          <a:xfrm>
            <a:off x="7359795" y="5018159"/>
            <a:ext cx="3404661" cy="931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12750" rtl="0" eaLnBrk="1" fontAlgn="auto" latinLnBrk="0" hangingPunct="0">
              <a:lnSpc>
                <a:spcPct val="15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sz="1050" b="0" i="0" u="none" strike="noStrike" kern="0" cap="none" spc="0" normalizeH="0" baseline="0" noProof="0" dirty="0">
                <a:ln>
                  <a:noFill/>
                </a:ln>
                <a:solidFill>
                  <a:srgbClr val="548280"/>
                </a:solidFill>
                <a:effectLst/>
                <a:uLnTx/>
                <a:uFillTx/>
                <a:cs typeface="+mn-ea"/>
                <a:sym typeface="+mn-lt"/>
              </a:rPr>
              <a:t>Synergistically utilize technically sound portals with</a:t>
            </a:r>
            <a:r>
              <a:rPr kumimoji="0" lang="en-US" sz="1050" b="0" i="0" u="none" strike="noStrike" kern="0" cap="none" spc="0" normalizeH="0" baseline="0" noProof="0" dirty="0">
                <a:ln>
                  <a:noFill/>
                </a:ln>
                <a:solidFill>
                  <a:srgbClr val="548280"/>
                </a:solidFill>
                <a:effectLst/>
                <a:uLnTx/>
                <a:uFillTx/>
                <a:cs typeface="+mn-ea"/>
                <a:sym typeface="+mn-lt"/>
              </a:rPr>
              <a:t>,</a:t>
            </a:r>
            <a:r>
              <a:rPr kumimoji="0" lang="en-US" altLang="zh-CN" sz="1050" b="0" i="0" u="none" strike="noStrike" kern="0" cap="none" spc="0" normalizeH="0" baseline="0" noProof="0" dirty="0">
                <a:ln>
                  <a:noFill/>
                </a:ln>
                <a:solidFill>
                  <a:srgbClr val="548280"/>
                </a:solidFill>
                <a:effectLst/>
                <a:uLnTx/>
                <a:uFillTx/>
                <a:cs typeface="+mn-ea"/>
                <a:sym typeface="+mn-lt"/>
              </a:rPr>
              <a:t> Synergistically, Synergistically utilize, Synergistically utilize technically sound portals with,</a:t>
            </a:r>
          </a:p>
        </p:txBody>
      </p:sp>
      <p:sp>
        <p:nvSpPr>
          <p:cNvPr id="4" name="isḷîḓé">
            <a:extLst>
              <a:ext uri="{FF2B5EF4-FFF2-40B4-BE49-F238E27FC236}">
                <a16:creationId xmlns:a16="http://schemas.microsoft.com/office/drawing/2014/main" id="{C8018CE5-2634-4553-9654-8C6DE1A9893E}"/>
              </a:ext>
            </a:extLst>
          </p:cNvPr>
          <p:cNvSpPr/>
          <p:nvPr/>
        </p:nvSpPr>
        <p:spPr>
          <a:xfrm>
            <a:off x="1211512" y="2020935"/>
            <a:ext cx="1761628" cy="463485"/>
          </a:xfrm>
          <a:prstGeom prst="roundRect">
            <a:avLst>
              <a:gd name="adj" fmla="val 50000"/>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FFFFFF"/>
                </a:solidFill>
                <a:effectLst/>
                <a:uLnTx/>
                <a:uFillTx/>
                <a:cs typeface="+mn-ea"/>
                <a:sym typeface="+mn-lt"/>
              </a:rPr>
              <a:t> </a:t>
            </a:r>
            <a:endParaRPr kumimoji="0" sz="2000" b="1" i="0" u="none" strike="noStrike" kern="1200" cap="none" spc="0" normalizeH="0" baseline="0" noProof="0" dirty="0">
              <a:ln>
                <a:noFill/>
              </a:ln>
              <a:solidFill>
                <a:srgbClr val="FFFFFF"/>
              </a:solidFill>
              <a:effectLst/>
              <a:uLnTx/>
              <a:uFillTx/>
              <a:cs typeface="+mn-ea"/>
              <a:sym typeface="+mn-lt"/>
            </a:endParaRPr>
          </a:p>
        </p:txBody>
      </p:sp>
      <p:sp>
        <p:nvSpPr>
          <p:cNvPr id="5" name="文本框 4">
            <a:extLst>
              <a:ext uri="{FF2B5EF4-FFF2-40B4-BE49-F238E27FC236}">
                <a16:creationId xmlns:a16="http://schemas.microsoft.com/office/drawing/2014/main" id="{69537479-7398-491D-A696-173C06AD4326}"/>
              </a:ext>
            </a:extLst>
          </p:cNvPr>
          <p:cNvSpPr txBox="1"/>
          <p:nvPr/>
        </p:nvSpPr>
        <p:spPr>
          <a:xfrm>
            <a:off x="1397845" y="2083266"/>
            <a:ext cx="138896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cs typeface="+mn-ea"/>
                <a:sym typeface="+mn-lt"/>
              </a:rPr>
              <a:t>添加标题</a:t>
            </a:r>
          </a:p>
        </p:txBody>
      </p:sp>
      <p:sp>
        <p:nvSpPr>
          <p:cNvPr id="34" name="文本框 3">
            <a:extLst>
              <a:ext uri="{FF2B5EF4-FFF2-40B4-BE49-F238E27FC236}">
                <a16:creationId xmlns:a16="http://schemas.microsoft.com/office/drawing/2014/main" id="{6EA2FAA1-1AE7-4794-A436-7D453DC74788}"/>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35" name="图片 34">
            <a:extLst>
              <a:ext uri="{FF2B5EF4-FFF2-40B4-BE49-F238E27FC236}">
                <a16:creationId xmlns:a16="http://schemas.microsoft.com/office/drawing/2014/main" id="{567B4569-179C-484F-A3F2-1CADD2EA3393}"/>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pic>
        <p:nvPicPr>
          <p:cNvPr id="3" name="图片 2">
            <a:extLst>
              <a:ext uri="{FF2B5EF4-FFF2-40B4-BE49-F238E27FC236}">
                <a16:creationId xmlns:a16="http://schemas.microsoft.com/office/drawing/2014/main" id="{285A83DF-AF45-43EE-AEBB-5A2EC338959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11512" y="4538290"/>
            <a:ext cx="4492205" cy="1454244"/>
          </a:xfrm>
          <a:prstGeom prst="rect">
            <a:avLst/>
          </a:prstGeom>
        </p:spPr>
      </p:pic>
    </p:spTree>
    <p:custDataLst>
      <p:tags r:id="rId1"/>
    </p:custDataLst>
    <p:extLst>
      <p:ext uri="{BB962C8B-B14F-4D97-AF65-F5344CB8AC3E}">
        <p14:creationId xmlns:p14="http://schemas.microsoft.com/office/powerpoint/2010/main" val="254972995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3"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CF06445-3E97-469D-97BA-10C116568A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658355" y="-2675645"/>
            <a:ext cx="6858001" cy="12209291"/>
          </a:xfrm>
          <a:prstGeom prst="rect">
            <a:avLst/>
          </a:prstGeom>
        </p:spPr>
      </p:pic>
      <p:sp>
        <p:nvSpPr>
          <p:cNvPr id="7" name="文本框 6">
            <a:extLst>
              <a:ext uri="{FF2B5EF4-FFF2-40B4-BE49-F238E27FC236}">
                <a16:creationId xmlns:a16="http://schemas.microsoft.com/office/drawing/2014/main" id="{CA85D7FC-1F2E-479F-88FA-01EE72AC27F4}"/>
              </a:ext>
            </a:extLst>
          </p:cNvPr>
          <p:cNvSpPr txBox="1"/>
          <p:nvPr/>
        </p:nvSpPr>
        <p:spPr>
          <a:xfrm>
            <a:off x="3896192" y="2714253"/>
            <a:ext cx="4522763" cy="1015663"/>
          </a:xfrm>
          <a:prstGeom prst="rect">
            <a:avLst/>
          </a:prstGeom>
          <a:noFill/>
        </p:spPr>
        <p:txBody>
          <a:bodyPr vert="horz"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300" normalizeH="0" baseline="0" noProof="0" dirty="0">
                <a:ln>
                  <a:noFill/>
                </a:ln>
                <a:solidFill>
                  <a:srgbClr val="000000"/>
                </a:solidFill>
                <a:effectLst/>
                <a:uLnTx/>
                <a:uFillTx/>
                <a:cs typeface="+mn-ea"/>
                <a:sym typeface="+mn-lt"/>
              </a:rPr>
              <a:t>具体内容</a:t>
            </a:r>
          </a:p>
        </p:txBody>
      </p:sp>
      <p:sp>
        <p:nvSpPr>
          <p:cNvPr id="8" name="TextBox 7">
            <a:extLst>
              <a:ext uri="{FF2B5EF4-FFF2-40B4-BE49-F238E27FC236}">
                <a16:creationId xmlns:a16="http://schemas.microsoft.com/office/drawing/2014/main" id="{8855AE7E-78EE-4347-B383-E09C85A907B0}"/>
              </a:ext>
            </a:extLst>
          </p:cNvPr>
          <p:cNvSpPr txBox="1"/>
          <p:nvPr/>
        </p:nvSpPr>
        <p:spPr>
          <a:xfrm>
            <a:off x="4412134" y="3702163"/>
            <a:ext cx="3490878" cy="548548"/>
          </a:xfrm>
          <a:prstGeom prst="rect">
            <a:avLst/>
          </a:prstGeom>
          <a:noFill/>
        </p:spPr>
        <p:txBody>
          <a:bodyPr vert="horz"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Sed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ut</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perspiciatis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unde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omnis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iste</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natus</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error sit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voluptatem</a:t>
            </a:r>
            <a:r>
              <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rPr>
              <a:t> </a:t>
            </a:r>
            <a:r>
              <a:rPr kumimoji="0" lang="en-US" sz="1050" b="0" i="0" u="none" strike="noStrike" kern="1200" cap="none" spc="0" normalizeH="0" baseline="0" noProof="0" dirty="0" err="1">
                <a:ln>
                  <a:noFill/>
                </a:ln>
                <a:solidFill>
                  <a:srgbClr val="000000">
                    <a:lumMod val="50000"/>
                    <a:lumOff val="50000"/>
                  </a:srgbClr>
                </a:solidFill>
                <a:effectLst/>
                <a:uLnTx/>
                <a:uFillTx/>
                <a:cs typeface="+mn-ea"/>
                <a:sym typeface="+mn-lt"/>
              </a:rPr>
              <a:t>accusantium</a:t>
            </a:r>
            <a:endParaRPr kumimoji="0" lang="en-US" sz="1050" b="0" i="0" u="none" strike="noStrike" kern="1200" cap="none" spc="0" normalizeH="0" baseline="0" noProof="0" dirty="0">
              <a:ln>
                <a:noFill/>
              </a:ln>
              <a:solidFill>
                <a:srgbClr val="000000">
                  <a:lumMod val="50000"/>
                  <a:lumOff val="50000"/>
                </a:srgbClr>
              </a:solidFill>
              <a:effectLst/>
              <a:uLnTx/>
              <a:uFillTx/>
              <a:cs typeface="+mn-ea"/>
              <a:sym typeface="+mn-lt"/>
            </a:endParaRPr>
          </a:p>
        </p:txBody>
      </p:sp>
      <p:sp>
        <p:nvSpPr>
          <p:cNvPr id="9" name="文本框 6">
            <a:extLst>
              <a:ext uri="{FF2B5EF4-FFF2-40B4-BE49-F238E27FC236}">
                <a16:creationId xmlns:a16="http://schemas.microsoft.com/office/drawing/2014/main" id="{CA85D7FC-1F2E-479F-88FA-01EE72AC27F4}"/>
              </a:ext>
            </a:extLst>
          </p:cNvPr>
          <p:cNvSpPr txBox="1"/>
          <p:nvPr/>
        </p:nvSpPr>
        <p:spPr>
          <a:xfrm>
            <a:off x="5016652" y="1690321"/>
            <a:ext cx="2281842" cy="830997"/>
          </a:xfrm>
          <a:prstGeom prst="rect">
            <a:avLst/>
          </a:prstGeom>
          <a:noFill/>
        </p:spPr>
        <p:txBody>
          <a:bodyPr vert="horz"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a:ln>
                  <a:noFill/>
                </a:ln>
                <a:solidFill>
                  <a:srgbClr val="548280"/>
                </a:solidFill>
                <a:effectLst/>
                <a:uLnTx/>
                <a:uFillTx/>
                <a:cs typeface="+mn-ea"/>
                <a:sym typeface="+mn-lt"/>
              </a:rPr>
              <a:t>【</a:t>
            </a:r>
            <a:r>
              <a:rPr kumimoji="0" lang="zh-CN" altLang="en-US" sz="4800" b="0" i="0" u="none" strike="noStrike" kern="1200" cap="none" spc="300" normalizeH="0" baseline="0" noProof="0" dirty="0">
                <a:ln>
                  <a:noFill/>
                </a:ln>
                <a:solidFill>
                  <a:srgbClr val="548280"/>
                </a:solidFill>
                <a:effectLst/>
                <a:uLnTx/>
                <a:uFillTx/>
                <a:cs typeface="+mn-ea"/>
                <a:sym typeface="+mn-lt"/>
              </a:rPr>
              <a:t>贰</a:t>
            </a:r>
            <a:r>
              <a:rPr kumimoji="0" lang="en-US" altLang="zh-CN" sz="4800" b="0" i="0" u="none" strike="noStrike" kern="1200" cap="none" spc="300" normalizeH="0" baseline="0" noProof="0" dirty="0">
                <a:ln>
                  <a:noFill/>
                </a:ln>
                <a:solidFill>
                  <a:srgbClr val="548280"/>
                </a:solidFill>
                <a:effectLst/>
                <a:uLnTx/>
                <a:uFillTx/>
                <a:cs typeface="+mn-ea"/>
                <a:sym typeface="+mn-lt"/>
              </a:rPr>
              <a:t>】</a:t>
            </a:r>
            <a:endParaRPr kumimoji="0" lang="zh-CN" altLang="en-US" sz="4800" b="0" i="0" u="none" strike="noStrike" kern="1200" cap="none" spc="300" normalizeH="0" baseline="0" noProof="0" dirty="0">
              <a:ln>
                <a:noFill/>
              </a:ln>
              <a:solidFill>
                <a:srgbClr val="548280"/>
              </a:solidFill>
              <a:effectLst/>
              <a:uLnTx/>
              <a:uFillTx/>
              <a:cs typeface="+mn-ea"/>
              <a:sym typeface="+mn-lt"/>
            </a:endParaRPr>
          </a:p>
        </p:txBody>
      </p:sp>
    </p:spTree>
    <p:extLst>
      <p:ext uri="{BB962C8B-B14F-4D97-AF65-F5344CB8AC3E}">
        <p14:creationId xmlns:p14="http://schemas.microsoft.com/office/powerpoint/2010/main" val="255518385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a:extLst>
              <a:ext uri="{FF2B5EF4-FFF2-40B4-BE49-F238E27FC236}">
                <a16:creationId xmlns:a16="http://schemas.microsoft.com/office/drawing/2014/main" id="{66AF5CCA-901B-44CA-B908-A01B4D29B1FC}"/>
              </a:ext>
            </a:extLst>
          </p:cNvPr>
          <p:cNvSpPr txBox="1"/>
          <p:nvPr/>
        </p:nvSpPr>
        <p:spPr>
          <a:xfrm>
            <a:off x="977835" y="590082"/>
            <a:ext cx="26274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548280"/>
                </a:solidFill>
                <a:effectLst/>
                <a:uLnTx/>
                <a:uFillTx/>
                <a:cs typeface="+mn-ea"/>
                <a:sym typeface="+mn-lt"/>
              </a:rPr>
              <a:t>添加章节小标题</a:t>
            </a:r>
          </a:p>
        </p:txBody>
      </p:sp>
      <p:pic>
        <p:nvPicPr>
          <p:cNvPr id="29" name="图片 28">
            <a:extLst>
              <a:ext uri="{FF2B5EF4-FFF2-40B4-BE49-F238E27FC236}">
                <a16:creationId xmlns:a16="http://schemas.microsoft.com/office/drawing/2014/main" id="{5927BC59-F600-458C-A157-DFE9E27E9F2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189703" y="47762"/>
            <a:ext cx="1730112" cy="1350706"/>
          </a:xfrm>
          <a:prstGeom prst="rect">
            <a:avLst/>
          </a:prstGeom>
        </p:spPr>
      </p:pic>
      <p:sp>
        <p:nvSpPr>
          <p:cNvPr id="33" name="矩形: 圆角 2">
            <a:extLst>
              <a:ext uri="{FF2B5EF4-FFF2-40B4-BE49-F238E27FC236}">
                <a16:creationId xmlns:a16="http://schemas.microsoft.com/office/drawing/2014/main" id="{24D2486D-A9FD-46A8-9538-149FF2BBB1A2}"/>
              </a:ext>
            </a:extLst>
          </p:cNvPr>
          <p:cNvSpPr/>
          <p:nvPr/>
        </p:nvSpPr>
        <p:spPr>
          <a:xfrm>
            <a:off x="519659"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7" name="矩形: 圆角 36">
            <a:extLst>
              <a:ext uri="{FF2B5EF4-FFF2-40B4-BE49-F238E27FC236}">
                <a16:creationId xmlns:a16="http://schemas.microsoft.com/office/drawing/2014/main" id="{D4CEFF91-75BB-438B-A2BD-E25C6DCC4685}"/>
              </a:ext>
            </a:extLst>
          </p:cNvPr>
          <p:cNvSpPr/>
          <p:nvPr/>
        </p:nvSpPr>
        <p:spPr>
          <a:xfrm>
            <a:off x="3421088"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8" name="矩形: 圆角 37">
            <a:extLst>
              <a:ext uri="{FF2B5EF4-FFF2-40B4-BE49-F238E27FC236}">
                <a16:creationId xmlns:a16="http://schemas.microsoft.com/office/drawing/2014/main" id="{B53F9018-909E-4A16-990C-42DD6F517CE3}"/>
              </a:ext>
            </a:extLst>
          </p:cNvPr>
          <p:cNvSpPr/>
          <p:nvPr/>
        </p:nvSpPr>
        <p:spPr>
          <a:xfrm>
            <a:off x="6322517"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39" name="矩形: 圆角 38">
            <a:extLst>
              <a:ext uri="{FF2B5EF4-FFF2-40B4-BE49-F238E27FC236}">
                <a16:creationId xmlns:a16="http://schemas.microsoft.com/office/drawing/2014/main" id="{D826E304-AA75-47CE-9E1F-C1F2A206019F}"/>
              </a:ext>
            </a:extLst>
          </p:cNvPr>
          <p:cNvSpPr/>
          <p:nvPr/>
        </p:nvSpPr>
        <p:spPr>
          <a:xfrm>
            <a:off x="9223948"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40" name="矩形 3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89ACF171-6874-42EA-80F3-E523043F2F90}"/>
              </a:ext>
            </a:extLst>
          </p:cNvPr>
          <p:cNvSpPr/>
          <p:nvPr/>
        </p:nvSpPr>
        <p:spPr>
          <a:xfrm>
            <a:off x="862844"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41" name="文本框 4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01CD2BE0-8A17-4272-9C3A-8D40D816472D}"/>
              </a:ext>
            </a:extLst>
          </p:cNvPr>
          <p:cNvSpPr txBox="1"/>
          <p:nvPr/>
        </p:nvSpPr>
        <p:spPr>
          <a:xfrm>
            <a:off x="60558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42" name="矩形 4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901F74B5-F56C-4AE9-B0D0-E08C33CD7112}"/>
              </a:ext>
            </a:extLst>
          </p:cNvPr>
          <p:cNvSpPr/>
          <p:nvPr/>
        </p:nvSpPr>
        <p:spPr>
          <a:xfrm>
            <a:off x="3764273"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43" name="文本框 4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189274BE-727C-4018-8480-F0EBEB5E48E1}"/>
              </a:ext>
            </a:extLst>
          </p:cNvPr>
          <p:cNvSpPr txBox="1"/>
          <p:nvPr/>
        </p:nvSpPr>
        <p:spPr>
          <a:xfrm>
            <a:off x="350701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44" name="矩形 4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18554E27-B381-4A94-9635-7A5E63C57061}"/>
              </a:ext>
            </a:extLst>
          </p:cNvPr>
          <p:cNvSpPr/>
          <p:nvPr/>
        </p:nvSpPr>
        <p:spPr>
          <a:xfrm>
            <a:off x="6665702"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45" name="文本框 4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FBC3835A-AFC7-4316-900B-2FE98C67EE99}"/>
              </a:ext>
            </a:extLst>
          </p:cNvPr>
          <p:cNvSpPr txBox="1"/>
          <p:nvPr/>
        </p:nvSpPr>
        <p:spPr>
          <a:xfrm>
            <a:off x="6408448"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46" name="矩形 4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897C05A4-E153-41B8-935C-3776C160BA56}"/>
              </a:ext>
            </a:extLst>
          </p:cNvPr>
          <p:cNvSpPr/>
          <p:nvPr/>
        </p:nvSpPr>
        <p:spPr>
          <a:xfrm>
            <a:off x="9567133"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p>
        </p:txBody>
      </p:sp>
      <p:sp>
        <p:nvSpPr>
          <p:cNvPr id="47" name="文本框 4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DB315C3B-48B7-44DF-9661-C7EDBEC1F23D}"/>
              </a:ext>
            </a:extLst>
          </p:cNvPr>
          <p:cNvSpPr txBox="1"/>
          <p:nvPr/>
        </p:nvSpPr>
        <p:spPr>
          <a:xfrm>
            <a:off x="9309879"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p>
        </p:txBody>
      </p:sp>
      <p:sp>
        <p:nvSpPr>
          <p:cNvPr id="48" name="AutoShape 59">
            <a:extLst>
              <a:ext uri="{FF2B5EF4-FFF2-40B4-BE49-F238E27FC236}">
                <a16:creationId xmlns:a16="http://schemas.microsoft.com/office/drawing/2014/main" id="{DFB76FD0-530F-4960-9BB8-B07A321E8D5A}"/>
              </a:ext>
            </a:extLst>
          </p:cNvPr>
          <p:cNvSpPr/>
          <p:nvPr/>
        </p:nvSpPr>
        <p:spPr bwMode="auto">
          <a:xfrm>
            <a:off x="10125511" y="2611201"/>
            <a:ext cx="645268" cy="64242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49" name="Group 112">
            <a:extLst>
              <a:ext uri="{FF2B5EF4-FFF2-40B4-BE49-F238E27FC236}">
                <a16:creationId xmlns:a16="http://schemas.microsoft.com/office/drawing/2014/main" id="{8EAC30E0-1A16-4128-995B-ED2767FBD4FD}"/>
              </a:ext>
            </a:extLst>
          </p:cNvPr>
          <p:cNvGrpSpPr/>
          <p:nvPr/>
        </p:nvGrpSpPr>
        <p:grpSpPr>
          <a:xfrm>
            <a:off x="7224601" y="2630641"/>
            <a:ext cx="644224" cy="603548"/>
            <a:chOff x="5368132" y="3540125"/>
            <a:chExt cx="465138" cy="435769"/>
          </a:xfrm>
          <a:solidFill>
            <a:schemeClr val="bg1"/>
          </a:solidFill>
        </p:grpSpPr>
        <p:sp>
          <p:nvSpPr>
            <p:cNvPr id="50" name="AutoShape 110">
              <a:extLst>
                <a:ext uri="{FF2B5EF4-FFF2-40B4-BE49-F238E27FC236}">
                  <a16:creationId xmlns:a16="http://schemas.microsoft.com/office/drawing/2014/main" id="{D026E0C4-B7A2-471D-B15B-178609B93EC6}"/>
                </a:ext>
              </a:extLst>
            </p:cNvPr>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1" name="AutoShape 111">
              <a:extLst>
                <a:ext uri="{FF2B5EF4-FFF2-40B4-BE49-F238E27FC236}">
                  <a16:creationId xmlns:a16="http://schemas.microsoft.com/office/drawing/2014/main" id="{A074BF4C-A7EF-437C-A2D8-F7C77F5F4256}"/>
                </a:ext>
              </a:extLst>
            </p:cNvPr>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52" name="AutoShape 112">
            <a:extLst>
              <a:ext uri="{FF2B5EF4-FFF2-40B4-BE49-F238E27FC236}">
                <a16:creationId xmlns:a16="http://schemas.microsoft.com/office/drawing/2014/main" id="{766C910E-5335-4CF0-8ABE-F8584B6E584E}"/>
              </a:ext>
            </a:extLst>
          </p:cNvPr>
          <p:cNvSpPr/>
          <p:nvPr/>
        </p:nvSpPr>
        <p:spPr bwMode="auto">
          <a:xfrm>
            <a:off x="4322649" y="2611201"/>
            <a:ext cx="645271" cy="64242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53" name="组合 52">
            <a:extLst>
              <a:ext uri="{FF2B5EF4-FFF2-40B4-BE49-F238E27FC236}">
                <a16:creationId xmlns:a16="http://schemas.microsoft.com/office/drawing/2014/main" id="{B9D56D18-1438-4600-8322-29CE015846D9}"/>
              </a:ext>
            </a:extLst>
          </p:cNvPr>
          <p:cNvGrpSpPr/>
          <p:nvPr/>
        </p:nvGrpSpPr>
        <p:grpSpPr>
          <a:xfrm>
            <a:off x="1522884" y="2610303"/>
            <a:ext cx="441943" cy="644224"/>
            <a:chOff x="2528974" y="2863357"/>
            <a:chExt cx="246811" cy="359779"/>
          </a:xfrm>
          <a:solidFill>
            <a:schemeClr val="bg1"/>
          </a:solidFill>
        </p:grpSpPr>
        <p:sp>
          <p:nvSpPr>
            <p:cNvPr id="54" name="AutoShape 113">
              <a:extLst>
                <a:ext uri="{FF2B5EF4-FFF2-40B4-BE49-F238E27FC236}">
                  <a16:creationId xmlns:a16="http://schemas.microsoft.com/office/drawing/2014/main" id="{E1F87154-4984-411D-9ECC-65AD0849B5B5}"/>
                </a:ext>
              </a:extLst>
            </p:cNvPr>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55" name="AutoShape 114">
              <a:extLst>
                <a:ext uri="{FF2B5EF4-FFF2-40B4-BE49-F238E27FC236}">
                  <a16:creationId xmlns:a16="http://schemas.microsoft.com/office/drawing/2014/main" id="{7CAA9E24-291B-4BA9-B6D2-632CAB4010FF}"/>
                </a:ext>
              </a:extLst>
            </p:cNvPr>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25" name="TextBox 24"/>
          <p:cNvSpPr txBox="1"/>
          <p:nvPr/>
        </p:nvSpPr>
        <p:spPr>
          <a:xfrm>
            <a:off x="4322649" y="6646089"/>
            <a:ext cx="1800200" cy="123111"/>
          </a:xfrm>
          <a:prstGeom prst="rect">
            <a:avLst/>
          </a:prstGeom>
          <a:noFill/>
        </p:spPr>
        <p:txBody>
          <a:bodyPr wrap="square" rtlCol="0">
            <a:spAutoFit/>
          </a:bodyPr>
          <a:lstStyle/>
          <a:p>
            <a:pPr>
              <a:lnSpc>
                <a:spcPct val="200000"/>
              </a:lnSpc>
            </a:pPr>
            <a:r>
              <a:rPr lang="en-US" altLang="zh-CN" sz="100" dirty="0">
                <a:solidFill>
                  <a:srgbClr val="FFFF00"/>
                </a:solidFill>
                <a:ea typeface="微软雅黑" panose="020B0503020204020204" pitchFamily="34" charset="-122"/>
              </a:rPr>
              <a:t>PPT</a:t>
            </a:r>
            <a:r>
              <a:rPr lang="zh-CN" altLang="en-US" sz="100" dirty="0">
                <a:solidFill>
                  <a:srgbClr val="FFFF00"/>
                </a:solidFill>
                <a:ea typeface="微软雅黑" panose="020B0503020204020204" pitchFamily="34" charset="-122"/>
              </a:rPr>
              <a:t>模板 </a:t>
            </a:r>
            <a:r>
              <a:rPr lang="en-US" altLang="zh-CN" sz="100" dirty="0">
                <a:solidFill>
                  <a:srgbClr val="FFFF00"/>
                </a:solidFill>
                <a:ea typeface="微软雅黑" panose="020B0503020204020204" pitchFamily="34" charset="-122"/>
              </a:rPr>
              <a:t>http://www.1ppt.com/moban/</a:t>
            </a:r>
            <a:r>
              <a:rPr lang="zh-CN" altLang="en-US" sz="100" dirty="0">
                <a:solidFill>
                  <a:srgbClr val="FFFF00"/>
                </a:solidFill>
                <a:ea typeface="微软雅黑" panose="020B0503020204020204" pitchFamily="34" charset="-122"/>
              </a:rPr>
              <a:t> </a:t>
            </a:r>
            <a:endParaRPr lang="en-US" altLang="zh-CN" sz="100" dirty="0">
              <a:solidFill>
                <a:srgbClr val="FFFF00"/>
              </a:solidFill>
              <a:ea typeface="微软雅黑" panose="020B0503020204020204" pitchFamily="34" charset="-122"/>
            </a:endParaRPr>
          </a:p>
        </p:txBody>
      </p:sp>
    </p:spTree>
    <p:custDataLst>
      <p:tags r:id="rId1"/>
    </p:custDataLst>
    <p:extLst>
      <p:ext uri="{BB962C8B-B14F-4D97-AF65-F5344CB8AC3E}">
        <p14:creationId xmlns:p14="http://schemas.microsoft.com/office/powerpoint/2010/main" val="218558083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animEffect transition="in" filter="fade">
                                      <p:cBhvr>
                                        <p:cTn id="69" dur="500"/>
                                        <p:tgtEl>
                                          <p:spTgt spid="48"/>
                                        </p:tgtEl>
                                      </p:cBhvr>
                                    </p:animEffect>
                                  </p:childTnLst>
                                </p:cTn>
                              </p:par>
                              <p:par>
                                <p:cTn id="70" presetID="53" presetClass="entr" presetSubtype="16" fill="hold" nodeType="with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par>
                                <p:cTn id="80" presetID="53" presetClass="entr" presetSubtype="16"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p:cTn id="82" dur="500" fill="hold"/>
                                        <p:tgtEl>
                                          <p:spTgt spid="53"/>
                                        </p:tgtEl>
                                        <p:attrNameLst>
                                          <p:attrName>ppt_w</p:attrName>
                                        </p:attrNameLst>
                                      </p:cBhvr>
                                      <p:tavLst>
                                        <p:tav tm="0">
                                          <p:val>
                                            <p:fltVal val="0"/>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animEffect transition="in" filter="fade">
                                      <p:cBhvr>
                                        <p:cTn id="8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7" grpId="0" animBg="1"/>
      <p:bldP spid="37" grpId="1" animBg="1"/>
      <p:bldP spid="38" grpId="0" animBg="1"/>
      <p:bldP spid="38" grpId="1" animBg="1"/>
      <p:bldP spid="39" grpId="0" animBg="1"/>
      <p:bldP spid="39" grpId="1" animBg="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animBg="1"/>
      <p:bldP spid="48" grpId="1" animBg="1"/>
      <p:bldP spid="52" grpId="0" animBg="1"/>
      <p:bldP spid="5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392736;"/>
</p:tagLst>
</file>

<file path=ppt/tags/tag10.xml><?xml version="1.0" encoding="utf-8"?>
<p:tagLst xmlns:a="http://schemas.openxmlformats.org/drawingml/2006/main" xmlns:r="http://schemas.openxmlformats.org/officeDocument/2006/relationships" xmlns:p="http://schemas.openxmlformats.org/presentationml/2006/main">
  <p:tag name="ISLIDE.DIAGRAM" val="#331899;"/>
</p:tagLst>
</file>

<file path=ppt/tags/tag2.xml><?xml version="1.0" encoding="utf-8"?>
<p:tagLst xmlns:a="http://schemas.openxmlformats.org/drawingml/2006/main" xmlns:r="http://schemas.openxmlformats.org/officeDocument/2006/relationships" xmlns:p="http://schemas.openxmlformats.org/presentationml/2006/main">
  <p:tag name="ISLIDE.DIAGRAM" val="#332009;"/>
</p:tagLst>
</file>

<file path=ppt/tags/tag3.xml><?xml version="1.0" encoding="utf-8"?>
<p:tagLst xmlns:a="http://schemas.openxmlformats.org/drawingml/2006/main" xmlns:r="http://schemas.openxmlformats.org/officeDocument/2006/relationships" xmlns:p="http://schemas.openxmlformats.org/presentationml/2006/main">
  <p:tag name="ISLIDE.DIAGRAM" val="#392744;"/>
</p:tagLst>
</file>

<file path=ppt/tags/tag4.xml><?xml version="1.0" encoding="utf-8"?>
<p:tagLst xmlns:a="http://schemas.openxmlformats.org/drawingml/2006/main" xmlns:r="http://schemas.openxmlformats.org/officeDocument/2006/relationships" xmlns:p="http://schemas.openxmlformats.org/presentationml/2006/main">
  <p:tag name="ISLIDE.DIAGRAM" val="#419246;"/>
</p:tagLst>
</file>

<file path=ppt/tags/tag5.xml><?xml version="1.0" encoding="utf-8"?>
<p:tagLst xmlns:a="http://schemas.openxmlformats.org/drawingml/2006/main" xmlns:r="http://schemas.openxmlformats.org/officeDocument/2006/relationships" xmlns:p="http://schemas.openxmlformats.org/presentationml/2006/main">
  <p:tag name="ISLIDE.DIAGRAM" val="#419175;"/>
</p:tagLst>
</file>

<file path=ppt/tags/tag6.xml><?xml version="1.0" encoding="utf-8"?>
<p:tagLst xmlns:a="http://schemas.openxmlformats.org/drawingml/2006/main" xmlns:r="http://schemas.openxmlformats.org/officeDocument/2006/relationships" xmlns:p="http://schemas.openxmlformats.org/presentationml/2006/main">
  <p:tag name="ISLIDE.DIAGRAM" val="#419214;"/>
</p:tagLst>
</file>

<file path=ppt/tags/tag7.xml><?xml version="1.0" encoding="utf-8"?>
<p:tagLst xmlns:a="http://schemas.openxmlformats.org/drawingml/2006/main" xmlns:r="http://schemas.openxmlformats.org/officeDocument/2006/relationships" xmlns:p="http://schemas.openxmlformats.org/presentationml/2006/main">
  <p:tag name="ISLIDE.DIAGRAM" val="#331991;"/>
</p:tagLst>
</file>

<file path=ppt/tags/tag8.xml><?xml version="1.0" encoding="utf-8"?>
<p:tagLst xmlns:a="http://schemas.openxmlformats.org/drawingml/2006/main" xmlns:r="http://schemas.openxmlformats.org/officeDocument/2006/relationships" xmlns:p="http://schemas.openxmlformats.org/presentationml/2006/main">
  <p:tag name="ISLIDE.DIAGRAM" val="#332012;"/>
</p:tagLst>
</file>

<file path=ppt/tags/tag9.xml><?xml version="1.0" encoding="utf-8"?>
<p:tagLst xmlns:a="http://schemas.openxmlformats.org/drawingml/2006/main" xmlns:r="http://schemas.openxmlformats.org/officeDocument/2006/relationships" xmlns:p="http://schemas.openxmlformats.org/presentationml/2006/main">
  <p:tag name="ISLIDE.DIAGRAM" val="#331900;"/>
</p:tagLst>
</file>

<file path=ppt/theme/theme1.xml><?xml version="1.0" encoding="utf-8"?>
<a:theme xmlns:a="http://schemas.openxmlformats.org/drawingml/2006/main" name="第一PPT，www.1ppt.com">
  <a:themeElements>
    <a:clrScheme name="自定义 170">
      <a:dk1>
        <a:srgbClr val="000000"/>
      </a:dk1>
      <a:lt1>
        <a:srgbClr val="FFFFFF"/>
      </a:lt1>
      <a:dk2>
        <a:srgbClr val="44546A"/>
      </a:dk2>
      <a:lt2>
        <a:srgbClr val="E7E6E6"/>
      </a:lt2>
      <a:accent1>
        <a:srgbClr val="548280"/>
      </a:accent1>
      <a:accent2>
        <a:srgbClr val="3F3F3F"/>
      </a:accent2>
      <a:accent3>
        <a:srgbClr val="7F7F7F"/>
      </a:accent3>
      <a:accent4>
        <a:srgbClr val="A5A5A5"/>
      </a:accent4>
      <a:accent5>
        <a:srgbClr val="D8D8D8"/>
      </a:accent5>
      <a:accent6>
        <a:srgbClr val="F2F2F2"/>
      </a:accent6>
      <a:hlink>
        <a:srgbClr val="FF0000"/>
      </a:hlink>
      <a:folHlink>
        <a:srgbClr val="954F72"/>
      </a:folHlink>
    </a:clrScheme>
    <a:fontScheme name="yliazjy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1652</Words>
  <Application>Microsoft Office PowerPoint</Application>
  <PresentationFormat>宽屏</PresentationFormat>
  <Paragraphs>190</Paragraphs>
  <Slides>23</Slides>
  <Notes>12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23</vt:i4>
      </vt:variant>
    </vt:vector>
  </HeadingPairs>
  <TitlesOfParts>
    <vt:vector size="30" baseType="lpstr">
      <vt:lpstr>Roboto Bold</vt:lpstr>
      <vt:lpstr>等线</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水彩叶子</dc:title>
  <dc:creator>第一PPT</dc:creator>
  <cp:keywords>www.1ppt.com</cp:keywords>
  <dc:description>www.1ppt.com</dc:description>
  <cp:lastModifiedBy>陈 佳伟</cp:lastModifiedBy>
  <cp:revision>5</cp:revision>
  <dcterms:created xsi:type="dcterms:W3CDTF">2021-09-09T10:16:44Z</dcterms:created>
  <dcterms:modified xsi:type="dcterms:W3CDTF">2022-07-04T05:19:18Z</dcterms:modified>
</cp:coreProperties>
</file>