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9" r:id="rId4"/>
    <p:sldId id="258" r:id="rId5"/>
    <p:sldId id="289" r:id="rId6"/>
    <p:sldId id="290" r:id="rId7"/>
    <p:sldId id="259" r:id="rId8"/>
    <p:sldId id="268" r:id="rId9"/>
    <p:sldId id="270" r:id="rId10"/>
    <p:sldId id="277" r:id="rId11"/>
    <p:sldId id="284" r:id="rId12"/>
    <p:sldId id="276" r:id="rId13"/>
    <p:sldId id="260" r:id="rId14"/>
    <p:sldId id="291" r:id="rId15"/>
    <p:sldId id="287" r:id="rId16"/>
    <p:sldId id="288" r:id="rId17"/>
    <p:sldId id="285" r:id="rId18"/>
    <p:sldId id="267" r:id="rId19"/>
    <p:sldId id="266" r:id="rId20"/>
    <p:sldId id="265" r:id="rId21"/>
    <p:sldId id="274" r:id="rId22"/>
    <p:sldId id="271" r:id="rId23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FA458-1BD1-4DDD-9759-255B3AD58664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C0A81-2F0E-4C26-9C5D-A3051C9BC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67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090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23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438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942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993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305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02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791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77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1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3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980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082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78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59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63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641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084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053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991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57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0A81-2F0E-4C26-9C5D-A3051C9BC68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94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2B25-010A-4E6A-9854-B7EDE84929E5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6E78-121C-422F-ADAA-D8B109AB6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2B25-010A-4E6A-9854-B7EDE84929E5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6E78-121C-422F-ADAA-D8B109AB6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8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2B25-010A-4E6A-9854-B7EDE84929E5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6E78-121C-422F-ADAA-D8B109AB6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14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2B25-010A-4E6A-9854-B7EDE84929E5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6E78-121C-422F-ADAA-D8B109AB6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23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2B25-010A-4E6A-9854-B7EDE84929E5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6E78-121C-422F-ADAA-D8B109AB6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73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2B25-010A-4E6A-9854-B7EDE84929E5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6E78-121C-422F-ADAA-D8B109AB6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9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2B25-010A-4E6A-9854-B7EDE84929E5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6E78-121C-422F-ADAA-D8B109AB64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308304" y="480399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536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2B25-010A-4E6A-9854-B7EDE84929E5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6E78-121C-422F-ADAA-D8B109AB6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16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2B25-010A-4E6A-9854-B7EDE84929E5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6E78-121C-422F-ADAA-D8B109AB6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5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2B25-010A-4E6A-9854-B7EDE84929E5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6E78-121C-422F-ADAA-D8B109AB6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9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2B25-010A-4E6A-9854-B7EDE84929E5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6E78-121C-422F-ADAA-D8B109AB6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7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92B25-010A-4E6A-9854-B7EDE84929E5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6E78-121C-422F-ADAA-D8B109AB6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46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89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5646" y="383691"/>
            <a:ext cx="1584176" cy="5807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091" y="460346"/>
            <a:ext cx="178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LOGO</a:t>
            </a:r>
            <a:endParaRPr lang="zh-CN" altLang="en-US" sz="24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3850" y="1563638"/>
            <a:ext cx="6436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蓝灰色简约工作汇报模板</a:t>
            </a:r>
          </a:p>
        </p:txBody>
      </p:sp>
      <p:sp>
        <p:nvSpPr>
          <p:cNvPr id="2" name="矩形 1"/>
          <p:cNvSpPr/>
          <p:nvPr/>
        </p:nvSpPr>
        <p:spPr>
          <a:xfrm rot="2781014">
            <a:off x="8387915" y="796402"/>
            <a:ext cx="1512168" cy="15121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15918" y="2585335"/>
            <a:ext cx="3912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Arial"/>
                <a:ea typeface="微软雅黑"/>
                <a:sym typeface="Arial"/>
              </a:rPr>
              <a:t>汇报时间：</a:t>
            </a:r>
            <a:r>
              <a:rPr lang="en-US" altLang="zh-CN" dirty="0">
                <a:latin typeface="Arial"/>
                <a:ea typeface="微软雅黑"/>
                <a:sym typeface="Arial"/>
              </a:rPr>
              <a:t>20XX</a:t>
            </a:r>
            <a:r>
              <a:rPr lang="zh-CN" altLang="en-US" dirty="0">
                <a:latin typeface="Arial"/>
                <a:ea typeface="微软雅黑"/>
                <a:sym typeface="Arial"/>
              </a:rPr>
              <a:t>年</a:t>
            </a:r>
            <a:r>
              <a:rPr lang="en-US" altLang="zh-CN" dirty="0">
                <a:latin typeface="Arial"/>
                <a:ea typeface="微软雅黑"/>
                <a:sym typeface="Arial"/>
              </a:rPr>
              <a:t>11</a:t>
            </a:r>
            <a:r>
              <a:rPr lang="zh-CN" altLang="en-US" dirty="0">
                <a:latin typeface="Arial"/>
                <a:ea typeface="微软雅黑"/>
                <a:sym typeface="Arial"/>
              </a:rPr>
              <a:t>月      汇报人：</a:t>
            </a:r>
          </a:p>
        </p:txBody>
      </p:sp>
    </p:spTree>
    <p:extLst>
      <p:ext uri="{BB962C8B-B14F-4D97-AF65-F5344CB8AC3E}">
        <p14:creationId xmlns:p14="http://schemas.microsoft.com/office/powerpoint/2010/main" val="3434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4"/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grpSp>
        <p:nvGrpSpPr>
          <p:cNvPr id="3" name="00091eef-2658-4908-ae12-dd5286d0267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03122" y="1245680"/>
            <a:ext cx="8358635" cy="3386461"/>
            <a:chOff x="670829" y="1660908"/>
            <a:chExt cx="11144847" cy="4515280"/>
          </a:xfrm>
        </p:grpSpPr>
        <p:sp>
          <p:nvSpPr>
            <p:cNvPr id="4" name="îṥļîḋê"/>
            <p:cNvSpPr>
              <a:spLocks noChangeAspect="1"/>
            </p:cNvSpPr>
            <p:nvPr/>
          </p:nvSpPr>
          <p:spPr>
            <a:xfrm>
              <a:off x="6022217" y="3468622"/>
              <a:ext cx="152400" cy="152400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5" name="íSļïḋe"/>
            <p:cNvGrpSpPr/>
            <p:nvPr/>
          </p:nvGrpSpPr>
          <p:grpSpPr>
            <a:xfrm>
              <a:off x="4359424" y="3681028"/>
              <a:ext cx="2988950" cy="2495160"/>
              <a:chOff x="4359424" y="3681028"/>
              <a:chExt cx="2988950" cy="2495160"/>
            </a:xfrm>
          </p:grpSpPr>
          <p:sp>
            <p:nvSpPr>
              <p:cNvPr id="56" name="íş1idê"/>
              <p:cNvSpPr>
                <a:spLocks/>
              </p:cNvSpPr>
              <p:nvPr/>
            </p:nvSpPr>
            <p:spPr bwMode="auto">
              <a:xfrm>
                <a:off x="4853214" y="3681028"/>
                <a:ext cx="2495160" cy="2495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57" name="ïṣḷïde"/>
              <p:cNvGrpSpPr/>
              <p:nvPr/>
            </p:nvGrpSpPr>
            <p:grpSpPr>
              <a:xfrm>
                <a:off x="4359424" y="3692215"/>
                <a:ext cx="2976945" cy="2306214"/>
                <a:chOff x="4359424" y="3692215"/>
                <a:chExt cx="2976945" cy="2306214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58" name="ïšļïďê"/>
                <p:cNvSpPr>
                  <a:spLocks/>
                </p:cNvSpPr>
                <p:nvPr/>
              </p:nvSpPr>
              <p:spPr bwMode="auto">
                <a:xfrm>
                  <a:off x="5481366" y="5974438"/>
                  <a:ext cx="7634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9" name="işḷíďé"/>
                <p:cNvSpPr>
                  <a:spLocks/>
                </p:cNvSpPr>
                <p:nvPr/>
              </p:nvSpPr>
              <p:spPr bwMode="auto">
                <a:xfrm>
                  <a:off x="6891437" y="4030001"/>
                  <a:ext cx="69795" cy="38169"/>
                </a:xfrm>
                <a:custGeom>
                  <a:avLst/>
                  <a:gdLst>
                    <a:gd name="T0" fmla="*/ 1 w 9"/>
                    <a:gd name="T1" fmla="*/ 1 h 5"/>
                    <a:gd name="T2" fmla="*/ 2 w 9"/>
                    <a:gd name="T3" fmla="*/ 4 h 5"/>
                    <a:gd name="T4" fmla="*/ 5 w 9"/>
                    <a:gd name="T5" fmla="*/ 4 h 5"/>
                    <a:gd name="T6" fmla="*/ 7 w 9"/>
                    <a:gd name="T7" fmla="*/ 4 h 5"/>
                    <a:gd name="T8" fmla="*/ 9 w 9"/>
                    <a:gd name="T9" fmla="*/ 5 h 5"/>
                    <a:gd name="T10" fmla="*/ 5 w 9"/>
                    <a:gd name="T11" fmla="*/ 1 h 5"/>
                    <a:gd name="T12" fmla="*/ 2 w 9"/>
                    <a:gd name="T13" fmla="*/ 0 h 5"/>
                    <a:gd name="T14" fmla="*/ 1 w 9"/>
                    <a:gd name="T1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5">
                      <a:moveTo>
                        <a:pt x="1" y="1"/>
                      </a:moveTo>
                      <a:cubicBezTo>
                        <a:pt x="2" y="2"/>
                        <a:pt x="2" y="2"/>
                        <a:pt x="2" y="4"/>
                      </a:cubicBezTo>
                      <a:cubicBezTo>
                        <a:pt x="3" y="5"/>
                        <a:pt x="4" y="4"/>
                        <a:pt x="5" y="4"/>
                      </a:cubicBezTo>
                      <a:cubicBezTo>
                        <a:pt x="5" y="3"/>
                        <a:pt x="5" y="3"/>
                        <a:pt x="7" y="4"/>
                      </a:cubicBezTo>
                      <a:cubicBezTo>
                        <a:pt x="8" y="5"/>
                        <a:pt x="8" y="5"/>
                        <a:pt x="9" y="5"/>
                      </a:cubicBezTo>
                      <a:cubicBezTo>
                        <a:pt x="7" y="4"/>
                        <a:pt x="6" y="2"/>
                        <a:pt x="5" y="1"/>
                      </a:cubicBezTo>
                      <a:cubicBezTo>
                        <a:pt x="4" y="1"/>
                        <a:pt x="3" y="1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0" name="íSļídê"/>
                <p:cNvSpPr>
                  <a:spLocks/>
                </p:cNvSpPr>
                <p:nvPr/>
              </p:nvSpPr>
              <p:spPr bwMode="auto">
                <a:xfrm>
                  <a:off x="6852177" y="4084529"/>
                  <a:ext cx="39260" cy="45803"/>
                </a:xfrm>
                <a:custGeom>
                  <a:avLst/>
                  <a:gdLst>
                    <a:gd name="T0" fmla="*/ 5 w 5"/>
                    <a:gd name="T1" fmla="*/ 5 h 6"/>
                    <a:gd name="T2" fmla="*/ 0 w 5"/>
                    <a:gd name="T3" fmla="*/ 3 h 6"/>
                    <a:gd name="T4" fmla="*/ 5 w 5"/>
                    <a:gd name="T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5" y="5"/>
                      </a:moveTo>
                      <a:cubicBezTo>
                        <a:pt x="5" y="4"/>
                        <a:pt x="1" y="0"/>
                        <a:pt x="0" y="3"/>
                      </a:cubicBezTo>
                      <a:cubicBezTo>
                        <a:pt x="0" y="4"/>
                        <a:pt x="4" y="6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1" name="î$1iḍé"/>
                <p:cNvSpPr>
                  <a:spLocks/>
                </p:cNvSpPr>
                <p:nvPr/>
              </p:nvSpPr>
              <p:spPr bwMode="auto">
                <a:xfrm>
                  <a:off x="4907741" y="4681055"/>
                  <a:ext cx="45803" cy="92696"/>
                </a:xfrm>
                <a:custGeom>
                  <a:avLst/>
                  <a:gdLst>
                    <a:gd name="T0" fmla="*/ 2 w 6"/>
                    <a:gd name="T1" fmla="*/ 9 h 12"/>
                    <a:gd name="T2" fmla="*/ 5 w 6"/>
                    <a:gd name="T3" fmla="*/ 11 h 12"/>
                    <a:gd name="T4" fmla="*/ 3 w 6"/>
                    <a:gd name="T5" fmla="*/ 6 h 12"/>
                    <a:gd name="T6" fmla="*/ 1 w 6"/>
                    <a:gd name="T7" fmla="*/ 1 h 12"/>
                    <a:gd name="T8" fmla="*/ 1 w 6"/>
                    <a:gd name="T9" fmla="*/ 0 h 12"/>
                    <a:gd name="T10" fmla="*/ 0 w 6"/>
                    <a:gd name="T11" fmla="*/ 4 h 12"/>
                    <a:gd name="T12" fmla="*/ 1 w 6"/>
                    <a:gd name="T13" fmla="*/ 7 h 12"/>
                    <a:gd name="T14" fmla="*/ 2 w 6"/>
                    <a:gd name="T15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2" y="9"/>
                      </a:moveTo>
                      <a:cubicBezTo>
                        <a:pt x="3" y="9"/>
                        <a:pt x="4" y="12"/>
                        <a:pt x="5" y="11"/>
                      </a:cubicBezTo>
                      <a:cubicBezTo>
                        <a:pt x="6" y="9"/>
                        <a:pt x="3" y="7"/>
                        <a:pt x="3" y="6"/>
                      </a:cubicBezTo>
                      <a:cubicBezTo>
                        <a:pt x="2" y="5"/>
                        <a:pt x="3" y="3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8"/>
                        <a:pt x="2" y="8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2" name="îšľíḍé"/>
                <p:cNvSpPr>
                  <a:spLocks/>
                </p:cNvSpPr>
                <p:nvPr/>
              </p:nvSpPr>
              <p:spPr bwMode="auto">
                <a:xfrm>
                  <a:off x="5294883" y="3990742"/>
                  <a:ext cx="46893" cy="31626"/>
                </a:xfrm>
                <a:custGeom>
                  <a:avLst/>
                  <a:gdLst>
                    <a:gd name="T0" fmla="*/ 1 w 6"/>
                    <a:gd name="T1" fmla="*/ 4 h 4"/>
                    <a:gd name="T2" fmla="*/ 3 w 6"/>
                    <a:gd name="T3" fmla="*/ 3 h 4"/>
                    <a:gd name="T4" fmla="*/ 6 w 6"/>
                    <a:gd name="T5" fmla="*/ 1 h 4"/>
                    <a:gd name="T6" fmla="*/ 5 w 6"/>
                    <a:gd name="T7" fmla="*/ 0 h 4"/>
                    <a:gd name="T8" fmla="*/ 0 w 6"/>
                    <a:gd name="T9" fmla="*/ 4 h 4"/>
                    <a:gd name="T10" fmla="*/ 1 w 6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4">
                      <a:moveTo>
                        <a:pt x="1" y="4"/>
                      </a:moveTo>
                      <a:cubicBezTo>
                        <a:pt x="1" y="4"/>
                        <a:pt x="3" y="3"/>
                        <a:pt x="3" y="3"/>
                      </a:cubicBezTo>
                      <a:cubicBezTo>
                        <a:pt x="4" y="3"/>
                        <a:pt x="6" y="2"/>
                        <a:pt x="6" y="1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3" y="1"/>
                        <a:pt x="2" y="3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3" name="iṡ1ïḑê"/>
                <p:cNvSpPr>
                  <a:spLocks/>
                </p:cNvSpPr>
                <p:nvPr/>
              </p:nvSpPr>
              <p:spPr bwMode="auto">
                <a:xfrm>
                  <a:off x="5357044" y="3920947"/>
                  <a:ext cx="262821" cy="154857"/>
                </a:xfrm>
                <a:custGeom>
                  <a:avLst/>
                  <a:gdLst>
                    <a:gd name="T0" fmla="*/ 0 w 34"/>
                    <a:gd name="T1" fmla="*/ 7 h 20"/>
                    <a:gd name="T2" fmla="*/ 2 w 34"/>
                    <a:gd name="T3" fmla="*/ 6 h 20"/>
                    <a:gd name="T4" fmla="*/ 3 w 34"/>
                    <a:gd name="T5" fmla="*/ 5 h 20"/>
                    <a:gd name="T6" fmla="*/ 4 w 34"/>
                    <a:gd name="T7" fmla="*/ 7 h 20"/>
                    <a:gd name="T8" fmla="*/ 6 w 34"/>
                    <a:gd name="T9" fmla="*/ 7 h 20"/>
                    <a:gd name="T10" fmla="*/ 5 w 34"/>
                    <a:gd name="T11" fmla="*/ 10 h 20"/>
                    <a:gd name="T12" fmla="*/ 4 w 34"/>
                    <a:gd name="T13" fmla="*/ 11 h 20"/>
                    <a:gd name="T14" fmla="*/ 7 w 34"/>
                    <a:gd name="T15" fmla="*/ 11 h 20"/>
                    <a:gd name="T16" fmla="*/ 9 w 34"/>
                    <a:gd name="T17" fmla="*/ 9 h 20"/>
                    <a:gd name="T18" fmla="*/ 11 w 34"/>
                    <a:gd name="T19" fmla="*/ 8 h 20"/>
                    <a:gd name="T20" fmla="*/ 11 w 34"/>
                    <a:gd name="T21" fmla="*/ 10 h 20"/>
                    <a:gd name="T22" fmla="*/ 8 w 34"/>
                    <a:gd name="T23" fmla="*/ 12 h 20"/>
                    <a:gd name="T24" fmla="*/ 5 w 34"/>
                    <a:gd name="T25" fmla="*/ 13 h 20"/>
                    <a:gd name="T26" fmla="*/ 2 w 34"/>
                    <a:gd name="T27" fmla="*/ 14 h 20"/>
                    <a:gd name="T28" fmla="*/ 2 w 34"/>
                    <a:gd name="T29" fmla="*/ 17 h 20"/>
                    <a:gd name="T30" fmla="*/ 4 w 34"/>
                    <a:gd name="T31" fmla="*/ 16 h 20"/>
                    <a:gd name="T32" fmla="*/ 10 w 34"/>
                    <a:gd name="T33" fmla="*/ 16 h 20"/>
                    <a:gd name="T34" fmla="*/ 13 w 34"/>
                    <a:gd name="T35" fmla="*/ 17 h 20"/>
                    <a:gd name="T36" fmla="*/ 15 w 34"/>
                    <a:gd name="T37" fmla="*/ 18 h 20"/>
                    <a:gd name="T38" fmla="*/ 17 w 34"/>
                    <a:gd name="T39" fmla="*/ 18 h 20"/>
                    <a:gd name="T40" fmla="*/ 19 w 34"/>
                    <a:gd name="T41" fmla="*/ 19 h 20"/>
                    <a:gd name="T42" fmla="*/ 22 w 34"/>
                    <a:gd name="T43" fmla="*/ 19 h 20"/>
                    <a:gd name="T44" fmla="*/ 24 w 34"/>
                    <a:gd name="T45" fmla="*/ 18 h 20"/>
                    <a:gd name="T46" fmla="*/ 26 w 34"/>
                    <a:gd name="T47" fmla="*/ 18 h 20"/>
                    <a:gd name="T48" fmla="*/ 26 w 34"/>
                    <a:gd name="T49" fmla="*/ 15 h 20"/>
                    <a:gd name="T50" fmla="*/ 22 w 34"/>
                    <a:gd name="T51" fmla="*/ 13 h 20"/>
                    <a:gd name="T52" fmla="*/ 22 w 34"/>
                    <a:gd name="T53" fmla="*/ 12 h 20"/>
                    <a:gd name="T54" fmla="*/ 26 w 34"/>
                    <a:gd name="T55" fmla="*/ 13 h 20"/>
                    <a:gd name="T56" fmla="*/ 29 w 34"/>
                    <a:gd name="T57" fmla="*/ 13 h 20"/>
                    <a:gd name="T58" fmla="*/ 32 w 34"/>
                    <a:gd name="T59" fmla="*/ 12 h 20"/>
                    <a:gd name="T60" fmla="*/ 34 w 34"/>
                    <a:gd name="T61" fmla="*/ 10 h 20"/>
                    <a:gd name="T62" fmla="*/ 28 w 34"/>
                    <a:gd name="T63" fmla="*/ 9 h 20"/>
                    <a:gd name="T64" fmla="*/ 25 w 34"/>
                    <a:gd name="T65" fmla="*/ 7 h 20"/>
                    <a:gd name="T66" fmla="*/ 22 w 34"/>
                    <a:gd name="T67" fmla="*/ 7 h 20"/>
                    <a:gd name="T68" fmla="*/ 22 w 34"/>
                    <a:gd name="T69" fmla="*/ 3 h 20"/>
                    <a:gd name="T70" fmla="*/ 14 w 34"/>
                    <a:gd name="T71" fmla="*/ 2 h 20"/>
                    <a:gd name="T72" fmla="*/ 8 w 34"/>
                    <a:gd name="T73" fmla="*/ 0 h 20"/>
                    <a:gd name="T74" fmla="*/ 0 w 34"/>
                    <a:gd name="T75" fmla="*/ 7 h 20"/>
                    <a:gd name="T76" fmla="*/ 0 w 34"/>
                    <a:gd name="T77" fmla="*/ 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4" h="20">
                      <a:moveTo>
                        <a:pt x="0" y="7"/>
                      </a:moveTo>
                      <a:cubicBezTo>
                        <a:pt x="0" y="7"/>
                        <a:pt x="2" y="7"/>
                        <a:pt x="2" y="6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5"/>
                        <a:pt x="2" y="7"/>
                        <a:pt x="4" y="7"/>
                      </a:cubicBezTo>
                      <a:cubicBezTo>
                        <a:pt x="5" y="6"/>
                        <a:pt x="5" y="6"/>
                        <a:pt x="6" y="7"/>
                      </a:cubicBezTo>
                      <a:cubicBezTo>
                        <a:pt x="7" y="7"/>
                        <a:pt x="5" y="9"/>
                        <a:pt x="5" y="10"/>
                      </a:cubicBezTo>
                      <a:cubicBezTo>
                        <a:pt x="4" y="10"/>
                        <a:pt x="3" y="11"/>
                        <a:pt x="4" y="11"/>
                      </a:cubicBezTo>
                      <a:cubicBezTo>
                        <a:pt x="6" y="11"/>
                        <a:pt x="7" y="11"/>
                        <a:pt x="7" y="11"/>
                      </a:cubicBezTo>
                      <a:cubicBezTo>
                        <a:pt x="7" y="11"/>
                        <a:pt x="8" y="9"/>
                        <a:pt x="9" y="9"/>
                      </a:cubicBezTo>
                      <a:cubicBezTo>
                        <a:pt x="9" y="8"/>
                        <a:pt x="10" y="8"/>
                        <a:pt x="11" y="8"/>
                      </a:cubicBezTo>
                      <a:cubicBezTo>
                        <a:pt x="11" y="9"/>
                        <a:pt x="14" y="9"/>
                        <a:pt x="11" y="10"/>
                      </a:cubicBezTo>
                      <a:cubicBezTo>
                        <a:pt x="9" y="11"/>
                        <a:pt x="8" y="11"/>
                        <a:pt x="8" y="12"/>
                      </a:cubicBezTo>
                      <a:cubicBezTo>
                        <a:pt x="7" y="13"/>
                        <a:pt x="7" y="14"/>
                        <a:pt x="5" y="13"/>
                      </a:cubicBezTo>
                      <a:cubicBezTo>
                        <a:pt x="3" y="13"/>
                        <a:pt x="2" y="13"/>
                        <a:pt x="2" y="14"/>
                      </a:cubicBezTo>
                      <a:cubicBezTo>
                        <a:pt x="1" y="15"/>
                        <a:pt x="1" y="17"/>
                        <a:pt x="2" y="17"/>
                      </a:cubicBezTo>
                      <a:cubicBezTo>
                        <a:pt x="3" y="17"/>
                        <a:pt x="3" y="17"/>
                        <a:pt x="4" y="16"/>
                      </a:cubicBezTo>
                      <a:cubicBezTo>
                        <a:pt x="5" y="16"/>
                        <a:pt x="9" y="16"/>
                        <a:pt x="10" y="16"/>
                      </a:cubicBezTo>
                      <a:cubicBezTo>
                        <a:pt x="11" y="16"/>
                        <a:pt x="12" y="17"/>
                        <a:pt x="13" y="17"/>
                      </a:cubicBezTo>
                      <a:cubicBezTo>
                        <a:pt x="13" y="17"/>
                        <a:pt x="14" y="18"/>
                        <a:pt x="15" y="18"/>
                      </a:cubicBezTo>
                      <a:cubicBezTo>
                        <a:pt x="16" y="19"/>
                        <a:pt x="16" y="17"/>
                        <a:pt x="17" y="18"/>
                      </a:cubicBezTo>
                      <a:cubicBezTo>
                        <a:pt x="19" y="19"/>
                        <a:pt x="18" y="19"/>
                        <a:pt x="19" y="19"/>
                      </a:cubicBezTo>
                      <a:cubicBezTo>
                        <a:pt x="20" y="19"/>
                        <a:pt x="22" y="19"/>
                        <a:pt x="22" y="19"/>
                      </a:cubicBezTo>
                      <a:cubicBezTo>
                        <a:pt x="22" y="19"/>
                        <a:pt x="22" y="17"/>
                        <a:pt x="24" y="18"/>
                      </a:cubicBezTo>
                      <a:cubicBezTo>
                        <a:pt x="25" y="18"/>
                        <a:pt x="26" y="20"/>
                        <a:pt x="26" y="18"/>
                      </a:cubicBezTo>
                      <a:cubicBezTo>
                        <a:pt x="26" y="17"/>
                        <a:pt x="27" y="16"/>
                        <a:pt x="26" y="15"/>
                      </a:cubicBezTo>
                      <a:cubicBezTo>
                        <a:pt x="24" y="14"/>
                        <a:pt x="22" y="14"/>
                        <a:pt x="22" y="13"/>
                      </a:cubicBezTo>
                      <a:cubicBezTo>
                        <a:pt x="22" y="13"/>
                        <a:pt x="22" y="12"/>
                        <a:pt x="22" y="12"/>
                      </a:cubicBezTo>
                      <a:cubicBezTo>
                        <a:pt x="23" y="11"/>
                        <a:pt x="25" y="12"/>
                        <a:pt x="26" y="13"/>
                      </a:cubicBezTo>
                      <a:cubicBezTo>
                        <a:pt x="27" y="13"/>
                        <a:pt x="28" y="14"/>
                        <a:pt x="29" y="13"/>
                      </a:cubicBezTo>
                      <a:cubicBezTo>
                        <a:pt x="30" y="13"/>
                        <a:pt x="31" y="12"/>
                        <a:pt x="32" y="12"/>
                      </a:cubicBezTo>
                      <a:cubicBezTo>
                        <a:pt x="32" y="11"/>
                        <a:pt x="34" y="10"/>
                        <a:pt x="34" y="10"/>
                      </a:cubicBezTo>
                      <a:cubicBezTo>
                        <a:pt x="34" y="10"/>
                        <a:pt x="29" y="9"/>
                        <a:pt x="28" y="9"/>
                      </a:cubicBezTo>
                      <a:cubicBezTo>
                        <a:pt x="28" y="8"/>
                        <a:pt x="26" y="7"/>
                        <a:pt x="25" y="7"/>
                      </a:cubicBezTo>
                      <a:cubicBezTo>
                        <a:pt x="25" y="7"/>
                        <a:pt x="23" y="8"/>
                        <a:pt x="22" y="7"/>
                      </a:cubicBezTo>
                      <a:cubicBezTo>
                        <a:pt x="22" y="5"/>
                        <a:pt x="22" y="3"/>
                        <a:pt x="22" y="3"/>
                      </a:cubicBezTo>
                      <a:cubicBezTo>
                        <a:pt x="21" y="3"/>
                        <a:pt x="15" y="3"/>
                        <a:pt x="14" y="2"/>
                      </a:cubicBezTo>
                      <a:cubicBezTo>
                        <a:pt x="13" y="2"/>
                        <a:pt x="10" y="1"/>
                        <a:pt x="8" y="0"/>
                      </a:cubicBezTo>
                      <a:cubicBezTo>
                        <a:pt x="5" y="2"/>
                        <a:pt x="3" y="4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4" name="iṩľiḍê"/>
                <p:cNvSpPr>
                  <a:spLocks/>
                </p:cNvSpPr>
                <p:nvPr/>
              </p:nvSpPr>
              <p:spPr bwMode="auto">
                <a:xfrm>
                  <a:off x="4915375" y="4068170"/>
                  <a:ext cx="1085089" cy="1930259"/>
                </a:xfrm>
                <a:custGeom>
                  <a:avLst/>
                  <a:gdLst>
                    <a:gd name="T0" fmla="*/ 82 w 140"/>
                    <a:gd name="T1" fmla="*/ 249 h 249"/>
                    <a:gd name="T2" fmla="*/ 81 w 140"/>
                    <a:gd name="T3" fmla="*/ 242 h 249"/>
                    <a:gd name="T4" fmla="*/ 86 w 140"/>
                    <a:gd name="T5" fmla="*/ 233 h 249"/>
                    <a:gd name="T6" fmla="*/ 89 w 140"/>
                    <a:gd name="T7" fmla="*/ 227 h 249"/>
                    <a:gd name="T8" fmla="*/ 95 w 140"/>
                    <a:gd name="T9" fmla="*/ 217 h 249"/>
                    <a:gd name="T10" fmla="*/ 109 w 140"/>
                    <a:gd name="T11" fmla="*/ 211 h 249"/>
                    <a:gd name="T12" fmla="*/ 122 w 140"/>
                    <a:gd name="T13" fmla="*/ 197 h 249"/>
                    <a:gd name="T14" fmla="*/ 133 w 140"/>
                    <a:gd name="T15" fmla="*/ 175 h 249"/>
                    <a:gd name="T16" fmla="*/ 127 w 140"/>
                    <a:gd name="T17" fmla="*/ 151 h 249"/>
                    <a:gd name="T18" fmla="*/ 109 w 140"/>
                    <a:gd name="T19" fmla="*/ 150 h 249"/>
                    <a:gd name="T20" fmla="*/ 109 w 140"/>
                    <a:gd name="T21" fmla="*/ 141 h 249"/>
                    <a:gd name="T22" fmla="*/ 90 w 140"/>
                    <a:gd name="T23" fmla="*/ 124 h 249"/>
                    <a:gd name="T24" fmla="*/ 84 w 140"/>
                    <a:gd name="T25" fmla="*/ 119 h 249"/>
                    <a:gd name="T26" fmla="*/ 72 w 140"/>
                    <a:gd name="T27" fmla="*/ 118 h 249"/>
                    <a:gd name="T28" fmla="*/ 65 w 140"/>
                    <a:gd name="T29" fmla="*/ 113 h 249"/>
                    <a:gd name="T30" fmla="*/ 50 w 140"/>
                    <a:gd name="T31" fmla="*/ 119 h 249"/>
                    <a:gd name="T32" fmla="*/ 41 w 140"/>
                    <a:gd name="T33" fmla="*/ 104 h 249"/>
                    <a:gd name="T34" fmla="*/ 36 w 140"/>
                    <a:gd name="T35" fmla="*/ 92 h 249"/>
                    <a:gd name="T36" fmla="*/ 23 w 140"/>
                    <a:gd name="T37" fmla="*/ 98 h 249"/>
                    <a:gd name="T38" fmla="*/ 25 w 140"/>
                    <a:gd name="T39" fmla="*/ 74 h 249"/>
                    <a:gd name="T40" fmla="*/ 40 w 140"/>
                    <a:gd name="T41" fmla="*/ 71 h 249"/>
                    <a:gd name="T42" fmla="*/ 49 w 140"/>
                    <a:gd name="T43" fmla="*/ 78 h 249"/>
                    <a:gd name="T44" fmla="*/ 57 w 140"/>
                    <a:gd name="T45" fmla="*/ 53 h 249"/>
                    <a:gd name="T46" fmla="*/ 65 w 140"/>
                    <a:gd name="T47" fmla="*/ 46 h 249"/>
                    <a:gd name="T48" fmla="*/ 76 w 140"/>
                    <a:gd name="T49" fmla="*/ 37 h 249"/>
                    <a:gd name="T50" fmla="*/ 88 w 140"/>
                    <a:gd name="T51" fmla="*/ 32 h 249"/>
                    <a:gd name="T52" fmla="*/ 80 w 140"/>
                    <a:gd name="T53" fmla="*/ 30 h 249"/>
                    <a:gd name="T54" fmla="*/ 72 w 140"/>
                    <a:gd name="T55" fmla="*/ 26 h 249"/>
                    <a:gd name="T56" fmla="*/ 86 w 140"/>
                    <a:gd name="T57" fmla="*/ 25 h 249"/>
                    <a:gd name="T58" fmla="*/ 91 w 140"/>
                    <a:gd name="T59" fmla="*/ 28 h 249"/>
                    <a:gd name="T60" fmla="*/ 102 w 140"/>
                    <a:gd name="T61" fmla="*/ 30 h 249"/>
                    <a:gd name="T62" fmla="*/ 96 w 140"/>
                    <a:gd name="T63" fmla="*/ 23 h 249"/>
                    <a:gd name="T64" fmla="*/ 88 w 140"/>
                    <a:gd name="T65" fmla="*/ 12 h 249"/>
                    <a:gd name="T66" fmla="*/ 73 w 140"/>
                    <a:gd name="T67" fmla="*/ 6 h 249"/>
                    <a:gd name="T68" fmla="*/ 58 w 140"/>
                    <a:gd name="T69" fmla="*/ 4 h 249"/>
                    <a:gd name="T70" fmla="*/ 56 w 140"/>
                    <a:gd name="T71" fmla="*/ 15 h 249"/>
                    <a:gd name="T72" fmla="*/ 51 w 140"/>
                    <a:gd name="T73" fmla="*/ 21 h 249"/>
                    <a:gd name="T74" fmla="*/ 42 w 140"/>
                    <a:gd name="T75" fmla="*/ 15 h 249"/>
                    <a:gd name="T76" fmla="*/ 2 w 140"/>
                    <a:gd name="T77" fmla="*/ 80 h 249"/>
                    <a:gd name="T78" fmla="*/ 14 w 140"/>
                    <a:gd name="T79" fmla="*/ 101 h 249"/>
                    <a:gd name="T80" fmla="*/ 27 w 140"/>
                    <a:gd name="T81" fmla="*/ 107 h 249"/>
                    <a:gd name="T82" fmla="*/ 40 w 140"/>
                    <a:gd name="T83" fmla="*/ 120 h 249"/>
                    <a:gd name="T84" fmla="*/ 52 w 140"/>
                    <a:gd name="T85" fmla="*/ 123 h 249"/>
                    <a:gd name="T86" fmla="*/ 48 w 140"/>
                    <a:gd name="T87" fmla="*/ 144 h 249"/>
                    <a:gd name="T88" fmla="*/ 58 w 140"/>
                    <a:gd name="T89" fmla="*/ 174 h 249"/>
                    <a:gd name="T90" fmla="*/ 71 w 140"/>
                    <a:gd name="T91" fmla="*/ 198 h 249"/>
                    <a:gd name="T92" fmla="*/ 70 w 140"/>
                    <a:gd name="T93" fmla="*/ 217 h 249"/>
                    <a:gd name="T94" fmla="*/ 70 w 140"/>
                    <a:gd name="T95" fmla="*/ 231 h 249"/>
                    <a:gd name="T96" fmla="*/ 71 w 140"/>
                    <a:gd name="T97" fmla="*/ 241 h 249"/>
                    <a:gd name="T98" fmla="*/ 75 w 140"/>
                    <a:gd name="T99" fmla="*/ 247 h 249"/>
                    <a:gd name="T100" fmla="*/ 54 w 140"/>
                    <a:gd name="T101" fmla="*/ 42 h 249"/>
                    <a:gd name="T102" fmla="*/ 55 w 140"/>
                    <a:gd name="T103" fmla="*/ 38 h 249"/>
                    <a:gd name="T104" fmla="*/ 48 w 140"/>
                    <a:gd name="T105" fmla="*/ 42 h 249"/>
                    <a:gd name="T106" fmla="*/ 39 w 140"/>
                    <a:gd name="T107" fmla="*/ 46 h 249"/>
                    <a:gd name="T108" fmla="*/ 50 w 140"/>
                    <a:gd name="T109" fmla="*/ 34 h 249"/>
                    <a:gd name="T110" fmla="*/ 40 w 140"/>
                    <a:gd name="T111" fmla="*/ 32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40" h="249">
                      <a:moveTo>
                        <a:pt x="77" y="248"/>
                      </a:moveTo>
                      <a:cubicBezTo>
                        <a:pt x="78" y="248"/>
                        <a:pt x="79" y="248"/>
                        <a:pt x="78" y="246"/>
                      </a:cubicBezTo>
                      <a:cubicBezTo>
                        <a:pt x="78" y="245"/>
                        <a:pt x="81" y="246"/>
                        <a:pt x="80" y="247"/>
                      </a:cubicBezTo>
                      <a:cubicBezTo>
                        <a:pt x="78" y="248"/>
                        <a:pt x="78" y="248"/>
                        <a:pt x="78" y="248"/>
                      </a:cubicBezTo>
                      <a:cubicBezTo>
                        <a:pt x="79" y="248"/>
                        <a:pt x="81" y="249"/>
                        <a:pt x="82" y="249"/>
                      </a:cubicBezTo>
                      <a:cubicBezTo>
                        <a:pt x="83" y="249"/>
                        <a:pt x="86" y="249"/>
                        <a:pt x="86" y="249"/>
                      </a:cubicBezTo>
                      <a:cubicBezTo>
                        <a:pt x="86" y="249"/>
                        <a:pt x="89" y="248"/>
                        <a:pt x="90" y="248"/>
                      </a:cubicBezTo>
                      <a:cubicBezTo>
                        <a:pt x="90" y="248"/>
                        <a:pt x="87" y="248"/>
                        <a:pt x="86" y="248"/>
                      </a:cubicBezTo>
                      <a:cubicBezTo>
                        <a:pt x="84" y="247"/>
                        <a:pt x="82" y="246"/>
                        <a:pt x="81" y="245"/>
                      </a:cubicBezTo>
                      <a:cubicBezTo>
                        <a:pt x="81" y="244"/>
                        <a:pt x="80" y="243"/>
                        <a:pt x="81" y="242"/>
                      </a:cubicBezTo>
                      <a:cubicBezTo>
                        <a:pt x="82" y="242"/>
                        <a:pt x="84" y="240"/>
                        <a:pt x="85" y="240"/>
                      </a:cubicBezTo>
                      <a:cubicBezTo>
                        <a:pt x="85" y="240"/>
                        <a:pt x="86" y="238"/>
                        <a:pt x="85" y="238"/>
                      </a:cubicBezTo>
                      <a:cubicBezTo>
                        <a:pt x="85" y="237"/>
                        <a:pt x="83" y="237"/>
                        <a:pt x="82" y="237"/>
                      </a:cubicBezTo>
                      <a:cubicBezTo>
                        <a:pt x="82" y="237"/>
                        <a:pt x="82" y="236"/>
                        <a:pt x="83" y="235"/>
                      </a:cubicBezTo>
                      <a:cubicBezTo>
                        <a:pt x="85" y="234"/>
                        <a:pt x="85" y="233"/>
                        <a:pt x="86" y="233"/>
                      </a:cubicBezTo>
                      <a:cubicBezTo>
                        <a:pt x="86" y="232"/>
                        <a:pt x="87" y="232"/>
                        <a:pt x="88" y="231"/>
                      </a:cubicBezTo>
                      <a:cubicBezTo>
                        <a:pt x="88" y="230"/>
                        <a:pt x="87" y="230"/>
                        <a:pt x="86" y="230"/>
                      </a:cubicBezTo>
                      <a:cubicBezTo>
                        <a:pt x="85" y="230"/>
                        <a:pt x="85" y="229"/>
                        <a:pt x="84" y="228"/>
                      </a:cubicBezTo>
                      <a:cubicBezTo>
                        <a:pt x="84" y="227"/>
                        <a:pt x="87" y="228"/>
                        <a:pt x="89" y="229"/>
                      </a:cubicBezTo>
                      <a:cubicBezTo>
                        <a:pt x="90" y="229"/>
                        <a:pt x="89" y="228"/>
                        <a:pt x="89" y="227"/>
                      </a:cubicBezTo>
                      <a:cubicBezTo>
                        <a:pt x="89" y="226"/>
                        <a:pt x="89" y="225"/>
                        <a:pt x="90" y="225"/>
                      </a:cubicBezTo>
                      <a:cubicBezTo>
                        <a:pt x="91" y="226"/>
                        <a:pt x="96" y="225"/>
                        <a:pt x="96" y="225"/>
                      </a:cubicBezTo>
                      <a:cubicBezTo>
                        <a:pt x="97" y="225"/>
                        <a:pt x="98" y="223"/>
                        <a:pt x="99" y="222"/>
                      </a:cubicBezTo>
                      <a:cubicBezTo>
                        <a:pt x="99" y="221"/>
                        <a:pt x="100" y="221"/>
                        <a:pt x="99" y="220"/>
                      </a:cubicBezTo>
                      <a:cubicBezTo>
                        <a:pt x="98" y="220"/>
                        <a:pt x="95" y="218"/>
                        <a:pt x="95" y="217"/>
                      </a:cubicBezTo>
                      <a:cubicBezTo>
                        <a:pt x="95" y="217"/>
                        <a:pt x="96" y="214"/>
                        <a:pt x="96" y="213"/>
                      </a:cubicBezTo>
                      <a:cubicBezTo>
                        <a:pt x="96" y="213"/>
                        <a:pt x="96" y="218"/>
                        <a:pt x="99" y="219"/>
                      </a:cubicBezTo>
                      <a:cubicBezTo>
                        <a:pt x="101" y="219"/>
                        <a:pt x="102" y="220"/>
                        <a:pt x="104" y="218"/>
                      </a:cubicBezTo>
                      <a:cubicBezTo>
                        <a:pt x="106" y="216"/>
                        <a:pt x="107" y="215"/>
                        <a:pt x="108" y="214"/>
                      </a:cubicBezTo>
                      <a:cubicBezTo>
                        <a:pt x="108" y="212"/>
                        <a:pt x="108" y="211"/>
                        <a:pt x="109" y="211"/>
                      </a:cubicBezTo>
                      <a:cubicBezTo>
                        <a:pt x="110" y="210"/>
                        <a:pt x="110" y="211"/>
                        <a:pt x="111" y="208"/>
                      </a:cubicBezTo>
                      <a:cubicBezTo>
                        <a:pt x="112" y="206"/>
                        <a:pt x="113" y="208"/>
                        <a:pt x="114" y="206"/>
                      </a:cubicBezTo>
                      <a:cubicBezTo>
                        <a:pt x="115" y="204"/>
                        <a:pt x="112" y="202"/>
                        <a:pt x="114" y="201"/>
                      </a:cubicBezTo>
                      <a:cubicBezTo>
                        <a:pt x="116" y="199"/>
                        <a:pt x="119" y="198"/>
                        <a:pt x="119" y="198"/>
                      </a:cubicBezTo>
                      <a:cubicBezTo>
                        <a:pt x="119" y="198"/>
                        <a:pt x="120" y="197"/>
                        <a:pt x="122" y="197"/>
                      </a:cubicBezTo>
                      <a:cubicBezTo>
                        <a:pt x="124" y="196"/>
                        <a:pt x="126" y="197"/>
                        <a:pt x="127" y="196"/>
                      </a:cubicBezTo>
                      <a:cubicBezTo>
                        <a:pt x="127" y="194"/>
                        <a:pt x="128" y="192"/>
                        <a:pt x="129" y="191"/>
                      </a:cubicBezTo>
                      <a:cubicBezTo>
                        <a:pt x="130" y="190"/>
                        <a:pt x="131" y="188"/>
                        <a:pt x="131" y="187"/>
                      </a:cubicBezTo>
                      <a:cubicBezTo>
                        <a:pt x="130" y="186"/>
                        <a:pt x="132" y="182"/>
                        <a:pt x="132" y="181"/>
                      </a:cubicBezTo>
                      <a:cubicBezTo>
                        <a:pt x="132" y="180"/>
                        <a:pt x="130" y="177"/>
                        <a:pt x="133" y="175"/>
                      </a:cubicBezTo>
                      <a:cubicBezTo>
                        <a:pt x="135" y="172"/>
                        <a:pt x="138" y="169"/>
                        <a:pt x="138" y="168"/>
                      </a:cubicBezTo>
                      <a:cubicBezTo>
                        <a:pt x="138" y="167"/>
                        <a:pt x="140" y="163"/>
                        <a:pt x="140" y="161"/>
                      </a:cubicBezTo>
                      <a:cubicBezTo>
                        <a:pt x="140" y="159"/>
                        <a:pt x="138" y="156"/>
                        <a:pt x="137" y="156"/>
                      </a:cubicBezTo>
                      <a:cubicBezTo>
                        <a:pt x="136" y="155"/>
                        <a:pt x="133" y="155"/>
                        <a:pt x="132" y="153"/>
                      </a:cubicBezTo>
                      <a:cubicBezTo>
                        <a:pt x="131" y="152"/>
                        <a:pt x="128" y="150"/>
                        <a:pt x="127" y="151"/>
                      </a:cubicBezTo>
                      <a:cubicBezTo>
                        <a:pt x="126" y="151"/>
                        <a:pt x="124" y="151"/>
                        <a:pt x="122" y="150"/>
                      </a:cubicBezTo>
                      <a:cubicBezTo>
                        <a:pt x="121" y="149"/>
                        <a:pt x="119" y="148"/>
                        <a:pt x="118" y="147"/>
                      </a:cubicBezTo>
                      <a:cubicBezTo>
                        <a:pt x="117" y="146"/>
                        <a:pt x="115" y="146"/>
                        <a:pt x="114" y="146"/>
                      </a:cubicBezTo>
                      <a:cubicBezTo>
                        <a:pt x="113" y="146"/>
                        <a:pt x="113" y="145"/>
                        <a:pt x="111" y="147"/>
                      </a:cubicBezTo>
                      <a:cubicBezTo>
                        <a:pt x="110" y="150"/>
                        <a:pt x="111" y="151"/>
                        <a:pt x="109" y="150"/>
                      </a:cubicBezTo>
                      <a:cubicBezTo>
                        <a:pt x="106" y="150"/>
                        <a:pt x="109" y="150"/>
                        <a:pt x="110" y="147"/>
                      </a:cubicBezTo>
                      <a:cubicBezTo>
                        <a:pt x="112" y="145"/>
                        <a:pt x="110" y="143"/>
                        <a:pt x="108" y="144"/>
                      </a:cubicBezTo>
                      <a:cubicBezTo>
                        <a:pt x="107" y="144"/>
                        <a:pt x="108" y="146"/>
                        <a:pt x="105" y="146"/>
                      </a:cubicBezTo>
                      <a:cubicBezTo>
                        <a:pt x="102" y="147"/>
                        <a:pt x="102" y="145"/>
                        <a:pt x="104" y="144"/>
                      </a:cubicBezTo>
                      <a:cubicBezTo>
                        <a:pt x="106" y="144"/>
                        <a:pt x="109" y="142"/>
                        <a:pt x="109" y="141"/>
                      </a:cubicBezTo>
                      <a:cubicBezTo>
                        <a:pt x="109" y="141"/>
                        <a:pt x="109" y="138"/>
                        <a:pt x="107" y="138"/>
                      </a:cubicBezTo>
                      <a:cubicBezTo>
                        <a:pt x="106" y="138"/>
                        <a:pt x="106" y="136"/>
                        <a:pt x="104" y="134"/>
                      </a:cubicBezTo>
                      <a:cubicBezTo>
                        <a:pt x="102" y="131"/>
                        <a:pt x="99" y="128"/>
                        <a:pt x="97" y="128"/>
                      </a:cubicBezTo>
                      <a:cubicBezTo>
                        <a:pt x="95" y="129"/>
                        <a:pt x="94" y="131"/>
                        <a:pt x="92" y="128"/>
                      </a:cubicBezTo>
                      <a:cubicBezTo>
                        <a:pt x="91" y="126"/>
                        <a:pt x="90" y="126"/>
                        <a:pt x="90" y="124"/>
                      </a:cubicBezTo>
                      <a:cubicBezTo>
                        <a:pt x="89" y="123"/>
                        <a:pt x="87" y="124"/>
                        <a:pt x="87" y="124"/>
                      </a:cubicBezTo>
                      <a:cubicBezTo>
                        <a:pt x="86" y="123"/>
                        <a:pt x="86" y="123"/>
                        <a:pt x="86" y="123"/>
                      </a:cubicBezTo>
                      <a:cubicBezTo>
                        <a:pt x="86" y="123"/>
                        <a:pt x="84" y="124"/>
                        <a:pt x="85" y="122"/>
                      </a:cubicBezTo>
                      <a:cubicBezTo>
                        <a:pt x="86" y="120"/>
                        <a:pt x="87" y="116"/>
                        <a:pt x="86" y="117"/>
                      </a:cubicBezTo>
                      <a:cubicBezTo>
                        <a:pt x="86" y="117"/>
                        <a:pt x="85" y="120"/>
                        <a:pt x="84" y="119"/>
                      </a:cubicBezTo>
                      <a:cubicBezTo>
                        <a:pt x="83" y="119"/>
                        <a:pt x="84" y="119"/>
                        <a:pt x="82" y="118"/>
                      </a:cubicBezTo>
                      <a:cubicBezTo>
                        <a:pt x="80" y="116"/>
                        <a:pt x="78" y="117"/>
                        <a:pt x="78" y="118"/>
                      </a:cubicBezTo>
                      <a:cubicBezTo>
                        <a:pt x="78" y="119"/>
                        <a:pt x="77" y="120"/>
                        <a:pt x="77" y="120"/>
                      </a:cubicBezTo>
                      <a:cubicBezTo>
                        <a:pt x="77" y="120"/>
                        <a:pt x="77" y="120"/>
                        <a:pt x="76" y="118"/>
                      </a:cubicBezTo>
                      <a:cubicBezTo>
                        <a:pt x="76" y="117"/>
                        <a:pt x="73" y="117"/>
                        <a:pt x="72" y="118"/>
                      </a:cubicBezTo>
                      <a:cubicBezTo>
                        <a:pt x="71" y="119"/>
                        <a:pt x="70" y="115"/>
                        <a:pt x="69" y="115"/>
                      </a:cubicBezTo>
                      <a:cubicBezTo>
                        <a:pt x="69" y="115"/>
                        <a:pt x="67" y="116"/>
                        <a:pt x="66" y="118"/>
                      </a:cubicBezTo>
                      <a:cubicBezTo>
                        <a:pt x="65" y="120"/>
                        <a:pt x="66" y="122"/>
                        <a:pt x="65" y="122"/>
                      </a:cubicBezTo>
                      <a:cubicBezTo>
                        <a:pt x="64" y="122"/>
                        <a:pt x="64" y="118"/>
                        <a:pt x="64" y="117"/>
                      </a:cubicBezTo>
                      <a:cubicBezTo>
                        <a:pt x="65" y="116"/>
                        <a:pt x="66" y="114"/>
                        <a:pt x="65" y="113"/>
                      </a:cubicBezTo>
                      <a:cubicBezTo>
                        <a:pt x="64" y="113"/>
                        <a:pt x="62" y="116"/>
                        <a:pt x="61" y="116"/>
                      </a:cubicBezTo>
                      <a:cubicBezTo>
                        <a:pt x="60" y="116"/>
                        <a:pt x="59" y="117"/>
                        <a:pt x="58" y="119"/>
                      </a:cubicBezTo>
                      <a:cubicBezTo>
                        <a:pt x="57" y="120"/>
                        <a:pt x="56" y="121"/>
                        <a:pt x="55" y="122"/>
                      </a:cubicBezTo>
                      <a:cubicBezTo>
                        <a:pt x="55" y="123"/>
                        <a:pt x="53" y="122"/>
                        <a:pt x="53" y="121"/>
                      </a:cubicBezTo>
                      <a:cubicBezTo>
                        <a:pt x="54" y="121"/>
                        <a:pt x="51" y="119"/>
                        <a:pt x="50" y="119"/>
                      </a:cubicBezTo>
                      <a:cubicBezTo>
                        <a:pt x="50" y="120"/>
                        <a:pt x="49" y="121"/>
                        <a:pt x="47" y="121"/>
                      </a:cubicBezTo>
                      <a:cubicBezTo>
                        <a:pt x="46" y="122"/>
                        <a:pt x="45" y="120"/>
                        <a:pt x="44" y="120"/>
                      </a:cubicBezTo>
                      <a:cubicBezTo>
                        <a:pt x="44" y="119"/>
                        <a:pt x="43" y="119"/>
                        <a:pt x="43" y="116"/>
                      </a:cubicBezTo>
                      <a:cubicBezTo>
                        <a:pt x="43" y="113"/>
                        <a:pt x="43" y="111"/>
                        <a:pt x="44" y="109"/>
                      </a:cubicBezTo>
                      <a:cubicBezTo>
                        <a:pt x="44" y="107"/>
                        <a:pt x="42" y="104"/>
                        <a:pt x="41" y="104"/>
                      </a:cubicBezTo>
                      <a:cubicBezTo>
                        <a:pt x="40" y="105"/>
                        <a:pt x="39" y="106"/>
                        <a:pt x="38" y="106"/>
                      </a:cubicBezTo>
                      <a:cubicBezTo>
                        <a:pt x="37" y="106"/>
                        <a:pt x="37" y="105"/>
                        <a:pt x="35" y="105"/>
                      </a:cubicBezTo>
                      <a:cubicBezTo>
                        <a:pt x="34" y="105"/>
                        <a:pt x="35" y="105"/>
                        <a:pt x="35" y="103"/>
                      </a:cubicBezTo>
                      <a:cubicBezTo>
                        <a:pt x="36" y="101"/>
                        <a:pt x="35" y="99"/>
                        <a:pt x="36" y="97"/>
                      </a:cubicBezTo>
                      <a:cubicBezTo>
                        <a:pt x="38" y="96"/>
                        <a:pt x="37" y="92"/>
                        <a:pt x="36" y="92"/>
                      </a:cubicBezTo>
                      <a:cubicBezTo>
                        <a:pt x="35" y="92"/>
                        <a:pt x="34" y="92"/>
                        <a:pt x="32" y="92"/>
                      </a:cubicBezTo>
                      <a:cubicBezTo>
                        <a:pt x="31" y="92"/>
                        <a:pt x="30" y="94"/>
                        <a:pt x="31" y="95"/>
                      </a:cubicBezTo>
                      <a:cubicBezTo>
                        <a:pt x="31" y="97"/>
                        <a:pt x="30" y="98"/>
                        <a:pt x="29" y="98"/>
                      </a:cubicBezTo>
                      <a:cubicBezTo>
                        <a:pt x="29" y="98"/>
                        <a:pt x="28" y="97"/>
                        <a:pt x="27" y="99"/>
                      </a:cubicBezTo>
                      <a:cubicBezTo>
                        <a:pt x="25" y="100"/>
                        <a:pt x="25" y="100"/>
                        <a:pt x="23" y="98"/>
                      </a:cubicBezTo>
                      <a:cubicBezTo>
                        <a:pt x="22" y="96"/>
                        <a:pt x="20" y="94"/>
                        <a:pt x="20" y="92"/>
                      </a:cubicBezTo>
                      <a:cubicBezTo>
                        <a:pt x="20" y="89"/>
                        <a:pt x="20" y="86"/>
                        <a:pt x="20" y="85"/>
                      </a:cubicBezTo>
                      <a:cubicBezTo>
                        <a:pt x="21" y="83"/>
                        <a:pt x="21" y="81"/>
                        <a:pt x="20" y="80"/>
                      </a:cubicBezTo>
                      <a:cubicBezTo>
                        <a:pt x="19" y="80"/>
                        <a:pt x="21" y="78"/>
                        <a:pt x="22" y="77"/>
                      </a:cubicBezTo>
                      <a:cubicBezTo>
                        <a:pt x="23" y="77"/>
                        <a:pt x="25" y="75"/>
                        <a:pt x="25" y="74"/>
                      </a:cubicBezTo>
                      <a:cubicBezTo>
                        <a:pt x="25" y="74"/>
                        <a:pt x="26" y="74"/>
                        <a:pt x="28" y="74"/>
                      </a:cubicBezTo>
                      <a:cubicBezTo>
                        <a:pt x="30" y="74"/>
                        <a:pt x="30" y="74"/>
                        <a:pt x="31" y="75"/>
                      </a:cubicBezTo>
                      <a:cubicBezTo>
                        <a:pt x="33" y="76"/>
                        <a:pt x="33" y="74"/>
                        <a:pt x="33" y="74"/>
                      </a:cubicBezTo>
                      <a:cubicBezTo>
                        <a:pt x="33" y="73"/>
                        <a:pt x="34" y="72"/>
                        <a:pt x="36" y="73"/>
                      </a:cubicBezTo>
                      <a:cubicBezTo>
                        <a:pt x="37" y="73"/>
                        <a:pt x="40" y="71"/>
                        <a:pt x="40" y="71"/>
                      </a:cubicBezTo>
                      <a:cubicBezTo>
                        <a:pt x="40" y="72"/>
                        <a:pt x="41" y="74"/>
                        <a:pt x="42" y="74"/>
                      </a:cubicBezTo>
                      <a:cubicBezTo>
                        <a:pt x="43" y="73"/>
                        <a:pt x="43" y="71"/>
                        <a:pt x="44" y="74"/>
                      </a:cubicBezTo>
                      <a:cubicBezTo>
                        <a:pt x="44" y="76"/>
                        <a:pt x="45" y="80"/>
                        <a:pt x="46" y="80"/>
                      </a:cubicBezTo>
                      <a:cubicBezTo>
                        <a:pt x="47" y="81"/>
                        <a:pt x="46" y="83"/>
                        <a:pt x="48" y="83"/>
                      </a:cubicBezTo>
                      <a:cubicBezTo>
                        <a:pt x="49" y="83"/>
                        <a:pt x="50" y="79"/>
                        <a:pt x="49" y="78"/>
                      </a:cubicBezTo>
                      <a:cubicBezTo>
                        <a:pt x="49" y="77"/>
                        <a:pt x="48" y="73"/>
                        <a:pt x="47" y="72"/>
                      </a:cubicBezTo>
                      <a:cubicBezTo>
                        <a:pt x="47" y="71"/>
                        <a:pt x="48" y="68"/>
                        <a:pt x="50" y="67"/>
                      </a:cubicBezTo>
                      <a:cubicBezTo>
                        <a:pt x="51" y="66"/>
                        <a:pt x="54" y="62"/>
                        <a:pt x="55" y="61"/>
                      </a:cubicBezTo>
                      <a:cubicBezTo>
                        <a:pt x="56" y="60"/>
                        <a:pt x="60" y="59"/>
                        <a:pt x="59" y="58"/>
                      </a:cubicBezTo>
                      <a:cubicBezTo>
                        <a:pt x="58" y="56"/>
                        <a:pt x="57" y="55"/>
                        <a:pt x="57" y="53"/>
                      </a:cubicBezTo>
                      <a:cubicBezTo>
                        <a:pt x="57" y="52"/>
                        <a:pt x="58" y="53"/>
                        <a:pt x="58" y="53"/>
                      </a:cubicBezTo>
                      <a:cubicBezTo>
                        <a:pt x="59" y="54"/>
                        <a:pt x="61" y="52"/>
                        <a:pt x="60" y="51"/>
                      </a:cubicBezTo>
                      <a:cubicBezTo>
                        <a:pt x="60" y="50"/>
                        <a:pt x="60" y="49"/>
                        <a:pt x="61" y="49"/>
                      </a:cubicBezTo>
                      <a:cubicBezTo>
                        <a:pt x="62" y="49"/>
                        <a:pt x="63" y="48"/>
                        <a:pt x="62" y="47"/>
                      </a:cubicBezTo>
                      <a:cubicBezTo>
                        <a:pt x="62" y="46"/>
                        <a:pt x="64" y="45"/>
                        <a:pt x="65" y="46"/>
                      </a:cubicBezTo>
                      <a:cubicBezTo>
                        <a:pt x="66" y="46"/>
                        <a:pt x="69" y="46"/>
                        <a:pt x="70" y="45"/>
                      </a:cubicBezTo>
                      <a:cubicBezTo>
                        <a:pt x="70" y="45"/>
                        <a:pt x="68" y="43"/>
                        <a:pt x="68" y="42"/>
                      </a:cubicBezTo>
                      <a:cubicBezTo>
                        <a:pt x="68" y="40"/>
                        <a:pt x="70" y="39"/>
                        <a:pt x="72" y="38"/>
                      </a:cubicBezTo>
                      <a:cubicBezTo>
                        <a:pt x="73" y="38"/>
                        <a:pt x="74" y="38"/>
                        <a:pt x="74" y="38"/>
                      </a:cubicBezTo>
                      <a:cubicBezTo>
                        <a:pt x="75" y="37"/>
                        <a:pt x="76" y="35"/>
                        <a:pt x="76" y="37"/>
                      </a:cubicBezTo>
                      <a:cubicBezTo>
                        <a:pt x="76" y="38"/>
                        <a:pt x="76" y="40"/>
                        <a:pt x="77" y="40"/>
                      </a:cubicBezTo>
                      <a:cubicBezTo>
                        <a:pt x="79" y="40"/>
                        <a:pt x="80" y="38"/>
                        <a:pt x="81" y="38"/>
                      </a:cubicBezTo>
                      <a:cubicBezTo>
                        <a:pt x="81" y="38"/>
                        <a:pt x="85" y="37"/>
                        <a:pt x="85" y="37"/>
                      </a:cubicBezTo>
                      <a:cubicBezTo>
                        <a:pt x="86" y="37"/>
                        <a:pt x="90" y="36"/>
                        <a:pt x="90" y="35"/>
                      </a:cubicBezTo>
                      <a:cubicBezTo>
                        <a:pt x="89" y="34"/>
                        <a:pt x="89" y="32"/>
                        <a:pt x="88" y="32"/>
                      </a:cubicBezTo>
                      <a:cubicBezTo>
                        <a:pt x="88" y="31"/>
                        <a:pt x="87" y="32"/>
                        <a:pt x="86" y="33"/>
                      </a:cubicBezTo>
                      <a:cubicBezTo>
                        <a:pt x="86" y="34"/>
                        <a:pt x="85" y="34"/>
                        <a:pt x="84" y="33"/>
                      </a:cubicBezTo>
                      <a:cubicBezTo>
                        <a:pt x="84" y="32"/>
                        <a:pt x="85" y="30"/>
                        <a:pt x="83" y="31"/>
                      </a:cubicBezTo>
                      <a:cubicBezTo>
                        <a:pt x="82" y="32"/>
                        <a:pt x="82" y="32"/>
                        <a:pt x="81" y="32"/>
                      </a:cubicBezTo>
                      <a:cubicBezTo>
                        <a:pt x="81" y="32"/>
                        <a:pt x="80" y="30"/>
                        <a:pt x="80" y="30"/>
                      </a:cubicBezTo>
                      <a:cubicBezTo>
                        <a:pt x="80" y="30"/>
                        <a:pt x="82" y="29"/>
                        <a:pt x="81" y="28"/>
                      </a:cubicBezTo>
                      <a:cubicBezTo>
                        <a:pt x="80" y="26"/>
                        <a:pt x="78" y="27"/>
                        <a:pt x="77" y="28"/>
                      </a:cubicBezTo>
                      <a:cubicBezTo>
                        <a:pt x="75" y="29"/>
                        <a:pt x="75" y="29"/>
                        <a:pt x="73" y="29"/>
                      </a:cubicBezTo>
                      <a:cubicBezTo>
                        <a:pt x="71" y="30"/>
                        <a:pt x="70" y="30"/>
                        <a:pt x="70" y="30"/>
                      </a:cubicBezTo>
                      <a:cubicBezTo>
                        <a:pt x="70" y="30"/>
                        <a:pt x="71" y="28"/>
                        <a:pt x="72" y="26"/>
                      </a:cubicBezTo>
                      <a:cubicBezTo>
                        <a:pt x="73" y="25"/>
                        <a:pt x="77" y="25"/>
                        <a:pt x="78" y="24"/>
                      </a:cubicBezTo>
                      <a:cubicBezTo>
                        <a:pt x="79" y="23"/>
                        <a:pt x="81" y="25"/>
                        <a:pt x="81" y="25"/>
                      </a:cubicBezTo>
                      <a:cubicBezTo>
                        <a:pt x="81" y="25"/>
                        <a:pt x="83" y="23"/>
                        <a:pt x="83" y="24"/>
                      </a:cubicBezTo>
                      <a:cubicBezTo>
                        <a:pt x="83" y="25"/>
                        <a:pt x="82" y="27"/>
                        <a:pt x="83" y="27"/>
                      </a:cubicBezTo>
                      <a:cubicBezTo>
                        <a:pt x="84" y="27"/>
                        <a:pt x="87" y="26"/>
                        <a:pt x="86" y="25"/>
                      </a:cubicBezTo>
                      <a:cubicBezTo>
                        <a:pt x="85" y="25"/>
                        <a:pt x="87" y="24"/>
                        <a:pt x="88" y="23"/>
                      </a:cubicBezTo>
                      <a:cubicBezTo>
                        <a:pt x="89" y="22"/>
                        <a:pt x="91" y="23"/>
                        <a:pt x="92" y="23"/>
                      </a:cubicBezTo>
                      <a:cubicBezTo>
                        <a:pt x="92" y="23"/>
                        <a:pt x="93" y="21"/>
                        <a:pt x="94" y="21"/>
                      </a:cubicBezTo>
                      <a:cubicBezTo>
                        <a:pt x="95" y="21"/>
                        <a:pt x="96" y="22"/>
                        <a:pt x="94" y="24"/>
                      </a:cubicBezTo>
                      <a:cubicBezTo>
                        <a:pt x="92" y="25"/>
                        <a:pt x="92" y="28"/>
                        <a:pt x="91" y="28"/>
                      </a:cubicBezTo>
                      <a:cubicBezTo>
                        <a:pt x="90" y="29"/>
                        <a:pt x="91" y="30"/>
                        <a:pt x="92" y="30"/>
                      </a:cubicBezTo>
                      <a:cubicBezTo>
                        <a:pt x="93" y="30"/>
                        <a:pt x="95" y="30"/>
                        <a:pt x="96" y="30"/>
                      </a:cubicBezTo>
                      <a:cubicBezTo>
                        <a:pt x="97" y="29"/>
                        <a:pt x="98" y="30"/>
                        <a:pt x="98" y="30"/>
                      </a:cubicBezTo>
                      <a:cubicBezTo>
                        <a:pt x="98" y="31"/>
                        <a:pt x="99" y="30"/>
                        <a:pt x="99" y="30"/>
                      </a:cubicBezTo>
                      <a:cubicBezTo>
                        <a:pt x="99" y="30"/>
                        <a:pt x="102" y="29"/>
                        <a:pt x="102" y="30"/>
                      </a:cubicBezTo>
                      <a:cubicBezTo>
                        <a:pt x="103" y="31"/>
                        <a:pt x="103" y="29"/>
                        <a:pt x="103" y="29"/>
                      </a:cubicBezTo>
                      <a:cubicBezTo>
                        <a:pt x="102" y="28"/>
                        <a:pt x="102" y="27"/>
                        <a:pt x="101" y="26"/>
                      </a:cubicBezTo>
                      <a:cubicBezTo>
                        <a:pt x="101" y="24"/>
                        <a:pt x="100" y="24"/>
                        <a:pt x="99" y="25"/>
                      </a:cubicBezTo>
                      <a:cubicBezTo>
                        <a:pt x="98" y="25"/>
                        <a:pt x="97" y="24"/>
                        <a:pt x="96" y="24"/>
                      </a:cubicBezTo>
                      <a:cubicBezTo>
                        <a:pt x="96" y="23"/>
                        <a:pt x="95" y="24"/>
                        <a:pt x="96" y="23"/>
                      </a:cubicBezTo>
                      <a:cubicBezTo>
                        <a:pt x="96" y="22"/>
                        <a:pt x="97" y="21"/>
                        <a:pt x="97" y="20"/>
                      </a:cubicBezTo>
                      <a:cubicBezTo>
                        <a:pt x="98" y="19"/>
                        <a:pt x="100" y="17"/>
                        <a:pt x="98" y="17"/>
                      </a:cubicBezTo>
                      <a:cubicBezTo>
                        <a:pt x="96" y="16"/>
                        <a:pt x="95" y="16"/>
                        <a:pt x="95" y="15"/>
                      </a:cubicBezTo>
                      <a:cubicBezTo>
                        <a:pt x="95" y="14"/>
                        <a:pt x="92" y="12"/>
                        <a:pt x="92" y="12"/>
                      </a:cubicBezTo>
                      <a:cubicBezTo>
                        <a:pt x="91" y="12"/>
                        <a:pt x="88" y="13"/>
                        <a:pt x="88" y="12"/>
                      </a:cubicBezTo>
                      <a:cubicBezTo>
                        <a:pt x="88" y="11"/>
                        <a:pt x="87" y="8"/>
                        <a:pt x="86" y="8"/>
                      </a:cubicBezTo>
                      <a:cubicBezTo>
                        <a:pt x="86" y="7"/>
                        <a:pt x="83" y="3"/>
                        <a:pt x="82" y="3"/>
                      </a:cubicBezTo>
                      <a:cubicBezTo>
                        <a:pt x="82" y="3"/>
                        <a:pt x="81" y="3"/>
                        <a:pt x="80" y="5"/>
                      </a:cubicBezTo>
                      <a:cubicBezTo>
                        <a:pt x="78" y="7"/>
                        <a:pt x="77" y="7"/>
                        <a:pt x="76" y="7"/>
                      </a:cubicBezTo>
                      <a:cubicBezTo>
                        <a:pt x="75" y="7"/>
                        <a:pt x="73" y="7"/>
                        <a:pt x="73" y="6"/>
                      </a:cubicBezTo>
                      <a:cubicBezTo>
                        <a:pt x="72" y="5"/>
                        <a:pt x="75" y="4"/>
                        <a:pt x="74" y="3"/>
                      </a:cubicBezTo>
                      <a:cubicBezTo>
                        <a:pt x="74" y="2"/>
                        <a:pt x="72" y="2"/>
                        <a:pt x="70" y="2"/>
                      </a:cubicBezTo>
                      <a:cubicBezTo>
                        <a:pt x="69" y="2"/>
                        <a:pt x="68" y="0"/>
                        <a:pt x="65" y="0"/>
                      </a:cubicBezTo>
                      <a:cubicBezTo>
                        <a:pt x="63" y="0"/>
                        <a:pt x="60" y="1"/>
                        <a:pt x="60" y="1"/>
                      </a:cubicBezTo>
                      <a:cubicBezTo>
                        <a:pt x="59" y="1"/>
                        <a:pt x="59" y="2"/>
                        <a:pt x="58" y="4"/>
                      </a:cubicBezTo>
                      <a:cubicBezTo>
                        <a:pt x="58" y="6"/>
                        <a:pt x="59" y="6"/>
                        <a:pt x="58" y="7"/>
                      </a:cubicBezTo>
                      <a:cubicBezTo>
                        <a:pt x="56" y="7"/>
                        <a:pt x="56" y="7"/>
                        <a:pt x="57" y="8"/>
                      </a:cubicBezTo>
                      <a:cubicBezTo>
                        <a:pt x="58" y="9"/>
                        <a:pt x="60" y="11"/>
                        <a:pt x="60" y="11"/>
                      </a:cubicBezTo>
                      <a:cubicBezTo>
                        <a:pt x="60" y="11"/>
                        <a:pt x="59" y="13"/>
                        <a:pt x="58" y="14"/>
                      </a:cubicBezTo>
                      <a:cubicBezTo>
                        <a:pt x="57" y="15"/>
                        <a:pt x="56" y="16"/>
                        <a:pt x="56" y="15"/>
                      </a:cubicBezTo>
                      <a:cubicBezTo>
                        <a:pt x="55" y="14"/>
                        <a:pt x="53" y="14"/>
                        <a:pt x="54" y="15"/>
                      </a:cubicBezTo>
                      <a:cubicBezTo>
                        <a:pt x="54" y="16"/>
                        <a:pt x="55" y="16"/>
                        <a:pt x="55" y="17"/>
                      </a:cubicBezTo>
                      <a:cubicBezTo>
                        <a:pt x="55" y="19"/>
                        <a:pt x="56" y="21"/>
                        <a:pt x="55" y="22"/>
                      </a:cubicBezTo>
                      <a:cubicBezTo>
                        <a:pt x="54" y="23"/>
                        <a:pt x="53" y="22"/>
                        <a:pt x="52" y="23"/>
                      </a:cubicBezTo>
                      <a:cubicBezTo>
                        <a:pt x="51" y="23"/>
                        <a:pt x="51" y="21"/>
                        <a:pt x="51" y="21"/>
                      </a:cubicBezTo>
                      <a:cubicBezTo>
                        <a:pt x="52" y="21"/>
                        <a:pt x="51" y="18"/>
                        <a:pt x="51" y="18"/>
                      </a:cubicBezTo>
                      <a:cubicBezTo>
                        <a:pt x="51" y="18"/>
                        <a:pt x="49" y="21"/>
                        <a:pt x="50" y="19"/>
                      </a:cubicBezTo>
                      <a:cubicBezTo>
                        <a:pt x="50" y="18"/>
                        <a:pt x="49" y="18"/>
                        <a:pt x="49" y="17"/>
                      </a:cubicBezTo>
                      <a:cubicBezTo>
                        <a:pt x="49" y="15"/>
                        <a:pt x="48" y="14"/>
                        <a:pt x="47" y="14"/>
                      </a:cubicBezTo>
                      <a:cubicBezTo>
                        <a:pt x="46" y="15"/>
                        <a:pt x="44" y="15"/>
                        <a:pt x="42" y="15"/>
                      </a:cubicBezTo>
                      <a:cubicBezTo>
                        <a:pt x="39" y="14"/>
                        <a:pt x="39" y="14"/>
                        <a:pt x="37" y="13"/>
                      </a:cubicBezTo>
                      <a:cubicBezTo>
                        <a:pt x="35" y="12"/>
                        <a:pt x="34" y="13"/>
                        <a:pt x="33" y="13"/>
                      </a:cubicBezTo>
                      <a:cubicBezTo>
                        <a:pt x="32" y="14"/>
                        <a:pt x="32" y="12"/>
                        <a:pt x="32" y="12"/>
                      </a:cubicBezTo>
                      <a:cubicBezTo>
                        <a:pt x="17" y="30"/>
                        <a:pt x="6" y="53"/>
                        <a:pt x="0" y="77"/>
                      </a:cubicBezTo>
                      <a:cubicBezTo>
                        <a:pt x="1" y="78"/>
                        <a:pt x="2" y="80"/>
                        <a:pt x="2" y="80"/>
                      </a:cubicBezTo>
                      <a:cubicBezTo>
                        <a:pt x="3" y="82"/>
                        <a:pt x="5" y="87"/>
                        <a:pt x="6" y="87"/>
                      </a:cubicBezTo>
                      <a:cubicBezTo>
                        <a:pt x="6" y="87"/>
                        <a:pt x="8" y="90"/>
                        <a:pt x="8" y="90"/>
                      </a:cubicBezTo>
                      <a:cubicBezTo>
                        <a:pt x="8" y="90"/>
                        <a:pt x="9" y="92"/>
                        <a:pt x="8" y="93"/>
                      </a:cubicBezTo>
                      <a:cubicBezTo>
                        <a:pt x="8" y="94"/>
                        <a:pt x="9" y="96"/>
                        <a:pt x="10" y="97"/>
                      </a:cubicBezTo>
                      <a:cubicBezTo>
                        <a:pt x="10" y="98"/>
                        <a:pt x="14" y="98"/>
                        <a:pt x="14" y="101"/>
                      </a:cubicBezTo>
                      <a:cubicBezTo>
                        <a:pt x="14" y="101"/>
                        <a:pt x="15" y="105"/>
                        <a:pt x="16" y="105"/>
                      </a:cubicBezTo>
                      <a:cubicBezTo>
                        <a:pt x="18" y="105"/>
                        <a:pt x="20" y="104"/>
                        <a:pt x="20" y="105"/>
                      </a:cubicBezTo>
                      <a:cubicBezTo>
                        <a:pt x="20" y="105"/>
                        <a:pt x="22" y="108"/>
                        <a:pt x="22" y="106"/>
                      </a:cubicBezTo>
                      <a:cubicBezTo>
                        <a:pt x="23" y="105"/>
                        <a:pt x="23" y="104"/>
                        <a:pt x="24" y="104"/>
                      </a:cubicBezTo>
                      <a:cubicBezTo>
                        <a:pt x="26" y="104"/>
                        <a:pt x="26" y="106"/>
                        <a:pt x="27" y="107"/>
                      </a:cubicBezTo>
                      <a:cubicBezTo>
                        <a:pt x="28" y="108"/>
                        <a:pt x="30" y="110"/>
                        <a:pt x="31" y="110"/>
                      </a:cubicBezTo>
                      <a:cubicBezTo>
                        <a:pt x="31" y="110"/>
                        <a:pt x="33" y="112"/>
                        <a:pt x="33" y="111"/>
                      </a:cubicBezTo>
                      <a:cubicBezTo>
                        <a:pt x="34" y="111"/>
                        <a:pt x="35" y="112"/>
                        <a:pt x="36" y="112"/>
                      </a:cubicBezTo>
                      <a:cubicBezTo>
                        <a:pt x="36" y="112"/>
                        <a:pt x="38" y="114"/>
                        <a:pt x="38" y="116"/>
                      </a:cubicBezTo>
                      <a:cubicBezTo>
                        <a:pt x="37" y="119"/>
                        <a:pt x="40" y="119"/>
                        <a:pt x="40" y="120"/>
                      </a:cubicBezTo>
                      <a:cubicBezTo>
                        <a:pt x="41" y="120"/>
                        <a:pt x="43" y="122"/>
                        <a:pt x="43" y="123"/>
                      </a:cubicBezTo>
                      <a:cubicBezTo>
                        <a:pt x="44" y="124"/>
                        <a:pt x="46" y="124"/>
                        <a:pt x="46" y="125"/>
                      </a:cubicBezTo>
                      <a:cubicBezTo>
                        <a:pt x="47" y="125"/>
                        <a:pt x="47" y="126"/>
                        <a:pt x="48" y="125"/>
                      </a:cubicBezTo>
                      <a:cubicBezTo>
                        <a:pt x="50" y="125"/>
                        <a:pt x="49" y="123"/>
                        <a:pt x="49" y="123"/>
                      </a:cubicBezTo>
                      <a:cubicBezTo>
                        <a:pt x="49" y="123"/>
                        <a:pt x="51" y="122"/>
                        <a:pt x="52" y="123"/>
                      </a:cubicBezTo>
                      <a:cubicBezTo>
                        <a:pt x="52" y="124"/>
                        <a:pt x="53" y="127"/>
                        <a:pt x="53" y="127"/>
                      </a:cubicBezTo>
                      <a:cubicBezTo>
                        <a:pt x="54" y="127"/>
                        <a:pt x="55" y="130"/>
                        <a:pt x="54" y="133"/>
                      </a:cubicBezTo>
                      <a:cubicBezTo>
                        <a:pt x="54" y="135"/>
                        <a:pt x="54" y="137"/>
                        <a:pt x="53" y="137"/>
                      </a:cubicBezTo>
                      <a:cubicBezTo>
                        <a:pt x="53" y="137"/>
                        <a:pt x="51" y="139"/>
                        <a:pt x="50" y="139"/>
                      </a:cubicBezTo>
                      <a:cubicBezTo>
                        <a:pt x="49" y="140"/>
                        <a:pt x="48" y="143"/>
                        <a:pt x="48" y="144"/>
                      </a:cubicBezTo>
                      <a:cubicBezTo>
                        <a:pt x="48" y="145"/>
                        <a:pt x="49" y="148"/>
                        <a:pt x="49" y="150"/>
                      </a:cubicBezTo>
                      <a:cubicBezTo>
                        <a:pt x="49" y="151"/>
                        <a:pt x="48" y="152"/>
                        <a:pt x="48" y="154"/>
                      </a:cubicBezTo>
                      <a:cubicBezTo>
                        <a:pt x="49" y="157"/>
                        <a:pt x="52" y="157"/>
                        <a:pt x="52" y="159"/>
                      </a:cubicBezTo>
                      <a:cubicBezTo>
                        <a:pt x="52" y="161"/>
                        <a:pt x="55" y="166"/>
                        <a:pt x="55" y="167"/>
                      </a:cubicBezTo>
                      <a:cubicBezTo>
                        <a:pt x="56" y="169"/>
                        <a:pt x="58" y="172"/>
                        <a:pt x="58" y="174"/>
                      </a:cubicBezTo>
                      <a:cubicBezTo>
                        <a:pt x="58" y="177"/>
                        <a:pt x="63" y="179"/>
                        <a:pt x="64" y="179"/>
                      </a:cubicBezTo>
                      <a:cubicBezTo>
                        <a:pt x="64" y="179"/>
                        <a:pt x="66" y="181"/>
                        <a:pt x="67" y="181"/>
                      </a:cubicBezTo>
                      <a:cubicBezTo>
                        <a:pt x="68" y="182"/>
                        <a:pt x="69" y="183"/>
                        <a:pt x="70" y="185"/>
                      </a:cubicBezTo>
                      <a:cubicBezTo>
                        <a:pt x="71" y="186"/>
                        <a:pt x="71" y="188"/>
                        <a:pt x="71" y="189"/>
                      </a:cubicBezTo>
                      <a:cubicBezTo>
                        <a:pt x="71" y="189"/>
                        <a:pt x="71" y="195"/>
                        <a:pt x="71" y="198"/>
                      </a:cubicBezTo>
                      <a:cubicBezTo>
                        <a:pt x="71" y="201"/>
                        <a:pt x="73" y="204"/>
                        <a:pt x="72" y="205"/>
                      </a:cubicBezTo>
                      <a:cubicBezTo>
                        <a:pt x="71" y="205"/>
                        <a:pt x="69" y="206"/>
                        <a:pt x="70" y="207"/>
                      </a:cubicBezTo>
                      <a:cubicBezTo>
                        <a:pt x="71" y="208"/>
                        <a:pt x="70" y="208"/>
                        <a:pt x="70" y="209"/>
                      </a:cubicBezTo>
                      <a:cubicBezTo>
                        <a:pt x="70" y="209"/>
                        <a:pt x="71" y="212"/>
                        <a:pt x="71" y="213"/>
                      </a:cubicBezTo>
                      <a:cubicBezTo>
                        <a:pt x="70" y="214"/>
                        <a:pt x="70" y="216"/>
                        <a:pt x="70" y="217"/>
                      </a:cubicBezTo>
                      <a:cubicBezTo>
                        <a:pt x="69" y="217"/>
                        <a:pt x="68" y="218"/>
                        <a:pt x="69" y="220"/>
                      </a:cubicBezTo>
                      <a:cubicBezTo>
                        <a:pt x="69" y="221"/>
                        <a:pt x="68" y="221"/>
                        <a:pt x="68" y="222"/>
                      </a:cubicBezTo>
                      <a:cubicBezTo>
                        <a:pt x="68" y="223"/>
                        <a:pt x="70" y="223"/>
                        <a:pt x="70" y="224"/>
                      </a:cubicBezTo>
                      <a:cubicBezTo>
                        <a:pt x="69" y="226"/>
                        <a:pt x="69" y="226"/>
                        <a:pt x="69" y="227"/>
                      </a:cubicBezTo>
                      <a:cubicBezTo>
                        <a:pt x="69" y="229"/>
                        <a:pt x="70" y="230"/>
                        <a:pt x="70" y="231"/>
                      </a:cubicBezTo>
                      <a:cubicBezTo>
                        <a:pt x="70" y="231"/>
                        <a:pt x="70" y="232"/>
                        <a:pt x="69" y="233"/>
                      </a:cubicBezTo>
                      <a:cubicBezTo>
                        <a:pt x="68" y="234"/>
                        <a:pt x="68" y="235"/>
                        <a:pt x="68" y="236"/>
                      </a:cubicBezTo>
                      <a:cubicBezTo>
                        <a:pt x="68" y="236"/>
                        <a:pt x="69" y="237"/>
                        <a:pt x="69" y="238"/>
                      </a:cubicBezTo>
                      <a:cubicBezTo>
                        <a:pt x="69" y="238"/>
                        <a:pt x="68" y="239"/>
                        <a:pt x="69" y="240"/>
                      </a:cubicBezTo>
                      <a:cubicBezTo>
                        <a:pt x="69" y="241"/>
                        <a:pt x="70" y="241"/>
                        <a:pt x="71" y="241"/>
                      </a:cubicBezTo>
                      <a:cubicBezTo>
                        <a:pt x="71" y="242"/>
                        <a:pt x="69" y="242"/>
                        <a:pt x="70" y="243"/>
                      </a:cubicBezTo>
                      <a:cubicBezTo>
                        <a:pt x="71" y="244"/>
                        <a:pt x="72" y="243"/>
                        <a:pt x="72" y="245"/>
                      </a:cubicBezTo>
                      <a:cubicBezTo>
                        <a:pt x="72" y="245"/>
                        <a:pt x="73" y="246"/>
                        <a:pt x="73" y="246"/>
                      </a:cubicBezTo>
                      <a:cubicBezTo>
                        <a:pt x="73" y="246"/>
                        <a:pt x="74" y="246"/>
                        <a:pt x="74" y="246"/>
                      </a:cubicBezTo>
                      <a:cubicBezTo>
                        <a:pt x="74" y="247"/>
                        <a:pt x="75" y="247"/>
                        <a:pt x="75" y="247"/>
                      </a:cubicBezTo>
                      <a:cubicBezTo>
                        <a:pt x="75" y="247"/>
                        <a:pt x="77" y="248"/>
                        <a:pt x="77" y="248"/>
                      </a:cubicBezTo>
                      <a:close/>
                      <a:moveTo>
                        <a:pt x="55" y="38"/>
                      </a:moveTo>
                      <a:cubicBezTo>
                        <a:pt x="55" y="38"/>
                        <a:pt x="58" y="37"/>
                        <a:pt x="59" y="38"/>
                      </a:cubicBezTo>
                      <a:cubicBezTo>
                        <a:pt x="60" y="39"/>
                        <a:pt x="58" y="39"/>
                        <a:pt x="57" y="40"/>
                      </a:cubicBezTo>
                      <a:cubicBezTo>
                        <a:pt x="55" y="41"/>
                        <a:pt x="55" y="41"/>
                        <a:pt x="54" y="42"/>
                      </a:cubicBezTo>
                      <a:cubicBezTo>
                        <a:pt x="53" y="43"/>
                        <a:pt x="51" y="43"/>
                        <a:pt x="50" y="44"/>
                      </a:cubicBezTo>
                      <a:cubicBezTo>
                        <a:pt x="49" y="45"/>
                        <a:pt x="48" y="46"/>
                        <a:pt x="47" y="45"/>
                      </a:cubicBezTo>
                      <a:cubicBezTo>
                        <a:pt x="47" y="44"/>
                        <a:pt x="48" y="45"/>
                        <a:pt x="48" y="44"/>
                      </a:cubicBezTo>
                      <a:cubicBezTo>
                        <a:pt x="48" y="44"/>
                        <a:pt x="51" y="42"/>
                        <a:pt x="51" y="42"/>
                      </a:cubicBezTo>
                      <a:cubicBezTo>
                        <a:pt x="51" y="42"/>
                        <a:pt x="54" y="37"/>
                        <a:pt x="55" y="38"/>
                      </a:cubicBezTo>
                      <a:close/>
                      <a:moveTo>
                        <a:pt x="50" y="34"/>
                      </a:moveTo>
                      <a:cubicBezTo>
                        <a:pt x="51" y="34"/>
                        <a:pt x="53" y="37"/>
                        <a:pt x="52" y="37"/>
                      </a:cubicBezTo>
                      <a:cubicBezTo>
                        <a:pt x="51" y="38"/>
                        <a:pt x="50" y="37"/>
                        <a:pt x="50" y="35"/>
                      </a:cubicBezTo>
                      <a:cubicBezTo>
                        <a:pt x="50" y="34"/>
                        <a:pt x="49" y="38"/>
                        <a:pt x="49" y="39"/>
                      </a:cubicBezTo>
                      <a:cubicBezTo>
                        <a:pt x="50" y="40"/>
                        <a:pt x="48" y="42"/>
                        <a:pt x="48" y="42"/>
                      </a:cubicBezTo>
                      <a:cubicBezTo>
                        <a:pt x="47" y="42"/>
                        <a:pt x="47" y="40"/>
                        <a:pt x="47" y="38"/>
                      </a:cubicBezTo>
                      <a:cubicBezTo>
                        <a:pt x="47" y="37"/>
                        <a:pt x="46" y="35"/>
                        <a:pt x="45" y="35"/>
                      </a:cubicBezTo>
                      <a:cubicBezTo>
                        <a:pt x="43" y="36"/>
                        <a:pt x="42" y="38"/>
                        <a:pt x="41" y="38"/>
                      </a:cubicBezTo>
                      <a:cubicBezTo>
                        <a:pt x="41" y="39"/>
                        <a:pt x="41" y="42"/>
                        <a:pt x="41" y="43"/>
                      </a:cubicBezTo>
                      <a:cubicBezTo>
                        <a:pt x="41" y="43"/>
                        <a:pt x="41" y="46"/>
                        <a:pt x="39" y="46"/>
                      </a:cubicBezTo>
                      <a:cubicBezTo>
                        <a:pt x="38" y="46"/>
                        <a:pt x="38" y="43"/>
                        <a:pt x="39" y="42"/>
                      </a:cubicBezTo>
                      <a:cubicBezTo>
                        <a:pt x="39" y="40"/>
                        <a:pt x="38" y="38"/>
                        <a:pt x="39" y="36"/>
                      </a:cubicBezTo>
                      <a:cubicBezTo>
                        <a:pt x="40" y="35"/>
                        <a:pt x="42" y="34"/>
                        <a:pt x="43" y="34"/>
                      </a:cubicBezTo>
                      <a:cubicBezTo>
                        <a:pt x="44" y="33"/>
                        <a:pt x="46" y="34"/>
                        <a:pt x="47" y="34"/>
                      </a:cubicBezTo>
                      <a:cubicBezTo>
                        <a:pt x="47" y="34"/>
                        <a:pt x="49" y="34"/>
                        <a:pt x="50" y="34"/>
                      </a:cubicBezTo>
                      <a:close/>
                      <a:moveTo>
                        <a:pt x="36" y="30"/>
                      </a:moveTo>
                      <a:cubicBezTo>
                        <a:pt x="38" y="29"/>
                        <a:pt x="40" y="26"/>
                        <a:pt x="41" y="27"/>
                      </a:cubicBezTo>
                      <a:cubicBezTo>
                        <a:pt x="44" y="29"/>
                        <a:pt x="44" y="29"/>
                        <a:pt x="44" y="29"/>
                      </a:cubicBezTo>
                      <a:cubicBezTo>
                        <a:pt x="45" y="30"/>
                        <a:pt x="44" y="32"/>
                        <a:pt x="43" y="32"/>
                      </a:cubicBezTo>
                      <a:cubicBezTo>
                        <a:pt x="43" y="32"/>
                        <a:pt x="41" y="32"/>
                        <a:pt x="40" y="32"/>
                      </a:cubicBezTo>
                      <a:cubicBezTo>
                        <a:pt x="39" y="32"/>
                        <a:pt x="39" y="31"/>
                        <a:pt x="38" y="31"/>
                      </a:cubicBezTo>
                      <a:cubicBezTo>
                        <a:pt x="38" y="31"/>
                        <a:pt x="36" y="32"/>
                        <a:pt x="36" y="33"/>
                      </a:cubicBezTo>
                      <a:cubicBezTo>
                        <a:pt x="35" y="33"/>
                        <a:pt x="33" y="33"/>
                        <a:pt x="33" y="32"/>
                      </a:cubicBezTo>
                      <a:cubicBezTo>
                        <a:pt x="33" y="31"/>
                        <a:pt x="34" y="31"/>
                        <a:pt x="36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5" name="íśļiḍe"/>
                <p:cNvSpPr>
                  <a:spLocks/>
                </p:cNvSpPr>
                <p:nvPr/>
              </p:nvSpPr>
              <p:spPr bwMode="auto">
                <a:xfrm>
                  <a:off x="5247990" y="4030001"/>
                  <a:ext cx="101420" cy="38169"/>
                </a:xfrm>
                <a:custGeom>
                  <a:avLst/>
                  <a:gdLst>
                    <a:gd name="T0" fmla="*/ 2 w 13"/>
                    <a:gd name="T1" fmla="*/ 4 h 5"/>
                    <a:gd name="T2" fmla="*/ 2 w 13"/>
                    <a:gd name="T3" fmla="*/ 5 h 5"/>
                    <a:gd name="T4" fmla="*/ 5 w 13"/>
                    <a:gd name="T5" fmla="*/ 4 h 5"/>
                    <a:gd name="T6" fmla="*/ 8 w 13"/>
                    <a:gd name="T7" fmla="*/ 3 h 5"/>
                    <a:gd name="T8" fmla="*/ 10 w 13"/>
                    <a:gd name="T9" fmla="*/ 5 h 5"/>
                    <a:gd name="T10" fmla="*/ 11 w 13"/>
                    <a:gd name="T11" fmla="*/ 3 h 5"/>
                    <a:gd name="T12" fmla="*/ 7 w 13"/>
                    <a:gd name="T13" fmla="*/ 1 h 5"/>
                    <a:gd name="T14" fmla="*/ 5 w 13"/>
                    <a:gd name="T15" fmla="*/ 0 h 5"/>
                    <a:gd name="T16" fmla="*/ 4 w 13"/>
                    <a:gd name="T17" fmla="*/ 1 h 5"/>
                    <a:gd name="T18" fmla="*/ 2 w 13"/>
                    <a:gd name="T19" fmla="*/ 3 h 5"/>
                    <a:gd name="T20" fmla="*/ 2 w 13"/>
                    <a:gd name="T2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" h="5">
                      <a:moveTo>
                        <a:pt x="2" y="4"/>
                      </a:moveTo>
                      <a:cubicBezTo>
                        <a:pt x="0" y="5"/>
                        <a:pt x="1" y="5"/>
                        <a:pt x="2" y="5"/>
                      </a:cubicBezTo>
                      <a:cubicBezTo>
                        <a:pt x="3" y="5"/>
                        <a:pt x="5" y="4"/>
                        <a:pt x="5" y="4"/>
                      </a:cubicBezTo>
                      <a:cubicBezTo>
                        <a:pt x="5" y="4"/>
                        <a:pt x="8" y="2"/>
                        <a:pt x="8" y="3"/>
                      </a:cubicBezTo>
                      <a:cubicBezTo>
                        <a:pt x="9" y="4"/>
                        <a:pt x="8" y="5"/>
                        <a:pt x="10" y="5"/>
                      </a:cubicBezTo>
                      <a:cubicBezTo>
                        <a:pt x="11" y="5"/>
                        <a:pt x="13" y="4"/>
                        <a:pt x="11" y="3"/>
                      </a:cubicBezTo>
                      <a:cubicBezTo>
                        <a:pt x="9" y="2"/>
                        <a:pt x="8" y="2"/>
                        <a:pt x="7" y="1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3" y="2"/>
                        <a:pt x="2" y="3"/>
                      </a:cubicBezTo>
                      <a:cubicBezTo>
                        <a:pt x="2" y="3"/>
                        <a:pt x="2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6" name="iSḷiḍê"/>
                <p:cNvSpPr>
                  <a:spLocks/>
                </p:cNvSpPr>
                <p:nvPr/>
              </p:nvSpPr>
              <p:spPr bwMode="auto">
                <a:xfrm>
                  <a:off x="5287250" y="4068170"/>
                  <a:ext cx="22901" cy="16358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2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2"/>
                        <a:pt x="2" y="2"/>
                        <a:pt x="3" y="2"/>
                      </a:cubicBezTo>
                      <a:cubicBezTo>
                        <a:pt x="3" y="1"/>
                        <a:pt x="2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7" name="ïṧľïḋê"/>
                <p:cNvSpPr>
                  <a:spLocks/>
                </p:cNvSpPr>
                <p:nvPr/>
              </p:nvSpPr>
              <p:spPr bwMode="auto">
                <a:xfrm>
                  <a:off x="5317785" y="4075804"/>
                  <a:ext cx="31626" cy="23992"/>
                </a:xfrm>
                <a:custGeom>
                  <a:avLst/>
                  <a:gdLst>
                    <a:gd name="T0" fmla="*/ 2 w 4"/>
                    <a:gd name="T1" fmla="*/ 1 h 3"/>
                    <a:gd name="T2" fmla="*/ 3 w 4"/>
                    <a:gd name="T3" fmla="*/ 2 h 3"/>
                    <a:gd name="T4" fmla="*/ 2 w 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2" y="1"/>
                      </a:moveTo>
                      <a:cubicBezTo>
                        <a:pt x="0" y="1"/>
                        <a:pt x="2" y="3"/>
                        <a:pt x="3" y="2"/>
                      </a:cubicBezTo>
                      <a:cubicBezTo>
                        <a:pt x="4" y="1"/>
                        <a:pt x="4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8" name="íṧľiḋé"/>
                <p:cNvSpPr>
                  <a:spLocks/>
                </p:cNvSpPr>
                <p:nvPr/>
              </p:nvSpPr>
              <p:spPr bwMode="auto">
                <a:xfrm>
                  <a:off x="6147687" y="3990742"/>
                  <a:ext cx="147223" cy="54527"/>
                </a:xfrm>
                <a:custGeom>
                  <a:avLst/>
                  <a:gdLst>
                    <a:gd name="T0" fmla="*/ 7 w 19"/>
                    <a:gd name="T1" fmla="*/ 5 h 7"/>
                    <a:gd name="T2" fmla="*/ 10 w 19"/>
                    <a:gd name="T3" fmla="*/ 7 h 7"/>
                    <a:gd name="T4" fmla="*/ 14 w 19"/>
                    <a:gd name="T5" fmla="*/ 5 h 7"/>
                    <a:gd name="T6" fmla="*/ 17 w 19"/>
                    <a:gd name="T7" fmla="*/ 4 h 7"/>
                    <a:gd name="T8" fmla="*/ 18 w 19"/>
                    <a:gd name="T9" fmla="*/ 2 h 7"/>
                    <a:gd name="T10" fmla="*/ 14 w 19"/>
                    <a:gd name="T11" fmla="*/ 0 h 7"/>
                    <a:gd name="T12" fmla="*/ 10 w 19"/>
                    <a:gd name="T13" fmla="*/ 1 h 7"/>
                    <a:gd name="T14" fmla="*/ 6 w 19"/>
                    <a:gd name="T15" fmla="*/ 1 h 7"/>
                    <a:gd name="T16" fmla="*/ 1 w 19"/>
                    <a:gd name="T17" fmla="*/ 0 h 7"/>
                    <a:gd name="T18" fmla="*/ 1 w 19"/>
                    <a:gd name="T19" fmla="*/ 2 h 7"/>
                    <a:gd name="T20" fmla="*/ 3 w 19"/>
                    <a:gd name="T21" fmla="*/ 5 h 7"/>
                    <a:gd name="T22" fmla="*/ 7 w 19"/>
                    <a:gd name="T23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7">
                      <a:moveTo>
                        <a:pt x="7" y="5"/>
                      </a:moveTo>
                      <a:cubicBezTo>
                        <a:pt x="7" y="6"/>
                        <a:pt x="8" y="7"/>
                        <a:pt x="10" y="7"/>
                      </a:cubicBezTo>
                      <a:cubicBezTo>
                        <a:pt x="12" y="6"/>
                        <a:pt x="13" y="6"/>
                        <a:pt x="14" y="5"/>
                      </a:cubicBezTo>
                      <a:cubicBezTo>
                        <a:pt x="14" y="4"/>
                        <a:pt x="17" y="4"/>
                        <a:pt x="17" y="4"/>
                      </a:cubicBezTo>
                      <a:cubicBezTo>
                        <a:pt x="17" y="4"/>
                        <a:pt x="19" y="3"/>
                        <a:pt x="18" y="2"/>
                      </a:cubicBezTo>
                      <a:cubicBezTo>
                        <a:pt x="17" y="1"/>
                        <a:pt x="15" y="1"/>
                        <a:pt x="14" y="0"/>
                      </a:cubicBezTo>
                      <a:cubicBezTo>
                        <a:pt x="13" y="0"/>
                        <a:pt x="13" y="1"/>
                        <a:pt x="10" y="1"/>
                      </a:cubicBezTo>
                      <a:cubicBezTo>
                        <a:pt x="8" y="1"/>
                        <a:pt x="7" y="2"/>
                        <a:pt x="6" y="1"/>
                      </a:cubicBezTo>
                      <a:cubicBezTo>
                        <a:pt x="5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1" y="2"/>
                      </a:cubicBezTo>
                      <a:cubicBezTo>
                        <a:pt x="2" y="4"/>
                        <a:pt x="2" y="5"/>
                        <a:pt x="3" y="5"/>
                      </a:cubicBezTo>
                      <a:cubicBezTo>
                        <a:pt x="4" y="5"/>
                        <a:pt x="6" y="5"/>
                        <a:pt x="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9" name="íśļïdé"/>
                <p:cNvSpPr>
                  <a:spLocks/>
                </p:cNvSpPr>
                <p:nvPr/>
              </p:nvSpPr>
              <p:spPr bwMode="auto">
                <a:xfrm>
                  <a:off x="5511901" y="3720288"/>
                  <a:ext cx="728482" cy="371875"/>
                </a:xfrm>
                <a:custGeom>
                  <a:avLst/>
                  <a:gdLst>
                    <a:gd name="T0" fmla="*/ 3 w 94"/>
                    <a:gd name="T1" fmla="*/ 20 h 48"/>
                    <a:gd name="T2" fmla="*/ 5 w 94"/>
                    <a:gd name="T3" fmla="*/ 20 h 48"/>
                    <a:gd name="T4" fmla="*/ 16 w 94"/>
                    <a:gd name="T5" fmla="*/ 20 h 48"/>
                    <a:gd name="T6" fmla="*/ 22 w 94"/>
                    <a:gd name="T7" fmla="*/ 28 h 48"/>
                    <a:gd name="T8" fmla="*/ 27 w 94"/>
                    <a:gd name="T9" fmla="*/ 27 h 48"/>
                    <a:gd name="T10" fmla="*/ 28 w 94"/>
                    <a:gd name="T11" fmla="*/ 31 h 48"/>
                    <a:gd name="T12" fmla="*/ 27 w 94"/>
                    <a:gd name="T13" fmla="*/ 34 h 48"/>
                    <a:gd name="T14" fmla="*/ 25 w 94"/>
                    <a:gd name="T15" fmla="*/ 34 h 48"/>
                    <a:gd name="T16" fmla="*/ 25 w 94"/>
                    <a:gd name="T17" fmla="*/ 38 h 48"/>
                    <a:gd name="T18" fmla="*/ 27 w 94"/>
                    <a:gd name="T19" fmla="*/ 40 h 48"/>
                    <a:gd name="T20" fmla="*/ 34 w 94"/>
                    <a:gd name="T21" fmla="*/ 46 h 48"/>
                    <a:gd name="T22" fmla="*/ 39 w 94"/>
                    <a:gd name="T23" fmla="*/ 48 h 48"/>
                    <a:gd name="T24" fmla="*/ 43 w 94"/>
                    <a:gd name="T25" fmla="*/ 43 h 48"/>
                    <a:gd name="T26" fmla="*/ 46 w 94"/>
                    <a:gd name="T27" fmla="*/ 40 h 48"/>
                    <a:gd name="T28" fmla="*/ 52 w 94"/>
                    <a:gd name="T29" fmla="*/ 36 h 48"/>
                    <a:gd name="T30" fmla="*/ 61 w 94"/>
                    <a:gd name="T31" fmla="*/ 32 h 48"/>
                    <a:gd name="T32" fmla="*/ 73 w 94"/>
                    <a:gd name="T33" fmla="*/ 30 h 48"/>
                    <a:gd name="T34" fmla="*/ 72 w 94"/>
                    <a:gd name="T35" fmla="*/ 28 h 48"/>
                    <a:gd name="T36" fmla="*/ 75 w 94"/>
                    <a:gd name="T37" fmla="*/ 27 h 48"/>
                    <a:gd name="T38" fmla="*/ 79 w 94"/>
                    <a:gd name="T39" fmla="*/ 27 h 48"/>
                    <a:gd name="T40" fmla="*/ 78 w 94"/>
                    <a:gd name="T41" fmla="*/ 22 h 48"/>
                    <a:gd name="T42" fmla="*/ 85 w 94"/>
                    <a:gd name="T43" fmla="*/ 18 h 48"/>
                    <a:gd name="T44" fmla="*/ 83 w 94"/>
                    <a:gd name="T45" fmla="*/ 16 h 48"/>
                    <a:gd name="T46" fmla="*/ 91 w 94"/>
                    <a:gd name="T47" fmla="*/ 9 h 48"/>
                    <a:gd name="T48" fmla="*/ 87 w 94"/>
                    <a:gd name="T49" fmla="*/ 7 h 48"/>
                    <a:gd name="T50" fmla="*/ 78 w 94"/>
                    <a:gd name="T51" fmla="*/ 5 h 48"/>
                    <a:gd name="T52" fmla="*/ 73 w 94"/>
                    <a:gd name="T53" fmla="*/ 2 h 48"/>
                    <a:gd name="T54" fmla="*/ 65 w 94"/>
                    <a:gd name="T55" fmla="*/ 3 h 48"/>
                    <a:gd name="T56" fmla="*/ 53 w 94"/>
                    <a:gd name="T57" fmla="*/ 3 h 48"/>
                    <a:gd name="T58" fmla="*/ 66 w 94"/>
                    <a:gd name="T59" fmla="*/ 2 h 48"/>
                    <a:gd name="T60" fmla="*/ 58 w 94"/>
                    <a:gd name="T61" fmla="*/ 0 h 48"/>
                    <a:gd name="T62" fmla="*/ 36 w 94"/>
                    <a:gd name="T63" fmla="*/ 5 h 48"/>
                    <a:gd name="T64" fmla="*/ 32 w 94"/>
                    <a:gd name="T65" fmla="*/ 6 h 48"/>
                    <a:gd name="T66" fmla="*/ 27 w 94"/>
                    <a:gd name="T67" fmla="*/ 7 h 48"/>
                    <a:gd name="T68" fmla="*/ 1 w 94"/>
                    <a:gd name="T69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4" h="48">
                      <a:moveTo>
                        <a:pt x="1" y="21"/>
                      </a:moveTo>
                      <a:cubicBezTo>
                        <a:pt x="1" y="21"/>
                        <a:pt x="3" y="21"/>
                        <a:pt x="3" y="20"/>
                      </a:cubicBezTo>
                      <a:cubicBezTo>
                        <a:pt x="4" y="20"/>
                        <a:pt x="5" y="18"/>
                        <a:pt x="5" y="18"/>
                      </a:cubicBezTo>
                      <a:cubicBezTo>
                        <a:pt x="5" y="18"/>
                        <a:pt x="4" y="19"/>
                        <a:pt x="5" y="20"/>
                      </a:cubicBezTo>
                      <a:cubicBezTo>
                        <a:pt x="6" y="20"/>
                        <a:pt x="9" y="19"/>
                        <a:pt x="10" y="19"/>
                      </a:cubicBezTo>
                      <a:cubicBezTo>
                        <a:pt x="11" y="19"/>
                        <a:pt x="15" y="20"/>
                        <a:pt x="16" y="20"/>
                      </a:cubicBezTo>
                      <a:cubicBezTo>
                        <a:pt x="17" y="21"/>
                        <a:pt x="20" y="21"/>
                        <a:pt x="21" y="22"/>
                      </a:cubicBezTo>
                      <a:cubicBezTo>
                        <a:pt x="22" y="23"/>
                        <a:pt x="21" y="28"/>
                        <a:pt x="22" y="28"/>
                      </a:cubicBezTo>
                      <a:cubicBezTo>
                        <a:pt x="22" y="29"/>
                        <a:pt x="24" y="27"/>
                        <a:pt x="24" y="26"/>
                      </a:cubicBezTo>
                      <a:cubicBezTo>
                        <a:pt x="25" y="26"/>
                        <a:pt x="27" y="26"/>
                        <a:pt x="27" y="27"/>
                      </a:cubicBezTo>
                      <a:cubicBezTo>
                        <a:pt x="28" y="27"/>
                        <a:pt x="29" y="29"/>
                        <a:pt x="29" y="30"/>
                      </a:cubicBezTo>
                      <a:cubicBezTo>
                        <a:pt x="29" y="30"/>
                        <a:pt x="29" y="31"/>
                        <a:pt x="28" y="31"/>
                      </a:cubicBezTo>
                      <a:cubicBezTo>
                        <a:pt x="28" y="31"/>
                        <a:pt x="26" y="34"/>
                        <a:pt x="27" y="33"/>
                      </a:cubicBezTo>
                      <a:cubicBezTo>
                        <a:pt x="27" y="33"/>
                        <a:pt x="27" y="34"/>
                        <a:pt x="27" y="34"/>
                      </a:cubicBezTo>
                      <a:cubicBezTo>
                        <a:pt x="26" y="35"/>
                        <a:pt x="25" y="35"/>
                        <a:pt x="25" y="35"/>
                      </a:cubicBezTo>
                      <a:cubicBezTo>
                        <a:pt x="25" y="35"/>
                        <a:pt x="25" y="34"/>
                        <a:pt x="25" y="34"/>
                      </a:cubicBezTo>
                      <a:cubicBezTo>
                        <a:pt x="24" y="34"/>
                        <a:pt x="24" y="34"/>
                        <a:pt x="24" y="35"/>
                      </a:cubicBezTo>
                      <a:cubicBezTo>
                        <a:pt x="24" y="36"/>
                        <a:pt x="25" y="38"/>
                        <a:pt x="25" y="38"/>
                      </a:cubicBezTo>
                      <a:cubicBezTo>
                        <a:pt x="26" y="39"/>
                        <a:pt x="28" y="39"/>
                        <a:pt x="28" y="39"/>
                      </a:cubicBezTo>
                      <a:cubicBezTo>
                        <a:pt x="29" y="39"/>
                        <a:pt x="27" y="40"/>
                        <a:pt x="27" y="40"/>
                      </a:cubicBezTo>
                      <a:cubicBezTo>
                        <a:pt x="28" y="41"/>
                        <a:pt x="28" y="43"/>
                        <a:pt x="29" y="43"/>
                      </a:cubicBezTo>
                      <a:cubicBezTo>
                        <a:pt x="30" y="44"/>
                        <a:pt x="33" y="46"/>
                        <a:pt x="34" y="46"/>
                      </a:cubicBezTo>
                      <a:cubicBezTo>
                        <a:pt x="34" y="47"/>
                        <a:pt x="37" y="46"/>
                        <a:pt x="37" y="46"/>
                      </a:cubicBezTo>
                      <a:cubicBezTo>
                        <a:pt x="38" y="45"/>
                        <a:pt x="37" y="48"/>
                        <a:pt x="39" y="48"/>
                      </a:cubicBezTo>
                      <a:cubicBezTo>
                        <a:pt x="40" y="48"/>
                        <a:pt x="41" y="48"/>
                        <a:pt x="42" y="47"/>
                      </a:cubicBezTo>
                      <a:cubicBezTo>
                        <a:pt x="43" y="46"/>
                        <a:pt x="43" y="44"/>
                        <a:pt x="43" y="43"/>
                      </a:cubicBezTo>
                      <a:cubicBezTo>
                        <a:pt x="43" y="42"/>
                        <a:pt x="43" y="42"/>
                        <a:pt x="44" y="42"/>
                      </a:cubicBezTo>
                      <a:cubicBezTo>
                        <a:pt x="46" y="42"/>
                        <a:pt x="47" y="42"/>
                        <a:pt x="46" y="40"/>
                      </a:cubicBezTo>
                      <a:cubicBezTo>
                        <a:pt x="46" y="39"/>
                        <a:pt x="45" y="38"/>
                        <a:pt x="47" y="38"/>
                      </a:cubicBezTo>
                      <a:cubicBezTo>
                        <a:pt x="50" y="37"/>
                        <a:pt x="51" y="36"/>
                        <a:pt x="52" y="36"/>
                      </a:cubicBezTo>
                      <a:cubicBezTo>
                        <a:pt x="53" y="36"/>
                        <a:pt x="57" y="36"/>
                        <a:pt x="57" y="36"/>
                      </a:cubicBezTo>
                      <a:cubicBezTo>
                        <a:pt x="58" y="35"/>
                        <a:pt x="59" y="32"/>
                        <a:pt x="61" y="32"/>
                      </a:cubicBezTo>
                      <a:cubicBezTo>
                        <a:pt x="62" y="32"/>
                        <a:pt x="65" y="33"/>
                        <a:pt x="67" y="32"/>
                      </a:cubicBezTo>
                      <a:cubicBezTo>
                        <a:pt x="70" y="32"/>
                        <a:pt x="72" y="30"/>
                        <a:pt x="73" y="30"/>
                      </a:cubicBezTo>
                      <a:cubicBezTo>
                        <a:pt x="74" y="30"/>
                        <a:pt x="76" y="30"/>
                        <a:pt x="76" y="30"/>
                      </a:cubicBezTo>
                      <a:cubicBezTo>
                        <a:pt x="75" y="29"/>
                        <a:pt x="74" y="28"/>
                        <a:pt x="72" y="28"/>
                      </a:cubicBezTo>
                      <a:cubicBezTo>
                        <a:pt x="71" y="28"/>
                        <a:pt x="71" y="25"/>
                        <a:pt x="71" y="25"/>
                      </a:cubicBezTo>
                      <a:cubicBezTo>
                        <a:pt x="72" y="25"/>
                        <a:pt x="75" y="26"/>
                        <a:pt x="75" y="27"/>
                      </a:cubicBezTo>
                      <a:cubicBezTo>
                        <a:pt x="75" y="28"/>
                        <a:pt x="76" y="29"/>
                        <a:pt x="78" y="29"/>
                      </a:cubicBezTo>
                      <a:cubicBezTo>
                        <a:pt x="80" y="29"/>
                        <a:pt x="79" y="27"/>
                        <a:pt x="79" y="27"/>
                      </a:cubicBezTo>
                      <a:cubicBezTo>
                        <a:pt x="78" y="26"/>
                        <a:pt x="78" y="25"/>
                        <a:pt x="78" y="25"/>
                      </a:cubicBezTo>
                      <a:cubicBezTo>
                        <a:pt x="77" y="24"/>
                        <a:pt x="76" y="22"/>
                        <a:pt x="78" y="22"/>
                      </a:cubicBezTo>
                      <a:cubicBezTo>
                        <a:pt x="80" y="22"/>
                        <a:pt x="84" y="24"/>
                        <a:pt x="84" y="22"/>
                      </a:cubicBezTo>
                      <a:cubicBezTo>
                        <a:pt x="84" y="21"/>
                        <a:pt x="84" y="19"/>
                        <a:pt x="85" y="18"/>
                      </a:cubicBezTo>
                      <a:cubicBezTo>
                        <a:pt x="85" y="18"/>
                        <a:pt x="86" y="17"/>
                        <a:pt x="86" y="17"/>
                      </a:cubicBezTo>
                      <a:cubicBezTo>
                        <a:pt x="85" y="17"/>
                        <a:pt x="84" y="17"/>
                        <a:pt x="83" y="16"/>
                      </a:cubicBezTo>
                      <a:cubicBezTo>
                        <a:pt x="83" y="15"/>
                        <a:pt x="84" y="14"/>
                        <a:pt x="85" y="13"/>
                      </a:cubicBezTo>
                      <a:cubicBezTo>
                        <a:pt x="85" y="13"/>
                        <a:pt x="89" y="10"/>
                        <a:pt x="91" y="9"/>
                      </a:cubicBezTo>
                      <a:cubicBezTo>
                        <a:pt x="93" y="9"/>
                        <a:pt x="94" y="7"/>
                        <a:pt x="93" y="7"/>
                      </a:cubicBezTo>
                      <a:cubicBezTo>
                        <a:pt x="91" y="6"/>
                        <a:pt x="88" y="6"/>
                        <a:pt x="87" y="7"/>
                      </a:cubicBezTo>
                      <a:cubicBezTo>
                        <a:pt x="85" y="8"/>
                        <a:pt x="84" y="9"/>
                        <a:pt x="82" y="9"/>
                      </a:cubicBezTo>
                      <a:cubicBezTo>
                        <a:pt x="79" y="8"/>
                        <a:pt x="79" y="6"/>
                        <a:pt x="78" y="5"/>
                      </a:cubicBezTo>
                      <a:cubicBezTo>
                        <a:pt x="76" y="4"/>
                        <a:pt x="77" y="1"/>
                        <a:pt x="75" y="2"/>
                      </a:cubicBezTo>
                      <a:cubicBezTo>
                        <a:pt x="73" y="2"/>
                        <a:pt x="73" y="2"/>
                        <a:pt x="73" y="2"/>
                      </a:cubicBezTo>
                      <a:cubicBezTo>
                        <a:pt x="73" y="2"/>
                        <a:pt x="71" y="2"/>
                        <a:pt x="69" y="2"/>
                      </a:cubicBezTo>
                      <a:cubicBezTo>
                        <a:pt x="68" y="2"/>
                        <a:pt x="66" y="3"/>
                        <a:pt x="65" y="3"/>
                      </a:cubicBezTo>
                      <a:cubicBezTo>
                        <a:pt x="63" y="2"/>
                        <a:pt x="62" y="3"/>
                        <a:pt x="61" y="3"/>
                      </a:cubicBezTo>
                      <a:cubicBezTo>
                        <a:pt x="57" y="4"/>
                        <a:pt x="53" y="3"/>
                        <a:pt x="53" y="3"/>
                      </a:cubicBezTo>
                      <a:cubicBezTo>
                        <a:pt x="52" y="3"/>
                        <a:pt x="56" y="3"/>
                        <a:pt x="58" y="3"/>
                      </a:cubicBezTo>
                      <a:cubicBezTo>
                        <a:pt x="61" y="3"/>
                        <a:pt x="64" y="2"/>
                        <a:pt x="66" y="2"/>
                      </a:cubicBezTo>
                      <a:cubicBezTo>
                        <a:pt x="68" y="2"/>
                        <a:pt x="66" y="1"/>
                        <a:pt x="66" y="1"/>
                      </a:cubicBezTo>
                      <a:cubicBezTo>
                        <a:pt x="64" y="1"/>
                        <a:pt x="61" y="1"/>
                        <a:pt x="58" y="0"/>
                      </a:cubicBezTo>
                      <a:cubicBezTo>
                        <a:pt x="51" y="1"/>
                        <a:pt x="44" y="3"/>
                        <a:pt x="37" y="4"/>
                      </a:cubicBezTo>
                      <a:cubicBezTo>
                        <a:pt x="37" y="5"/>
                        <a:pt x="36" y="5"/>
                        <a:pt x="36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4" y="5"/>
                        <a:pt x="33" y="5"/>
                        <a:pt x="32" y="6"/>
                      </a:cubicBezTo>
                      <a:cubicBezTo>
                        <a:pt x="32" y="6"/>
                        <a:pt x="32" y="6"/>
                        <a:pt x="32" y="7"/>
                      </a:cubicBezTo>
                      <a:cubicBezTo>
                        <a:pt x="31" y="7"/>
                        <a:pt x="28" y="8"/>
                        <a:pt x="27" y="7"/>
                      </a:cubicBezTo>
                      <a:cubicBezTo>
                        <a:pt x="17" y="10"/>
                        <a:pt x="8" y="15"/>
                        <a:pt x="0" y="19"/>
                      </a:cubicBezTo>
                      <a:cubicBezTo>
                        <a:pt x="0" y="20"/>
                        <a:pt x="0" y="21"/>
                        <a:pt x="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0" name="íŝḷiḓe"/>
                <p:cNvSpPr>
                  <a:spLocks/>
                </p:cNvSpPr>
                <p:nvPr/>
              </p:nvSpPr>
              <p:spPr bwMode="auto">
                <a:xfrm>
                  <a:off x="5682026" y="3960207"/>
                  <a:ext cx="16358" cy="22901"/>
                </a:xfrm>
                <a:custGeom>
                  <a:avLst/>
                  <a:gdLst>
                    <a:gd name="T0" fmla="*/ 1 w 2"/>
                    <a:gd name="T1" fmla="*/ 1 h 3"/>
                    <a:gd name="T2" fmla="*/ 1 w 2"/>
                    <a:gd name="T3" fmla="*/ 2 h 3"/>
                    <a:gd name="T4" fmla="*/ 2 w 2"/>
                    <a:gd name="T5" fmla="*/ 2 h 3"/>
                    <a:gd name="T6" fmla="*/ 1 w 2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0" y="3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1" name="iṣľíḋè"/>
                <p:cNvSpPr>
                  <a:spLocks/>
                </p:cNvSpPr>
                <p:nvPr/>
              </p:nvSpPr>
              <p:spPr bwMode="auto">
                <a:xfrm>
                  <a:off x="5240356" y="4750850"/>
                  <a:ext cx="124322" cy="61070"/>
                </a:xfrm>
                <a:custGeom>
                  <a:avLst/>
                  <a:gdLst>
                    <a:gd name="T0" fmla="*/ 13 w 16"/>
                    <a:gd name="T1" fmla="*/ 4 h 8"/>
                    <a:gd name="T2" fmla="*/ 9 w 16"/>
                    <a:gd name="T3" fmla="*/ 1 h 8"/>
                    <a:gd name="T4" fmla="*/ 4 w 16"/>
                    <a:gd name="T5" fmla="*/ 0 h 8"/>
                    <a:gd name="T6" fmla="*/ 0 w 16"/>
                    <a:gd name="T7" fmla="*/ 1 h 8"/>
                    <a:gd name="T8" fmla="*/ 3 w 16"/>
                    <a:gd name="T9" fmla="*/ 3 h 8"/>
                    <a:gd name="T10" fmla="*/ 9 w 16"/>
                    <a:gd name="T11" fmla="*/ 3 h 8"/>
                    <a:gd name="T12" fmla="*/ 13 w 16"/>
                    <a:gd name="T13" fmla="*/ 7 h 8"/>
                    <a:gd name="T14" fmla="*/ 16 w 16"/>
                    <a:gd name="T15" fmla="*/ 7 h 8"/>
                    <a:gd name="T16" fmla="*/ 13 w 16"/>
                    <a:gd name="T1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8">
                      <a:moveTo>
                        <a:pt x="13" y="4"/>
                      </a:moveTo>
                      <a:cubicBezTo>
                        <a:pt x="12" y="4"/>
                        <a:pt x="10" y="3"/>
                        <a:pt x="9" y="1"/>
                      </a:cubicBezTo>
                      <a:cubicBezTo>
                        <a:pt x="8" y="0"/>
                        <a:pt x="5" y="0"/>
                        <a:pt x="4" y="0"/>
                      </a:cubicBezTo>
                      <a:cubicBezTo>
                        <a:pt x="3" y="0"/>
                        <a:pt x="0" y="1"/>
                        <a:pt x="0" y="1"/>
                      </a:cubicBezTo>
                      <a:cubicBezTo>
                        <a:pt x="0" y="3"/>
                        <a:pt x="1" y="3"/>
                        <a:pt x="3" y="3"/>
                      </a:cubicBezTo>
                      <a:cubicBezTo>
                        <a:pt x="5" y="3"/>
                        <a:pt x="8" y="2"/>
                        <a:pt x="9" y="3"/>
                      </a:cubicBezTo>
                      <a:cubicBezTo>
                        <a:pt x="9" y="4"/>
                        <a:pt x="12" y="6"/>
                        <a:pt x="13" y="7"/>
                      </a:cubicBezTo>
                      <a:cubicBezTo>
                        <a:pt x="13" y="7"/>
                        <a:pt x="16" y="8"/>
                        <a:pt x="16" y="7"/>
                      </a:cubicBezTo>
                      <a:cubicBezTo>
                        <a:pt x="16" y="6"/>
                        <a:pt x="14" y="4"/>
                        <a:pt x="1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2" name="ïSḻidê"/>
                <p:cNvSpPr>
                  <a:spLocks/>
                </p:cNvSpPr>
                <p:nvPr/>
              </p:nvSpPr>
              <p:spPr bwMode="auto">
                <a:xfrm>
                  <a:off x="5317785" y="4711590"/>
                  <a:ext cx="23992" cy="22901"/>
                </a:xfrm>
                <a:custGeom>
                  <a:avLst/>
                  <a:gdLst>
                    <a:gd name="T0" fmla="*/ 2 w 3"/>
                    <a:gd name="T1" fmla="*/ 3 h 3"/>
                    <a:gd name="T2" fmla="*/ 1 w 3"/>
                    <a:gd name="T3" fmla="*/ 1 h 3"/>
                    <a:gd name="T4" fmla="*/ 2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2"/>
                        <a:pt x="2" y="0"/>
                        <a:pt x="1" y="1"/>
                      </a:cubicBezTo>
                      <a:cubicBezTo>
                        <a:pt x="0" y="1"/>
                        <a:pt x="0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3" name="íślîḑé"/>
                <p:cNvSpPr>
                  <a:spLocks/>
                </p:cNvSpPr>
                <p:nvPr/>
              </p:nvSpPr>
              <p:spPr bwMode="auto">
                <a:xfrm>
                  <a:off x="5317785" y="4843546"/>
                  <a:ext cx="31626" cy="30535"/>
                </a:xfrm>
                <a:custGeom>
                  <a:avLst/>
                  <a:gdLst>
                    <a:gd name="T0" fmla="*/ 2 w 4"/>
                    <a:gd name="T1" fmla="*/ 0 h 4"/>
                    <a:gd name="T2" fmla="*/ 2 w 4"/>
                    <a:gd name="T3" fmla="*/ 3 h 4"/>
                    <a:gd name="T4" fmla="*/ 2 w 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cubicBezTo>
                        <a:pt x="0" y="1"/>
                        <a:pt x="1" y="4"/>
                        <a:pt x="2" y="3"/>
                      </a:cubicBezTo>
                      <a:cubicBezTo>
                        <a:pt x="4" y="3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4" name="í$1ïḑe"/>
                <p:cNvSpPr>
                  <a:spLocks/>
                </p:cNvSpPr>
                <p:nvPr/>
              </p:nvSpPr>
              <p:spPr bwMode="auto">
                <a:xfrm>
                  <a:off x="5481366" y="4828278"/>
                  <a:ext cx="30535" cy="30535"/>
                </a:xfrm>
                <a:custGeom>
                  <a:avLst/>
                  <a:gdLst>
                    <a:gd name="T0" fmla="*/ 2 w 4"/>
                    <a:gd name="T1" fmla="*/ 0 h 4"/>
                    <a:gd name="T2" fmla="*/ 2 w 4"/>
                    <a:gd name="T3" fmla="*/ 3 h 4"/>
                    <a:gd name="T4" fmla="*/ 2 w 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cubicBezTo>
                        <a:pt x="0" y="0"/>
                        <a:pt x="1" y="4"/>
                        <a:pt x="2" y="3"/>
                      </a:cubicBezTo>
                      <a:cubicBezTo>
                        <a:pt x="4" y="3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5" name="î$ḻiḓé"/>
                <p:cNvSpPr>
                  <a:spLocks/>
                </p:cNvSpPr>
                <p:nvPr/>
              </p:nvSpPr>
              <p:spPr bwMode="auto">
                <a:xfrm>
                  <a:off x="5379946" y="4804286"/>
                  <a:ext cx="85062" cy="54527"/>
                </a:xfrm>
                <a:custGeom>
                  <a:avLst/>
                  <a:gdLst>
                    <a:gd name="T0" fmla="*/ 7 w 11"/>
                    <a:gd name="T1" fmla="*/ 0 h 7"/>
                    <a:gd name="T2" fmla="*/ 4 w 11"/>
                    <a:gd name="T3" fmla="*/ 1 h 7"/>
                    <a:gd name="T4" fmla="*/ 0 w 11"/>
                    <a:gd name="T5" fmla="*/ 4 h 7"/>
                    <a:gd name="T6" fmla="*/ 3 w 11"/>
                    <a:gd name="T7" fmla="*/ 4 h 7"/>
                    <a:gd name="T8" fmla="*/ 6 w 11"/>
                    <a:gd name="T9" fmla="*/ 6 h 7"/>
                    <a:gd name="T10" fmla="*/ 9 w 11"/>
                    <a:gd name="T11" fmla="*/ 5 h 7"/>
                    <a:gd name="T12" fmla="*/ 11 w 11"/>
                    <a:gd name="T13" fmla="*/ 5 h 7"/>
                    <a:gd name="T14" fmla="*/ 7 w 11"/>
                    <a:gd name="T1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7">
                      <a:moveTo>
                        <a:pt x="7" y="0"/>
                      </a:moveTo>
                      <a:cubicBezTo>
                        <a:pt x="6" y="0"/>
                        <a:pt x="5" y="0"/>
                        <a:pt x="4" y="1"/>
                      </a:cubicBezTo>
                      <a:cubicBezTo>
                        <a:pt x="3" y="1"/>
                        <a:pt x="0" y="4"/>
                        <a:pt x="0" y="4"/>
                      </a:cubicBezTo>
                      <a:cubicBezTo>
                        <a:pt x="0" y="4"/>
                        <a:pt x="2" y="4"/>
                        <a:pt x="3" y="4"/>
                      </a:cubicBezTo>
                      <a:cubicBezTo>
                        <a:pt x="4" y="4"/>
                        <a:pt x="5" y="5"/>
                        <a:pt x="6" y="6"/>
                      </a:cubicBezTo>
                      <a:cubicBezTo>
                        <a:pt x="7" y="6"/>
                        <a:pt x="8" y="5"/>
                        <a:pt x="9" y="5"/>
                      </a:cubicBezTo>
                      <a:cubicBezTo>
                        <a:pt x="10" y="5"/>
                        <a:pt x="10" y="7"/>
                        <a:pt x="11" y="5"/>
                      </a:cubicBezTo>
                      <a:cubicBezTo>
                        <a:pt x="11" y="2"/>
                        <a:pt x="9" y="1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6" name="iṧ1íḓé"/>
                <p:cNvSpPr>
                  <a:spLocks/>
                </p:cNvSpPr>
                <p:nvPr/>
              </p:nvSpPr>
              <p:spPr bwMode="auto">
                <a:xfrm>
                  <a:off x="7023392" y="5355010"/>
                  <a:ext cx="92696" cy="224652"/>
                </a:xfrm>
                <a:custGeom>
                  <a:avLst/>
                  <a:gdLst>
                    <a:gd name="T0" fmla="*/ 7 w 12"/>
                    <a:gd name="T1" fmla="*/ 5 h 29"/>
                    <a:gd name="T2" fmla="*/ 4 w 12"/>
                    <a:gd name="T3" fmla="*/ 8 h 29"/>
                    <a:gd name="T4" fmla="*/ 1 w 12"/>
                    <a:gd name="T5" fmla="*/ 13 h 29"/>
                    <a:gd name="T6" fmla="*/ 1 w 12"/>
                    <a:gd name="T7" fmla="*/ 19 h 29"/>
                    <a:gd name="T8" fmla="*/ 1 w 12"/>
                    <a:gd name="T9" fmla="*/ 26 h 29"/>
                    <a:gd name="T10" fmla="*/ 2 w 12"/>
                    <a:gd name="T11" fmla="*/ 29 h 29"/>
                    <a:gd name="T12" fmla="*/ 6 w 12"/>
                    <a:gd name="T13" fmla="*/ 25 h 29"/>
                    <a:gd name="T14" fmla="*/ 8 w 12"/>
                    <a:gd name="T15" fmla="*/ 18 h 29"/>
                    <a:gd name="T16" fmla="*/ 10 w 12"/>
                    <a:gd name="T17" fmla="*/ 11 h 29"/>
                    <a:gd name="T18" fmla="*/ 12 w 12"/>
                    <a:gd name="T19" fmla="*/ 5 h 29"/>
                    <a:gd name="T20" fmla="*/ 11 w 12"/>
                    <a:gd name="T21" fmla="*/ 0 h 29"/>
                    <a:gd name="T22" fmla="*/ 7 w 12"/>
                    <a:gd name="T23" fmla="*/ 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" h="29">
                      <a:moveTo>
                        <a:pt x="7" y="5"/>
                      </a:moveTo>
                      <a:cubicBezTo>
                        <a:pt x="6" y="7"/>
                        <a:pt x="5" y="9"/>
                        <a:pt x="4" y="8"/>
                      </a:cubicBezTo>
                      <a:cubicBezTo>
                        <a:pt x="4" y="8"/>
                        <a:pt x="1" y="10"/>
                        <a:pt x="1" y="13"/>
                      </a:cubicBezTo>
                      <a:cubicBezTo>
                        <a:pt x="2" y="15"/>
                        <a:pt x="2" y="18"/>
                        <a:pt x="1" y="19"/>
                      </a:cubicBezTo>
                      <a:cubicBezTo>
                        <a:pt x="0" y="21"/>
                        <a:pt x="1" y="24"/>
                        <a:pt x="1" y="26"/>
                      </a:cubicBezTo>
                      <a:cubicBezTo>
                        <a:pt x="0" y="28"/>
                        <a:pt x="1" y="29"/>
                        <a:pt x="2" y="29"/>
                      </a:cubicBezTo>
                      <a:cubicBezTo>
                        <a:pt x="4" y="28"/>
                        <a:pt x="5" y="27"/>
                        <a:pt x="6" y="25"/>
                      </a:cubicBezTo>
                      <a:cubicBezTo>
                        <a:pt x="7" y="23"/>
                        <a:pt x="7" y="20"/>
                        <a:pt x="8" y="18"/>
                      </a:cubicBezTo>
                      <a:cubicBezTo>
                        <a:pt x="9" y="16"/>
                        <a:pt x="10" y="12"/>
                        <a:pt x="10" y="11"/>
                      </a:cubicBezTo>
                      <a:cubicBezTo>
                        <a:pt x="11" y="10"/>
                        <a:pt x="12" y="6"/>
                        <a:pt x="12" y="5"/>
                      </a:cubicBezTo>
                      <a:cubicBezTo>
                        <a:pt x="12" y="3"/>
                        <a:pt x="11" y="0"/>
                        <a:pt x="11" y="0"/>
                      </a:cubicBezTo>
                      <a:cubicBezTo>
                        <a:pt x="9" y="0"/>
                        <a:pt x="9" y="3"/>
                        <a:pt x="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7" name="îsľiḋe"/>
                <p:cNvSpPr>
                  <a:spLocks/>
                </p:cNvSpPr>
                <p:nvPr/>
              </p:nvSpPr>
              <p:spPr bwMode="auto">
                <a:xfrm>
                  <a:off x="6557731" y="4417144"/>
                  <a:ext cx="39260" cy="39260"/>
                </a:xfrm>
                <a:custGeom>
                  <a:avLst/>
                  <a:gdLst>
                    <a:gd name="T0" fmla="*/ 4 w 5"/>
                    <a:gd name="T1" fmla="*/ 3 h 5"/>
                    <a:gd name="T2" fmla="*/ 2 w 5"/>
                    <a:gd name="T3" fmla="*/ 0 h 5"/>
                    <a:gd name="T4" fmla="*/ 1 w 5"/>
                    <a:gd name="T5" fmla="*/ 4 h 5"/>
                    <a:gd name="T6" fmla="*/ 4 w 5"/>
                    <a:gd name="T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4" y="3"/>
                      </a:moveTo>
                      <a:cubicBezTo>
                        <a:pt x="5" y="2"/>
                        <a:pt x="3" y="0"/>
                        <a:pt x="2" y="0"/>
                      </a:cubicBezTo>
                      <a:cubicBezTo>
                        <a:pt x="1" y="0"/>
                        <a:pt x="0" y="3"/>
                        <a:pt x="1" y="4"/>
                      </a:cubicBezTo>
                      <a:cubicBezTo>
                        <a:pt x="2" y="5"/>
                        <a:pt x="3" y="4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8" name="îślïḍê"/>
                <p:cNvSpPr>
                  <a:spLocks/>
                </p:cNvSpPr>
                <p:nvPr/>
              </p:nvSpPr>
              <p:spPr bwMode="auto">
                <a:xfrm>
                  <a:off x="6472669" y="4417144"/>
                  <a:ext cx="22901" cy="22901"/>
                </a:xfrm>
                <a:custGeom>
                  <a:avLst/>
                  <a:gdLst>
                    <a:gd name="T0" fmla="*/ 2 w 3"/>
                    <a:gd name="T1" fmla="*/ 3 h 3"/>
                    <a:gd name="T2" fmla="*/ 1 w 3"/>
                    <a:gd name="T3" fmla="*/ 2 h 3"/>
                    <a:gd name="T4" fmla="*/ 2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2"/>
                        <a:pt x="2" y="0"/>
                        <a:pt x="1" y="2"/>
                      </a:cubicBezTo>
                      <a:cubicBezTo>
                        <a:pt x="0" y="3"/>
                        <a:pt x="2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9" name="íš1iḓé"/>
                <p:cNvSpPr>
                  <a:spLocks/>
                </p:cNvSpPr>
                <p:nvPr/>
              </p:nvSpPr>
              <p:spPr bwMode="auto">
                <a:xfrm>
                  <a:off x="6627526" y="4464037"/>
                  <a:ext cx="54527" cy="38169"/>
                </a:xfrm>
                <a:custGeom>
                  <a:avLst/>
                  <a:gdLst>
                    <a:gd name="T0" fmla="*/ 2 w 7"/>
                    <a:gd name="T1" fmla="*/ 3 h 5"/>
                    <a:gd name="T2" fmla="*/ 5 w 7"/>
                    <a:gd name="T3" fmla="*/ 5 h 5"/>
                    <a:gd name="T4" fmla="*/ 7 w 7"/>
                    <a:gd name="T5" fmla="*/ 3 h 5"/>
                    <a:gd name="T6" fmla="*/ 4 w 7"/>
                    <a:gd name="T7" fmla="*/ 1 h 5"/>
                    <a:gd name="T8" fmla="*/ 1 w 7"/>
                    <a:gd name="T9" fmla="*/ 1 h 5"/>
                    <a:gd name="T10" fmla="*/ 2 w 7"/>
                    <a:gd name="T11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5">
                      <a:moveTo>
                        <a:pt x="2" y="3"/>
                      </a:moveTo>
                      <a:cubicBezTo>
                        <a:pt x="3" y="3"/>
                        <a:pt x="4" y="4"/>
                        <a:pt x="5" y="5"/>
                      </a:cubicBezTo>
                      <a:cubicBezTo>
                        <a:pt x="5" y="5"/>
                        <a:pt x="7" y="5"/>
                        <a:pt x="7" y="3"/>
                      </a:cubicBezTo>
                      <a:cubicBezTo>
                        <a:pt x="6" y="1"/>
                        <a:pt x="4" y="1"/>
                        <a:pt x="4" y="1"/>
                      </a:cubicBezTo>
                      <a:cubicBezTo>
                        <a:pt x="3" y="1"/>
                        <a:pt x="1" y="0"/>
                        <a:pt x="1" y="1"/>
                      </a:cubicBezTo>
                      <a:cubicBezTo>
                        <a:pt x="0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0" name="isḻíḑe"/>
                <p:cNvSpPr>
                  <a:spLocks/>
                </p:cNvSpPr>
                <p:nvPr/>
              </p:nvSpPr>
              <p:spPr bwMode="auto">
                <a:xfrm>
                  <a:off x="6270919" y="4161957"/>
                  <a:ext cx="69795" cy="69795"/>
                </a:xfrm>
                <a:custGeom>
                  <a:avLst/>
                  <a:gdLst>
                    <a:gd name="T0" fmla="*/ 1 w 9"/>
                    <a:gd name="T1" fmla="*/ 3 h 9"/>
                    <a:gd name="T2" fmla="*/ 1 w 9"/>
                    <a:gd name="T3" fmla="*/ 6 h 9"/>
                    <a:gd name="T4" fmla="*/ 2 w 9"/>
                    <a:gd name="T5" fmla="*/ 9 h 9"/>
                    <a:gd name="T6" fmla="*/ 6 w 9"/>
                    <a:gd name="T7" fmla="*/ 8 h 9"/>
                    <a:gd name="T8" fmla="*/ 9 w 9"/>
                    <a:gd name="T9" fmla="*/ 5 h 9"/>
                    <a:gd name="T10" fmla="*/ 8 w 9"/>
                    <a:gd name="T11" fmla="*/ 1 h 9"/>
                    <a:gd name="T12" fmla="*/ 5 w 9"/>
                    <a:gd name="T13" fmla="*/ 0 h 9"/>
                    <a:gd name="T14" fmla="*/ 3 w 9"/>
                    <a:gd name="T15" fmla="*/ 2 h 9"/>
                    <a:gd name="T16" fmla="*/ 1 w 9"/>
                    <a:gd name="T1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1" y="3"/>
                      </a:moveTo>
                      <a:cubicBezTo>
                        <a:pt x="1" y="5"/>
                        <a:pt x="2" y="6"/>
                        <a:pt x="1" y="6"/>
                      </a:cubicBezTo>
                      <a:cubicBezTo>
                        <a:pt x="0" y="7"/>
                        <a:pt x="1" y="9"/>
                        <a:pt x="2" y="9"/>
                      </a:cubicBezTo>
                      <a:cubicBezTo>
                        <a:pt x="4" y="9"/>
                        <a:pt x="5" y="8"/>
                        <a:pt x="6" y="8"/>
                      </a:cubicBezTo>
                      <a:cubicBezTo>
                        <a:pt x="8" y="7"/>
                        <a:pt x="9" y="6"/>
                        <a:pt x="9" y="5"/>
                      </a:cubicBezTo>
                      <a:cubicBezTo>
                        <a:pt x="9" y="3"/>
                        <a:pt x="9" y="1"/>
                        <a:pt x="8" y="1"/>
                      </a:cubicBez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4" y="0"/>
                        <a:pt x="4" y="2"/>
                        <a:pt x="3" y="2"/>
                      </a:cubicBezTo>
                      <a:cubicBezTo>
                        <a:pt x="2" y="2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1" name="îṧlidè"/>
                <p:cNvSpPr>
                  <a:spLocks/>
                </p:cNvSpPr>
                <p:nvPr/>
              </p:nvSpPr>
              <p:spPr bwMode="auto">
                <a:xfrm>
                  <a:off x="6310178" y="4107430"/>
                  <a:ext cx="154857" cy="147223"/>
                </a:xfrm>
                <a:custGeom>
                  <a:avLst/>
                  <a:gdLst>
                    <a:gd name="T0" fmla="*/ 5 w 20"/>
                    <a:gd name="T1" fmla="*/ 9 h 19"/>
                    <a:gd name="T2" fmla="*/ 9 w 20"/>
                    <a:gd name="T3" fmla="*/ 11 h 19"/>
                    <a:gd name="T4" fmla="*/ 4 w 20"/>
                    <a:gd name="T5" fmla="*/ 16 h 19"/>
                    <a:gd name="T6" fmla="*/ 8 w 20"/>
                    <a:gd name="T7" fmla="*/ 17 h 19"/>
                    <a:gd name="T8" fmla="*/ 8 w 20"/>
                    <a:gd name="T9" fmla="*/ 18 h 19"/>
                    <a:gd name="T10" fmla="*/ 11 w 20"/>
                    <a:gd name="T11" fmla="*/ 17 h 19"/>
                    <a:gd name="T12" fmla="*/ 16 w 20"/>
                    <a:gd name="T13" fmla="*/ 18 h 19"/>
                    <a:gd name="T14" fmla="*/ 19 w 20"/>
                    <a:gd name="T15" fmla="*/ 15 h 19"/>
                    <a:gd name="T16" fmla="*/ 16 w 20"/>
                    <a:gd name="T17" fmla="*/ 11 h 19"/>
                    <a:gd name="T18" fmla="*/ 12 w 20"/>
                    <a:gd name="T19" fmla="*/ 6 h 19"/>
                    <a:gd name="T20" fmla="*/ 14 w 20"/>
                    <a:gd name="T21" fmla="*/ 2 h 19"/>
                    <a:gd name="T22" fmla="*/ 8 w 20"/>
                    <a:gd name="T23" fmla="*/ 1 h 19"/>
                    <a:gd name="T24" fmla="*/ 4 w 20"/>
                    <a:gd name="T25" fmla="*/ 2 h 19"/>
                    <a:gd name="T26" fmla="*/ 2 w 20"/>
                    <a:gd name="T27" fmla="*/ 2 h 19"/>
                    <a:gd name="T28" fmla="*/ 2 w 20"/>
                    <a:gd name="T29" fmla="*/ 5 h 19"/>
                    <a:gd name="T30" fmla="*/ 5 w 20"/>
                    <a:gd name="T31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19">
                      <a:moveTo>
                        <a:pt x="5" y="9"/>
                      </a:moveTo>
                      <a:cubicBezTo>
                        <a:pt x="7" y="9"/>
                        <a:pt x="11" y="10"/>
                        <a:pt x="9" y="11"/>
                      </a:cubicBezTo>
                      <a:cubicBezTo>
                        <a:pt x="8" y="11"/>
                        <a:pt x="4" y="15"/>
                        <a:pt x="4" y="16"/>
                      </a:cubicBezTo>
                      <a:cubicBezTo>
                        <a:pt x="4" y="17"/>
                        <a:pt x="8" y="17"/>
                        <a:pt x="8" y="17"/>
                      </a:cubicBezTo>
                      <a:cubicBezTo>
                        <a:pt x="8" y="17"/>
                        <a:pt x="7" y="18"/>
                        <a:pt x="8" y="18"/>
                      </a:cubicBezTo>
                      <a:cubicBezTo>
                        <a:pt x="9" y="19"/>
                        <a:pt x="10" y="17"/>
                        <a:pt x="11" y="17"/>
                      </a:cubicBezTo>
                      <a:cubicBezTo>
                        <a:pt x="12" y="17"/>
                        <a:pt x="15" y="18"/>
                        <a:pt x="16" y="18"/>
                      </a:cubicBezTo>
                      <a:cubicBezTo>
                        <a:pt x="18" y="18"/>
                        <a:pt x="20" y="16"/>
                        <a:pt x="19" y="15"/>
                      </a:cubicBezTo>
                      <a:cubicBezTo>
                        <a:pt x="19" y="14"/>
                        <a:pt x="17" y="12"/>
                        <a:pt x="16" y="11"/>
                      </a:cubicBezTo>
                      <a:cubicBezTo>
                        <a:pt x="14" y="10"/>
                        <a:pt x="13" y="7"/>
                        <a:pt x="12" y="6"/>
                      </a:cubicBezTo>
                      <a:cubicBezTo>
                        <a:pt x="10" y="5"/>
                        <a:pt x="15" y="3"/>
                        <a:pt x="14" y="2"/>
                      </a:cubicBezTo>
                      <a:cubicBezTo>
                        <a:pt x="13" y="1"/>
                        <a:pt x="9" y="1"/>
                        <a:pt x="8" y="1"/>
                      </a:cubicBezTo>
                      <a:cubicBezTo>
                        <a:pt x="6" y="0"/>
                        <a:pt x="5" y="1"/>
                        <a:pt x="4" y="2"/>
                      </a:cubicBezTo>
                      <a:cubicBezTo>
                        <a:pt x="4" y="3"/>
                        <a:pt x="3" y="1"/>
                        <a:pt x="2" y="2"/>
                      </a:cubicBezTo>
                      <a:cubicBezTo>
                        <a:pt x="0" y="2"/>
                        <a:pt x="1" y="4"/>
                        <a:pt x="2" y="5"/>
                      </a:cubicBezTo>
                      <a:cubicBezTo>
                        <a:pt x="2" y="6"/>
                        <a:pt x="4" y="8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2" name="îSľîdè"/>
                <p:cNvSpPr>
                  <a:spLocks/>
                </p:cNvSpPr>
                <p:nvPr/>
              </p:nvSpPr>
              <p:spPr bwMode="auto">
                <a:xfrm>
                  <a:off x="6162955" y="3928581"/>
                  <a:ext cx="1130892" cy="1821205"/>
                </a:xfrm>
                <a:custGeom>
                  <a:avLst/>
                  <a:gdLst>
                    <a:gd name="T0" fmla="*/ 43 w 146"/>
                    <a:gd name="T1" fmla="*/ 19 h 235"/>
                    <a:gd name="T2" fmla="*/ 57 w 146"/>
                    <a:gd name="T3" fmla="*/ 30 h 235"/>
                    <a:gd name="T4" fmla="*/ 65 w 146"/>
                    <a:gd name="T5" fmla="*/ 33 h 235"/>
                    <a:gd name="T6" fmla="*/ 72 w 146"/>
                    <a:gd name="T7" fmla="*/ 16 h 235"/>
                    <a:gd name="T8" fmla="*/ 76 w 146"/>
                    <a:gd name="T9" fmla="*/ 24 h 235"/>
                    <a:gd name="T10" fmla="*/ 76 w 146"/>
                    <a:gd name="T11" fmla="*/ 26 h 235"/>
                    <a:gd name="T12" fmla="*/ 67 w 146"/>
                    <a:gd name="T13" fmla="*/ 34 h 235"/>
                    <a:gd name="T14" fmla="*/ 57 w 146"/>
                    <a:gd name="T15" fmla="*/ 34 h 235"/>
                    <a:gd name="T16" fmla="*/ 50 w 146"/>
                    <a:gd name="T17" fmla="*/ 29 h 235"/>
                    <a:gd name="T18" fmla="*/ 38 w 146"/>
                    <a:gd name="T19" fmla="*/ 40 h 235"/>
                    <a:gd name="T20" fmla="*/ 33 w 146"/>
                    <a:gd name="T21" fmla="*/ 50 h 235"/>
                    <a:gd name="T22" fmla="*/ 17 w 146"/>
                    <a:gd name="T23" fmla="*/ 66 h 235"/>
                    <a:gd name="T24" fmla="*/ 27 w 146"/>
                    <a:gd name="T25" fmla="*/ 72 h 235"/>
                    <a:gd name="T26" fmla="*/ 42 w 146"/>
                    <a:gd name="T27" fmla="*/ 61 h 235"/>
                    <a:gd name="T28" fmla="*/ 60 w 146"/>
                    <a:gd name="T29" fmla="*/ 62 h 235"/>
                    <a:gd name="T30" fmla="*/ 71 w 146"/>
                    <a:gd name="T31" fmla="*/ 66 h 235"/>
                    <a:gd name="T32" fmla="*/ 69 w 146"/>
                    <a:gd name="T33" fmla="*/ 60 h 235"/>
                    <a:gd name="T34" fmla="*/ 83 w 146"/>
                    <a:gd name="T35" fmla="*/ 71 h 235"/>
                    <a:gd name="T36" fmla="*/ 90 w 146"/>
                    <a:gd name="T37" fmla="*/ 75 h 235"/>
                    <a:gd name="T38" fmla="*/ 100 w 146"/>
                    <a:gd name="T39" fmla="*/ 85 h 235"/>
                    <a:gd name="T40" fmla="*/ 87 w 146"/>
                    <a:gd name="T41" fmla="*/ 91 h 235"/>
                    <a:gd name="T42" fmla="*/ 70 w 146"/>
                    <a:gd name="T43" fmla="*/ 87 h 235"/>
                    <a:gd name="T44" fmla="*/ 59 w 146"/>
                    <a:gd name="T45" fmla="*/ 75 h 235"/>
                    <a:gd name="T46" fmla="*/ 24 w 146"/>
                    <a:gd name="T47" fmla="*/ 76 h 235"/>
                    <a:gd name="T48" fmla="*/ 3 w 146"/>
                    <a:gd name="T49" fmla="*/ 106 h 235"/>
                    <a:gd name="T50" fmla="*/ 4 w 146"/>
                    <a:gd name="T51" fmla="*/ 135 h 235"/>
                    <a:gd name="T52" fmla="*/ 27 w 146"/>
                    <a:gd name="T53" fmla="*/ 150 h 235"/>
                    <a:gd name="T54" fmla="*/ 53 w 146"/>
                    <a:gd name="T55" fmla="*/ 150 h 235"/>
                    <a:gd name="T56" fmla="*/ 61 w 146"/>
                    <a:gd name="T57" fmla="*/ 176 h 235"/>
                    <a:gd name="T58" fmla="*/ 61 w 146"/>
                    <a:gd name="T59" fmla="*/ 209 h 235"/>
                    <a:gd name="T60" fmla="*/ 66 w 146"/>
                    <a:gd name="T61" fmla="*/ 230 h 235"/>
                    <a:gd name="T62" fmla="*/ 90 w 146"/>
                    <a:gd name="T63" fmla="*/ 223 h 235"/>
                    <a:gd name="T64" fmla="*/ 100 w 146"/>
                    <a:gd name="T65" fmla="*/ 200 h 235"/>
                    <a:gd name="T66" fmla="*/ 107 w 146"/>
                    <a:gd name="T67" fmla="*/ 174 h 235"/>
                    <a:gd name="T68" fmla="*/ 125 w 146"/>
                    <a:gd name="T69" fmla="*/ 139 h 235"/>
                    <a:gd name="T70" fmla="*/ 112 w 146"/>
                    <a:gd name="T71" fmla="*/ 126 h 235"/>
                    <a:gd name="T72" fmla="*/ 99 w 146"/>
                    <a:gd name="T73" fmla="*/ 95 h 235"/>
                    <a:gd name="T74" fmla="*/ 112 w 146"/>
                    <a:gd name="T75" fmla="*/ 117 h 235"/>
                    <a:gd name="T76" fmla="*/ 129 w 146"/>
                    <a:gd name="T77" fmla="*/ 122 h 235"/>
                    <a:gd name="T78" fmla="*/ 132 w 146"/>
                    <a:gd name="T79" fmla="*/ 102 h 235"/>
                    <a:gd name="T80" fmla="*/ 122 w 146"/>
                    <a:gd name="T81" fmla="*/ 94 h 235"/>
                    <a:gd name="T82" fmla="*/ 135 w 146"/>
                    <a:gd name="T83" fmla="*/ 103 h 235"/>
                    <a:gd name="T84" fmla="*/ 103 w 146"/>
                    <a:gd name="T85" fmla="*/ 18 h 235"/>
                    <a:gd name="T86" fmla="*/ 96 w 146"/>
                    <a:gd name="T87" fmla="*/ 13 h 235"/>
                    <a:gd name="T88" fmla="*/ 99 w 146"/>
                    <a:gd name="T89" fmla="*/ 159 h 235"/>
                    <a:gd name="T90" fmla="*/ 122 w 146"/>
                    <a:gd name="T91" fmla="*/ 56 h 235"/>
                    <a:gd name="T92" fmla="*/ 123 w 146"/>
                    <a:gd name="T93" fmla="*/ 61 h 235"/>
                    <a:gd name="T94" fmla="*/ 129 w 146"/>
                    <a:gd name="T95" fmla="*/ 77 h 235"/>
                    <a:gd name="T96" fmla="*/ 121 w 146"/>
                    <a:gd name="T97" fmla="*/ 66 h 235"/>
                    <a:gd name="T98" fmla="*/ 94 w 146"/>
                    <a:gd name="T99" fmla="*/ 25 h 235"/>
                    <a:gd name="T100" fmla="*/ 101 w 146"/>
                    <a:gd name="T101" fmla="*/ 55 h 235"/>
                    <a:gd name="T102" fmla="*/ 110 w 146"/>
                    <a:gd name="T103" fmla="*/ 66 h 235"/>
                    <a:gd name="T104" fmla="*/ 88 w 146"/>
                    <a:gd name="T105" fmla="*/ 66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46" h="235">
                      <a:moveTo>
                        <a:pt x="74" y="1"/>
                      </a:moveTo>
                      <a:cubicBezTo>
                        <a:pt x="71" y="1"/>
                        <a:pt x="61" y="5"/>
                        <a:pt x="60" y="6"/>
                      </a:cubicBezTo>
                      <a:cubicBezTo>
                        <a:pt x="60" y="6"/>
                        <a:pt x="59" y="8"/>
                        <a:pt x="57" y="10"/>
                      </a:cubicBezTo>
                      <a:cubicBezTo>
                        <a:pt x="56" y="11"/>
                        <a:pt x="52" y="12"/>
                        <a:pt x="49" y="13"/>
                      </a:cubicBezTo>
                      <a:cubicBezTo>
                        <a:pt x="47" y="13"/>
                        <a:pt x="43" y="18"/>
                        <a:pt x="43" y="19"/>
                      </a:cubicBezTo>
                      <a:cubicBezTo>
                        <a:pt x="43" y="19"/>
                        <a:pt x="45" y="22"/>
                        <a:pt x="45" y="22"/>
                      </a:cubicBezTo>
                      <a:cubicBezTo>
                        <a:pt x="44" y="23"/>
                        <a:pt x="46" y="26"/>
                        <a:pt x="47" y="26"/>
                      </a:cubicBezTo>
                      <a:cubicBezTo>
                        <a:pt x="49" y="27"/>
                        <a:pt x="52" y="27"/>
                        <a:pt x="52" y="26"/>
                      </a:cubicBezTo>
                      <a:cubicBezTo>
                        <a:pt x="52" y="25"/>
                        <a:pt x="54" y="23"/>
                        <a:pt x="55" y="24"/>
                      </a:cubicBezTo>
                      <a:cubicBezTo>
                        <a:pt x="55" y="26"/>
                        <a:pt x="57" y="29"/>
                        <a:pt x="57" y="30"/>
                      </a:cubicBezTo>
                      <a:cubicBezTo>
                        <a:pt x="57" y="30"/>
                        <a:pt x="57" y="32"/>
                        <a:pt x="57" y="33"/>
                      </a:cubicBezTo>
                      <a:cubicBezTo>
                        <a:pt x="57" y="33"/>
                        <a:pt x="57" y="33"/>
                        <a:pt x="57" y="33"/>
                      </a:cubicBezTo>
                      <a:cubicBezTo>
                        <a:pt x="58" y="33"/>
                        <a:pt x="58" y="35"/>
                        <a:pt x="58" y="35"/>
                      </a:cubicBezTo>
                      <a:cubicBezTo>
                        <a:pt x="58" y="35"/>
                        <a:pt x="59" y="37"/>
                        <a:pt x="60" y="37"/>
                      </a:cubicBezTo>
                      <a:cubicBezTo>
                        <a:pt x="61" y="31"/>
                        <a:pt x="65" y="33"/>
                        <a:pt x="65" y="33"/>
                      </a:cubicBezTo>
                      <a:cubicBezTo>
                        <a:pt x="65" y="33"/>
                        <a:pt x="67" y="31"/>
                        <a:pt x="66" y="30"/>
                      </a:cubicBezTo>
                      <a:cubicBezTo>
                        <a:pt x="66" y="28"/>
                        <a:pt x="68" y="26"/>
                        <a:pt x="68" y="25"/>
                      </a:cubicBezTo>
                      <a:cubicBezTo>
                        <a:pt x="69" y="25"/>
                        <a:pt x="70" y="23"/>
                        <a:pt x="68" y="22"/>
                      </a:cubicBezTo>
                      <a:cubicBezTo>
                        <a:pt x="66" y="21"/>
                        <a:pt x="64" y="20"/>
                        <a:pt x="66" y="19"/>
                      </a:cubicBezTo>
                      <a:cubicBezTo>
                        <a:pt x="68" y="17"/>
                        <a:pt x="70" y="19"/>
                        <a:pt x="72" y="16"/>
                      </a:cubicBezTo>
                      <a:cubicBezTo>
                        <a:pt x="74" y="13"/>
                        <a:pt x="71" y="12"/>
                        <a:pt x="74" y="12"/>
                      </a:cubicBezTo>
                      <a:cubicBezTo>
                        <a:pt x="77" y="12"/>
                        <a:pt x="80" y="12"/>
                        <a:pt x="79" y="13"/>
                      </a:cubicBezTo>
                      <a:cubicBezTo>
                        <a:pt x="79" y="14"/>
                        <a:pt x="75" y="16"/>
                        <a:pt x="74" y="17"/>
                      </a:cubicBezTo>
                      <a:cubicBezTo>
                        <a:pt x="72" y="18"/>
                        <a:pt x="72" y="20"/>
                        <a:pt x="73" y="21"/>
                      </a:cubicBezTo>
                      <a:cubicBezTo>
                        <a:pt x="74" y="22"/>
                        <a:pt x="75" y="24"/>
                        <a:pt x="76" y="24"/>
                      </a:cubicBezTo>
                      <a:cubicBezTo>
                        <a:pt x="77" y="24"/>
                        <a:pt x="79" y="23"/>
                        <a:pt x="80" y="23"/>
                      </a:cubicBezTo>
                      <a:cubicBezTo>
                        <a:pt x="82" y="23"/>
                        <a:pt x="85" y="23"/>
                        <a:pt x="85" y="23"/>
                      </a:cubicBezTo>
                      <a:cubicBezTo>
                        <a:pt x="86" y="23"/>
                        <a:pt x="88" y="26"/>
                        <a:pt x="87" y="26"/>
                      </a:cubicBezTo>
                      <a:cubicBezTo>
                        <a:pt x="86" y="26"/>
                        <a:pt x="84" y="26"/>
                        <a:pt x="82" y="26"/>
                      </a:cubicBezTo>
                      <a:cubicBezTo>
                        <a:pt x="79" y="26"/>
                        <a:pt x="76" y="26"/>
                        <a:pt x="76" y="26"/>
                      </a:cubicBezTo>
                      <a:cubicBezTo>
                        <a:pt x="76" y="27"/>
                        <a:pt x="80" y="28"/>
                        <a:pt x="79" y="29"/>
                      </a:cubicBezTo>
                      <a:cubicBezTo>
                        <a:pt x="78" y="30"/>
                        <a:pt x="76" y="29"/>
                        <a:pt x="75" y="28"/>
                      </a:cubicBezTo>
                      <a:cubicBezTo>
                        <a:pt x="73" y="28"/>
                        <a:pt x="73" y="30"/>
                        <a:pt x="72" y="32"/>
                      </a:cubicBezTo>
                      <a:cubicBezTo>
                        <a:pt x="72" y="33"/>
                        <a:pt x="74" y="36"/>
                        <a:pt x="71" y="35"/>
                      </a:cubicBezTo>
                      <a:cubicBezTo>
                        <a:pt x="69" y="34"/>
                        <a:pt x="67" y="33"/>
                        <a:pt x="67" y="34"/>
                      </a:cubicBezTo>
                      <a:cubicBezTo>
                        <a:pt x="66" y="34"/>
                        <a:pt x="65" y="35"/>
                        <a:pt x="63" y="35"/>
                      </a:cubicBezTo>
                      <a:cubicBezTo>
                        <a:pt x="62" y="36"/>
                        <a:pt x="62" y="38"/>
                        <a:pt x="60" y="37"/>
                      </a:cubicBezTo>
                      <a:cubicBezTo>
                        <a:pt x="60" y="37"/>
                        <a:pt x="60" y="37"/>
                        <a:pt x="60" y="37"/>
                      </a:cubicBezTo>
                      <a:cubicBezTo>
                        <a:pt x="58" y="37"/>
                        <a:pt x="58" y="37"/>
                        <a:pt x="58" y="37"/>
                      </a:cubicBezTo>
                      <a:cubicBezTo>
                        <a:pt x="58" y="36"/>
                        <a:pt x="58" y="35"/>
                        <a:pt x="57" y="34"/>
                      </a:cubicBezTo>
                      <a:cubicBezTo>
                        <a:pt x="57" y="34"/>
                        <a:pt x="57" y="34"/>
                        <a:pt x="57" y="33"/>
                      </a:cubicBezTo>
                      <a:cubicBezTo>
                        <a:pt x="57" y="33"/>
                        <a:pt x="56" y="33"/>
                        <a:pt x="56" y="33"/>
                      </a:cubicBezTo>
                      <a:cubicBezTo>
                        <a:pt x="56" y="33"/>
                        <a:pt x="55" y="33"/>
                        <a:pt x="55" y="31"/>
                      </a:cubicBezTo>
                      <a:cubicBezTo>
                        <a:pt x="54" y="30"/>
                        <a:pt x="55" y="28"/>
                        <a:pt x="54" y="28"/>
                      </a:cubicBezTo>
                      <a:cubicBezTo>
                        <a:pt x="53" y="28"/>
                        <a:pt x="51" y="28"/>
                        <a:pt x="50" y="29"/>
                      </a:cubicBezTo>
                      <a:cubicBezTo>
                        <a:pt x="50" y="30"/>
                        <a:pt x="49" y="32"/>
                        <a:pt x="50" y="33"/>
                      </a:cubicBezTo>
                      <a:cubicBezTo>
                        <a:pt x="51" y="34"/>
                        <a:pt x="53" y="36"/>
                        <a:pt x="51" y="35"/>
                      </a:cubicBezTo>
                      <a:cubicBezTo>
                        <a:pt x="49" y="35"/>
                        <a:pt x="47" y="34"/>
                        <a:pt x="46" y="35"/>
                      </a:cubicBezTo>
                      <a:cubicBezTo>
                        <a:pt x="45" y="36"/>
                        <a:pt x="42" y="39"/>
                        <a:pt x="42" y="39"/>
                      </a:cubicBezTo>
                      <a:cubicBezTo>
                        <a:pt x="42" y="39"/>
                        <a:pt x="38" y="39"/>
                        <a:pt x="38" y="40"/>
                      </a:cubicBezTo>
                      <a:cubicBezTo>
                        <a:pt x="38" y="41"/>
                        <a:pt x="39" y="43"/>
                        <a:pt x="37" y="43"/>
                      </a:cubicBezTo>
                      <a:cubicBezTo>
                        <a:pt x="36" y="43"/>
                        <a:pt x="34" y="43"/>
                        <a:pt x="32" y="44"/>
                      </a:cubicBezTo>
                      <a:cubicBezTo>
                        <a:pt x="30" y="44"/>
                        <a:pt x="30" y="45"/>
                        <a:pt x="27" y="45"/>
                      </a:cubicBezTo>
                      <a:cubicBezTo>
                        <a:pt x="25" y="45"/>
                        <a:pt x="25" y="46"/>
                        <a:pt x="27" y="47"/>
                      </a:cubicBezTo>
                      <a:cubicBezTo>
                        <a:pt x="29" y="47"/>
                        <a:pt x="33" y="49"/>
                        <a:pt x="33" y="50"/>
                      </a:cubicBezTo>
                      <a:cubicBezTo>
                        <a:pt x="33" y="52"/>
                        <a:pt x="33" y="54"/>
                        <a:pt x="32" y="56"/>
                      </a:cubicBezTo>
                      <a:cubicBezTo>
                        <a:pt x="32" y="57"/>
                        <a:pt x="28" y="56"/>
                        <a:pt x="26" y="56"/>
                      </a:cubicBezTo>
                      <a:cubicBezTo>
                        <a:pt x="24" y="56"/>
                        <a:pt x="20" y="55"/>
                        <a:pt x="18" y="56"/>
                      </a:cubicBezTo>
                      <a:cubicBezTo>
                        <a:pt x="16" y="57"/>
                        <a:pt x="17" y="61"/>
                        <a:pt x="17" y="62"/>
                      </a:cubicBezTo>
                      <a:cubicBezTo>
                        <a:pt x="18" y="64"/>
                        <a:pt x="17" y="65"/>
                        <a:pt x="17" y="66"/>
                      </a:cubicBezTo>
                      <a:cubicBezTo>
                        <a:pt x="16" y="66"/>
                        <a:pt x="16" y="68"/>
                        <a:pt x="17" y="69"/>
                      </a:cubicBezTo>
                      <a:cubicBezTo>
                        <a:pt x="18" y="70"/>
                        <a:pt x="18" y="72"/>
                        <a:pt x="19" y="72"/>
                      </a:cubicBezTo>
                      <a:cubicBezTo>
                        <a:pt x="20" y="72"/>
                        <a:pt x="22" y="71"/>
                        <a:pt x="23" y="72"/>
                      </a:cubicBezTo>
                      <a:cubicBezTo>
                        <a:pt x="24" y="73"/>
                        <a:pt x="25" y="76"/>
                        <a:pt x="25" y="75"/>
                      </a:cubicBezTo>
                      <a:cubicBezTo>
                        <a:pt x="26" y="74"/>
                        <a:pt x="26" y="72"/>
                        <a:pt x="27" y="72"/>
                      </a:cubicBezTo>
                      <a:cubicBezTo>
                        <a:pt x="28" y="73"/>
                        <a:pt x="30" y="72"/>
                        <a:pt x="32" y="72"/>
                      </a:cubicBezTo>
                      <a:cubicBezTo>
                        <a:pt x="33" y="72"/>
                        <a:pt x="34" y="70"/>
                        <a:pt x="36" y="69"/>
                      </a:cubicBezTo>
                      <a:cubicBezTo>
                        <a:pt x="37" y="68"/>
                        <a:pt x="36" y="68"/>
                        <a:pt x="36" y="67"/>
                      </a:cubicBezTo>
                      <a:cubicBezTo>
                        <a:pt x="35" y="66"/>
                        <a:pt x="37" y="64"/>
                        <a:pt x="38" y="63"/>
                      </a:cubicBezTo>
                      <a:cubicBezTo>
                        <a:pt x="39" y="62"/>
                        <a:pt x="42" y="63"/>
                        <a:pt x="42" y="61"/>
                      </a:cubicBezTo>
                      <a:cubicBezTo>
                        <a:pt x="42" y="60"/>
                        <a:pt x="42" y="57"/>
                        <a:pt x="44" y="57"/>
                      </a:cubicBezTo>
                      <a:cubicBezTo>
                        <a:pt x="45" y="58"/>
                        <a:pt x="47" y="59"/>
                        <a:pt x="48" y="59"/>
                      </a:cubicBezTo>
                      <a:cubicBezTo>
                        <a:pt x="49" y="59"/>
                        <a:pt x="52" y="57"/>
                        <a:pt x="52" y="56"/>
                      </a:cubicBezTo>
                      <a:cubicBezTo>
                        <a:pt x="53" y="56"/>
                        <a:pt x="55" y="56"/>
                        <a:pt x="56" y="58"/>
                      </a:cubicBezTo>
                      <a:cubicBezTo>
                        <a:pt x="56" y="60"/>
                        <a:pt x="59" y="62"/>
                        <a:pt x="60" y="62"/>
                      </a:cubicBezTo>
                      <a:cubicBezTo>
                        <a:pt x="60" y="63"/>
                        <a:pt x="65" y="65"/>
                        <a:pt x="65" y="65"/>
                      </a:cubicBezTo>
                      <a:cubicBezTo>
                        <a:pt x="66" y="66"/>
                        <a:pt x="67" y="68"/>
                        <a:pt x="67" y="69"/>
                      </a:cubicBezTo>
                      <a:cubicBezTo>
                        <a:pt x="68" y="71"/>
                        <a:pt x="70" y="73"/>
                        <a:pt x="70" y="71"/>
                      </a:cubicBezTo>
                      <a:cubicBezTo>
                        <a:pt x="70" y="70"/>
                        <a:pt x="68" y="66"/>
                        <a:pt x="69" y="66"/>
                      </a:cubicBezTo>
                      <a:cubicBezTo>
                        <a:pt x="70" y="66"/>
                        <a:pt x="71" y="66"/>
                        <a:pt x="71" y="66"/>
                      </a:cubicBezTo>
                      <a:cubicBezTo>
                        <a:pt x="71" y="66"/>
                        <a:pt x="68" y="63"/>
                        <a:pt x="67" y="62"/>
                      </a:cubicBezTo>
                      <a:cubicBezTo>
                        <a:pt x="66" y="62"/>
                        <a:pt x="64" y="60"/>
                        <a:pt x="63" y="58"/>
                      </a:cubicBezTo>
                      <a:cubicBezTo>
                        <a:pt x="62" y="56"/>
                        <a:pt x="59" y="56"/>
                        <a:pt x="59" y="54"/>
                      </a:cubicBezTo>
                      <a:cubicBezTo>
                        <a:pt x="59" y="52"/>
                        <a:pt x="62" y="53"/>
                        <a:pt x="63" y="55"/>
                      </a:cubicBezTo>
                      <a:cubicBezTo>
                        <a:pt x="64" y="57"/>
                        <a:pt x="68" y="59"/>
                        <a:pt x="69" y="60"/>
                      </a:cubicBezTo>
                      <a:cubicBezTo>
                        <a:pt x="70" y="62"/>
                        <a:pt x="72" y="62"/>
                        <a:pt x="72" y="64"/>
                      </a:cubicBezTo>
                      <a:cubicBezTo>
                        <a:pt x="73" y="66"/>
                        <a:pt x="74" y="68"/>
                        <a:pt x="75" y="69"/>
                      </a:cubicBezTo>
                      <a:cubicBezTo>
                        <a:pt x="76" y="69"/>
                        <a:pt x="76" y="76"/>
                        <a:pt x="77" y="77"/>
                      </a:cubicBezTo>
                      <a:cubicBezTo>
                        <a:pt x="77" y="78"/>
                        <a:pt x="80" y="75"/>
                        <a:pt x="80" y="74"/>
                      </a:cubicBezTo>
                      <a:cubicBezTo>
                        <a:pt x="81" y="73"/>
                        <a:pt x="83" y="73"/>
                        <a:pt x="83" y="71"/>
                      </a:cubicBezTo>
                      <a:cubicBezTo>
                        <a:pt x="83" y="70"/>
                        <a:pt x="81" y="69"/>
                        <a:pt x="80" y="68"/>
                      </a:cubicBezTo>
                      <a:cubicBezTo>
                        <a:pt x="79" y="67"/>
                        <a:pt x="81" y="67"/>
                        <a:pt x="82" y="66"/>
                      </a:cubicBezTo>
                      <a:cubicBezTo>
                        <a:pt x="83" y="65"/>
                        <a:pt x="84" y="64"/>
                        <a:pt x="85" y="65"/>
                      </a:cubicBezTo>
                      <a:cubicBezTo>
                        <a:pt x="85" y="67"/>
                        <a:pt x="85" y="71"/>
                        <a:pt x="86" y="72"/>
                      </a:cubicBezTo>
                      <a:cubicBezTo>
                        <a:pt x="86" y="73"/>
                        <a:pt x="89" y="74"/>
                        <a:pt x="90" y="75"/>
                      </a:cubicBezTo>
                      <a:cubicBezTo>
                        <a:pt x="90" y="76"/>
                        <a:pt x="93" y="77"/>
                        <a:pt x="93" y="76"/>
                      </a:cubicBezTo>
                      <a:cubicBezTo>
                        <a:pt x="94" y="75"/>
                        <a:pt x="96" y="77"/>
                        <a:pt x="97" y="77"/>
                      </a:cubicBezTo>
                      <a:cubicBezTo>
                        <a:pt x="97" y="77"/>
                        <a:pt x="99" y="77"/>
                        <a:pt x="100" y="76"/>
                      </a:cubicBezTo>
                      <a:cubicBezTo>
                        <a:pt x="101" y="76"/>
                        <a:pt x="102" y="75"/>
                        <a:pt x="102" y="77"/>
                      </a:cubicBezTo>
                      <a:cubicBezTo>
                        <a:pt x="102" y="80"/>
                        <a:pt x="102" y="84"/>
                        <a:pt x="100" y="85"/>
                      </a:cubicBezTo>
                      <a:cubicBezTo>
                        <a:pt x="99" y="87"/>
                        <a:pt x="100" y="88"/>
                        <a:pt x="98" y="88"/>
                      </a:cubicBezTo>
                      <a:cubicBezTo>
                        <a:pt x="98" y="88"/>
                        <a:pt x="97" y="88"/>
                        <a:pt x="97" y="88"/>
                      </a:cubicBezTo>
                      <a:cubicBezTo>
                        <a:pt x="96" y="87"/>
                        <a:pt x="95" y="87"/>
                        <a:pt x="95" y="87"/>
                      </a:cubicBezTo>
                      <a:cubicBezTo>
                        <a:pt x="93" y="87"/>
                        <a:pt x="91" y="87"/>
                        <a:pt x="89" y="90"/>
                      </a:cubicBezTo>
                      <a:cubicBezTo>
                        <a:pt x="88" y="92"/>
                        <a:pt x="87" y="92"/>
                        <a:pt x="87" y="91"/>
                      </a:cubicBezTo>
                      <a:cubicBezTo>
                        <a:pt x="87" y="90"/>
                        <a:pt x="91" y="87"/>
                        <a:pt x="90" y="86"/>
                      </a:cubicBezTo>
                      <a:cubicBezTo>
                        <a:pt x="90" y="85"/>
                        <a:pt x="86" y="86"/>
                        <a:pt x="84" y="85"/>
                      </a:cubicBezTo>
                      <a:cubicBezTo>
                        <a:pt x="82" y="85"/>
                        <a:pt x="81" y="84"/>
                        <a:pt x="79" y="83"/>
                      </a:cubicBezTo>
                      <a:cubicBezTo>
                        <a:pt x="78" y="83"/>
                        <a:pt x="77" y="87"/>
                        <a:pt x="76" y="89"/>
                      </a:cubicBezTo>
                      <a:cubicBezTo>
                        <a:pt x="74" y="91"/>
                        <a:pt x="72" y="88"/>
                        <a:pt x="70" y="87"/>
                      </a:cubicBezTo>
                      <a:cubicBezTo>
                        <a:pt x="69" y="87"/>
                        <a:pt x="66" y="85"/>
                        <a:pt x="66" y="85"/>
                      </a:cubicBezTo>
                      <a:cubicBezTo>
                        <a:pt x="66" y="85"/>
                        <a:pt x="63" y="83"/>
                        <a:pt x="62" y="83"/>
                      </a:cubicBezTo>
                      <a:cubicBezTo>
                        <a:pt x="61" y="83"/>
                        <a:pt x="59" y="81"/>
                        <a:pt x="58" y="80"/>
                      </a:cubicBezTo>
                      <a:cubicBezTo>
                        <a:pt x="57" y="80"/>
                        <a:pt x="55" y="79"/>
                        <a:pt x="57" y="78"/>
                      </a:cubicBezTo>
                      <a:cubicBezTo>
                        <a:pt x="58" y="77"/>
                        <a:pt x="61" y="79"/>
                        <a:pt x="59" y="75"/>
                      </a:cubicBezTo>
                      <a:cubicBezTo>
                        <a:pt x="58" y="70"/>
                        <a:pt x="53" y="71"/>
                        <a:pt x="52" y="71"/>
                      </a:cubicBezTo>
                      <a:cubicBezTo>
                        <a:pt x="51" y="72"/>
                        <a:pt x="43" y="71"/>
                        <a:pt x="42" y="71"/>
                      </a:cubicBezTo>
                      <a:cubicBezTo>
                        <a:pt x="42" y="71"/>
                        <a:pt x="37" y="73"/>
                        <a:pt x="35" y="74"/>
                      </a:cubicBezTo>
                      <a:cubicBezTo>
                        <a:pt x="34" y="75"/>
                        <a:pt x="31" y="76"/>
                        <a:pt x="30" y="76"/>
                      </a:cubicBezTo>
                      <a:cubicBezTo>
                        <a:pt x="30" y="77"/>
                        <a:pt x="26" y="75"/>
                        <a:pt x="24" y="76"/>
                      </a:cubicBezTo>
                      <a:cubicBezTo>
                        <a:pt x="22" y="78"/>
                        <a:pt x="20" y="80"/>
                        <a:pt x="20" y="80"/>
                      </a:cubicBezTo>
                      <a:cubicBezTo>
                        <a:pt x="19" y="80"/>
                        <a:pt x="18" y="81"/>
                        <a:pt x="17" y="84"/>
                      </a:cubicBezTo>
                      <a:cubicBezTo>
                        <a:pt x="16" y="87"/>
                        <a:pt x="17" y="90"/>
                        <a:pt x="15" y="91"/>
                      </a:cubicBezTo>
                      <a:cubicBezTo>
                        <a:pt x="13" y="92"/>
                        <a:pt x="9" y="94"/>
                        <a:pt x="8" y="95"/>
                      </a:cubicBezTo>
                      <a:cubicBezTo>
                        <a:pt x="6" y="97"/>
                        <a:pt x="5" y="103"/>
                        <a:pt x="3" y="106"/>
                      </a:cubicBezTo>
                      <a:cubicBezTo>
                        <a:pt x="2" y="109"/>
                        <a:pt x="3" y="111"/>
                        <a:pt x="4" y="113"/>
                      </a:cubicBezTo>
                      <a:cubicBezTo>
                        <a:pt x="4" y="115"/>
                        <a:pt x="5" y="118"/>
                        <a:pt x="3" y="121"/>
                      </a:cubicBezTo>
                      <a:cubicBezTo>
                        <a:pt x="1" y="124"/>
                        <a:pt x="2" y="125"/>
                        <a:pt x="1" y="126"/>
                      </a:cubicBezTo>
                      <a:cubicBezTo>
                        <a:pt x="0" y="126"/>
                        <a:pt x="2" y="127"/>
                        <a:pt x="2" y="129"/>
                      </a:cubicBezTo>
                      <a:cubicBezTo>
                        <a:pt x="2" y="131"/>
                        <a:pt x="0" y="133"/>
                        <a:pt x="4" y="135"/>
                      </a:cubicBezTo>
                      <a:cubicBezTo>
                        <a:pt x="7" y="137"/>
                        <a:pt x="10" y="137"/>
                        <a:pt x="11" y="139"/>
                      </a:cubicBezTo>
                      <a:cubicBezTo>
                        <a:pt x="12" y="142"/>
                        <a:pt x="15" y="148"/>
                        <a:pt x="15" y="148"/>
                      </a:cubicBezTo>
                      <a:cubicBezTo>
                        <a:pt x="15" y="148"/>
                        <a:pt x="18" y="151"/>
                        <a:pt x="20" y="152"/>
                      </a:cubicBezTo>
                      <a:cubicBezTo>
                        <a:pt x="21" y="154"/>
                        <a:pt x="22" y="153"/>
                        <a:pt x="22" y="151"/>
                      </a:cubicBezTo>
                      <a:cubicBezTo>
                        <a:pt x="22" y="150"/>
                        <a:pt x="24" y="150"/>
                        <a:pt x="27" y="150"/>
                      </a:cubicBezTo>
                      <a:cubicBezTo>
                        <a:pt x="29" y="150"/>
                        <a:pt x="31" y="150"/>
                        <a:pt x="33" y="150"/>
                      </a:cubicBezTo>
                      <a:cubicBezTo>
                        <a:pt x="36" y="149"/>
                        <a:pt x="38" y="146"/>
                        <a:pt x="39" y="145"/>
                      </a:cubicBezTo>
                      <a:cubicBezTo>
                        <a:pt x="39" y="145"/>
                        <a:pt x="43" y="144"/>
                        <a:pt x="45" y="146"/>
                      </a:cubicBezTo>
                      <a:cubicBezTo>
                        <a:pt x="47" y="148"/>
                        <a:pt x="47" y="150"/>
                        <a:pt x="48" y="151"/>
                      </a:cubicBezTo>
                      <a:cubicBezTo>
                        <a:pt x="49" y="153"/>
                        <a:pt x="51" y="152"/>
                        <a:pt x="53" y="150"/>
                      </a:cubicBezTo>
                      <a:cubicBezTo>
                        <a:pt x="54" y="149"/>
                        <a:pt x="54" y="149"/>
                        <a:pt x="55" y="151"/>
                      </a:cubicBezTo>
                      <a:cubicBezTo>
                        <a:pt x="57" y="152"/>
                        <a:pt x="58" y="153"/>
                        <a:pt x="56" y="155"/>
                      </a:cubicBezTo>
                      <a:cubicBezTo>
                        <a:pt x="55" y="157"/>
                        <a:pt x="55" y="159"/>
                        <a:pt x="54" y="162"/>
                      </a:cubicBezTo>
                      <a:cubicBezTo>
                        <a:pt x="53" y="165"/>
                        <a:pt x="55" y="165"/>
                        <a:pt x="57" y="166"/>
                      </a:cubicBezTo>
                      <a:cubicBezTo>
                        <a:pt x="59" y="167"/>
                        <a:pt x="60" y="175"/>
                        <a:pt x="61" y="176"/>
                      </a:cubicBezTo>
                      <a:cubicBezTo>
                        <a:pt x="62" y="178"/>
                        <a:pt x="60" y="182"/>
                        <a:pt x="61" y="184"/>
                      </a:cubicBezTo>
                      <a:cubicBezTo>
                        <a:pt x="62" y="186"/>
                        <a:pt x="63" y="187"/>
                        <a:pt x="61" y="189"/>
                      </a:cubicBezTo>
                      <a:cubicBezTo>
                        <a:pt x="60" y="190"/>
                        <a:pt x="58" y="192"/>
                        <a:pt x="58" y="196"/>
                      </a:cubicBezTo>
                      <a:cubicBezTo>
                        <a:pt x="57" y="200"/>
                        <a:pt x="58" y="202"/>
                        <a:pt x="58" y="203"/>
                      </a:cubicBezTo>
                      <a:cubicBezTo>
                        <a:pt x="59" y="204"/>
                        <a:pt x="60" y="208"/>
                        <a:pt x="61" y="209"/>
                      </a:cubicBezTo>
                      <a:cubicBezTo>
                        <a:pt x="62" y="210"/>
                        <a:pt x="64" y="212"/>
                        <a:pt x="64" y="214"/>
                      </a:cubicBezTo>
                      <a:cubicBezTo>
                        <a:pt x="64" y="216"/>
                        <a:pt x="61" y="219"/>
                        <a:pt x="62" y="220"/>
                      </a:cubicBezTo>
                      <a:cubicBezTo>
                        <a:pt x="63" y="221"/>
                        <a:pt x="63" y="222"/>
                        <a:pt x="64" y="224"/>
                      </a:cubicBezTo>
                      <a:cubicBezTo>
                        <a:pt x="66" y="225"/>
                        <a:pt x="66" y="228"/>
                        <a:pt x="66" y="228"/>
                      </a:cubicBezTo>
                      <a:cubicBezTo>
                        <a:pt x="66" y="228"/>
                        <a:pt x="66" y="229"/>
                        <a:pt x="66" y="230"/>
                      </a:cubicBezTo>
                      <a:cubicBezTo>
                        <a:pt x="66" y="232"/>
                        <a:pt x="66" y="233"/>
                        <a:pt x="67" y="234"/>
                      </a:cubicBezTo>
                      <a:cubicBezTo>
                        <a:pt x="69" y="235"/>
                        <a:pt x="70" y="235"/>
                        <a:pt x="70" y="234"/>
                      </a:cubicBezTo>
                      <a:cubicBezTo>
                        <a:pt x="71" y="233"/>
                        <a:pt x="75" y="231"/>
                        <a:pt x="77" y="231"/>
                      </a:cubicBezTo>
                      <a:cubicBezTo>
                        <a:pt x="79" y="231"/>
                        <a:pt x="81" y="231"/>
                        <a:pt x="83" y="230"/>
                      </a:cubicBezTo>
                      <a:cubicBezTo>
                        <a:pt x="85" y="228"/>
                        <a:pt x="89" y="224"/>
                        <a:pt x="90" y="223"/>
                      </a:cubicBezTo>
                      <a:cubicBezTo>
                        <a:pt x="91" y="221"/>
                        <a:pt x="94" y="219"/>
                        <a:pt x="94" y="218"/>
                      </a:cubicBezTo>
                      <a:cubicBezTo>
                        <a:pt x="93" y="216"/>
                        <a:pt x="92" y="214"/>
                        <a:pt x="93" y="214"/>
                      </a:cubicBezTo>
                      <a:cubicBezTo>
                        <a:pt x="94" y="213"/>
                        <a:pt x="98" y="212"/>
                        <a:pt x="98" y="211"/>
                      </a:cubicBezTo>
                      <a:cubicBezTo>
                        <a:pt x="99" y="210"/>
                        <a:pt x="98" y="206"/>
                        <a:pt x="98" y="205"/>
                      </a:cubicBezTo>
                      <a:cubicBezTo>
                        <a:pt x="98" y="204"/>
                        <a:pt x="99" y="202"/>
                        <a:pt x="100" y="200"/>
                      </a:cubicBezTo>
                      <a:cubicBezTo>
                        <a:pt x="101" y="198"/>
                        <a:pt x="104" y="196"/>
                        <a:pt x="105" y="195"/>
                      </a:cubicBezTo>
                      <a:cubicBezTo>
                        <a:pt x="105" y="195"/>
                        <a:pt x="108" y="192"/>
                        <a:pt x="108" y="190"/>
                      </a:cubicBezTo>
                      <a:cubicBezTo>
                        <a:pt x="109" y="187"/>
                        <a:pt x="108" y="184"/>
                        <a:pt x="109" y="183"/>
                      </a:cubicBezTo>
                      <a:cubicBezTo>
                        <a:pt x="109" y="182"/>
                        <a:pt x="109" y="181"/>
                        <a:pt x="108" y="179"/>
                      </a:cubicBezTo>
                      <a:cubicBezTo>
                        <a:pt x="107" y="178"/>
                        <a:pt x="107" y="174"/>
                        <a:pt x="107" y="174"/>
                      </a:cubicBezTo>
                      <a:cubicBezTo>
                        <a:pt x="106" y="173"/>
                        <a:pt x="107" y="168"/>
                        <a:pt x="108" y="168"/>
                      </a:cubicBezTo>
                      <a:cubicBezTo>
                        <a:pt x="109" y="167"/>
                        <a:pt x="111" y="163"/>
                        <a:pt x="112" y="162"/>
                      </a:cubicBezTo>
                      <a:cubicBezTo>
                        <a:pt x="113" y="160"/>
                        <a:pt x="116" y="154"/>
                        <a:pt x="117" y="154"/>
                      </a:cubicBezTo>
                      <a:cubicBezTo>
                        <a:pt x="119" y="153"/>
                        <a:pt x="121" y="150"/>
                        <a:pt x="121" y="149"/>
                      </a:cubicBezTo>
                      <a:cubicBezTo>
                        <a:pt x="121" y="147"/>
                        <a:pt x="125" y="140"/>
                        <a:pt x="125" y="139"/>
                      </a:cubicBezTo>
                      <a:cubicBezTo>
                        <a:pt x="125" y="138"/>
                        <a:pt x="126" y="133"/>
                        <a:pt x="126" y="132"/>
                      </a:cubicBezTo>
                      <a:cubicBezTo>
                        <a:pt x="125" y="131"/>
                        <a:pt x="121" y="134"/>
                        <a:pt x="120" y="134"/>
                      </a:cubicBezTo>
                      <a:cubicBezTo>
                        <a:pt x="119" y="134"/>
                        <a:pt x="118" y="136"/>
                        <a:pt x="116" y="136"/>
                      </a:cubicBezTo>
                      <a:cubicBezTo>
                        <a:pt x="114" y="136"/>
                        <a:pt x="115" y="133"/>
                        <a:pt x="114" y="132"/>
                      </a:cubicBezTo>
                      <a:cubicBezTo>
                        <a:pt x="114" y="131"/>
                        <a:pt x="112" y="127"/>
                        <a:pt x="112" y="126"/>
                      </a:cubicBezTo>
                      <a:cubicBezTo>
                        <a:pt x="111" y="126"/>
                        <a:pt x="110" y="124"/>
                        <a:pt x="109" y="122"/>
                      </a:cubicBezTo>
                      <a:cubicBezTo>
                        <a:pt x="108" y="119"/>
                        <a:pt x="106" y="118"/>
                        <a:pt x="104" y="116"/>
                      </a:cubicBezTo>
                      <a:cubicBezTo>
                        <a:pt x="103" y="114"/>
                        <a:pt x="105" y="109"/>
                        <a:pt x="103" y="106"/>
                      </a:cubicBezTo>
                      <a:cubicBezTo>
                        <a:pt x="102" y="103"/>
                        <a:pt x="101" y="100"/>
                        <a:pt x="100" y="97"/>
                      </a:cubicBezTo>
                      <a:cubicBezTo>
                        <a:pt x="100" y="97"/>
                        <a:pt x="100" y="96"/>
                        <a:pt x="99" y="95"/>
                      </a:cubicBezTo>
                      <a:cubicBezTo>
                        <a:pt x="101" y="95"/>
                        <a:pt x="103" y="94"/>
                        <a:pt x="103" y="95"/>
                      </a:cubicBezTo>
                      <a:cubicBezTo>
                        <a:pt x="103" y="97"/>
                        <a:pt x="105" y="100"/>
                        <a:pt x="105" y="102"/>
                      </a:cubicBezTo>
                      <a:cubicBezTo>
                        <a:pt x="105" y="104"/>
                        <a:pt x="107" y="103"/>
                        <a:pt x="107" y="105"/>
                      </a:cubicBezTo>
                      <a:cubicBezTo>
                        <a:pt x="107" y="107"/>
                        <a:pt x="108" y="112"/>
                        <a:pt x="109" y="112"/>
                      </a:cubicBezTo>
                      <a:cubicBezTo>
                        <a:pt x="109" y="113"/>
                        <a:pt x="112" y="116"/>
                        <a:pt x="112" y="117"/>
                      </a:cubicBezTo>
                      <a:cubicBezTo>
                        <a:pt x="113" y="118"/>
                        <a:pt x="113" y="120"/>
                        <a:pt x="113" y="123"/>
                      </a:cubicBezTo>
                      <a:cubicBezTo>
                        <a:pt x="114" y="126"/>
                        <a:pt x="114" y="129"/>
                        <a:pt x="115" y="130"/>
                      </a:cubicBezTo>
                      <a:cubicBezTo>
                        <a:pt x="116" y="131"/>
                        <a:pt x="120" y="129"/>
                        <a:pt x="120" y="128"/>
                      </a:cubicBezTo>
                      <a:cubicBezTo>
                        <a:pt x="121" y="128"/>
                        <a:pt x="125" y="125"/>
                        <a:pt x="126" y="125"/>
                      </a:cubicBezTo>
                      <a:cubicBezTo>
                        <a:pt x="127" y="124"/>
                        <a:pt x="127" y="123"/>
                        <a:pt x="129" y="122"/>
                      </a:cubicBezTo>
                      <a:cubicBezTo>
                        <a:pt x="131" y="122"/>
                        <a:pt x="132" y="120"/>
                        <a:pt x="133" y="118"/>
                      </a:cubicBezTo>
                      <a:cubicBezTo>
                        <a:pt x="134" y="117"/>
                        <a:pt x="135" y="113"/>
                        <a:pt x="136" y="112"/>
                      </a:cubicBezTo>
                      <a:cubicBezTo>
                        <a:pt x="136" y="111"/>
                        <a:pt x="137" y="110"/>
                        <a:pt x="136" y="108"/>
                      </a:cubicBezTo>
                      <a:cubicBezTo>
                        <a:pt x="136" y="107"/>
                        <a:pt x="134" y="105"/>
                        <a:pt x="133" y="105"/>
                      </a:cubicBezTo>
                      <a:cubicBezTo>
                        <a:pt x="132" y="104"/>
                        <a:pt x="132" y="102"/>
                        <a:pt x="132" y="102"/>
                      </a:cubicBezTo>
                      <a:cubicBezTo>
                        <a:pt x="131" y="102"/>
                        <a:pt x="131" y="103"/>
                        <a:pt x="130" y="104"/>
                      </a:cubicBezTo>
                      <a:cubicBezTo>
                        <a:pt x="129" y="105"/>
                        <a:pt x="128" y="107"/>
                        <a:pt x="127" y="106"/>
                      </a:cubicBezTo>
                      <a:cubicBezTo>
                        <a:pt x="127" y="106"/>
                        <a:pt x="128" y="105"/>
                        <a:pt x="126" y="103"/>
                      </a:cubicBezTo>
                      <a:cubicBezTo>
                        <a:pt x="125" y="102"/>
                        <a:pt x="125" y="101"/>
                        <a:pt x="125" y="100"/>
                      </a:cubicBezTo>
                      <a:cubicBezTo>
                        <a:pt x="125" y="99"/>
                        <a:pt x="122" y="96"/>
                        <a:pt x="122" y="94"/>
                      </a:cubicBezTo>
                      <a:cubicBezTo>
                        <a:pt x="121" y="92"/>
                        <a:pt x="123" y="90"/>
                        <a:pt x="124" y="91"/>
                      </a:cubicBezTo>
                      <a:cubicBezTo>
                        <a:pt x="125" y="93"/>
                        <a:pt x="125" y="96"/>
                        <a:pt x="127" y="97"/>
                      </a:cubicBezTo>
                      <a:cubicBezTo>
                        <a:pt x="128" y="98"/>
                        <a:pt x="129" y="100"/>
                        <a:pt x="130" y="101"/>
                      </a:cubicBezTo>
                      <a:cubicBezTo>
                        <a:pt x="131" y="101"/>
                        <a:pt x="132" y="99"/>
                        <a:pt x="133" y="99"/>
                      </a:cubicBezTo>
                      <a:cubicBezTo>
                        <a:pt x="133" y="99"/>
                        <a:pt x="134" y="103"/>
                        <a:pt x="135" y="103"/>
                      </a:cubicBezTo>
                      <a:cubicBezTo>
                        <a:pt x="136" y="104"/>
                        <a:pt x="139" y="104"/>
                        <a:pt x="139" y="104"/>
                      </a:cubicBezTo>
                      <a:cubicBezTo>
                        <a:pt x="140" y="104"/>
                        <a:pt x="142" y="105"/>
                        <a:pt x="142" y="104"/>
                      </a:cubicBezTo>
                      <a:cubicBezTo>
                        <a:pt x="142" y="103"/>
                        <a:pt x="146" y="101"/>
                        <a:pt x="146" y="101"/>
                      </a:cubicBezTo>
                      <a:cubicBezTo>
                        <a:pt x="146" y="101"/>
                        <a:pt x="146" y="100"/>
                        <a:pt x="146" y="98"/>
                      </a:cubicBezTo>
                      <a:cubicBezTo>
                        <a:pt x="140" y="67"/>
                        <a:pt x="124" y="39"/>
                        <a:pt x="103" y="18"/>
                      </a:cubicBezTo>
                      <a:cubicBezTo>
                        <a:pt x="102" y="18"/>
                        <a:pt x="102" y="18"/>
                        <a:pt x="101" y="17"/>
                      </a:cubicBezTo>
                      <a:cubicBezTo>
                        <a:pt x="99" y="16"/>
                        <a:pt x="99" y="16"/>
                        <a:pt x="99" y="17"/>
                      </a:cubicBezTo>
                      <a:cubicBezTo>
                        <a:pt x="98" y="17"/>
                        <a:pt x="97" y="18"/>
                        <a:pt x="96" y="17"/>
                      </a:cubicBezTo>
                      <a:cubicBezTo>
                        <a:pt x="96" y="15"/>
                        <a:pt x="96" y="15"/>
                        <a:pt x="95" y="14"/>
                      </a:cubicBezTo>
                      <a:cubicBezTo>
                        <a:pt x="94" y="13"/>
                        <a:pt x="95" y="13"/>
                        <a:pt x="96" y="13"/>
                      </a:cubicBezTo>
                      <a:cubicBezTo>
                        <a:pt x="97" y="14"/>
                        <a:pt x="98" y="14"/>
                        <a:pt x="99" y="14"/>
                      </a:cubicBezTo>
                      <a:cubicBezTo>
                        <a:pt x="95" y="11"/>
                        <a:pt x="92" y="8"/>
                        <a:pt x="88" y="5"/>
                      </a:cubicBezTo>
                      <a:cubicBezTo>
                        <a:pt x="88" y="5"/>
                        <a:pt x="88" y="5"/>
                        <a:pt x="88" y="5"/>
                      </a:cubicBezTo>
                      <a:cubicBezTo>
                        <a:pt x="86" y="5"/>
                        <a:pt x="78" y="0"/>
                        <a:pt x="74" y="1"/>
                      </a:cubicBezTo>
                      <a:close/>
                      <a:moveTo>
                        <a:pt x="99" y="159"/>
                      </a:moveTo>
                      <a:cubicBezTo>
                        <a:pt x="100" y="160"/>
                        <a:pt x="98" y="165"/>
                        <a:pt x="96" y="165"/>
                      </a:cubicBezTo>
                      <a:cubicBezTo>
                        <a:pt x="95" y="165"/>
                        <a:pt x="96" y="160"/>
                        <a:pt x="96" y="159"/>
                      </a:cubicBezTo>
                      <a:cubicBezTo>
                        <a:pt x="97" y="158"/>
                        <a:pt x="99" y="158"/>
                        <a:pt x="99" y="159"/>
                      </a:cubicBezTo>
                      <a:close/>
                      <a:moveTo>
                        <a:pt x="118" y="56"/>
                      </a:moveTo>
                      <a:cubicBezTo>
                        <a:pt x="119" y="55"/>
                        <a:pt x="121" y="57"/>
                        <a:pt x="122" y="56"/>
                      </a:cubicBezTo>
                      <a:cubicBezTo>
                        <a:pt x="123" y="56"/>
                        <a:pt x="124" y="55"/>
                        <a:pt x="124" y="54"/>
                      </a:cubicBezTo>
                      <a:cubicBezTo>
                        <a:pt x="125" y="54"/>
                        <a:pt x="127" y="55"/>
                        <a:pt x="127" y="56"/>
                      </a:cubicBezTo>
                      <a:cubicBezTo>
                        <a:pt x="128" y="57"/>
                        <a:pt x="129" y="59"/>
                        <a:pt x="129" y="60"/>
                      </a:cubicBezTo>
                      <a:cubicBezTo>
                        <a:pt x="128" y="60"/>
                        <a:pt x="126" y="60"/>
                        <a:pt x="126" y="59"/>
                      </a:cubicBezTo>
                      <a:cubicBezTo>
                        <a:pt x="125" y="58"/>
                        <a:pt x="123" y="59"/>
                        <a:pt x="123" y="61"/>
                      </a:cubicBezTo>
                      <a:cubicBezTo>
                        <a:pt x="123" y="63"/>
                        <a:pt x="124" y="62"/>
                        <a:pt x="124" y="62"/>
                      </a:cubicBezTo>
                      <a:cubicBezTo>
                        <a:pt x="125" y="63"/>
                        <a:pt x="125" y="64"/>
                        <a:pt x="126" y="66"/>
                      </a:cubicBezTo>
                      <a:cubicBezTo>
                        <a:pt x="126" y="67"/>
                        <a:pt x="127" y="66"/>
                        <a:pt x="128" y="67"/>
                      </a:cubicBezTo>
                      <a:cubicBezTo>
                        <a:pt x="128" y="68"/>
                        <a:pt x="126" y="69"/>
                        <a:pt x="127" y="70"/>
                      </a:cubicBezTo>
                      <a:cubicBezTo>
                        <a:pt x="128" y="72"/>
                        <a:pt x="129" y="76"/>
                        <a:pt x="129" y="77"/>
                      </a:cubicBezTo>
                      <a:cubicBezTo>
                        <a:pt x="129" y="78"/>
                        <a:pt x="127" y="78"/>
                        <a:pt x="126" y="78"/>
                      </a:cubicBezTo>
                      <a:cubicBezTo>
                        <a:pt x="125" y="78"/>
                        <a:pt x="122" y="76"/>
                        <a:pt x="122" y="76"/>
                      </a:cubicBezTo>
                      <a:cubicBezTo>
                        <a:pt x="121" y="75"/>
                        <a:pt x="120" y="71"/>
                        <a:pt x="121" y="71"/>
                      </a:cubicBezTo>
                      <a:cubicBezTo>
                        <a:pt x="122" y="71"/>
                        <a:pt x="122" y="71"/>
                        <a:pt x="124" y="69"/>
                      </a:cubicBezTo>
                      <a:cubicBezTo>
                        <a:pt x="125" y="68"/>
                        <a:pt x="122" y="67"/>
                        <a:pt x="121" y="66"/>
                      </a:cubicBezTo>
                      <a:cubicBezTo>
                        <a:pt x="120" y="66"/>
                        <a:pt x="118" y="62"/>
                        <a:pt x="117" y="60"/>
                      </a:cubicBezTo>
                      <a:cubicBezTo>
                        <a:pt x="117" y="59"/>
                        <a:pt x="117" y="57"/>
                        <a:pt x="118" y="56"/>
                      </a:cubicBezTo>
                      <a:close/>
                      <a:moveTo>
                        <a:pt x="94" y="25"/>
                      </a:moveTo>
                      <a:cubicBezTo>
                        <a:pt x="93" y="26"/>
                        <a:pt x="89" y="24"/>
                        <a:pt x="89" y="23"/>
                      </a:cubicBezTo>
                      <a:cubicBezTo>
                        <a:pt x="90" y="20"/>
                        <a:pt x="94" y="24"/>
                        <a:pt x="94" y="25"/>
                      </a:cubicBezTo>
                      <a:close/>
                      <a:moveTo>
                        <a:pt x="91" y="54"/>
                      </a:moveTo>
                      <a:cubicBezTo>
                        <a:pt x="92" y="53"/>
                        <a:pt x="93" y="53"/>
                        <a:pt x="94" y="53"/>
                      </a:cubicBezTo>
                      <a:cubicBezTo>
                        <a:pt x="95" y="53"/>
                        <a:pt x="97" y="57"/>
                        <a:pt x="97" y="58"/>
                      </a:cubicBezTo>
                      <a:cubicBezTo>
                        <a:pt x="98" y="59"/>
                        <a:pt x="99" y="57"/>
                        <a:pt x="99" y="57"/>
                      </a:cubicBezTo>
                      <a:cubicBezTo>
                        <a:pt x="100" y="57"/>
                        <a:pt x="101" y="56"/>
                        <a:pt x="101" y="55"/>
                      </a:cubicBezTo>
                      <a:cubicBezTo>
                        <a:pt x="101" y="54"/>
                        <a:pt x="102" y="54"/>
                        <a:pt x="103" y="54"/>
                      </a:cubicBezTo>
                      <a:cubicBezTo>
                        <a:pt x="105" y="54"/>
                        <a:pt x="104" y="55"/>
                        <a:pt x="103" y="55"/>
                      </a:cubicBezTo>
                      <a:cubicBezTo>
                        <a:pt x="102" y="56"/>
                        <a:pt x="102" y="57"/>
                        <a:pt x="104" y="57"/>
                      </a:cubicBezTo>
                      <a:cubicBezTo>
                        <a:pt x="106" y="58"/>
                        <a:pt x="107" y="60"/>
                        <a:pt x="109" y="62"/>
                      </a:cubicBezTo>
                      <a:cubicBezTo>
                        <a:pt x="111" y="63"/>
                        <a:pt x="111" y="66"/>
                        <a:pt x="110" y="66"/>
                      </a:cubicBezTo>
                      <a:cubicBezTo>
                        <a:pt x="109" y="67"/>
                        <a:pt x="106" y="67"/>
                        <a:pt x="105" y="66"/>
                      </a:cubicBezTo>
                      <a:cubicBezTo>
                        <a:pt x="104" y="66"/>
                        <a:pt x="102" y="64"/>
                        <a:pt x="100" y="64"/>
                      </a:cubicBezTo>
                      <a:cubicBezTo>
                        <a:pt x="98" y="63"/>
                        <a:pt x="96" y="63"/>
                        <a:pt x="95" y="64"/>
                      </a:cubicBezTo>
                      <a:cubicBezTo>
                        <a:pt x="95" y="66"/>
                        <a:pt x="92" y="65"/>
                        <a:pt x="91" y="65"/>
                      </a:cubicBezTo>
                      <a:cubicBezTo>
                        <a:pt x="90" y="65"/>
                        <a:pt x="89" y="67"/>
                        <a:pt x="88" y="66"/>
                      </a:cubicBezTo>
                      <a:cubicBezTo>
                        <a:pt x="88" y="66"/>
                        <a:pt x="89" y="62"/>
                        <a:pt x="88" y="62"/>
                      </a:cubicBezTo>
                      <a:cubicBezTo>
                        <a:pt x="87" y="62"/>
                        <a:pt x="88" y="59"/>
                        <a:pt x="89" y="59"/>
                      </a:cubicBezTo>
                      <a:cubicBezTo>
                        <a:pt x="90" y="58"/>
                        <a:pt x="91" y="56"/>
                        <a:pt x="91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3" name="iṡḻïḋè"/>
                <p:cNvSpPr>
                  <a:spLocks/>
                </p:cNvSpPr>
                <p:nvPr/>
              </p:nvSpPr>
              <p:spPr bwMode="auto">
                <a:xfrm>
                  <a:off x="6604624" y="4184858"/>
                  <a:ext cx="22901" cy="30535"/>
                </a:xfrm>
                <a:custGeom>
                  <a:avLst/>
                  <a:gdLst>
                    <a:gd name="T0" fmla="*/ 1 w 3"/>
                    <a:gd name="T1" fmla="*/ 4 h 4"/>
                    <a:gd name="T2" fmla="*/ 3 w 3"/>
                    <a:gd name="T3" fmla="*/ 4 h 4"/>
                    <a:gd name="T4" fmla="*/ 1 w 3"/>
                    <a:gd name="T5" fmla="*/ 2 h 4"/>
                    <a:gd name="T6" fmla="*/ 0 w 3"/>
                    <a:gd name="T7" fmla="*/ 0 h 4"/>
                    <a:gd name="T8" fmla="*/ 0 w 3"/>
                    <a:gd name="T9" fmla="*/ 0 h 4"/>
                    <a:gd name="T10" fmla="*/ 0 w 3"/>
                    <a:gd name="T11" fmla="*/ 1 h 4"/>
                    <a:gd name="T12" fmla="*/ 1 w 3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1" y="4"/>
                        <a:pt x="1" y="4"/>
                        <a:pt x="3" y="4"/>
                      </a:cubicBezTo>
                      <a:cubicBezTo>
                        <a:pt x="2" y="4"/>
                        <a:pt x="1" y="2"/>
                        <a:pt x="1" y="2"/>
                      </a:cubicBezTo>
                      <a:cubicBezTo>
                        <a:pt x="1" y="2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4" name="ïšḷiḑê"/>
                <p:cNvSpPr>
                  <a:spLocks noChangeAspect="1"/>
                </p:cNvSpPr>
                <p:nvPr/>
              </p:nvSpPr>
              <p:spPr>
                <a:xfrm>
                  <a:off x="4359424" y="4920678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5" name="îšḻîḋé"/>
                <p:cNvSpPr>
                  <a:spLocks noChangeAspect="1"/>
                </p:cNvSpPr>
                <p:nvPr/>
              </p:nvSpPr>
              <p:spPr>
                <a:xfrm>
                  <a:off x="4875327" y="3692215"/>
                  <a:ext cx="152400" cy="152400"/>
                </a:xfrm>
                <a:prstGeom prst="ellipse">
                  <a:avLst/>
                </a:pr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6" name="îsľíḍè"/>
                <p:cNvSpPr>
                  <a:spLocks noChangeAspect="1"/>
                </p:cNvSpPr>
                <p:nvPr/>
              </p:nvSpPr>
              <p:spPr>
                <a:xfrm>
                  <a:off x="7183969" y="3692215"/>
                  <a:ext cx="152400" cy="15240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sp>
          <p:nvSpPr>
            <p:cNvPr id="6" name="ïṥlidè"/>
            <p:cNvSpPr>
              <a:spLocks noChangeAspect="1"/>
            </p:cNvSpPr>
            <p:nvPr/>
          </p:nvSpPr>
          <p:spPr>
            <a:xfrm>
              <a:off x="7680176" y="4920678"/>
              <a:ext cx="152400" cy="152400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>
                      <a:lumMod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íšḻîďè"/>
            <p:cNvSpPr>
              <a:spLocks/>
            </p:cNvSpPr>
            <p:nvPr/>
          </p:nvSpPr>
          <p:spPr bwMode="auto">
            <a:xfrm>
              <a:off x="8068871" y="4490469"/>
              <a:ext cx="969171" cy="968376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5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8" name="iṡliḋé"/>
            <p:cNvGrpSpPr/>
            <p:nvPr/>
          </p:nvGrpSpPr>
          <p:grpSpPr>
            <a:xfrm>
              <a:off x="8208456" y="4777571"/>
              <a:ext cx="693170" cy="394171"/>
              <a:chOff x="279400" y="-1397000"/>
              <a:chExt cx="1387475" cy="788988"/>
            </a:xfrm>
          </p:grpSpPr>
          <p:sp>
            <p:nvSpPr>
              <p:cNvPr id="52" name="î$ḻîḑê"/>
              <p:cNvSpPr>
                <a:spLocks/>
              </p:cNvSpPr>
              <p:nvPr/>
            </p:nvSpPr>
            <p:spPr bwMode="auto">
              <a:xfrm>
                <a:off x="584200" y="-1397000"/>
                <a:ext cx="1082675" cy="788988"/>
              </a:xfrm>
              <a:custGeom>
                <a:avLst/>
                <a:gdLst>
                  <a:gd name="T0" fmla="*/ 192 w 198"/>
                  <a:gd name="T1" fmla="*/ 72 h 144"/>
                  <a:gd name="T2" fmla="*/ 184 w 198"/>
                  <a:gd name="T3" fmla="*/ 72 h 144"/>
                  <a:gd name="T4" fmla="*/ 172 w 198"/>
                  <a:gd name="T5" fmla="*/ 43 h 144"/>
                  <a:gd name="T6" fmla="*/ 157 w 198"/>
                  <a:gd name="T7" fmla="*/ 32 h 144"/>
                  <a:gd name="T8" fmla="*/ 126 w 198"/>
                  <a:gd name="T9" fmla="*/ 32 h 144"/>
                  <a:gd name="T10" fmla="*/ 126 w 198"/>
                  <a:gd name="T11" fmla="*/ 2 h 144"/>
                  <a:gd name="T12" fmla="*/ 124 w 198"/>
                  <a:gd name="T13" fmla="*/ 0 h 144"/>
                  <a:gd name="T14" fmla="*/ 2 w 198"/>
                  <a:gd name="T15" fmla="*/ 0 h 144"/>
                  <a:gd name="T16" fmla="*/ 0 w 198"/>
                  <a:gd name="T17" fmla="*/ 2 h 144"/>
                  <a:gd name="T18" fmla="*/ 0 w 198"/>
                  <a:gd name="T19" fmla="*/ 123 h 144"/>
                  <a:gd name="T20" fmla="*/ 2 w 198"/>
                  <a:gd name="T21" fmla="*/ 125 h 144"/>
                  <a:gd name="T22" fmla="*/ 19 w 198"/>
                  <a:gd name="T23" fmla="*/ 125 h 144"/>
                  <a:gd name="T24" fmla="*/ 40 w 198"/>
                  <a:gd name="T25" fmla="*/ 144 h 144"/>
                  <a:gd name="T26" fmla="*/ 61 w 198"/>
                  <a:gd name="T27" fmla="*/ 125 h 144"/>
                  <a:gd name="T28" fmla="*/ 138 w 198"/>
                  <a:gd name="T29" fmla="*/ 125 h 144"/>
                  <a:gd name="T30" fmla="*/ 159 w 198"/>
                  <a:gd name="T31" fmla="*/ 144 h 144"/>
                  <a:gd name="T32" fmla="*/ 180 w 198"/>
                  <a:gd name="T33" fmla="*/ 125 h 144"/>
                  <a:gd name="T34" fmla="*/ 192 w 198"/>
                  <a:gd name="T35" fmla="*/ 125 h 144"/>
                  <a:gd name="T36" fmla="*/ 198 w 198"/>
                  <a:gd name="T37" fmla="*/ 119 h 144"/>
                  <a:gd name="T38" fmla="*/ 198 w 198"/>
                  <a:gd name="T39" fmla="*/ 78 h 144"/>
                  <a:gd name="T40" fmla="*/ 192 w 198"/>
                  <a:gd name="T41" fmla="*/ 72 h 144"/>
                  <a:gd name="T42" fmla="*/ 157 w 198"/>
                  <a:gd name="T43" fmla="*/ 36 h 144"/>
                  <a:gd name="T44" fmla="*/ 168 w 198"/>
                  <a:gd name="T45" fmla="*/ 45 h 144"/>
                  <a:gd name="T46" fmla="*/ 179 w 198"/>
                  <a:gd name="T47" fmla="*/ 72 h 144"/>
                  <a:gd name="T48" fmla="*/ 126 w 198"/>
                  <a:gd name="T49" fmla="*/ 72 h 144"/>
                  <a:gd name="T50" fmla="*/ 126 w 198"/>
                  <a:gd name="T51" fmla="*/ 36 h 144"/>
                  <a:gd name="T52" fmla="*/ 157 w 198"/>
                  <a:gd name="T53" fmla="*/ 36 h 144"/>
                  <a:gd name="T54" fmla="*/ 5 w 198"/>
                  <a:gd name="T55" fmla="*/ 5 h 144"/>
                  <a:gd name="T56" fmla="*/ 121 w 198"/>
                  <a:gd name="T57" fmla="*/ 5 h 144"/>
                  <a:gd name="T58" fmla="*/ 121 w 198"/>
                  <a:gd name="T59" fmla="*/ 120 h 144"/>
                  <a:gd name="T60" fmla="*/ 61 w 198"/>
                  <a:gd name="T61" fmla="*/ 120 h 144"/>
                  <a:gd name="T62" fmla="*/ 40 w 198"/>
                  <a:gd name="T63" fmla="*/ 102 h 144"/>
                  <a:gd name="T64" fmla="*/ 19 w 198"/>
                  <a:gd name="T65" fmla="*/ 120 h 144"/>
                  <a:gd name="T66" fmla="*/ 5 w 198"/>
                  <a:gd name="T67" fmla="*/ 120 h 144"/>
                  <a:gd name="T68" fmla="*/ 5 w 198"/>
                  <a:gd name="T69" fmla="*/ 5 h 144"/>
                  <a:gd name="T70" fmla="*/ 40 w 198"/>
                  <a:gd name="T71" fmla="*/ 139 h 144"/>
                  <a:gd name="T72" fmla="*/ 23 w 198"/>
                  <a:gd name="T73" fmla="*/ 123 h 144"/>
                  <a:gd name="T74" fmla="*/ 40 w 198"/>
                  <a:gd name="T75" fmla="*/ 106 h 144"/>
                  <a:gd name="T76" fmla="*/ 56 w 198"/>
                  <a:gd name="T77" fmla="*/ 123 h 144"/>
                  <a:gd name="T78" fmla="*/ 40 w 198"/>
                  <a:gd name="T79" fmla="*/ 139 h 144"/>
                  <a:gd name="T80" fmla="*/ 159 w 198"/>
                  <a:gd name="T81" fmla="*/ 139 h 144"/>
                  <a:gd name="T82" fmla="*/ 143 w 198"/>
                  <a:gd name="T83" fmla="*/ 123 h 144"/>
                  <a:gd name="T84" fmla="*/ 159 w 198"/>
                  <a:gd name="T85" fmla="*/ 106 h 144"/>
                  <a:gd name="T86" fmla="*/ 175 w 198"/>
                  <a:gd name="T87" fmla="*/ 122 h 144"/>
                  <a:gd name="T88" fmla="*/ 175 w 198"/>
                  <a:gd name="T89" fmla="*/ 123 h 144"/>
                  <a:gd name="T90" fmla="*/ 175 w 198"/>
                  <a:gd name="T91" fmla="*/ 123 h 144"/>
                  <a:gd name="T92" fmla="*/ 159 w 198"/>
                  <a:gd name="T93" fmla="*/ 139 h 144"/>
                  <a:gd name="T94" fmla="*/ 193 w 198"/>
                  <a:gd name="T95" fmla="*/ 119 h 144"/>
                  <a:gd name="T96" fmla="*/ 192 w 198"/>
                  <a:gd name="T97" fmla="*/ 120 h 144"/>
                  <a:gd name="T98" fmla="*/ 180 w 198"/>
                  <a:gd name="T99" fmla="*/ 120 h 144"/>
                  <a:gd name="T100" fmla="*/ 159 w 198"/>
                  <a:gd name="T101" fmla="*/ 102 h 144"/>
                  <a:gd name="T102" fmla="*/ 138 w 198"/>
                  <a:gd name="T103" fmla="*/ 120 h 144"/>
                  <a:gd name="T104" fmla="*/ 126 w 198"/>
                  <a:gd name="T105" fmla="*/ 120 h 144"/>
                  <a:gd name="T106" fmla="*/ 126 w 198"/>
                  <a:gd name="T107" fmla="*/ 77 h 144"/>
                  <a:gd name="T108" fmla="*/ 192 w 198"/>
                  <a:gd name="T109" fmla="*/ 77 h 144"/>
                  <a:gd name="T110" fmla="*/ 193 w 198"/>
                  <a:gd name="T111" fmla="*/ 78 h 144"/>
                  <a:gd name="T112" fmla="*/ 193 w 198"/>
                  <a:gd name="T113" fmla="*/ 11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8" h="144">
                    <a:moveTo>
                      <a:pt x="192" y="72"/>
                    </a:moveTo>
                    <a:cubicBezTo>
                      <a:pt x="184" y="72"/>
                      <a:pt x="184" y="72"/>
                      <a:pt x="184" y="72"/>
                    </a:cubicBezTo>
                    <a:cubicBezTo>
                      <a:pt x="181" y="65"/>
                      <a:pt x="172" y="43"/>
                      <a:pt x="172" y="43"/>
                    </a:cubicBezTo>
                    <a:cubicBezTo>
                      <a:pt x="170" y="37"/>
                      <a:pt x="163" y="32"/>
                      <a:pt x="157" y="32"/>
                    </a:cubicBezTo>
                    <a:cubicBezTo>
                      <a:pt x="126" y="32"/>
                      <a:pt x="126" y="32"/>
                      <a:pt x="126" y="3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1"/>
                      <a:pt x="125" y="0"/>
                      <a:pt x="12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4"/>
                      <a:pt x="1" y="125"/>
                      <a:pt x="2" y="125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20" y="135"/>
                      <a:pt x="29" y="144"/>
                      <a:pt x="40" y="144"/>
                    </a:cubicBezTo>
                    <a:cubicBezTo>
                      <a:pt x="51" y="144"/>
                      <a:pt x="59" y="135"/>
                      <a:pt x="61" y="125"/>
                    </a:cubicBezTo>
                    <a:cubicBezTo>
                      <a:pt x="138" y="125"/>
                      <a:pt x="138" y="125"/>
                      <a:pt x="138" y="125"/>
                    </a:cubicBezTo>
                    <a:cubicBezTo>
                      <a:pt x="139" y="135"/>
                      <a:pt x="148" y="144"/>
                      <a:pt x="159" y="144"/>
                    </a:cubicBezTo>
                    <a:cubicBezTo>
                      <a:pt x="170" y="144"/>
                      <a:pt x="179" y="135"/>
                      <a:pt x="180" y="125"/>
                    </a:cubicBezTo>
                    <a:cubicBezTo>
                      <a:pt x="192" y="125"/>
                      <a:pt x="192" y="125"/>
                      <a:pt x="192" y="125"/>
                    </a:cubicBezTo>
                    <a:cubicBezTo>
                      <a:pt x="195" y="125"/>
                      <a:pt x="198" y="122"/>
                      <a:pt x="198" y="119"/>
                    </a:cubicBezTo>
                    <a:cubicBezTo>
                      <a:pt x="198" y="78"/>
                      <a:pt x="198" y="78"/>
                      <a:pt x="198" y="78"/>
                    </a:cubicBezTo>
                    <a:cubicBezTo>
                      <a:pt x="198" y="75"/>
                      <a:pt x="195" y="72"/>
                      <a:pt x="192" y="72"/>
                    </a:cubicBezTo>
                    <a:close/>
                    <a:moveTo>
                      <a:pt x="157" y="36"/>
                    </a:moveTo>
                    <a:cubicBezTo>
                      <a:pt x="161" y="36"/>
                      <a:pt x="166" y="40"/>
                      <a:pt x="168" y="45"/>
                    </a:cubicBezTo>
                    <a:cubicBezTo>
                      <a:pt x="168" y="46"/>
                      <a:pt x="176" y="64"/>
                      <a:pt x="179" y="72"/>
                    </a:cubicBezTo>
                    <a:cubicBezTo>
                      <a:pt x="126" y="72"/>
                      <a:pt x="126" y="72"/>
                      <a:pt x="126" y="72"/>
                    </a:cubicBezTo>
                    <a:cubicBezTo>
                      <a:pt x="126" y="36"/>
                      <a:pt x="126" y="36"/>
                      <a:pt x="126" y="36"/>
                    </a:cubicBezTo>
                    <a:lnTo>
                      <a:pt x="157" y="36"/>
                    </a:lnTo>
                    <a:close/>
                    <a:moveTo>
                      <a:pt x="5" y="5"/>
                    </a:moveTo>
                    <a:cubicBezTo>
                      <a:pt x="121" y="5"/>
                      <a:pt x="121" y="5"/>
                      <a:pt x="121" y="5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59" y="110"/>
                      <a:pt x="51" y="102"/>
                      <a:pt x="40" y="102"/>
                    </a:cubicBezTo>
                    <a:cubicBezTo>
                      <a:pt x="29" y="102"/>
                      <a:pt x="20" y="110"/>
                      <a:pt x="19" y="120"/>
                    </a:cubicBezTo>
                    <a:cubicBezTo>
                      <a:pt x="5" y="120"/>
                      <a:pt x="5" y="120"/>
                      <a:pt x="5" y="120"/>
                    </a:cubicBezTo>
                    <a:lnTo>
                      <a:pt x="5" y="5"/>
                    </a:lnTo>
                    <a:close/>
                    <a:moveTo>
                      <a:pt x="40" y="139"/>
                    </a:moveTo>
                    <a:cubicBezTo>
                      <a:pt x="31" y="139"/>
                      <a:pt x="23" y="132"/>
                      <a:pt x="23" y="123"/>
                    </a:cubicBezTo>
                    <a:cubicBezTo>
                      <a:pt x="23" y="114"/>
                      <a:pt x="31" y="106"/>
                      <a:pt x="40" y="106"/>
                    </a:cubicBezTo>
                    <a:cubicBezTo>
                      <a:pt x="49" y="106"/>
                      <a:pt x="56" y="114"/>
                      <a:pt x="56" y="123"/>
                    </a:cubicBezTo>
                    <a:cubicBezTo>
                      <a:pt x="56" y="132"/>
                      <a:pt x="49" y="139"/>
                      <a:pt x="40" y="139"/>
                    </a:cubicBezTo>
                    <a:close/>
                    <a:moveTo>
                      <a:pt x="159" y="139"/>
                    </a:moveTo>
                    <a:cubicBezTo>
                      <a:pt x="150" y="139"/>
                      <a:pt x="143" y="132"/>
                      <a:pt x="143" y="123"/>
                    </a:cubicBezTo>
                    <a:cubicBezTo>
                      <a:pt x="143" y="114"/>
                      <a:pt x="150" y="106"/>
                      <a:pt x="159" y="106"/>
                    </a:cubicBezTo>
                    <a:cubicBezTo>
                      <a:pt x="168" y="106"/>
                      <a:pt x="175" y="113"/>
                      <a:pt x="175" y="122"/>
                    </a:cubicBezTo>
                    <a:cubicBezTo>
                      <a:pt x="175" y="122"/>
                      <a:pt x="175" y="122"/>
                      <a:pt x="175" y="123"/>
                    </a:cubicBezTo>
                    <a:cubicBezTo>
                      <a:pt x="175" y="123"/>
                      <a:pt x="175" y="123"/>
                      <a:pt x="175" y="123"/>
                    </a:cubicBezTo>
                    <a:cubicBezTo>
                      <a:pt x="175" y="132"/>
                      <a:pt x="168" y="139"/>
                      <a:pt x="159" y="139"/>
                    </a:cubicBezTo>
                    <a:close/>
                    <a:moveTo>
                      <a:pt x="193" y="119"/>
                    </a:moveTo>
                    <a:cubicBezTo>
                      <a:pt x="193" y="120"/>
                      <a:pt x="192" y="120"/>
                      <a:pt x="192" y="120"/>
                    </a:cubicBezTo>
                    <a:cubicBezTo>
                      <a:pt x="180" y="120"/>
                      <a:pt x="180" y="120"/>
                      <a:pt x="180" y="120"/>
                    </a:cubicBezTo>
                    <a:cubicBezTo>
                      <a:pt x="179" y="110"/>
                      <a:pt x="170" y="102"/>
                      <a:pt x="159" y="102"/>
                    </a:cubicBezTo>
                    <a:cubicBezTo>
                      <a:pt x="148" y="102"/>
                      <a:pt x="139" y="110"/>
                      <a:pt x="138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6" y="77"/>
                      <a:pt x="126" y="77"/>
                      <a:pt x="126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3" y="78"/>
                      <a:pt x="193" y="78"/>
                    </a:cubicBezTo>
                    <a:lnTo>
                      <a:pt x="19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3" name="íṥ1íḑe"/>
              <p:cNvSpPr>
                <a:spLocks/>
              </p:cNvSpPr>
              <p:nvPr/>
            </p:nvSpPr>
            <p:spPr bwMode="auto">
              <a:xfrm>
                <a:off x="279400" y="-1397000"/>
                <a:ext cx="239713" cy="28575"/>
              </a:xfrm>
              <a:custGeom>
                <a:avLst/>
                <a:gdLst>
                  <a:gd name="T0" fmla="*/ 42 w 44"/>
                  <a:gd name="T1" fmla="*/ 0 h 5"/>
                  <a:gd name="T2" fmla="*/ 2 w 44"/>
                  <a:gd name="T3" fmla="*/ 0 h 5"/>
                  <a:gd name="T4" fmla="*/ 0 w 44"/>
                  <a:gd name="T5" fmla="*/ 2 h 5"/>
                  <a:gd name="T6" fmla="*/ 2 w 44"/>
                  <a:gd name="T7" fmla="*/ 5 h 5"/>
                  <a:gd name="T8" fmla="*/ 42 w 44"/>
                  <a:gd name="T9" fmla="*/ 5 h 5"/>
                  <a:gd name="T10" fmla="*/ 44 w 44"/>
                  <a:gd name="T11" fmla="*/ 2 h 5"/>
                  <a:gd name="T12" fmla="*/ 42 w 4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5">
                    <a:moveTo>
                      <a:pt x="4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3" y="5"/>
                      <a:pt x="44" y="4"/>
                      <a:pt x="44" y="2"/>
                    </a:cubicBezTo>
                    <a:cubicBezTo>
                      <a:pt x="44" y="1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4" name="í$ḷïďê"/>
              <p:cNvSpPr>
                <a:spLocks/>
              </p:cNvSpPr>
              <p:nvPr/>
            </p:nvSpPr>
            <p:spPr bwMode="auto">
              <a:xfrm>
                <a:off x="328613" y="-1276350"/>
                <a:ext cx="190500" cy="26988"/>
              </a:xfrm>
              <a:custGeom>
                <a:avLst/>
                <a:gdLst>
                  <a:gd name="T0" fmla="*/ 33 w 35"/>
                  <a:gd name="T1" fmla="*/ 0 h 5"/>
                  <a:gd name="T2" fmla="*/ 3 w 35"/>
                  <a:gd name="T3" fmla="*/ 0 h 5"/>
                  <a:gd name="T4" fmla="*/ 0 w 35"/>
                  <a:gd name="T5" fmla="*/ 2 h 5"/>
                  <a:gd name="T6" fmla="*/ 3 w 35"/>
                  <a:gd name="T7" fmla="*/ 5 h 5"/>
                  <a:gd name="T8" fmla="*/ 33 w 35"/>
                  <a:gd name="T9" fmla="*/ 5 h 5"/>
                  <a:gd name="T10" fmla="*/ 35 w 35"/>
                  <a:gd name="T11" fmla="*/ 2 h 5"/>
                  <a:gd name="T12" fmla="*/ 33 w 3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5">
                    <a:moveTo>
                      <a:pt x="3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4" y="5"/>
                      <a:pt x="35" y="4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5" name="ïṧḻîďé"/>
              <p:cNvSpPr>
                <a:spLocks/>
              </p:cNvSpPr>
              <p:nvPr/>
            </p:nvSpPr>
            <p:spPr bwMode="auto">
              <a:xfrm>
                <a:off x="382588" y="-1155700"/>
                <a:ext cx="136525" cy="26988"/>
              </a:xfrm>
              <a:custGeom>
                <a:avLst/>
                <a:gdLst>
                  <a:gd name="T0" fmla="*/ 23 w 25"/>
                  <a:gd name="T1" fmla="*/ 0 h 5"/>
                  <a:gd name="T2" fmla="*/ 3 w 25"/>
                  <a:gd name="T3" fmla="*/ 0 h 5"/>
                  <a:gd name="T4" fmla="*/ 0 w 25"/>
                  <a:gd name="T5" fmla="*/ 3 h 5"/>
                  <a:gd name="T6" fmla="*/ 3 w 25"/>
                  <a:gd name="T7" fmla="*/ 5 h 5"/>
                  <a:gd name="T8" fmla="*/ 23 w 25"/>
                  <a:gd name="T9" fmla="*/ 5 h 5"/>
                  <a:gd name="T10" fmla="*/ 25 w 25"/>
                  <a:gd name="T11" fmla="*/ 3 h 5"/>
                  <a:gd name="T12" fmla="*/ 23 w 2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5">
                    <a:moveTo>
                      <a:pt x="2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5" y="4"/>
                      <a:pt x="25" y="3"/>
                    </a:cubicBezTo>
                    <a:cubicBezTo>
                      <a:pt x="25" y="1"/>
                      <a:pt x="24" y="0"/>
                      <a:pt x="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9" name="í$ḻîḑè"/>
            <p:cNvGrpSpPr/>
            <p:nvPr/>
          </p:nvGrpSpPr>
          <p:grpSpPr>
            <a:xfrm>
              <a:off x="7417211" y="2809237"/>
              <a:ext cx="969171" cy="971549"/>
              <a:chOff x="7204075" y="-1846263"/>
              <a:chExt cx="1939925" cy="1944688"/>
            </a:xfrm>
          </p:grpSpPr>
          <p:sp>
            <p:nvSpPr>
              <p:cNvPr id="45" name="išḷíḑê"/>
              <p:cNvSpPr>
                <a:spLocks/>
              </p:cNvSpPr>
              <p:nvPr/>
            </p:nvSpPr>
            <p:spPr bwMode="auto">
              <a:xfrm>
                <a:off x="7204075" y="-1846263"/>
                <a:ext cx="1939925" cy="1944688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46" name="iṧlíḍè"/>
              <p:cNvGrpSpPr/>
              <p:nvPr/>
            </p:nvGrpSpPr>
            <p:grpSpPr>
              <a:xfrm>
                <a:off x="7519988" y="-1506538"/>
                <a:ext cx="1312862" cy="1265238"/>
                <a:chOff x="7519988" y="-1506538"/>
                <a:chExt cx="1312862" cy="1265238"/>
              </a:xfrm>
            </p:grpSpPr>
            <p:sp>
              <p:nvSpPr>
                <p:cNvPr id="47" name="ïşḻíde"/>
                <p:cNvSpPr>
                  <a:spLocks/>
                </p:cNvSpPr>
                <p:nvPr/>
              </p:nvSpPr>
              <p:spPr bwMode="auto">
                <a:xfrm>
                  <a:off x="7519988" y="-1484313"/>
                  <a:ext cx="1176338" cy="1117600"/>
                </a:xfrm>
                <a:custGeom>
                  <a:avLst/>
                  <a:gdLst>
                    <a:gd name="T0" fmla="*/ 211 w 215"/>
                    <a:gd name="T1" fmla="*/ 164 h 204"/>
                    <a:gd name="T2" fmla="*/ 147 w 215"/>
                    <a:gd name="T3" fmla="*/ 199 h 204"/>
                    <a:gd name="T4" fmla="*/ 46 w 215"/>
                    <a:gd name="T5" fmla="*/ 10 h 204"/>
                    <a:gd name="T6" fmla="*/ 35 w 215"/>
                    <a:gd name="T7" fmla="*/ 1 h 204"/>
                    <a:gd name="T8" fmla="*/ 22 w 215"/>
                    <a:gd name="T9" fmla="*/ 3 h 204"/>
                    <a:gd name="T10" fmla="*/ 1 w 215"/>
                    <a:gd name="T11" fmla="*/ 14 h 204"/>
                    <a:gd name="T12" fmla="*/ 0 w 215"/>
                    <a:gd name="T13" fmla="*/ 17 h 204"/>
                    <a:gd name="T14" fmla="*/ 3 w 215"/>
                    <a:gd name="T15" fmla="*/ 18 h 204"/>
                    <a:gd name="T16" fmla="*/ 24 w 215"/>
                    <a:gd name="T17" fmla="*/ 7 h 204"/>
                    <a:gd name="T18" fmla="*/ 34 w 215"/>
                    <a:gd name="T19" fmla="*/ 6 h 204"/>
                    <a:gd name="T20" fmla="*/ 41 w 215"/>
                    <a:gd name="T21" fmla="*/ 12 h 204"/>
                    <a:gd name="T22" fmla="*/ 144 w 215"/>
                    <a:gd name="T23" fmla="*/ 203 h 204"/>
                    <a:gd name="T24" fmla="*/ 146 w 215"/>
                    <a:gd name="T25" fmla="*/ 204 h 204"/>
                    <a:gd name="T26" fmla="*/ 146 w 215"/>
                    <a:gd name="T27" fmla="*/ 204 h 204"/>
                    <a:gd name="T28" fmla="*/ 148 w 215"/>
                    <a:gd name="T29" fmla="*/ 204 h 204"/>
                    <a:gd name="T30" fmla="*/ 213 w 215"/>
                    <a:gd name="T31" fmla="*/ 168 h 204"/>
                    <a:gd name="T32" fmla="*/ 214 w 215"/>
                    <a:gd name="T33" fmla="*/ 165 h 204"/>
                    <a:gd name="T34" fmla="*/ 211 w 215"/>
                    <a:gd name="T35" fmla="*/ 16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5" h="204">
                      <a:moveTo>
                        <a:pt x="211" y="164"/>
                      </a:moveTo>
                      <a:cubicBezTo>
                        <a:pt x="147" y="199"/>
                        <a:pt x="147" y="199"/>
                        <a:pt x="147" y="199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3" y="6"/>
                        <a:pt x="40" y="3"/>
                        <a:pt x="35" y="1"/>
                      </a:cubicBezTo>
                      <a:cubicBezTo>
                        <a:pt x="31" y="0"/>
                        <a:pt x="26" y="1"/>
                        <a:pt x="22" y="3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5"/>
                        <a:pt x="0" y="16"/>
                        <a:pt x="0" y="17"/>
                      </a:cubicBezTo>
                      <a:cubicBezTo>
                        <a:pt x="1" y="18"/>
                        <a:pt x="2" y="19"/>
                        <a:pt x="3" y="18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7" y="5"/>
                        <a:pt x="31" y="5"/>
                        <a:pt x="34" y="6"/>
                      </a:cubicBezTo>
                      <a:cubicBezTo>
                        <a:pt x="37" y="7"/>
                        <a:pt x="40" y="9"/>
                        <a:pt x="41" y="12"/>
                      </a:cubicBezTo>
                      <a:cubicBezTo>
                        <a:pt x="144" y="203"/>
                        <a:pt x="144" y="203"/>
                        <a:pt x="144" y="203"/>
                      </a:cubicBezTo>
                      <a:cubicBezTo>
                        <a:pt x="145" y="203"/>
                        <a:pt x="145" y="204"/>
                        <a:pt x="146" y="204"/>
                      </a:cubicBezTo>
                      <a:cubicBezTo>
                        <a:pt x="146" y="204"/>
                        <a:pt x="146" y="204"/>
                        <a:pt x="146" y="204"/>
                      </a:cubicBezTo>
                      <a:cubicBezTo>
                        <a:pt x="147" y="204"/>
                        <a:pt x="147" y="204"/>
                        <a:pt x="148" y="204"/>
                      </a:cubicBezTo>
                      <a:cubicBezTo>
                        <a:pt x="213" y="168"/>
                        <a:pt x="213" y="168"/>
                        <a:pt x="213" y="168"/>
                      </a:cubicBezTo>
                      <a:cubicBezTo>
                        <a:pt x="215" y="168"/>
                        <a:pt x="215" y="166"/>
                        <a:pt x="214" y="165"/>
                      </a:cubicBezTo>
                      <a:cubicBezTo>
                        <a:pt x="214" y="164"/>
                        <a:pt x="212" y="164"/>
                        <a:pt x="211" y="1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8" name="ïşļîdê"/>
                <p:cNvSpPr>
                  <a:spLocks/>
                </p:cNvSpPr>
                <p:nvPr/>
              </p:nvSpPr>
              <p:spPr bwMode="auto">
                <a:xfrm>
                  <a:off x="8045450" y="-422275"/>
                  <a:ext cx="190500" cy="180975"/>
                </a:xfrm>
                <a:custGeom>
                  <a:avLst/>
                  <a:gdLst>
                    <a:gd name="T0" fmla="*/ 18 w 35"/>
                    <a:gd name="T1" fmla="*/ 0 h 33"/>
                    <a:gd name="T2" fmla="*/ 11 w 35"/>
                    <a:gd name="T3" fmla="*/ 2 h 33"/>
                    <a:gd name="T4" fmla="*/ 4 w 35"/>
                    <a:gd name="T5" fmla="*/ 24 h 33"/>
                    <a:gd name="T6" fmla="*/ 19 w 35"/>
                    <a:gd name="T7" fmla="*/ 33 h 33"/>
                    <a:gd name="T8" fmla="*/ 26 w 35"/>
                    <a:gd name="T9" fmla="*/ 31 h 33"/>
                    <a:gd name="T10" fmla="*/ 34 w 35"/>
                    <a:gd name="T11" fmla="*/ 21 h 33"/>
                    <a:gd name="T12" fmla="*/ 33 w 35"/>
                    <a:gd name="T13" fmla="*/ 9 h 33"/>
                    <a:gd name="T14" fmla="*/ 18 w 35"/>
                    <a:gd name="T15" fmla="*/ 0 h 33"/>
                    <a:gd name="T16" fmla="*/ 30 w 35"/>
                    <a:gd name="T17" fmla="*/ 20 h 33"/>
                    <a:gd name="T18" fmla="*/ 24 w 35"/>
                    <a:gd name="T19" fmla="*/ 27 h 33"/>
                    <a:gd name="T20" fmla="*/ 19 w 35"/>
                    <a:gd name="T21" fmla="*/ 28 h 33"/>
                    <a:gd name="T22" fmla="*/ 8 w 35"/>
                    <a:gd name="T23" fmla="*/ 22 h 33"/>
                    <a:gd name="T24" fmla="*/ 13 w 35"/>
                    <a:gd name="T25" fmla="*/ 6 h 33"/>
                    <a:gd name="T26" fmla="*/ 18 w 35"/>
                    <a:gd name="T27" fmla="*/ 5 h 33"/>
                    <a:gd name="T28" fmla="*/ 29 w 35"/>
                    <a:gd name="T29" fmla="*/ 11 h 33"/>
                    <a:gd name="T30" fmla="*/ 30 w 35"/>
                    <a:gd name="T31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5" h="33">
                      <a:moveTo>
                        <a:pt x="18" y="0"/>
                      </a:moveTo>
                      <a:cubicBezTo>
                        <a:pt x="16" y="0"/>
                        <a:pt x="13" y="1"/>
                        <a:pt x="11" y="2"/>
                      </a:cubicBezTo>
                      <a:cubicBezTo>
                        <a:pt x="3" y="6"/>
                        <a:pt x="0" y="16"/>
                        <a:pt x="4" y="24"/>
                      </a:cubicBezTo>
                      <a:cubicBezTo>
                        <a:pt x="7" y="30"/>
                        <a:pt x="13" y="33"/>
                        <a:pt x="19" y="33"/>
                      </a:cubicBezTo>
                      <a:cubicBezTo>
                        <a:pt x="21" y="33"/>
                        <a:pt x="24" y="32"/>
                        <a:pt x="26" y="31"/>
                      </a:cubicBezTo>
                      <a:cubicBezTo>
                        <a:pt x="30" y="29"/>
                        <a:pt x="33" y="25"/>
                        <a:pt x="34" y="21"/>
                      </a:cubicBezTo>
                      <a:cubicBezTo>
                        <a:pt x="35" y="17"/>
                        <a:pt x="35" y="13"/>
                        <a:pt x="33" y="9"/>
                      </a:cubicBezTo>
                      <a:cubicBezTo>
                        <a:pt x="30" y="4"/>
                        <a:pt x="24" y="0"/>
                        <a:pt x="18" y="0"/>
                      </a:cubicBezTo>
                      <a:close/>
                      <a:moveTo>
                        <a:pt x="30" y="20"/>
                      </a:moveTo>
                      <a:cubicBezTo>
                        <a:pt x="29" y="23"/>
                        <a:pt x="27" y="25"/>
                        <a:pt x="24" y="27"/>
                      </a:cubicBezTo>
                      <a:cubicBezTo>
                        <a:pt x="22" y="28"/>
                        <a:pt x="20" y="28"/>
                        <a:pt x="19" y="28"/>
                      </a:cubicBezTo>
                      <a:cubicBezTo>
                        <a:pt x="14" y="28"/>
                        <a:pt x="10" y="26"/>
                        <a:pt x="8" y="22"/>
                      </a:cubicBezTo>
                      <a:cubicBezTo>
                        <a:pt x="5" y="16"/>
                        <a:pt x="7" y="9"/>
                        <a:pt x="13" y="6"/>
                      </a:cubicBezTo>
                      <a:cubicBezTo>
                        <a:pt x="15" y="5"/>
                        <a:pt x="17" y="5"/>
                        <a:pt x="18" y="5"/>
                      </a:cubicBezTo>
                      <a:cubicBezTo>
                        <a:pt x="23" y="5"/>
                        <a:pt x="27" y="7"/>
                        <a:pt x="29" y="11"/>
                      </a:cubicBezTo>
                      <a:cubicBezTo>
                        <a:pt x="30" y="14"/>
                        <a:pt x="31" y="17"/>
                        <a:pt x="30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9" name="íṥ1ïḑê"/>
                <p:cNvSpPr>
                  <a:spLocks/>
                </p:cNvSpPr>
                <p:nvPr/>
              </p:nvSpPr>
              <p:spPr bwMode="auto">
                <a:xfrm>
                  <a:off x="7962900" y="-1506538"/>
                  <a:ext cx="869950" cy="1003300"/>
                </a:xfrm>
                <a:custGeom>
                  <a:avLst/>
                  <a:gdLst>
                    <a:gd name="T0" fmla="*/ 158 w 159"/>
                    <a:gd name="T1" fmla="*/ 135 h 183"/>
                    <a:gd name="T2" fmla="*/ 86 w 159"/>
                    <a:gd name="T3" fmla="*/ 2 h 183"/>
                    <a:gd name="T4" fmla="*/ 84 w 159"/>
                    <a:gd name="T5" fmla="*/ 0 h 183"/>
                    <a:gd name="T6" fmla="*/ 83 w 159"/>
                    <a:gd name="T7" fmla="*/ 1 h 183"/>
                    <a:gd name="T8" fmla="*/ 1 w 159"/>
                    <a:gd name="T9" fmla="*/ 45 h 183"/>
                    <a:gd name="T10" fmla="*/ 0 w 159"/>
                    <a:gd name="T11" fmla="*/ 48 h 183"/>
                    <a:gd name="T12" fmla="*/ 72 w 159"/>
                    <a:gd name="T13" fmla="*/ 181 h 183"/>
                    <a:gd name="T14" fmla="*/ 74 w 159"/>
                    <a:gd name="T15" fmla="*/ 183 h 183"/>
                    <a:gd name="T16" fmla="*/ 74 w 159"/>
                    <a:gd name="T17" fmla="*/ 183 h 183"/>
                    <a:gd name="T18" fmla="*/ 76 w 159"/>
                    <a:gd name="T19" fmla="*/ 182 h 183"/>
                    <a:gd name="T20" fmla="*/ 157 w 159"/>
                    <a:gd name="T21" fmla="*/ 138 h 183"/>
                    <a:gd name="T22" fmla="*/ 158 w 159"/>
                    <a:gd name="T23" fmla="*/ 135 h 183"/>
                    <a:gd name="T24" fmla="*/ 83 w 159"/>
                    <a:gd name="T25" fmla="*/ 6 h 183"/>
                    <a:gd name="T26" fmla="*/ 117 w 159"/>
                    <a:gd name="T27" fmla="*/ 69 h 183"/>
                    <a:gd name="T28" fmla="*/ 39 w 159"/>
                    <a:gd name="T29" fmla="*/ 110 h 183"/>
                    <a:gd name="T30" fmla="*/ 6 w 159"/>
                    <a:gd name="T31" fmla="*/ 48 h 183"/>
                    <a:gd name="T32" fmla="*/ 83 w 159"/>
                    <a:gd name="T33" fmla="*/ 6 h 183"/>
                    <a:gd name="T34" fmla="*/ 75 w 159"/>
                    <a:gd name="T35" fmla="*/ 177 h 183"/>
                    <a:gd name="T36" fmla="*/ 42 w 159"/>
                    <a:gd name="T37" fmla="*/ 114 h 183"/>
                    <a:gd name="T38" fmla="*/ 119 w 159"/>
                    <a:gd name="T39" fmla="*/ 73 h 183"/>
                    <a:gd name="T40" fmla="*/ 153 w 159"/>
                    <a:gd name="T41" fmla="*/ 135 h 183"/>
                    <a:gd name="T42" fmla="*/ 75 w 159"/>
                    <a:gd name="T43" fmla="*/ 177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9" h="183">
                      <a:moveTo>
                        <a:pt x="158" y="135"/>
                      </a:moveTo>
                      <a:cubicBezTo>
                        <a:pt x="86" y="2"/>
                        <a:pt x="86" y="2"/>
                        <a:pt x="86" y="2"/>
                      </a:cubicBezTo>
                      <a:cubicBezTo>
                        <a:pt x="86" y="1"/>
                        <a:pt x="85" y="1"/>
                        <a:pt x="84" y="0"/>
                      </a:cubicBezTo>
                      <a:cubicBezTo>
                        <a:pt x="84" y="0"/>
                        <a:pt x="83" y="0"/>
                        <a:pt x="83" y="1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45"/>
                        <a:pt x="0" y="47"/>
                        <a:pt x="0" y="48"/>
                      </a:cubicBezTo>
                      <a:cubicBezTo>
                        <a:pt x="72" y="181"/>
                        <a:pt x="72" y="181"/>
                        <a:pt x="72" y="181"/>
                      </a:cubicBezTo>
                      <a:cubicBezTo>
                        <a:pt x="73" y="182"/>
                        <a:pt x="73" y="182"/>
                        <a:pt x="74" y="183"/>
                      </a:cubicBezTo>
                      <a:cubicBezTo>
                        <a:pt x="74" y="183"/>
                        <a:pt x="74" y="183"/>
                        <a:pt x="74" y="183"/>
                      </a:cubicBezTo>
                      <a:cubicBezTo>
                        <a:pt x="75" y="183"/>
                        <a:pt x="75" y="183"/>
                        <a:pt x="76" y="182"/>
                      </a:cubicBezTo>
                      <a:cubicBezTo>
                        <a:pt x="157" y="138"/>
                        <a:pt x="157" y="138"/>
                        <a:pt x="157" y="138"/>
                      </a:cubicBezTo>
                      <a:cubicBezTo>
                        <a:pt x="158" y="138"/>
                        <a:pt x="159" y="136"/>
                        <a:pt x="158" y="135"/>
                      </a:cubicBezTo>
                      <a:close/>
                      <a:moveTo>
                        <a:pt x="83" y="6"/>
                      </a:moveTo>
                      <a:cubicBezTo>
                        <a:pt x="117" y="69"/>
                        <a:pt x="117" y="69"/>
                        <a:pt x="117" y="69"/>
                      </a:cubicBezTo>
                      <a:cubicBezTo>
                        <a:pt x="39" y="110"/>
                        <a:pt x="39" y="110"/>
                        <a:pt x="39" y="110"/>
                      </a:cubicBezTo>
                      <a:cubicBezTo>
                        <a:pt x="6" y="48"/>
                        <a:pt x="6" y="48"/>
                        <a:pt x="6" y="48"/>
                      </a:cubicBezTo>
                      <a:lnTo>
                        <a:pt x="83" y="6"/>
                      </a:lnTo>
                      <a:close/>
                      <a:moveTo>
                        <a:pt x="75" y="177"/>
                      </a:moveTo>
                      <a:cubicBezTo>
                        <a:pt x="42" y="114"/>
                        <a:pt x="42" y="114"/>
                        <a:pt x="42" y="114"/>
                      </a:cubicBezTo>
                      <a:cubicBezTo>
                        <a:pt x="119" y="73"/>
                        <a:pt x="119" y="73"/>
                        <a:pt x="119" y="73"/>
                      </a:cubicBezTo>
                      <a:cubicBezTo>
                        <a:pt x="153" y="135"/>
                        <a:pt x="153" y="135"/>
                        <a:pt x="153" y="135"/>
                      </a:cubicBezTo>
                      <a:lnTo>
                        <a:pt x="75" y="1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0" name="îṣḻiḑe"/>
                <p:cNvSpPr>
                  <a:spLocks/>
                </p:cNvSpPr>
                <p:nvPr/>
              </p:nvSpPr>
              <p:spPr bwMode="auto">
                <a:xfrm>
                  <a:off x="8132763" y="-1341438"/>
                  <a:ext cx="234950" cy="136525"/>
                </a:xfrm>
                <a:custGeom>
                  <a:avLst/>
                  <a:gdLst>
                    <a:gd name="T0" fmla="*/ 42 w 43"/>
                    <a:gd name="T1" fmla="*/ 4 h 25"/>
                    <a:gd name="T2" fmla="*/ 43 w 43"/>
                    <a:gd name="T3" fmla="*/ 1 h 25"/>
                    <a:gd name="T4" fmla="*/ 40 w 43"/>
                    <a:gd name="T5" fmla="*/ 0 h 25"/>
                    <a:gd name="T6" fmla="*/ 2 w 43"/>
                    <a:gd name="T7" fmla="*/ 21 h 25"/>
                    <a:gd name="T8" fmla="*/ 1 w 43"/>
                    <a:gd name="T9" fmla="*/ 24 h 25"/>
                    <a:gd name="T10" fmla="*/ 3 w 43"/>
                    <a:gd name="T11" fmla="*/ 25 h 25"/>
                    <a:gd name="T12" fmla="*/ 4 w 43"/>
                    <a:gd name="T13" fmla="*/ 25 h 25"/>
                    <a:gd name="T14" fmla="*/ 42 w 43"/>
                    <a:gd name="T15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25">
                      <a:moveTo>
                        <a:pt x="42" y="4"/>
                      </a:moveTo>
                      <a:cubicBezTo>
                        <a:pt x="43" y="4"/>
                        <a:pt x="43" y="2"/>
                        <a:pt x="43" y="1"/>
                      </a:cubicBezTo>
                      <a:cubicBezTo>
                        <a:pt x="42" y="0"/>
                        <a:pt x="41" y="0"/>
                        <a:pt x="40" y="0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0" y="21"/>
                        <a:pt x="0" y="23"/>
                        <a:pt x="1" y="24"/>
                      </a:cubicBezTo>
                      <a:cubicBezTo>
                        <a:pt x="1" y="25"/>
                        <a:pt x="2" y="25"/>
                        <a:pt x="3" y="25"/>
                      </a:cubicBezTo>
                      <a:cubicBezTo>
                        <a:pt x="3" y="25"/>
                        <a:pt x="3" y="25"/>
                        <a:pt x="4" y="25"/>
                      </a:cubicBezTo>
                      <a:lnTo>
                        <a:pt x="42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1" name="îSliḑé"/>
                <p:cNvSpPr>
                  <a:spLocks/>
                </p:cNvSpPr>
                <p:nvPr/>
              </p:nvSpPr>
              <p:spPr bwMode="auto">
                <a:xfrm>
                  <a:off x="8329613" y="-981075"/>
                  <a:ext cx="234950" cy="138113"/>
                </a:xfrm>
                <a:custGeom>
                  <a:avLst/>
                  <a:gdLst>
                    <a:gd name="T0" fmla="*/ 43 w 43"/>
                    <a:gd name="T1" fmla="*/ 1 h 25"/>
                    <a:gd name="T2" fmla="*/ 39 w 43"/>
                    <a:gd name="T3" fmla="*/ 0 h 25"/>
                    <a:gd name="T4" fmla="*/ 1 w 43"/>
                    <a:gd name="T5" fmla="*/ 21 h 25"/>
                    <a:gd name="T6" fmla="*/ 0 w 43"/>
                    <a:gd name="T7" fmla="*/ 24 h 25"/>
                    <a:gd name="T8" fmla="*/ 2 w 43"/>
                    <a:gd name="T9" fmla="*/ 25 h 25"/>
                    <a:gd name="T10" fmla="*/ 3 w 43"/>
                    <a:gd name="T11" fmla="*/ 25 h 25"/>
                    <a:gd name="T12" fmla="*/ 42 w 43"/>
                    <a:gd name="T13" fmla="*/ 4 h 25"/>
                    <a:gd name="T14" fmla="*/ 43 w 43"/>
                    <a:gd name="T15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25">
                      <a:moveTo>
                        <a:pt x="43" y="1"/>
                      </a:moveTo>
                      <a:cubicBezTo>
                        <a:pt x="42" y="0"/>
                        <a:pt x="41" y="0"/>
                        <a:pt x="39" y="0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0" y="22"/>
                        <a:pt x="0" y="23"/>
                        <a:pt x="0" y="24"/>
                      </a:cubicBezTo>
                      <a:cubicBezTo>
                        <a:pt x="1" y="25"/>
                        <a:pt x="2" y="25"/>
                        <a:pt x="2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3" y="4"/>
                        <a:pt x="43" y="2"/>
                        <a:pt x="4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10" name="ï$ḷïḋé"/>
            <p:cNvGrpSpPr/>
            <p:nvPr/>
          </p:nvGrpSpPr>
          <p:grpSpPr>
            <a:xfrm>
              <a:off x="5617397" y="2180862"/>
              <a:ext cx="966792" cy="971549"/>
              <a:chOff x="5137150" y="-1649790"/>
              <a:chExt cx="1935163" cy="1944688"/>
            </a:xfrm>
          </p:grpSpPr>
          <p:sp>
            <p:nvSpPr>
              <p:cNvPr id="36" name="išḻíḍé"/>
              <p:cNvSpPr>
                <a:spLocks/>
              </p:cNvSpPr>
              <p:nvPr/>
            </p:nvSpPr>
            <p:spPr bwMode="auto">
              <a:xfrm>
                <a:off x="5137150" y="-1649790"/>
                <a:ext cx="1935163" cy="1944688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37" name="i$ḷïḑé"/>
              <p:cNvGrpSpPr/>
              <p:nvPr/>
            </p:nvGrpSpPr>
            <p:grpSpPr>
              <a:xfrm>
                <a:off x="5526088" y="-1517650"/>
                <a:ext cx="1158875" cy="1292225"/>
                <a:chOff x="5526088" y="-1517650"/>
                <a:chExt cx="1158875" cy="1292225"/>
              </a:xfrm>
            </p:grpSpPr>
            <p:sp>
              <p:nvSpPr>
                <p:cNvPr id="38" name="íšlîďe"/>
                <p:cNvSpPr>
                  <a:spLocks/>
                </p:cNvSpPr>
                <p:nvPr/>
              </p:nvSpPr>
              <p:spPr bwMode="auto">
                <a:xfrm>
                  <a:off x="5656263" y="-1517650"/>
                  <a:ext cx="950913" cy="784225"/>
                </a:xfrm>
                <a:custGeom>
                  <a:avLst/>
                  <a:gdLst>
                    <a:gd name="T0" fmla="*/ 172 w 174"/>
                    <a:gd name="T1" fmla="*/ 143 h 143"/>
                    <a:gd name="T2" fmla="*/ 2 w 174"/>
                    <a:gd name="T3" fmla="*/ 143 h 143"/>
                    <a:gd name="T4" fmla="*/ 0 w 174"/>
                    <a:gd name="T5" fmla="*/ 140 h 143"/>
                    <a:gd name="T6" fmla="*/ 0 w 174"/>
                    <a:gd name="T7" fmla="*/ 2 h 143"/>
                    <a:gd name="T8" fmla="*/ 2 w 174"/>
                    <a:gd name="T9" fmla="*/ 0 h 143"/>
                    <a:gd name="T10" fmla="*/ 172 w 174"/>
                    <a:gd name="T11" fmla="*/ 0 h 143"/>
                    <a:gd name="T12" fmla="*/ 174 w 174"/>
                    <a:gd name="T13" fmla="*/ 2 h 143"/>
                    <a:gd name="T14" fmla="*/ 174 w 174"/>
                    <a:gd name="T15" fmla="*/ 140 h 143"/>
                    <a:gd name="T16" fmla="*/ 172 w 174"/>
                    <a:gd name="T17" fmla="*/ 143 h 143"/>
                    <a:gd name="T18" fmla="*/ 4 w 174"/>
                    <a:gd name="T19" fmla="*/ 138 h 143"/>
                    <a:gd name="T20" fmla="*/ 169 w 174"/>
                    <a:gd name="T21" fmla="*/ 138 h 143"/>
                    <a:gd name="T22" fmla="*/ 169 w 174"/>
                    <a:gd name="T23" fmla="*/ 4 h 143"/>
                    <a:gd name="T24" fmla="*/ 4 w 174"/>
                    <a:gd name="T25" fmla="*/ 4 h 143"/>
                    <a:gd name="T26" fmla="*/ 4 w 174"/>
                    <a:gd name="T27" fmla="*/ 138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4" h="143">
                      <a:moveTo>
                        <a:pt x="172" y="143"/>
                      </a:move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1" y="143"/>
                        <a:pt x="0" y="142"/>
                        <a:pt x="0" y="14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72" y="0"/>
                        <a:pt x="172" y="0"/>
                        <a:pt x="172" y="0"/>
                      </a:cubicBezTo>
                      <a:cubicBezTo>
                        <a:pt x="173" y="0"/>
                        <a:pt x="174" y="1"/>
                        <a:pt x="174" y="2"/>
                      </a:cubicBezTo>
                      <a:cubicBezTo>
                        <a:pt x="174" y="140"/>
                        <a:pt x="174" y="140"/>
                        <a:pt x="174" y="140"/>
                      </a:cubicBezTo>
                      <a:cubicBezTo>
                        <a:pt x="174" y="142"/>
                        <a:pt x="173" y="143"/>
                        <a:pt x="172" y="143"/>
                      </a:cubicBezTo>
                      <a:close/>
                      <a:moveTo>
                        <a:pt x="4" y="138"/>
                      </a:moveTo>
                      <a:cubicBezTo>
                        <a:pt x="169" y="138"/>
                        <a:pt x="169" y="138"/>
                        <a:pt x="169" y="138"/>
                      </a:cubicBezTo>
                      <a:cubicBezTo>
                        <a:pt x="169" y="4"/>
                        <a:pt x="169" y="4"/>
                        <a:pt x="169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4" y="1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9" name="iśḷiḋè"/>
                <p:cNvSpPr>
                  <a:spLocks/>
                </p:cNvSpPr>
                <p:nvPr/>
              </p:nvSpPr>
              <p:spPr bwMode="auto">
                <a:xfrm>
                  <a:off x="5962650" y="-1408113"/>
                  <a:ext cx="339725" cy="93663"/>
                </a:xfrm>
                <a:custGeom>
                  <a:avLst/>
                  <a:gdLst>
                    <a:gd name="T0" fmla="*/ 53 w 62"/>
                    <a:gd name="T1" fmla="*/ 17 h 17"/>
                    <a:gd name="T2" fmla="*/ 9 w 62"/>
                    <a:gd name="T3" fmla="*/ 17 h 17"/>
                    <a:gd name="T4" fmla="*/ 0 w 62"/>
                    <a:gd name="T5" fmla="*/ 9 h 17"/>
                    <a:gd name="T6" fmla="*/ 9 w 62"/>
                    <a:gd name="T7" fmla="*/ 0 h 17"/>
                    <a:gd name="T8" fmla="*/ 53 w 62"/>
                    <a:gd name="T9" fmla="*/ 0 h 17"/>
                    <a:gd name="T10" fmla="*/ 62 w 62"/>
                    <a:gd name="T11" fmla="*/ 9 h 17"/>
                    <a:gd name="T12" fmla="*/ 53 w 62"/>
                    <a:gd name="T13" fmla="*/ 17 h 17"/>
                    <a:gd name="T14" fmla="*/ 9 w 62"/>
                    <a:gd name="T15" fmla="*/ 4 h 17"/>
                    <a:gd name="T16" fmla="*/ 4 w 62"/>
                    <a:gd name="T17" fmla="*/ 9 h 17"/>
                    <a:gd name="T18" fmla="*/ 9 w 62"/>
                    <a:gd name="T19" fmla="*/ 13 h 17"/>
                    <a:gd name="T20" fmla="*/ 53 w 62"/>
                    <a:gd name="T21" fmla="*/ 13 h 17"/>
                    <a:gd name="T22" fmla="*/ 57 w 62"/>
                    <a:gd name="T23" fmla="*/ 9 h 17"/>
                    <a:gd name="T24" fmla="*/ 53 w 62"/>
                    <a:gd name="T25" fmla="*/ 4 h 17"/>
                    <a:gd name="T26" fmla="*/ 9 w 62"/>
                    <a:gd name="T27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2" h="17">
                      <a:moveTo>
                        <a:pt x="53" y="17"/>
                      </a:move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4" y="17"/>
                        <a:pt x="0" y="13"/>
                        <a:pt x="0" y="9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8" y="0"/>
                        <a:pt x="62" y="4"/>
                        <a:pt x="62" y="9"/>
                      </a:cubicBezTo>
                      <a:cubicBezTo>
                        <a:pt x="62" y="13"/>
                        <a:pt x="58" y="17"/>
                        <a:pt x="53" y="17"/>
                      </a:cubicBezTo>
                      <a:close/>
                      <a:moveTo>
                        <a:pt x="9" y="4"/>
                      </a:moveTo>
                      <a:cubicBezTo>
                        <a:pt x="6" y="4"/>
                        <a:pt x="4" y="6"/>
                        <a:pt x="4" y="9"/>
                      </a:cubicBezTo>
                      <a:cubicBezTo>
                        <a:pt x="4" y="11"/>
                        <a:pt x="6" y="13"/>
                        <a:pt x="9" y="13"/>
                      </a:cubicBezTo>
                      <a:cubicBezTo>
                        <a:pt x="53" y="13"/>
                        <a:pt x="53" y="13"/>
                        <a:pt x="53" y="13"/>
                      </a:cubicBezTo>
                      <a:cubicBezTo>
                        <a:pt x="55" y="13"/>
                        <a:pt x="57" y="11"/>
                        <a:pt x="57" y="9"/>
                      </a:cubicBezTo>
                      <a:cubicBezTo>
                        <a:pt x="57" y="6"/>
                        <a:pt x="55" y="4"/>
                        <a:pt x="53" y="4"/>
                      </a:cubicBez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0" name="îslïḓê"/>
                <p:cNvSpPr>
                  <a:spLocks/>
                </p:cNvSpPr>
                <p:nvPr/>
              </p:nvSpPr>
              <p:spPr bwMode="auto">
                <a:xfrm>
                  <a:off x="5640388" y="-498475"/>
                  <a:ext cx="152400" cy="153988"/>
                </a:xfrm>
                <a:custGeom>
                  <a:avLst/>
                  <a:gdLst>
                    <a:gd name="T0" fmla="*/ 14 w 28"/>
                    <a:gd name="T1" fmla="*/ 28 h 28"/>
                    <a:gd name="T2" fmla="*/ 0 w 28"/>
                    <a:gd name="T3" fmla="*/ 14 h 28"/>
                    <a:gd name="T4" fmla="*/ 14 w 28"/>
                    <a:gd name="T5" fmla="*/ 0 h 28"/>
                    <a:gd name="T6" fmla="*/ 28 w 28"/>
                    <a:gd name="T7" fmla="*/ 14 h 28"/>
                    <a:gd name="T8" fmla="*/ 14 w 28"/>
                    <a:gd name="T9" fmla="*/ 28 h 28"/>
                    <a:gd name="T10" fmla="*/ 14 w 28"/>
                    <a:gd name="T11" fmla="*/ 5 h 28"/>
                    <a:gd name="T12" fmla="*/ 5 w 28"/>
                    <a:gd name="T13" fmla="*/ 14 h 28"/>
                    <a:gd name="T14" fmla="*/ 14 w 28"/>
                    <a:gd name="T15" fmla="*/ 23 h 28"/>
                    <a:gd name="T16" fmla="*/ 23 w 28"/>
                    <a:gd name="T17" fmla="*/ 14 h 28"/>
                    <a:gd name="T18" fmla="*/ 14 w 28"/>
                    <a:gd name="T19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28">
                      <a:moveTo>
                        <a:pt x="14" y="28"/>
                      </a:moveTo>
                      <a:cubicBezTo>
                        <a:pt x="6" y="28"/>
                        <a:pt x="0" y="22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  <a:cubicBezTo>
                        <a:pt x="28" y="22"/>
                        <a:pt x="22" y="28"/>
                        <a:pt x="14" y="28"/>
                      </a:cubicBezTo>
                      <a:close/>
                      <a:moveTo>
                        <a:pt x="14" y="5"/>
                      </a:moveTo>
                      <a:cubicBezTo>
                        <a:pt x="9" y="5"/>
                        <a:pt x="5" y="9"/>
                        <a:pt x="5" y="14"/>
                      </a:cubicBezTo>
                      <a:cubicBezTo>
                        <a:pt x="5" y="19"/>
                        <a:pt x="9" y="23"/>
                        <a:pt x="14" y="23"/>
                      </a:cubicBezTo>
                      <a:cubicBezTo>
                        <a:pt x="19" y="23"/>
                        <a:pt x="23" y="19"/>
                        <a:pt x="23" y="14"/>
                      </a:cubicBezTo>
                      <a:cubicBezTo>
                        <a:pt x="23" y="9"/>
                        <a:pt x="19" y="5"/>
                        <a:pt x="14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1" name="ïšľîďe"/>
                <p:cNvSpPr>
                  <a:spLocks/>
                </p:cNvSpPr>
                <p:nvPr/>
              </p:nvSpPr>
              <p:spPr bwMode="auto">
                <a:xfrm>
                  <a:off x="5886450" y="-498475"/>
                  <a:ext cx="152400" cy="153988"/>
                </a:xfrm>
                <a:custGeom>
                  <a:avLst/>
                  <a:gdLst>
                    <a:gd name="T0" fmla="*/ 14 w 28"/>
                    <a:gd name="T1" fmla="*/ 28 h 28"/>
                    <a:gd name="T2" fmla="*/ 0 w 28"/>
                    <a:gd name="T3" fmla="*/ 14 h 28"/>
                    <a:gd name="T4" fmla="*/ 14 w 28"/>
                    <a:gd name="T5" fmla="*/ 0 h 28"/>
                    <a:gd name="T6" fmla="*/ 28 w 28"/>
                    <a:gd name="T7" fmla="*/ 14 h 28"/>
                    <a:gd name="T8" fmla="*/ 14 w 28"/>
                    <a:gd name="T9" fmla="*/ 28 h 28"/>
                    <a:gd name="T10" fmla="*/ 14 w 28"/>
                    <a:gd name="T11" fmla="*/ 5 h 28"/>
                    <a:gd name="T12" fmla="*/ 5 w 28"/>
                    <a:gd name="T13" fmla="*/ 14 h 28"/>
                    <a:gd name="T14" fmla="*/ 14 w 28"/>
                    <a:gd name="T15" fmla="*/ 23 h 28"/>
                    <a:gd name="T16" fmla="*/ 23 w 28"/>
                    <a:gd name="T17" fmla="*/ 14 h 28"/>
                    <a:gd name="T18" fmla="*/ 14 w 28"/>
                    <a:gd name="T19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28">
                      <a:moveTo>
                        <a:pt x="14" y="28"/>
                      </a:moveTo>
                      <a:cubicBezTo>
                        <a:pt x="6" y="28"/>
                        <a:pt x="0" y="22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1" y="0"/>
                        <a:pt x="28" y="7"/>
                        <a:pt x="28" y="14"/>
                      </a:cubicBezTo>
                      <a:cubicBezTo>
                        <a:pt x="28" y="22"/>
                        <a:pt x="21" y="28"/>
                        <a:pt x="14" y="28"/>
                      </a:cubicBezTo>
                      <a:close/>
                      <a:moveTo>
                        <a:pt x="14" y="5"/>
                      </a:moveTo>
                      <a:cubicBezTo>
                        <a:pt x="9" y="5"/>
                        <a:pt x="5" y="9"/>
                        <a:pt x="5" y="14"/>
                      </a:cubicBezTo>
                      <a:cubicBezTo>
                        <a:pt x="5" y="19"/>
                        <a:pt x="9" y="23"/>
                        <a:pt x="14" y="23"/>
                      </a:cubicBezTo>
                      <a:cubicBezTo>
                        <a:pt x="19" y="23"/>
                        <a:pt x="23" y="19"/>
                        <a:pt x="23" y="14"/>
                      </a:cubicBezTo>
                      <a:cubicBezTo>
                        <a:pt x="23" y="9"/>
                        <a:pt x="19" y="5"/>
                        <a:pt x="14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2" name="ïŝlïḓe"/>
                <p:cNvSpPr>
                  <a:spLocks/>
                </p:cNvSpPr>
                <p:nvPr/>
              </p:nvSpPr>
              <p:spPr bwMode="auto">
                <a:xfrm>
                  <a:off x="6132513" y="-498475"/>
                  <a:ext cx="147638" cy="153988"/>
                </a:xfrm>
                <a:custGeom>
                  <a:avLst/>
                  <a:gdLst>
                    <a:gd name="T0" fmla="*/ 14 w 27"/>
                    <a:gd name="T1" fmla="*/ 28 h 28"/>
                    <a:gd name="T2" fmla="*/ 0 w 27"/>
                    <a:gd name="T3" fmla="*/ 14 h 28"/>
                    <a:gd name="T4" fmla="*/ 14 w 27"/>
                    <a:gd name="T5" fmla="*/ 0 h 28"/>
                    <a:gd name="T6" fmla="*/ 27 w 27"/>
                    <a:gd name="T7" fmla="*/ 14 h 28"/>
                    <a:gd name="T8" fmla="*/ 14 w 27"/>
                    <a:gd name="T9" fmla="*/ 28 h 28"/>
                    <a:gd name="T10" fmla="*/ 14 w 27"/>
                    <a:gd name="T11" fmla="*/ 5 h 28"/>
                    <a:gd name="T12" fmla="*/ 4 w 27"/>
                    <a:gd name="T13" fmla="*/ 14 h 28"/>
                    <a:gd name="T14" fmla="*/ 14 w 27"/>
                    <a:gd name="T15" fmla="*/ 23 h 28"/>
                    <a:gd name="T16" fmla="*/ 23 w 27"/>
                    <a:gd name="T17" fmla="*/ 14 h 28"/>
                    <a:gd name="T18" fmla="*/ 14 w 27"/>
                    <a:gd name="T19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28">
                      <a:moveTo>
                        <a:pt x="14" y="28"/>
                      </a:moveTo>
                      <a:cubicBezTo>
                        <a:pt x="6" y="28"/>
                        <a:pt x="0" y="22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1" y="0"/>
                        <a:pt x="27" y="7"/>
                        <a:pt x="27" y="14"/>
                      </a:cubicBezTo>
                      <a:cubicBezTo>
                        <a:pt x="27" y="22"/>
                        <a:pt x="21" y="28"/>
                        <a:pt x="14" y="28"/>
                      </a:cubicBezTo>
                      <a:close/>
                      <a:moveTo>
                        <a:pt x="14" y="5"/>
                      </a:moveTo>
                      <a:cubicBezTo>
                        <a:pt x="9" y="5"/>
                        <a:pt x="4" y="9"/>
                        <a:pt x="4" y="14"/>
                      </a:cubicBezTo>
                      <a:cubicBezTo>
                        <a:pt x="4" y="19"/>
                        <a:pt x="9" y="23"/>
                        <a:pt x="14" y="23"/>
                      </a:cubicBezTo>
                      <a:cubicBezTo>
                        <a:pt x="19" y="23"/>
                        <a:pt x="23" y="19"/>
                        <a:pt x="23" y="14"/>
                      </a:cubicBezTo>
                      <a:cubicBezTo>
                        <a:pt x="23" y="9"/>
                        <a:pt x="19" y="5"/>
                        <a:pt x="14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3" name="ïS1íḑé"/>
                <p:cNvSpPr>
                  <a:spLocks/>
                </p:cNvSpPr>
                <p:nvPr/>
              </p:nvSpPr>
              <p:spPr bwMode="auto">
                <a:xfrm>
                  <a:off x="6378575" y="-498475"/>
                  <a:ext cx="147638" cy="153988"/>
                </a:xfrm>
                <a:custGeom>
                  <a:avLst/>
                  <a:gdLst>
                    <a:gd name="T0" fmla="*/ 13 w 27"/>
                    <a:gd name="T1" fmla="*/ 28 h 28"/>
                    <a:gd name="T2" fmla="*/ 0 w 27"/>
                    <a:gd name="T3" fmla="*/ 14 h 28"/>
                    <a:gd name="T4" fmla="*/ 13 w 27"/>
                    <a:gd name="T5" fmla="*/ 0 h 28"/>
                    <a:gd name="T6" fmla="*/ 27 w 27"/>
                    <a:gd name="T7" fmla="*/ 14 h 28"/>
                    <a:gd name="T8" fmla="*/ 13 w 27"/>
                    <a:gd name="T9" fmla="*/ 28 h 28"/>
                    <a:gd name="T10" fmla="*/ 13 w 27"/>
                    <a:gd name="T11" fmla="*/ 5 h 28"/>
                    <a:gd name="T12" fmla="*/ 4 w 27"/>
                    <a:gd name="T13" fmla="*/ 14 h 28"/>
                    <a:gd name="T14" fmla="*/ 13 w 27"/>
                    <a:gd name="T15" fmla="*/ 23 h 28"/>
                    <a:gd name="T16" fmla="*/ 23 w 27"/>
                    <a:gd name="T17" fmla="*/ 14 h 28"/>
                    <a:gd name="T18" fmla="*/ 13 w 27"/>
                    <a:gd name="T19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28">
                      <a:moveTo>
                        <a:pt x="13" y="28"/>
                      </a:moveTo>
                      <a:cubicBezTo>
                        <a:pt x="6" y="28"/>
                        <a:pt x="0" y="22"/>
                        <a:pt x="0" y="14"/>
                      </a:cubicBezTo>
                      <a:cubicBezTo>
                        <a:pt x="0" y="7"/>
                        <a:pt x="6" y="0"/>
                        <a:pt x="13" y="0"/>
                      </a:cubicBezTo>
                      <a:cubicBezTo>
                        <a:pt x="21" y="0"/>
                        <a:pt x="27" y="7"/>
                        <a:pt x="27" y="14"/>
                      </a:cubicBezTo>
                      <a:cubicBezTo>
                        <a:pt x="27" y="22"/>
                        <a:pt x="21" y="28"/>
                        <a:pt x="13" y="28"/>
                      </a:cubicBezTo>
                      <a:close/>
                      <a:moveTo>
                        <a:pt x="13" y="5"/>
                      </a:moveTo>
                      <a:cubicBezTo>
                        <a:pt x="8" y="5"/>
                        <a:pt x="4" y="9"/>
                        <a:pt x="4" y="14"/>
                      </a:cubicBezTo>
                      <a:cubicBezTo>
                        <a:pt x="4" y="19"/>
                        <a:pt x="8" y="23"/>
                        <a:pt x="13" y="23"/>
                      </a:cubicBezTo>
                      <a:cubicBezTo>
                        <a:pt x="19" y="23"/>
                        <a:pt x="23" y="19"/>
                        <a:pt x="23" y="14"/>
                      </a:cubicBezTo>
                      <a:cubicBezTo>
                        <a:pt x="23" y="9"/>
                        <a:pt x="19" y="5"/>
                        <a:pt x="1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4" name="îšļïďè"/>
                <p:cNvSpPr>
                  <a:spLocks/>
                </p:cNvSpPr>
                <p:nvPr/>
              </p:nvSpPr>
              <p:spPr bwMode="auto">
                <a:xfrm>
                  <a:off x="5526088" y="-612775"/>
                  <a:ext cx="1158875" cy="387350"/>
                </a:xfrm>
                <a:custGeom>
                  <a:avLst/>
                  <a:gdLst>
                    <a:gd name="T0" fmla="*/ 210 w 212"/>
                    <a:gd name="T1" fmla="*/ 71 h 71"/>
                    <a:gd name="T2" fmla="*/ 35 w 212"/>
                    <a:gd name="T3" fmla="*/ 71 h 71"/>
                    <a:gd name="T4" fmla="*/ 0 w 212"/>
                    <a:gd name="T5" fmla="*/ 35 h 71"/>
                    <a:gd name="T6" fmla="*/ 35 w 212"/>
                    <a:gd name="T7" fmla="*/ 0 h 71"/>
                    <a:gd name="T8" fmla="*/ 210 w 212"/>
                    <a:gd name="T9" fmla="*/ 0 h 71"/>
                    <a:gd name="T10" fmla="*/ 212 w 212"/>
                    <a:gd name="T11" fmla="*/ 2 h 71"/>
                    <a:gd name="T12" fmla="*/ 210 w 212"/>
                    <a:gd name="T13" fmla="*/ 5 h 71"/>
                    <a:gd name="T14" fmla="*/ 35 w 212"/>
                    <a:gd name="T15" fmla="*/ 5 h 71"/>
                    <a:gd name="T16" fmla="*/ 4 w 212"/>
                    <a:gd name="T17" fmla="*/ 35 h 71"/>
                    <a:gd name="T18" fmla="*/ 35 w 212"/>
                    <a:gd name="T19" fmla="*/ 66 h 71"/>
                    <a:gd name="T20" fmla="*/ 210 w 212"/>
                    <a:gd name="T21" fmla="*/ 66 h 71"/>
                    <a:gd name="T22" fmla="*/ 212 w 212"/>
                    <a:gd name="T23" fmla="*/ 68 h 71"/>
                    <a:gd name="T24" fmla="*/ 210 w 212"/>
                    <a:gd name="T25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12" h="71">
                      <a:moveTo>
                        <a:pt x="210" y="71"/>
                      </a:moveTo>
                      <a:cubicBezTo>
                        <a:pt x="35" y="71"/>
                        <a:pt x="35" y="71"/>
                        <a:pt x="35" y="71"/>
                      </a:cubicBezTo>
                      <a:cubicBezTo>
                        <a:pt x="15" y="71"/>
                        <a:pt x="0" y="55"/>
                        <a:pt x="0" y="35"/>
                      </a:cubicBezTo>
                      <a:cubicBezTo>
                        <a:pt x="0" y="16"/>
                        <a:pt x="15" y="0"/>
                        <a:pt x="35" y="0"/>
                      </a:cubicBezTo>
                      <a:cubicBezTo>
                        <a:pt x="210" y="0"/>
                        <a:pt x="210" y="0"/>
                        <a:pt x="210" y="0"/>
                      </a:cubicBezTo>
                      <a:cubicBezTo>
                        <a:pt x="211" y="0"/>
                        <a:pt x="212" y="1"/>
                        <a:pt x="212" y="2"/>
                      </a:cubicBezTo>
                      <a:cubicBezTo>
                        <a:pt x="212" y="4"/>
                        <a:pt x="211" y="5"/>
                        <a:pt x="210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18" y="5"/>
                        <a:pt x="4" y="18"/>
                        <a:pt x="4" y="35"/>
                      </a:cubicBezTo>
                      <a:cubicBezTo>
                        <a:pt x="4" y="52"/>
                        <a:pt x="18" y="66"/>
                        <a:pt x="35" y="66"/>
                      </a:cubicBezTo>
                      <a:cubicBezTo>
                        <a:pt x="210" y="66"/>
                        <a:pt x="210" y="66"/>
                        <a:pt x="210" y="66"/>
                      </a:cubicBezTo>
                      <a:cubicBezTo>
                        <a:pt x="211" y="66"/>
                        <a:pt x="212" y="67"/>
                        <a:pt x="212" y="68"/>
                      </a:cubicBezTo>
                      <a:cubicBezTo>
                        <a:pt x="212" y="69"/>
                        <a:pt x="211" y="71"/>
                        <a:pt x="210" y="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11" name="ísļiḋè"/>
            <p:cNvGrpSpPr/>
            <p:nvPr/>
          </p:nvGrpSpPr>
          <p:grpSpPr>
            <a:xfrm rot="21540000">
              <a:off x="3822789" y="2810823"/>
              <a:ext cx="966789" cy="968376"/>
              <a:chOff x="2552700" y="-1971675"/>
              <a:chExt cx="1935163" cy="1938338"/>
            </a:xfrm>
          </p:grpSpPr>
          <p:sp>
            <p:nvSpPr>
              <p:cNvPr id="31" name="îṩḷïḍé"/>
              <p:cNvSpPr>
                <a:spLocks/>
              </p:cNvSpPr>
              <p:nvPr/>
            </p:nvSpPr>
            <p:spPr bwMode="auto">
              <a:xfrm>
                <a:off x="2552700" y="-1971675"/>
                <a:ext cx="1935163" cy="1938338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32" name="iṩḷïdê"/>
              <p:cNvGrpSpPr/>
              <p:nvPr/>
            </p:nvGrpSpPr>
            <p:grpSpPr>
              <a:xfrm>
                <a:off x="2908300" y="-1620838"/>
                <a:ext cx="1228725" cy="1236663"/>
                <a:chOff x="2908300" y="-1620838"/>
                <a:chExt cx="1228725" cy="1236663"/>
              </a:xfrm>
            </p:grpSpPr>
            <p:sp>
              <p:nvSpPr>
                <p:cNvPr id="33" name="ís1ïḍé"/>
                <p:cNvSpPr>
                  <a:spLocks/>
                </p:cNvSpPr>
                <p:nvPr/>
              </p:nvSpPr>
              <p:spPr bwMode="auto">
                <a:xfrm>
                  <a:off x="3055938" y="-1620838"/>
                  <a:ext cx="234950" cy="234950"/>
                </a:xfrm>
                <a:custGeom>
                  <a:avLst/>
                  <a:gdLst>
                    <a:gd name="T0" fmla="*/ 22 w 43"/>
                    <a:gd name="T1" fmla="*/ 43 h 43"/>
                    <a:gd name="T2" fmla="*/ 43 w 43"/>
                    <a:gd name="T3" fmla="*/ 21 h 43"/>
                    <a:gd name="T4" fmla="*/ 22 w 43"/>
                    <a:gd name="T5" fmla="*/ 0 h 43"/>
                    <a:gd name="T6" fmla="*/ 0 w 43"/>
                    <a:gd name="T7" fmla="*/ 21 h 43"/>
                    <a:gd name="T8" fmla="*/ 22 w 43"/>
                    <a:gd name="T9" fmla="*/ 43 h 43"/>
                    <a:gd name="T10" fmla="*/ 22 w 43"/>
                    <a:gd name="T11" fmla="*/ 5 h 43"/>
                    <a:gd name="T12" fmla="*/ 39 w 43"/>
                    <a:gd name="T13" fmla="*/ 21 h 43"/>
                    <a:gd name="T14" fmla="*/ 22 w 43"/>
                    <a:gd name="T15" fmla="*/ 38 h 43"/>
                    <a:gd name="T16" fmla="*/ 5 w 43"/>
                    <a:gd name="T17" fmla="*/ 21 h 43"/>
                    <a:gd name="T18" fmla="*/ 22 w 43"/>
                    <a:gd name="T19" fmla="*/ 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" h="43">
                      <a:moveTo>
                        <a:pt x="22" y="43"/>
                      </a:moveTo>
                      <a:cubicBezTo>
                        <a:pt x="34" y="43"/>
                        <a:pt x="43" y="33"/>
                        <a:pt x="43" y="21"/>
                      </a:cubicBezTo>
                      <a:cubicBezTo>
                        <a:pt x="43" y="10"/>
                        <a:pt x="34" y="0"/>
                        <a:pt x="22" y="0"/>
                      </a:cubicBezTo>
                      <a:cubicBezTo>
                        <a:pt x="10" y="0"/>
                        <a:pt x="0" y="10"/>
                        <a:pt x="0" y="21"/>
                      </a:cubicBezTo>
                      <a:cubicBezTo>
                        <a:pt x="0" y="33"/>
                        <a:pt x="10" y="43"/>
                        <a:pt x="22" y="43"/>
                      </a:cubicBezTo>
                      <a:close/>
                      <a:moveTo>
                        <a:pt x="22" y="5"/>
                      </a:moveTo>
                      <a:cubicBezTo>
                        <a:pt x="31" y="5"/>
                        <a:pt x="39" y="12"/>
                        <a:pt x="39" y="21"/>
                      </a:cubicBezTo>
                      <a:cubicBezTo>
                        <a:pt x="39" y="31"/>
                        <a:pt x="31" y="38"/>
                        <a:pt x="22" y="38"/>
                      </a:cubicBezTo>
                      <a:cubicBezTo>
                        <a:pt x="12" y="38"/>
                        <a:pt x="5" y="31"/>
                        <a:pt x="5" y="21"/>
                      </a:cubicBezTo>
                      <a:cubicBezTo>
                        <a:pt x="5" y="12"/>
                        <a:pt x="12" y="5"/>
                        <a:pt x="22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4" name="iŝ1iďè"/>
                <p:cNvSpPr>
                  <a:spLocks/>
                </p:cNvSpPr>
                <p:nvPr/>
              </p:nvSpPr>
              <p:spPr bwMode="auto">
                <a:xfrm>
                  <a:off x="3749675" y="-1620838"/>
                  <a:ext cx="234950" cy="234950"/>
                </a:xfrm>
                <a:custGeom>
                  <a:avLst/>
                  <a:gdLst>
                    <a:gd name="T0" fmla="*/ 22 w 43"/>
                    <a:gd name="T1" fmla="*/ 43 h 43"/>
                    <a:gd name="T2" fmla="*/ 43 w 43"/>
                    <a:gd name="T3" fmla="*/ 21 h 43"/>
                    <a:gd name="T4" fmla="*/ 22 w 43"/>
                    <a:gd name="T5" fmla="*/ 0 h 43"/>
                    <a:gd name="T6" fmla="*/ 0 w 43"/>
                    <a:gd name="T7" fmla="*/ 21 h 43"/>
                    <a:gd name="T8" fmla="*/ 22 w 43"/>
                    <a:gd name="T9" fmla="*/ 43 h 43"/>
                    <a:gd name="T10" fmla="*/ 22 w 43"/>
                    <a:gd name="T11" fmla="*/ 5 h 43"/>
                    <a:gd name="T12" fmla="*/ 39 w 43"/>
                    <a:gd name="T13" fmla="*/ 21 h 43"/>
                    <a:gd name="T14" fmla="*/ 22 w 43"/>
                    <a:gd name="T15" fmla="*/ 38 h 43"/>
                    <a:gd name="T16" fmla="*/ 5 w 43"/>
                    <a:gd name="T17" fmla="*/ 21 h 43"/>
                    <a:gd name="T18" fmla="*/ 22 w 43"/>
                    <a:gd name="T19" fmla="*/ 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" h="43">
                      <a:moveTo>
                        <a:pt x="22" y="43"/>
                      </a:moveTo>
                      <a:cubicBezTo>
                        <a:pt x="34" y="43"/>
                        <a:pt x="43" y="33"/>
                        <a:pt x="43" y="21"/>
                      </a:cubicBezTo>
                      <a:cubicBezTo>
                        <a:pt x="43" y="10"/>
                        <a:pt x="34" y="0"/>
                        <a:pt x="22" y="0"/>
                      </a:cubicBezTo>
                      <a:cubicBezTo>
                        <a:pt x="10" y="0"/>
                        <a:pt x="0" y="10"/>
                        <a:pt x="0" y="21"/>
                      </a:cubicBezTo>
                      <a:cubicBezTo>
                        <a:pt x="0" y="33"/>
                        <a:pt x="10" y="43"/>
                        <a:pt x="22" y="43"/>
                      </a:cubicBezTo>
                      <a:close/>
                      <a:moveTo>
                        <a:pt x="22" y="5"/>
                      </a:moveTo>
                      <a:cubicBezTo>
                        <a:pt x="31" y="5"/>
                        <a:pt x="39" y="12"/>
                        <a:pt x="39" y="21"/>
                      </a:cubicBezTo>
                      <a:cubicBezTo>
                        <a:pt x="39" y="31"/>
                        <a:pt x="31" y="38"/>
                        <a:pt x="22" y="38"/>
                      </a:cubicBezTo>
                      <a:cubicBezTo>
                        <a:pt x="13" y="38"/>
                        <a:pt x="5" y="31"/>
                        <a:pt x="5" y="21"/>
                      </a:cubicBezTo>
                      <a:cubicBezTo>
                        <a:pt x="5" y="12"/>
                        <a:pt x="13" y="5"/>
                        <a:pt x="22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5" name="îśļíḋe"/>
                <p:cNvSpPr>
                  <a:spLocks/>
                </p:cNvSpPr>
                <p:nvPr/>
              </p:nvSpPr>
              <p:spPr bwMode="auto">
                <a:xfrm>
                  <a:off x="2908300" y="-1358900"/>
                  <a:ext cx="1228725" cy="974725"/>
                </a:xfrm>
                <a:custGeom>
                  <a:avLst/>
                  <a:gdLst>
                    <a:gd name="T0" fmla="*/ 205 w 225"/>
                    <a:gd name="T1" fmla="*/ 13 h 178"/>
                    <a:gd name="T2" fmla="*/ 151 w 225"/>
                    <a:gd name="T3" fmla="*/ 13 h 178"/>
                    <a:gd name="T4" fmla="*/ 112 w 225"/>
                    <a:gd name="T5" fmla="*/ 60 h 178"/>
                    <a:gd name="T6" fmla="*/ 74 w 225"/>
                    <a:gd name="T7" fmla="*/ 13 h 178"/>
                    <a:gd name="T8" fmla="*/ 19 w 225"/>
                    <a:gd name="T9" fmla="*/ 13 h 178"/>
                    <a:gd name="T10" fmla="*/ 2 w 225"/>
                    <a:gd name="T11" fmla="*/ 54 h 178"/>
                    <a:gd name="T12" fmla="*/ 26 w 225"/>
                    <a:gd name="T13" fmla="*/ 94 h 178"/>
                    <a:gd name="T14" fmla="*/ 36 w 225"/>
                    <a:gd name="T15" fmla="*/ 178 h 178"/>
                    <a:gd name="T16" fmla="*/ 53 w 225"/>
                    <a:gd name="T17" fmla="*/ 169 h 178"/>
                    <a:gd name="T18" fmla="*/ 74 w 225"/>
                    <a:gd name="T19" fmla="*/ 169 h 178"/>
                    <a:gd name="T20" fmla="*/ 77 w 225"/>
                    <a:gd name="T21" fmla="*/ 60 h 178"/>
                    <a:gd name="T22" fmla="*/ 112 w 225"/>
                    <a:gd name="T23" fmla="*/ 78 h 178"/>
                    <a:gd name="T24" fmla="*/ 147 w 225"/>
                    <a:gd name="T25" fmla="*/ 61 h 178"/>
                    <a:gd name="T26" fmla="*/ 151 w 225"/>
                    <a:gd name="T27" fmla="*/ 169 h 178"/>
                    <a:gd name="T28" fmla="*/ 171 w 225"/>
                    <a:gd name="T29" fmla="*/ 169 h 178"/>
                    <a:gd name="T30" fmla="*/ 189 w 225"/>
                    <a:gd name="T31" fmla="*/ 178 h 178"/>
                    <a:gd name="T32" fmla="*/ 199 w 225"/>
                    <a:gd name="T33" fmla="*/ 169 h 178"/>
                    <a:gd name="T34" fmla="*/ 207 w 225"/>
                    <a:gd name="T35" fmla="*/ 90 h 178"/>
                    <a:gd name="T36" fmla="*/ 81 w 225"/>
                    <a:gd name="T37" fmla="*/ 57 h 178"/>
                    <a:gd name="T38" fmla="*/ 68 w 225"/>
                    <a:gd name="T39" fmla="*/ 24 h 178"/>
                    <a:gd name="T40" fmla="*/ 66 w 225"/>
                    <a:gd name="T41" fmla="*/ 44 h 178"/>
                    <a:gd name="T42" fmla="*/ 69 w 225"/>
                    <a:gd name="T43" fmla="*/ 147 h 178"/>
                    <a:gd name="T44" fmla="*/ 69 w 225"/>
                    <a:gd name="T45" fmla="*/ 169 h 178"/>
                    <a:gd name="T46" fmla="*/ 52 w 225"/>
                    <a:gd name="T47" fmla="*/ 92 h 178"/>
                    <a:gd name="T48" fmla="*/ 41 w 225"/>
                    <a:gd name="T49" fmla="*/ 168 h 178"/>
                    <a:gd name="T50" fmla="*/ 30 w 225"/>
                    <a:gd name="T51" fmla="*/ 169 h 178"/>
                    <a:gd name="T52" fmla="*/ 31 w 225"/>
                    <a:gd name="T53" fmla="*/ 92 h 178"/>
                    <a:gd name="T54" fmla="*/ 31 w 225"/>
                    <a:gd name="T55" fmla="*/ 76 h 178"/>
                    <a:gd name="T56" fmla="*/ 27 w 225"/>
                    <a:gd name="T57" fmla="*/ 35 h 178"/>
                    <a:gd name="T58" fmla="*/ 23 w 225"/>
                    <a:gd name="T59" fmla="*/ 68 h 178"/>
                    <a:gd name="T60" fmla="*/ 27 w 225"/>
                    <a:gd name="T61" fmla="*/ 80 h 178"/>
                    <a:gd name="T62" fmla="*/ 26 w 225"/>
                    <a:gd name="T63" fmla="*/ 89 h 178"/>
                    <a:gd name="T64" fmla="*/ 6 w 225"/>
                    <a:gd name="T65" fmla="*/ 42 h 178"/>
                    <a:gd name="T66" fmla="*/ 48 w 225"/>
                    <a:gd name="T67" fmla="*/ 4 h 178"/>
                    <a:gd name="T68" fmla="*/ 88 w 225"/>
                    <a:gd name="T69" fmla="*/ 47 h 178"/>
                    <a:gd name="T70" fmla="*/ 110 w 225"/>
                    <a:gd name="T71" fmla="*/ 64 h 178"/>
                    <a:gd name="T72" fmla="*/ 114 w 225"/>
                    <a:gd name="T73" fmla="*/ 72 h 178"/>
                    <a:gd name="T74" fmla="*/ 26 w 225"/>
                    <a:gd name="T75" fmla="*/ 43 h 178"/>
                    <a:gd name="T76" fmla="*/ 26 w 225"/>
                    <a:gd name="T77" fmla="*/ 43 h 178"/>
                    <a:gd name="T78" fmla="*/ 198 w 225"/>
                    <a:gd name="T79" fmla="*/ 89 h 178"/>
                    <a:gd name="T80" fmla="*/ 198 w 225"/>
                    <a:gd name="T81" fmla="*/ 80 h 178"/>
                    <a:gd name="T82" fmla="*/ 202 w 225"/>
                    <a:gd name="T83" fmla="*/ 68 h 178"/>
                    <a:gd name="T84" fmla="*/ 198 w 225"/>
                    <a:gd name="T85" fmla="*/ 35 h 178"/>
                    <a:gd name="T86" fmla="*/ 194 w 225"/>
                    <a:gd name="T87" fmla="*/ 76 h 178"/>
                    <a:gd name="T88" fmla="*/ 194 w 225"/>
                    <a:gd name="T89" fmla="*/ 92 h 178"/>
                    <a:gd name="T90" fmla="*/ 195 w 225"/>
                    <a:gd name="T91" fmla="*/ 169 h 178"/>
                    <a:gd name="T92" fmla="*/ 183 w 225"/>
                    <a:gd name="T93" fmla="*/ 168 h 178"/>
                    <a:gd name="T94" fmla="*/ 173 w 225"/>
                    <a:gd name="T95" fmla="*/ 92 h 178"/>
                    <a:gd name="T96" fmla="*/ 155 w 225"/>
                    <a:gd name="T97" fmla="*/ 169 h 178"/>
                    <a:gd name="T98" fmla="*/ 156 w 225"/>
                    <a:gd name="T99" fmla="*/ 147 h 178"/>
                    <a:gd name="T100" fmla="*/ 159 w 225"/>
                    <a:gd name="T101" fmla="*/ 44 h 178"/>
                    <a:gd name="T102" fmla="*/ 157 w 225"/>
                    <a:gd name="T103" fmla="*/ 24 h 178"/>
                    <a:gd name="T104" fmla="*/ 144 w 225"/>
                    <a:gd name="T105" fmla="*/ 57 h 178"/>
                    <a:gd name="T106" fmla="*/ 117 w 225"/>
                    <a:gd name="T107" fmla="*/ 63 h 178"/>
                    <a:gd name="T108" fmla="*/ 137 w 225"/>
                    <a:gd name="T109" fmla="*/ 47 h 178"/>
                    <a:gd name="T110" fmla="*/ 177 w 225"/>
                    <a:gd name="T111" fmla="*/ 4 h 178"/>
                    <a:gd name="T112" fmla="*/ 218 w 225"/>
                    <a:gd name="T113" fmla="*/ 42 h 178"/>
                    <a:gd name="T114" fmla="*/ 203 w 225"/>
                    <a:gd name="T115" fmla="*/ 5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5" h="178">
                      <a:moveTo>
                        <a:pt x="222" y="40"/>
                      </a:moveTo>
                      <a:cubicBezTo>
                        <a:pt x="222" y="40"/>
                        <a:pt x="222" y="40"/>
                        <a:pt x="222" y="40"/>
                      </a:cubicBezTo>
                      <a:cubicBezTo>
                        <a:pt x="205" y="13"/>
                        <a:pt x="205" y="13"/>
                        <a:pt x="205" y="13"/>
                      </a:cubicBezTo>
                      <a:cubicBezTo>
                        <a:pt x="199" y="4"/>
                        <a:pt x="195" y="0"/>
                        <a:pt x="177" y="0"/>
                      </a:cubicBezTo>
                      <a:cubicBezTo>
                        <a:pt x="177" y="0"/>
                        <a:pt x="177" y="0"/>
                        <a:pt x="177" y="0"/>
                      </a:cubicBezTo>
                      <a:cubicBezTo>
                        <a:pt x="158" y="0"/>
                        <a:pt x="154" y="8"/>
                        <a:pt x="151" y="13"/>
                      </a:cubicBezTo>
                      <a:cubicBezTo>
                        <a:pt x="151" y="13"/>
                        <a:pt x="151" y="13"/>
                        <a:pt x="151" y="13"/>
                      </a:cubicBezTo>
                      <a:cubicBezTo>
                        <a:pt x="147" y="20"/>
                        <a:pt x="135" y="41"/>
                        <a:pt x="133" y="44"/>
                      </a:cubicBezTo>
                      <a:cubicBezTo>
                        <a:pt x="131" y="46"/>
                        <a:pt x="119" y="55"/>
                        <a:pt x="112" y="60"/>
                      </a:cubicBezTo>
                      <a:cubicBezTo>
                        <a:pt x="107" y="56"/>
                        <a:pt x="98" y="49"/>
                        <a:pt x="92" y="44"/>
                      </a:cubicBezTo>
                      <a:cubicBezTo>
                        <a:pt x="90" y="41"/>
                        <a:pt x="77" y="20"/>
                        <a:pt x="74" y="13"/>
                      </a:cubicBezTo>
                      <a:cubicBezTo>
                        <a:pt x="74" y="13"/>
                        <a:pt x="74" y="13"/>
                        <a:pt x="74" y="13"/>
                      </a:cubicBezTo>
                      <a:cubicBezTo>
                        <a:pt x="71" y="8"/>
                        <a:pt x="66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29" y="0"/>
                        <a:pt x="26" y="4"/>
                        <a:pt x="19" y="13"/>
                      </a:cubicBez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0" y="44"/>
                        <a:pt x="0" y="49"/>
                        <a:pt x="2" y="54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9" y="92"/>
                        <a:pt x="21" y="94"/>
                        <a:pt x="25" y="94"/>
                      </a:cubicBezTo>
                      <a:cubicBezTo>
                        <a:pt x="25" y="94"/>
                        <a:pt x="25" y="94"/>
                        <a:pt x="26" y="94"/>
                      </a:cubicBezTo>
                      <a:cubicBezTo>
                        <a:pt x="25" y="153"/>
                        <a:pt x="25" y="167"/>
                        <a:pt x="25" y="169"/>
                      </a:cubicBezTo>
                      <a:cubicBezTo>
                        <a:pt x="25" y="169"/>
                        <a:pt x="25" y="169"/>
                        <a:pt x="25" y="169"/>
                      </a:cubicBezTo>
                      <a:cubicBezTo>
                        <a:pt x="26" y="174"/>
                        <a:pt x="30" y="178"/>
                        <a:pt x="36" y="178"/>
                      </a:cubicBezTo>
                      <a:cubicBezTo>
                        <a:pt x="41" y="177"/>
                        <a:pt x="46" y="173"/>
                        <a:pt x="46" y="169"/>
                      </a:cubicBezTo>
                      <a:cubicBezTo>
                        <a:pt x="50" y="122"/>
                        <a:pt x="50" y="122"/>
                        <a:pt x="50" y="122"/>
                      </a:cubicBezTo>
                      <a:cubicBezTo>
                        <a:pt x="53" y="169"/>
                        <a:pt x="53" y="169"/>
                        <a:pt x="53" y="169"/>
                      </a:cubicBezTo>
                      <a:cubicBezTo>
                        <a:pt x="54" y="173"/>
                        <a:pt x="58" y="177"/>
                        <a:pt x="63" y="178"/>
                      </a:cubicBezTo>
                      <a:cubicBezTo>
                        <a:pt x="64" y="178"/>
                        <a:pt x="64" y="178"/>
                        <a:pt x="64" y="178"/>
                      </a:cubicBezTo>
                      <a:cubicBezTo>
                        <a:pt x="69" y="178"/>
                        <a:pt x="73" y="174"/>
                        <a:pt x="74" y="169"/>
                      </a:cubicBezTo>
                      <a:cubicBezTo>
                        <a:pt x="74" y="169"/>
                        <a:pt x="74" y="169"/>
                        <a:pt x="74" y="169"/>
                      </a:cubicBezTo>
                      <a:cubicBezTo>
                        <a:pt x="74" y="166"/>
                        <a:pt x="72" y="100"/>
                        <a:pt x="71" y="51"/>
                      </a:cubicBezTo>
                      <a:cubicBezTo>
                        <a:pt x="77" y="60"/>
                        <a:pt x="77" y="60"/>
                        <a:pt x="77" y="60"/>
                      </a:cubicBezTo>
                      <a:cubicBezTo>
                        <a:pt x="77" y="60"/>
                        <a:pt x="78" y="61"/>
                        <a:pt x="78" y="61"/>
                      </a:cubicBezTo>
                      <a:cubicBezTo>
                        <a:pt x="107" y="77"/>
                        <a:pt x="107" y="77"/>
                        <a:pt x="107" y="77"/>
                      </a:cubicBezTo>
                      <a:cubicBezTo>
                        <a:pt x="108" y="78"/>
                        <a:pt x="110" y="78"/>
                        <a:pt x="112" y="78"/>
                      </a:cubicBezTo>
                      <a:cubicBezTo>
                        <a:pt x="113" y="78"/>
                        <a:pt x="113" y="78"/>
                        <a:pt x="114" y="78"/>
                      </a:cubicBezTo>
                      <a:cubicBezTo>
                        <a:pt x="115" y="78"/>
                        <a:pt x="117" y="78"/>
                        <a:pt x="118" y="77"/>
                      </a:cubicBezTo>
                      <a:cubicBezTo>
                        <a:pt x="147" y="61"/>
                        <a:pt x="147" y="61"/>
                        <a:pt x="147" y="61"/>
                      </a:cubicBezTo>
                      <a:cubicBezTo>
                        <a:pt x="147" y="61"/>
                        <a:pt x="147" y="60"/>
                        <a:pt x="147" y="60"/>
                      </a:cubicBezTo>
                      <a:cubicBezTo>
                        <a:pt x="154" y="51"/>
                        <a:pt x="154" y="51"/>
                        <a:pt x="154" y="51"/>
                      </a:cubicBezTo>
                      <a:cubicBezTo>
                        <a:pt x="152" y="100"/>
                        <a:pt x="151" y="166"/>
                        <a:pt x="151" y="169"/>
                      </a:cubicBezTo>
                      <a:cubicBezTo>
                        <a:pt x="151" y="169"/>
                        <a:pt x="151" y="169"/>
                        <a:pt x="151" y="169"/>
                      </a:cubicBezTo>
                      <a:cubicBezTo>
                        <a:pt x="151" y="174"/>
                        <a:pt x="156" y="178"/>
                        <a:pt x="161" y="178"/>
                      </a:cubicBezTo>
                      <a:cubicBezTo>
                        <a:pt x="167" y="177"/>
                        <a:pt x="171" y="173"/>
                        <a:pt x="171" y="169"/>
                      </a:cubicBezTo>
                      <a:cubicBezTo>
                        <a:pt x="175" y="122"/>
                        <a:pt x="175" y="122"/>
                        <a:pt x="175" y="122"/>
                      </a:cubicBezTo>
                      <a:cubicBezTo>
                        <a:pt x="179" y="169"/>
                        <a:pt x="179" y="169"/>
                        <a:pt x="179" y="169"/>
                      </a:cubicBezTo>
                      <a:cubicBezTo>
                        <a:pt x="179" y="173"/>
                        <a:pt x="183" y="177"/>
                        <a:pt x="189" y="178"/>
                      </a:cubicBezTo>
                      <a:cubicBezTo>
                        <a:pt x="189" y="178"/>
                        <a:pt x="189" y="178"/>
                        <a:pt x="189" y="178"/>
                      </a:cubicBezTo>
                      <a:cubicBezTo>
                        <a:pt x="194" y="178"/>
                        <a:pt x="199" y="174"/>
                        <a:pt x="199" y="169"/>
                      </a:cubicBezTo>
                      <a:cubicBezTo>
                        <a:pt x="199" y="169"/>
                        <a:pt x="199" y="169"/>
                        <a:pt x="199" y="169"/>
                      </a:cubicBezTo>
                      <a:cubicBezTo>
                        <a:pt x="199" y="167"/>
                        <a:pt x="199" y="153"/>
                        <a:pt x="199" y="94"/>
                      </a:cubicBezTo>
                      <a:cubicBezTo>
                        <a:pt x="199" y="94"/>
                        <a:pt x="200" y="94"/>
                        <a:pt x="200" y="94"/>
                      </a:cubicBezTo>
                      <a:cubicBezTo>
                        <a:pt x="203" y="94"/>
                        <a:pt x="206" y="92"/>
                        <a:pt x="207" y="90"/>
                      </a:cubicBezTo>
                      <a:cubicBezTo>
                        <a:pt x="223" y="54"/>
                        <a:pt x="223" y="54"/>
                        <a:pt x="223" y="54"/>
                      </a:cubicBezTo>
                      <a:cubicBezTo>
                        <a:pt x="225" y="49"/>
                        <a:pt x="225" y="44"/>
                        <a:pt x="222" y="40"/>
                      </a:cubicBezTo>
                      <a:close/>
                      <a:moveTo>
                        <a:pt x="81" y="57"/>
                      </a:moveTo>
                      <a:cubicBezTo>
                        <a:pt x="71" y="43"/>
                        <a:pt x="71" y="43"/>
                        <a:pt x="71" y="43"/>
                      </a:cubicBezTo>
                      <a:cubicBezTo>
                        <a:pt x="71" y="37"/>
                        <a:pt x="70" y="32"/>
                        <a:pt x="70" y="27"/>
                      </a:cubicBezTo>
                      <a:cubicBezTo>
                        <a:pt x="70" y="25"/>
                        <a:pt x="69" y="24"/>
                        <a:pt x="68" y="24"/>
                      </a:cubicBezTo>
                      <a:cubicBezTo>
                        <a:pt x="68" y="24"/>
                        <a:pt x="68" y="24"/>
                        <a:pt x="68" y="24"/>
                      </a:cubicBezTo>
                      <a:cubicBezTo>
                        <a:pt x="67" y="24"/>
                        <a:pt x="66" y="25"/>
                        <a:pt x="66" y="27"/>
                      </a:cubicBezTo>
                      <a:cubicBezTo>
                        <a:pt x="66" y="27"/>
                        <a:pt x="66" y="33"/>
                        <a:pt x="66" y="44"/>
                      </a:cubicBezTo>
                      <a:cubicBezTo>
                        <a:pt x="66" y="44"/>
                        <a:pt x="66" y="44"/>
                        <a:pt x="66" y="44"/>
                      </a:cubicBezTo>
                      <a:cubicBezTo>
                        <a:pt x="66" y="58"/>
                        <a:pt x="67" y="78"/>
                        <a:pt x="67" y="98"/>
                      </a:cubicBezTo>
                      <a:cubicBezTo>
                        <a:pt x="68" y="116"/>
                        <a:pt x="68" y="133"/>
                        <a:pt x="69" y="147"/>
                      </a:cubicBezTo>
                      <a:cubicBezTo>
                        <a:pt x="69" y="153"/>
                        <a:pt x="69" y="159"/>
                        <a:pt x="69" y="163"/>
                      </a:cubicBezTo>
                      <a:cubicBezTo>
                        <a:pt x="69" y="166"/>
                        <a:pt x="69" y="167"/>
                        <a:pt x="69" y="169"/>
                      </a:cubicBezTo>
                      <a:cubicBezTo>
                        <a:pt x="69" y="169"/>
                        <a:pt x="69" y="169"/>
                        <a:pt x="69" y="169"/>
                      </a:cubicBezTo>
                      <a:cubicBezTo>
                        <a:pt x="69" y="171"/>
                        <a:pt x="67" y="173"/>
                        <a:pt x="64" y="173"/>
                      </a:cubicBezTo>
                      <a:cubicBezTo>
                        <a:pt x="61" y="173"/>
                        <a:pt x="58" y="171"/>
                        <a:pt x="58" y="168"/>
                      </a:cubicBezTo>
                      <a:cubicBezTo>
                        <a:pt x="52" y="92"/>
                        <a:pt x="52" y="92"/>
                        <a:pt x="52" y="92"/>
                      </a:cubicBezTo>
                      <a:cubicBezTo>
                        <a:pt x="52" y="91"/>
                        <a:pt x="51" y="90"/>
                        <a:pt x="50" y="90"/>
                      </a:cubicBezTo>
                      <a:cubicBezTo>
                        <a:pt x="48" y="90"/>
                        <a:pt x="47" y="91"/>
                        <a:pt x="47" y="92"/>
                      </a:cubicBezTo>
                      <a:cubicBezTo>
                        <a:pt x="41" y="168"/>
                        <a:pt x="41" y="168"/>
                        <a:pt x="41" y="168"/>
                      </a:cubicBezTo>
                      <a:cubicBezTo>
                        <a:pt x="41" y="171"/>
                        <a:pt x="39" y="173"/>
                        <a:pt x="36" y="173"/>
                      </a:cubicBezTo>
                      <a:cubicBezTo>
                        <a:pt x="33" y="173"/>
                        <a:pt x="30" y="171"/>
                        <a:pt x="30" y="169"/>
                      </a:cubicBezTo>
                      <a:cubicBezTo>
                        <a:pt x="30" y="169"/>
                        <a:pt x="30" y="169"/>
                        <a:pt x="30" y="169"/>
                      </a:cubicBezTo>
                      <a:cubicBezTo>
                        <a:pt x="30" y="167"/>
                        <a:pt x="30" y="165"/>
                        <a:pt x="30" y="162"/>
                      </a:cubicBezTo>
                      <a:cubicBezTo>
                        <a:pt x="30" y="157"/>
                        <a:pt x="30" y="151"/>
                        <a:pt x="30" y="144"/>
                      </a:cubicBezTo>
                      <a:cubicBezTo>
                        <a:pt x="30" y="129"/>
                        <a:pt x="30" y="110"/>
                        <a:pt x="31" y="92"/>
                      </a:cubicBezTo>
                      <a:cubicBezTo>
                        <a:pt x="33" y="90"/>
                        <a:pt x="34" y="87"/>
                        <a:pt x="33" y="84"/>
                      </a:cubicBezTo>
                      <a:cubicBezTo>
                        <a:pt x="33" y="84"/>
                        <a:pt x="33" y="84"/>
                        <a:pt x="33" y="83"/>
                      </a:cubicBezTo>
                      <a:cubicBezTo>
                        <a:pt x="33" y="83"/>
                        <a:pt x="32" y="80"/>
                        <a:pt x="31" y="76"/>
                      </a:cubicBezTo>
                      <a:cubicBezTo>
                        <a:pt x="31" y="50"/>
                        <a:pt x="31" y="36"/>
                        <a:pt x="31" y="36"/>
                      </a:cubicBezTo>
                      <a:cubicBezTo>
                        <a:pt x="31" y="35"/>
                        <a:pt x="30" y="34"/>
                        <a:pt x="29" y="34"/>
                      </a:cubicBezTo>
                      <a:cubicBezTo>
                        <a:pt x="28" y="34"/>
                        <a:pt x="27" y="34"/>
                        <a:pt x="27" y="35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7" y="48"/>
                        <a:pt x="17" y="49"/>
                        <a:pt x="17" y="50"/>
                      </a:cubicBezTo>
                      <a:cubicBezTo>
                        <a:pt x="17" y="50"/>
                        <a:pt x="20" y="59"/>
                        <a:pt x="23" y="68"/>
                      </a:cubicBezTo>
                      <a:cubicBezTo>
                        <a:pt x="24" y="71"/>
                        <a:pt x="25" y="74"/>
                        <a:pt x="26" y="77"/>
                      </a:cubicBezTo>
                      <a:cubicBezTo>
                        <a:pt x="26" y="77"/>
                        <a:pt x="26" y="77"/>
                        <a:pt x="26" y="77"/>
                      </a:cubicBezTo>
                      <a:cubicBezTo>
                        <a:pt x="26" y="78"/>
                        <a:pt x="27" y="79"/>
                        <a:pt x="27" y="80"/>
                      </a:cubicBezTo>
                      <a:cubicBezTo>
                        <a:pt x="28" y="82"/>
                        <a:pt x="28" y="84"/>
                        <a:pt x="29" y="85"/>
                      </a:cubicBezTo>
                      <a:cubicBezTo>
                        <a:pt x="29" y="85"/>
                        <a:pt x="29" y="85"/>
                        <a:pt x="29" y="85"/>
                      </a:cubicBezTo>
                      <a:cubicBezTo>
                        <a:pt x="29" y="87"/>
                        <a:pt x="28" y="88"/>
                        <a:pt x="26" y="89"/>
                      </a:cubicBezTo>
                      <a:cubicBezTo>
                        <a:pt x="24" y="90"/>
                        <a:pt x="22" y="89"/>
                        <a:pt x="21" y="88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5" y="49"/>
                        <a:pt x="5" y="45"/>
                        <a:pt x="6" y="42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9" y="8"/>
                        <a:pt x="31" y="4"/>
                        <a:pt x="48" y="4"/>
                      </a:cubicBez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64" y="4"/>
                        <a:pt x="67" y="11"/>
                        <a:pt x="69" y="15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74" y="22"/>
                        <a:pt x="88" y="47"/>
                        <a:pt x="88" y="47"/>
                      </a:cubicBezTo>
                      <a:cubicBezTo>
                        <a:pt x="88" y="47"/>
                        <a:pt x="88" y="47"/>
                        <a:pt x="88" y="47"/>
                      </a:cubicBezTo>
                      <a:cubicBezTo>
                        <a:pt x="88" y="47"/>
                        <a:pt x="95" y="52"/>
                        <a:pt x="101" y="57"/>
                      </a:cubicBezTo>
                      <a:cubicBezTo>
                        <a:pt x="104" y="60"/>
                        <a:pt x="108" y="62"/>
                        <a:pt x="110" y="64"/>
                      </a:cubicBezTo>
                      <a:cubicBezTo>
                        <a:pt x="112" y="65"/>
                        <a:pt x="113" y="66"/>
                        <a:pt x="114" y="67"/>
                      </a:cubicBezTo>
                      <a:cubicBezTo>
                        <a:pt x="114" y="67"/>
                        <a:pt x="114" y="67"/>
                        <a:pt x="114" y="67"/>
                      </a:cubicBezTo>
                      <a:cubicBezTo>
                        <a:pt x="115" y="68"/>
                        <a:pt x="115" y="70"/>
                        <a:pt x="114" y="72"/>
                      </a:cubicBezTo>
                      <a:cubicBezTo>
                        <a:pt x="113" y="73"/>
                        <a:pt x="111" y="74"/>
                        <a:pt x="109" y="73"/>
                      </a:cubicBezTo>
                      <a:lnTo>
                        <a:pt x="81" y="57"/>
                      </a:lnTo>
                      <a:close/>
                      <a:moveTo>
                        <a:pt x="26" y="43"/>
                      </a:moveTo>
                      <a:cubicBezTo>
                        <a:pt x="26" y="48"/>
                        <a:pt x="26" y="54"/>
                        <a:pt x="26" y="63"/>
                      </a:cubicBezTo>
                      <a:cubicBezTo>
                        <a:pt x="25" y="58"/>
                        <a:pt x="23" y="54"/>
                        <a:pt x="22" y="50"/>
                      </a:cubicBezTo>
                      <a:lnTo>
                        <a:pt x="26" y="43"/>
                      </a:lnTo>
                      <a:close/>
                      <a:moveTo>
                        <a:pt x="219" y="52"/>
                      </a:moveTo>
                      <a:cubicBezTo>
                        <a:pt x="203" y="88"/>
                        <a:pt x="203" y="88"/>
                        <a:pt x="203" y="88"/>
                      </a:cubicBezTo>
                      <a:cubicBezTo>
                        <a:pt x="202" y="89"/>
                        <a:pt x="200" y="90"/>
                        <a:pt x="198" y="89"/>
                      </a:cubicBezTo>
                      <a:cubicBezTo>
                        <a:pt x="196" y="88"/>
                        <a:pt x="195" y="87"/>
                        <a:pt x="196" y="85"/>
                      </a:cubicBezTo>
                      <a:cubicBezTo>
                        <a:pt x="196" y="85"/>
                        <a:pt x="196" y="85"/>
                        <a:pt x="196" y="85"/>
                      </a:cubicBezTo>
                      <a:cubicBezTo>
                        <a:pt x="196" y="84"/>
                        <a:pt x="197" y="82"/>
                        <a:pt x="198" y="80"/>
                      </a:cubicBezTo>
                      <a:cubicBezTo>
                        <a:pt x="198" y="79"/>
                        <a:pt x="198" y="78"/>
                        <a:pt x="198" y="77"/>
                      </a:cubicBezTo>
                      <a:cubicBezTo>
                        <a:pt x="198" y="77"/>
                        <a:pt x="198" y="77"/>
                        <a:pt x="198" y="77"/>
                      </a:cubicBezTo>
                      <a:cubicBezTo>
                        <a:pt x="199" y="74"/>
                        <a:pt x="201" y="71"/>
                        <a:pt x="202" y="68"/>
                      </a:cubicBezTo>
                      <a:cubicBezTo>
                        <a:pt x="205" y="59"/>
                        <a:pt x="208" y="50"/>
                        <a:pt x="208" y="50"/>
                      </a:cubicBezTo>
                      <a:cubicBezTo>
                        <a:pt x="208" y="49"/>
                        <a:pt x="208" y="48"/>
                        <a:pt x="207" y="48"/>
                      </a:cubicBezTo>
                      <a:cubicBezTo>
                        <a:pt x="198" y="35"/>
                        <a:pt x="198" y="35"/>
                        <a:pt x="198" y="35"/>
                      </a:cubicBezTo>
                      <a:cubicBezTo>
                        <a:pt x="197" y="34"/>
                        <a:pt x="196" y="34"/>
                        <a:pt x="195" y="34"/>
                      </a:cubicBezTo>
                      <a:cubicBezTo>
                        <a:pt x="194" y="34"/>
                        <a:pt x="194" y="35"/>
                        <a:pt x="194" y="36"/>
                      </a:cubicBezTo>
                      <a:cubicBezTo>
                        <a:pt x="194" y="36"/>
                        <a:pt x="194" y="50"/>
                        <a:pt x="194" y="76"/>
                      </a:cubicBezTo>
                      <a:cubicBezTo>
                        <a:pt x="193" y="80"/>
                        <a:pt x="192" y="83"/>
                        <a:pt x="191" y="83"/>
                      </a:cubicBezTo>
                      <a:cubicBezTo>
                        <a:pt x="191" y="84"/>
                        <a:pt x="191" y="84"/>
                        <a:pt x="191" y="84"/>
                      </a:cubicBezTo>
                      <a:cubicBezTo>
                        <a:pt x="190" y="87"/>
                        <a:pt x="192" y="90"/>
                        <a:pt x="194" y="92"/>
                      </a:cubicBezTo>
                      <a:cubicBezTo>
                        <a:pt x="194" y="110"/>
                        <a:pt x="194" y="129"/>
                        <a:pt x="194" y="144"/>
                      </a:cubicBezTo>
                      <a:cubicBezTo>
                        <a:pt x="194" y="151"/>
                        <a:pt x="195" y="157"/>
                        <a:pt x="195" y="162"/>
                      </a:cubicBezTo>
                      <a:cubicBezTo>
                        <a:pt x="195" y="165"/>
                        <a:pt x="195" y="167"/>
                        <a:pt x="195" y="169"/>
                      </a:cubicBezTo>
                      <a:cubicBezTo>
                        <a:pt x="195" y="169"/>
                        <a:pt x="195" y="169"/>
                        <a:pt x="195" y="169"/>
                      </a:cubicBezTo>
                      <a:cubicBezTo>
                        <a:pt x="194" y="171"/>
                        <a:pt x="192" y="173"/>
                        <a:pt x="189" y="173"/>
                      </a:cubicBezTo>
                      <a:cubicBezTo>
                        <a:pt x="186" y="173"/>
                        <a:pt x="183" y="171"/>
                        <a:pt x="183" y="168"/>
                      </a:cubicBezTo>
                      <a:cubicBezTo>
                        <a:pt x="177" y="92"/>
                        <a:pt x="177" y="92"/>
                        <a:pt x="177" y="92"/>
                      </a:cubicBezTo>
                      <a:cubicBezTo>
                        <a:pt x="177" y="91"/>
                        <a:pt x="176" y="90"/>
                        <a:pt x="175" y="90"/>
                      </a:cubicBezTo>
                      <a:cubicBezTo>
                        <a:pt x="174" y="90"/>
                        <a:pt x="173" y="91"/>
                        <a:pt x="173" y="92"/>
                      </a:cubicBezTo>
                      <a:cubicBezTo>
                        <a:pt x="167" y="168"/>
                        <a:pt x="167" y="168"/>
                        <a:pt x="167" y="168"/>
                      </a:cubicBezTo>
                      <a:cubicBezTo>
                        <a:pt x="166" y="171"/>
                        <a:pt x="164" y="173"/>
                        <a:pt x="161" y="173"/>
                      </a:cubicBezTo>
                      <a:cubicBezTo>
                        <a:pt x="158" y="173"/>
                        <a:pt x="155" y="171"/>
                        <a:pt x="155" y="169"/>
                      </a:cubicBezTo>
                      <a:cubicBezTo>
                        <a:pt x="155" y="169"/>
                        <a:pt x="155" y="169"/>
                        <a:pt x="155" y="169"/>
                      </a:cubicBezTo>
                      <a:cubicBezTo>
                        <a:pt x="155" y="167"/>
                        <a:pt x="155" y="166"/>
                        <a:pt x="155" y="163"/>
                      </a:cubicBezTo>
                      <a:cubicBezTo>
                        <a:pt x="156" y="159"/>
                        <a:pt x="156" y="153"/>
                        <a:pt x="156" y="147"/>
                      </a:cubicBezTo>
                      <a:cubicBezTo>
                        <a:pt x="156" y="133"/>
                        <a:pt x="157" y="116"/>
                        <a:pt x="157" y="98"/>
                      </a:cubicBezTo>
                      <a:cubicBezTo>
                        <a:pt x="158" y="78"/>
                        <a:pt x="158" y="58"/>
                        <a:pt x="159" y="44"/>
                      </a:cubicBezTo>
                      <a:cubicBezTo>
                        <a:pt x="159" y="44"/>
                        <a:pt x="159" y="44"/>
                        <a:pt x="159" y="44"/>
                      </a:cubicBezTo>
                      <a:cubicBezTo>
                        <a:pt x="159" y="33"/>
                        <a:pt x="159" y="27"/>
                        <a:pt x="159" y="27"/>
                      </a:cubicBezTo>
                      <a:cubicBezTo>
                        <a:pt x="159" y="25"/>
                        <a:pt x="158" y="24"/>
                        <a:pt x="157" y="24"/>
                      </a:cubicBezTo>
                      <a:cubicBezTo>
                        <a:pt x="157" y="24"/>
                        <a:pt x="157" y="24"/>
                        <a:pt x="157" y="24"/>
                      </a:cubicBezTo>
                      <a:cubicBezTo>
                        <a:pt x="155" y="24"/>
                        <a:pt x="154" y="25"/>
                        <a:pt x="154" y="27"/>
                      </a:cubicBezTo>
                      <a:cubicBezTo>
                        <a:pt x="154" y="32"/>
                        <a:pt x="154" y="37"/>
                        <a:pt x="154" y="43"/>
                      </a:cubicBezTo>
                      <a:cubicBezTo>
                        <a:pt x="144" y="57"/>
                        <a:pt x="144" y="57"/>
                        <a:pt x="144" y="57"/>
                      </a:cubicBezTo>
                      <a:cubicBezTo>
                        <a:pt x="119" y="71"/>
                        <a:pt x="119" y="71"/>
                        <a:pt x="119" y="71"/>
                      </a:cubicBezTo>
                      <a:cubicBezTo>
                        <a:pt x="120" y="68"/>
                        <a:pt x="119" y="65"/>
                        <a:pt x="117" y="63"/>
                      </a:cubicBezTo>
                      <a:cubicBezTo>
                        <a:pt x="117" y="63"/>
                        <a:pt x="117" y="63"/>
                        <a:pt x="117" y="63"/>
                      </a:cubicBezTo>
                      <a:cubicBezTo>
                        <a:pt x="117" y="63"/>
                        <a:pt x="116" y="63"/>
                        <a:pt x="116" y="63"/>
                      </a:cubicBezTo>
                      <a:cubicBezTo>
                        <a:pt x="124" y="57"/>
                        <a:pt x="136" y="47"/>
                        <a:pt x="136" y="47"/>
                      </a:cubicBezTo>
                      <a:cubicBezTo>
                        <a:pt x="136" y="47"/>
                        <a:pt x="137" y="47"/>
                        <a:pt x="137" y="47"/>
                      </a:cubicBezTo>
                      <a:cubicBezTo>
                        <a:pt x="137" y="47"/>
                        <a:pt x="151" y="22"/>
                        <a:pt x="155" y="15"/>
                      </a:cubicBezTo>
                      <a:cubicBezTo>
                        <a:pt x="155" y="15"/>
                        <a:pt x="155" y="15"/>
                        <a:pt x="155" y="15"/>
                      </a:cubicBezTo>
                      <a:cubicBezTo>
                        <a:pt x="157" y="11"/>
                        <a:pt x="161" y="4"/>
                        <a:pt x="177" y="4"/>
                      </a:cubicBezTo>
                      <a:cubicBezTo>
                        <a:pt x="177" y="4"/>
                        <a:pt x="177" y="4"/>
                        <a:pt x="177" y="4"/>
                      </a:cubicBezTo>
                      <a:cubicBezTo>
                        <a:pt x="194" y="4"/>
                        <a:pt x="196" y="8"/>
                        <a:pt x="201" y="16"/>
                      </a:cubicBezTo>
                      <a:cubicBezTo>
                        <a:pt x="218" y="42"/>
                        <a:pt x="218" y="42"/>
                        <a:pt x="218" y="42"/>
                      </a:cubicBezTo>
                      <a:cubicBezTo>
                        <a:pt x="220" y="45"/>
                        <a:pt x="220" y="49"/>
                        <a:pt x="219" y="52"/>
                      </a:cubicBezTo>
                      <a:close/>
                      <a:moveTo>
                        <a:pt x="198" y="43"/>
                      </a:moveTo>
                      <a:cubicBezTo>
                        <a:pt x="203" y="50"/>
                        <a:pt x="203" y="50"/>
                        <a:pt x="203" y="50"/>
                      </a:cubicBezTo>
                      <a:cubicBezTo>
                        <a:pt x="202" y="54"/>
                        <a:pt x="200" y="58"/>
                        <a:pt x="198" y="63"/>
                      </a:cubicBezTo>
                      <a:cubicBezTo>
                        <a:pt x="198" y="54"/>
                        <a:pt x="198" y="48"/>
                        <a:pt x="198" y="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12" name="iṧļiḓé"/>
            <p:cNvGrpSpPr>
              <a:grpSpLocks noChangeAspect="1"/>
            </p:cNvGrpSpPr>
            <p:nvPr/>
          </p:nvGrpSpPr>
          <p:grpSpPr bwMode="auto">
            <a:xfrm>
              <a:off x="3222154" y="4523808"/>
              <a:ext cx="901700" cy="901700"/>
              <a:chOff x="1544" y="1525"/>
              <a:chExt cx="426" cy="426"/>
            </a:xfrm>
          </p:grpSpPr>
          <p:sp>
            <p:nvSpPr>
              <p:cNvPr id="28" name="iśļíḋê"/>
              <p:cNvSpPr>
                <a:spLocks/>
              </p:cNvSpPr>
              <p:nvPr/>
            </p:nvSpPr>
            <p:spPr bwMode="auto">
              <a:xfrm>
                <a:off x="1544" y="1525"/>
                <a:ext cx="426" cy="4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ís1idè"/>
              <p:cNvSpPr>
                <a:spLocks/>
              </p:cNvSpPr>
              <p:nvPr/>
            </p:nvSpPr>
            <p:spPr bwMode="auto">
              <a:xfrm>
                <a:off x="1672" y="1606"/>
                <a:ext cx="60" cy="264"/>
              </a:xfrm>
              <a:custGeom>
                <a:avLst/>
                <a:gdLst>
                  <a:gd name="T0" fmla="*/ 50 w 50"/>
                  <a:gd name="T1" fmla="*/ 173 h 220"/>
                  <a:gd name="T2" fmla="*/ 36 w 50"/>
                  <a:gd name="T3" fmla="*/ 0 h 220"/>
                  <a:gd name="T4" fmla="*/ 0 w 50"/>
                  <a:gd name="T5" fmla="*/ 14 h 220"/>
                  <a:gd name="T6" fmla="*/ 0 w 50"/>
                  <a:gd name="T7" fmla="*/ 173 h 220"/>
                  <a:gd name="T8" fmla="*/ 0 w 50"/>
                  <a:gd name="T9" fmla="*/ 173 h 220"/>
                  <a:gd name="T10" fmla="*/ 0 w 50"/>
                  <a:gd name="T11" fmla="*/ 174 h 220"/>
                  <a:gd name="T12" fmla="*/ 0 w 50"/>
                  <a:gd name="T13" fmla="*/ 174 h 220"/>
                  <a:gd name="T14" fmla="*/ 25 w 50"/>
                  <a:gd name="T15" fmla="*/ 220 h 220"/>
                  <a:gd name="T16" fmla="*/ 50 w 50"/>
                  <a:gd name="T17" fmla="*/ 174 h 220"/>
                  <a:gd name="T18" fmla="*/ 50 w 50"/>
                  <a:gd name="T19" fmla="*/ 174 h 220"/>
                  <a:gd name="T20" fmla="*/ 50 w 50"/>
                  <a:gd name="T21" fmla="*/ 174 h 220"/>
                  <a:gd name="T22" fmla="*/ 31 w 50"/>
                  <a:gd name="T23" fmla="*/ 201 h 220"/>
                  <a:gd name="T24" fmla="*/ 7 w 50"/>
                  <a:gd name="T25" fmla="*/ 177 h 220"/>
                  <a:gd name="T26" fmla="*/ 16 w 50"/>
                  <a:gd name="T27" fmla="*/ 177 h 220"/>
                  <a:gd name="T28" fmla="*/ 18 w 50"/>
                  <a:gd name="T29" fmla="*/ 177 h 220"/>
                  <a:gd name="T30" fmla="*/ 44 w 50"/>
                  <a:gd name="T31" fmla="*/ 175 h 220"/>
                  <a:gd name="T32" fmla="*/ 45 w 50"/>
                  <a:gd name="T33" fmla="*/ 53 h 220"/>
                  <a:gd name="T34" fmla="*/ 4 w 50"/>
                  <a:gd name="T35" fmla="*/ 34 h 220"/>
                  <a:gd name="T36" fmla="*/ 45 w 50"/>
                  <a:gd name="T37" fmla="*/ 53 h 220"/>
                  <a:gd name="T38" fmla="*/ 19 w 50"/>
                  <a:gd name="T39" fmla="*/ 172 h 220"/>
                  <a:gd name="T40" fmla="*/ 31 w 50"/>
                  <a:gd name="T41" fmla="*/ 58 h 220"/>
                  <a:gd name="T42" fmla="*/ 23 w 50"/>
                  <a:gd name="T43" fmla="*/ 171 h 220"/>
                  <a:gd name="T44" fmla="*/ 4 w 50"/>
                  <a:gd name="T45" fmla="*/ 58 h 220"/>
                  <a:gd name="T46" fmla="*/ 14 w 50"/>
                  <a:gd name="T47" fmla="*/ 173 h 220"/>
                  <a:gd name="T48" fmla="*/ 36 w 50"/>
                  <a:gd name="T49" fmla="*/ 169 h 220"/>
                  <a:gd name="T50" fmla="*/ 45 w 50"/>
                  <a:gd name="T51" fmla="*/ 58 h 220"/>
                  <a:gd name="T52" fmla="*/ 36 w 50"/>
                  <a:gd name="T53" fmla="*/ 169 h 220"/>
                  <a:gd name="T54" fmla="*/ 36 w 50"/>
                  <a:gd name="T55" fmla="*/ 5 h 220"/>
                  <a:gd name="T56" fmla="*/ 45 w 50"/>
                  <a:gd name="T57" fmla="*/ 29 h 220"/>
                  <a:gd name="T58" fmla="*/ 4 w 50"/>
                  <a:gd name="T59" fmla="*/ 14 h 220"/>
                  <a:gd name="T60" fmla="*/ 22 w 50"/>
                  <a:gd name="T61" fmla="*/ 206 h 220"/>
                  <a:gd name="T62" fmla="*/ 25 w 50"/>
                  <a:gd name="T63" fmla="*/ 21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" h="220">
                    <a:moveTo>
                      <a:pt x="50" y="173"/>
                    </a:moveTo>
                    <a:cubicBezTo>
                      <a:pt x="50" y="173"/>
                      <a:pt x="50" y="173"/>
                      <a:pt x="50" y="173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6"/>
                      <a:pt x="44" y="0"/>
                      <a:pt x="3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3" y="218"/>
                      <a:pt x="23" y="218"/>
                      <a:pt x="23" y="218"/>
                    </a:cubicBezTo>
                    <a:cubicBezTo>
                      <a:pt x="23" y="219"/>
                      <a:pt x="24" y="220"/>
                      <a:pt x="25" y="220"/>
                    </a:cubicBezTo>
                    <a:cubicBezTo>
                      <a:pt x="26" y="220"/>
                      <a:pt x="27" y="219"/>
                      <a:pt x="27" y="218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4"/>
                      <a:pt x="50" y="174"/>
                      <a:pt x="50" y="173"/>
                    </a:cubicBezTo>
                    <a:close/>
                    <a:moveTo>
                      <a:pt x="31" y="201"/>
                    </a:moveTo>
                    <a:cubicBezTo>
                      <a:pt x="19" y="201"/>
                      <a:pt x="19" y="201"/>
                      <a:pt x="19" y="201"/>
                    </a:cubicBezTo>
                    <a:cubicBezTo>
                      <a:pt x="7" y="177"/>
                      <a:pt x="7" y="177"/>
                      <a:pt x="7" y="177"/>
                    </a:cubicBezTo>
                    <a:cubicBezTo>
                      <a:pt x="8" y="177"/>
                      <a:pt x="9" y="177"/>
                      <a:pt x="11" y="177"/>
                    </a:cubicBezTo>
                    <a:cubicBezTo>
                      <a:pt x="13" y="177"/>
                      <a:pt x="14" y="177"/>
                      <a:pt x="16" y="177"/>
                    </a:cubicBezTo>
                    <a:cubicBezTo>
                      <a:pt x="16" y="177"/>
                      <a:pt x="16" y="177"/>
                      <a:pt x="17" y="177"/>
                    </a:cubicBezTo>
                    <a:cubicBezTo>
                      <a:pt x="17" y="177"/>
                      <a:pt x="17" y="177"/>
                      <a:pt x="18" y="177"/>
                    </a:cubicBezTo>
                    <a:cubicBezTo>
                      <a:pt x="20" y="176"/>
                      <a:pt x="22" y="176"/>
                      <a:pt x="24" y="176"/>
                    </a:cubicBezTo>
                    <a:cubicBezTo>
                      <a:pt x="31" y="174"/>
                      <a:pt x="38" y="173"/>
                      <a:pt x="44" y="175"/>
                    </a:cubicBezTo>
                    <a:lnTo>
                      <a:pt x="31" y="201"/>
                    </a:lnTo>
                    <a:close/>
                    <a:moveTo>
                      <a:pt x="45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5" y="34"/>
                      <a:pt x="45" y="34"/>
                      <a:pt x="45" y="34"/>
                    </a:cubicBezTo>
                    <a:lnTo>
                      <a:pt x="45" y="53"/>
                    </a:lnTo>
                    <a:close/>
                    <a:moveTo>
                      <a:pt x="23" y="171"/>
                    </a:moveTo>
                    <a:cubicBezTo>
                      <a:pt x="22" y="171"/>
                      <a:pt x="20" y="172"/>
                      <a:pt x="19" y="172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28" y="170"/>
                      <a:pt x="26" y="170"/>
                      <a:pt x="23" y="171"/>
                    </a:cubicBezTo>
                    <a:close/>
                    <a:moveTo>
                      <a:pt x="4" y="172"/>
                    </a:moveTo>
                    <a:cubicBezTo>
                      <a:pt x="4" y="58"/>
                      <a:pt x="4" y="58"/>
                      <a:pt x="4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173"/>
                      <a:pt x="14" y="173"/>
                      <a:pt x="14" y="173"/>
                    </a:cubicBezTo>
                    <a:cubicBezTo>
                      <a:pt x="11" y="173"/>
                      <a:pt x="7" y="173"/>
                      <a:pt x="4" y="172"/>
                    </a:cubicBezTo>
                    <a:close/>
                    <a:moveTo>
                      <a:pt x="36" y="169"/>
                    </a:moveTo>
                    <a:cubicBezTo>
                      <a:pt x="36" y="58"/>
                      <a:pt x="36" y="58"/>
                      <a:pt x="36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170"/>
                      <a:pt x="45" y="170"/>
                      <a:pt x="45" y="170"/>
                    </a:cubicBezTo>
                    <a:cubicBezTo>
                      <a:pt x="42" y="169"/>
                      <a:pt x="39" y="169"/>
                      <a:pt x="36" y="169"/>
                    </a:cubicBezTo>
                    <a:close/>
                    <a:moveTo>
                      <a:pt x="13" y="5"/>
                    </a:moveTo>
                    <a:cubicBezTo>
                      <a:pt x="36" y="5"/>
                      <a:pt x="36" y="5"/>
                      <a:pt x="36" y="5"/>
                    </a:cubicBezTo>
                    <a:cubicBezTo>
                      <a:pt x="41" y="5"/>
                      <a:pt x="45" y="9"/>
                      <a:pt x="45" y="14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9"/>
                      <a:pt x="8" y="5"/>
                      <a:pt x="13" y="5"/>
                    </a:cubicBezTo>
                    <a:close/>
                    <a:moveTo>
                      <a:pt x="22" y="206"/>
                    </a:moveTo>
                    <a:cubicBezTo>
                      <a:pt x="28" y="206"/>
                      <a:pt x="28" y="206"/>
                      <a:pt x="28" y="206"/>
                    </a:cubicBezTo>
                    <a:cubicBezTo>
                      <a:pt x="25" y="212"/>
                      <a:pt x="25" y="212"/>
                      <a:pt x="25" y="212"/>
                    </a:cubicBezTo>
                    <a:lnTo>
                      <a:pt x="22" y="2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išlïḍé"/>
              <p:cNvSpPr>
                <a:spLocks/>
              </p:cNvSpPr>
              <p:nvPr/>
            </p:nvSpPr>
            <p:spPr bwMode="auto">
              <a:xfrm>
                <a:off x="1765" y="1606"/>
                <a:ext cx="77" cy="264"/>
              </a:xfrm>
              <a:custGeom>
                <a:avLst/>
                <a:gdLst>
                  <a:gd name="T0" fmla="*/ 61 w 64"/>
                  <a:gd name="T1" fmla="*/ 0 h 220"/>
                  <a:gd name="T2" fmla="*/ 3 w 64"/>
                  <a:gd name="T3" fmla="*/ 0 h 220"/>
                  <a:gd name="T4" fmla="*/ 0 w 64"/>
                  <a:gd name="T5" fmla="*/ 3 h 220"/>
                  <a:gd name="T6" fmla="*/ 0 w 64"/>
                  <a:gd name="T7" fmla="*/ 217 h 220"/>
                  <a:gd name="T8" fmla="*/ 3 w 64"/>
                  <a:gd name="T9" fmla="*/ 220 h 220"/>
                  <a:gd name="T10" fmla="*/ 61 w 64"/>
                  <a:gd name="T11" fmla="*/ 220 h 220"/>
                  <a:gd name="T12" fmla="*/ 64 w 64"/>
                  <a:gd name="T13" fmla="*/ 217 h 220"/>
                  <a:gd name="T14" fmla="*/ 64 w 64"/>
                  <a:gd name="T15" fmla="*/ 3 h 220"/>
                  <a:gd name="T16" fmla="*/ 61 w 64"/>
                  <a:gd name="T17" fmla="*/ 0 h 220"/>
                  <a:gd name="T18" fmla="*/ 5 w 64"/>
                  <a:gd name="T19" fmla="*/ 215 h 220"/>
                  <a:gd name="T20" fmla="*/ 5 w 64"/>
                  <a:gd name="T21" fmla="*/ 5 h 220"/>
                  <a:gd name="T22" fmla="*/ 59 w 64"/>
                  <a:gd name="T23" fmla="*/ 5 h 220"/>
                  <a:gd name="T24" fmla="*/ 59 w 64"/>
                  <a:gd name="T25" fmla="*/ 22 h 220"/>
                  <a:gd name="T26" fmla="*/ 39 w 64"/>
                  <a:gd name="T27" fmla="*/ 22 h 220"/>
                  <a:gd name="T28" fmla="*/ 37 w 64"/>
                  <a:gd name="T29" fmla="*/ 25 h 220"/>
                  <a:gd name="T30" fmla="*/ 39 w 64"/>
                  <a:gd name="T31" fmla="*/ 27 h 220"/>
                  <a:gd name="T32" fmla="*/ 59 w 64"/>
                  <a:gd name="T33" fmla="*/ 27 h 220"/>
                  <a:gd name="T34" fmla="*/ 59 w 64"/>
                  <a:gd name="T35" fmla="*/ 47 h 220"/>
                  <a:gd name="T36" fmla="*/ 32 w 64"/>
                  <a:gd name="T37" fmla="*/ 47 h 220"/>
                  <a:gd name="T38" fmla="*/ 30 w 64"/>
                  <a:gd name="T39" fmla="*/ 49 h 220"/>
                  <a:gd name="T40" fmla="*/ 32 w 64"/>
                  <a:gd name="T41" fmla="*/ 51 h 220"/>
                  <a:gd name="T42" fmla="*/ 59 w 64"/>
                  <a:gd name="T43" fmla="*/ 51 h 220"/>
                  <a:gd name="T44" fmla="*/ 59 w 64"/>
                  <a:gd name="T45" fmla="*/ 71 h 220"/>
                  <a:gd name="T46" fmla="*/ 39 w 64"/>
                  <a:gd name="T47" fmla="*/ 71 h 220"/>
                  <a:gd name="T48" fmla="*/ 37 w 64"/>
                  <a:gd name="T49" fmla="*/ 73 h 220"/>
                  <a:gd name="T50" fmla="*/ 39 w 64"/>
                  <a:gd name="T51" fmla="*/ 76 h 220"/>
                  <a:gd name="T52" fmla="*/ 59 w 64"/>
                  <a:gd name="T53" fmla="*/ 76 h 220"/>
                  <a:gd name="T54" fmla="*/ 59 w 64"/>
                  <a:gd name="T55" fmla="*/ 95 h 220"/>
                  <a:gd name="T56" fmla="*/ 32 w 64"/>
                  <a:gd name="T57" fmla="*/ 95 h 220"/>
                  <a:gd name="T58" fmla="*/ 30 w 64"/>
                  <a:gd name="T59" fmla="*/ 97 h 220"/>
                  <a:gd name="T60" fmla="*/ 32 w 64"/>
                  <a:gd name="T61" fmla="*/ 100 h 220"/>
                  <a:gd name="T62" fmla="*/ 59 w 64"/>
                  <a:gd name="T63" fmla="*/ 100 h 220"/>
                  <a:gd name="T64" fmla="*/ 59 w 64"/>
                  <a:gd name="T65" fmla="*/ 119 h 220"/>
                  <a:gd name="T66" fmla="*/ 39 w 64"/>
                  <a:gd name="T67" fmla="*/ 119 h 220"/>
                  <a:gd name="T68" fmla="*/ 37 w 64"/>
                  <a:gd name="T69" fmla="*/ 122 h 220"/>
                  <a:gd name="T70" fmla="*/ 39 w 64"/>
                  <a:gd name="T71" fmla="*/ 124 h 220"/>
                  <a:gd name="T72" fmla="*/ 59 w 64"/>
                  <a:gd name="T73" fmla="*/ 124 h 220"/>
                  <a:gd name="T74" fmla="*/ 59 w 64"/>
                  <a:gd name="T75" fmla="*/ 143 h 220"/>
                  <a:gd name="T76" fmla="*/ 32 w 64"/>
                  <a:gd name="T77" fmla="*/ 143 h 220"/>
                  <a:gd name="T78" fmla="*/ 30 w 64"/>
                  <a:gd name="T79" fmla="*/ 146 h 220"/>
                  <a:gd name="T80" fmla="*/ 32 w 64"/>
                  <a:gd name="T81" fmla="*/ 148 h 220"/>
                  <a:gd name="T82" fmla="*/ 59 w 64"/>
                  <a:gd name="T83" fmla="*/ 148 h 220"/>
                  <a:gd name="T84" fmla="*/ 59 w 64"/>
                  <a:gd name="T85" fmla="*/ 168 h 220"/>
                  <a:gd name="T86" fmla="*/ 39 w 64"/>
                  <a:gd name="T87" fmla="*/ 168 h 220"/>
                  <a:gd name="T88" fmla="*/ 37 w 64"/>
                  <a:gd name="T89" fmla="*/ 170 h 220"/>
                  <a:gd name="T90" fmla="*/ 39 w 64"/>
                  <a:gd name="T91" fmla="*/ 172 h 220"/>
                  <a:gd name="T92" fmla="*/ 59 w 64"/>
                  <a:gd name="T93" fmla="*/ 172 h 220"/>
                  <a:gd name="T94" fmla="*/ 59 w 64"/>
                  <a:gd name="T95" fmla="*/ 192 h 220"/>
                  <a:gd name="T96" fmla="*/ 32 w 64"/>
                  <a:gd name="T97" fmla="*/ 192 h 220"/>
                  <a:gd name="T98" fmla="*/ 30 w 64"/>
                  <a:gd name="T99" fmla="*/ 194 h 220"/>
                  <a:gd name="T100" fmla="*/ 32 w 64"/>
                  <a:gd name="T101" fmla="*/ 196 h 220"/>
                  <a:gd name="T102" fmla="*/ 59 w 64"/>
                  <a:gd name="T103" fmla="*/ 196 h 220"/>
                  <a:gd name="T104" fmla="*/ 59 w 64"/>
                  <a:gd name="T105" fmla="*/ 215 h 220"/>
                  <a:gd name="T106" fmla="*/ 5 w 64"/>
                  <a:gd name="T107" fmla="*/ 21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" h="220">
                    <a:moveTo>
                      <a:pt x="6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218"/>
                      <a:pt x="1" y="220"/>
                      <a:pt x="3" y="220"/>
                    </a:cubicBezTo>
                    <a:cubicBezTo>
                      <a:pt x="61" y="220"/>
                      <a:pt x="61" y="220"/>
                      <a:pt x="61" y="220"/>
                    </a:cubicBezTo>
                    <a:cubicBezTo>
                      <a:pt x="63" y="220"/>
                      <a:pt x="64" y="218"/>
                      <a:pt x="64" y="217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1"/>
                      <a:pt x="63" y="0"/>
                      <a:pt x="61" y="0"/>
                    </a:cubicBezTo>
                    <a:close/>
                    <a:moveTo>
                      <a:pt x="5" y="21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8" y="22"/>
                      <a:pt x="37" y="24"/>
                      <a:pt x="37" y="25"/>
                    </a:cubicBezTo>
                    <a:cubicBezTo>
                      <a:pt x="37" y="26"/>
                      <a:pt x="38" y="27"/>
                      <a:pt x="39" y="27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1" y="47"/>
                      <a:pt x="30" y="48"/>
                      <a:pt x="30" y="49"/>
                    </a:cubicBezTo>
                    <a:cubicBezTo>
                      <a:pt x="30" y="50"/>
                      <a:pt x="31" y="51"/>
                      <a:pt x="32" y="51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8" y="71"/>
                      <a:pt x="37" y="72"/>
                      <a:pt x="37" y="73"/>
                    </a:cubicBezTo>
                    <a:cubicBezTo>
                      <a:pt x="37" y="74"/>
                      <a:pt x="38" y="76"/>
                      <a:pt x="39" y="76"/>
                    </a:cubicBezTo>
                    <a:cubicBezTo>
                      <a:pt x="59" y="76"/>
                      <a:pt x="59" y="76"/>
                      <a:pt x="59" y="76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1" y="95"/>
                      <a:pt x="30" y="96"/>
                      <a:pt x="30" y="97"/>
                    </a:cubicBezTo>
                    <a:cubicBezTo>
                      <a:pt x="30" y="99"/>
                      <a:pt x="31" y="100"/>
                      <a:pt x="32" y="10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8" y="119"/>
                      <a:pt x="37" y="120"/>
                      <a:pt x="37" y="122"/>
                    </a:cubicBezTo>
                    <a:cubicBezTo>
                      <a:pt x="37" y="123"/>
                      <a:pt x="38" y="124"/>
                      <a:pt x="39" y="124"/>
                    </a:cubicBezTo>
                    <a:cubicBezTo>
                      <a:pt x="59" y="124"/>
                      <a:pt x="59" y="124"/>
                      <a:pt x="59" y="124"/>
                    </a:cubicBezTo>
                    <a:cubicBezTo>
                      <a:pt x="59" y="143"/>
                      <a:pt x="59" y="143"/>
                      <a:pt x="59" y="143"/>
                    </a:cubicBezTo>
                    <a:cubicBezTo>
                      <a:pt x="32" y="143"/>
                      <a:pt x="32" y="143"/>
                      <a:pt x="32" y="143"/>
                    </a:cubicBezTo>
                    <a:cubicBezTo>
                      <a:pt x="31" y="143"/>
                      <a:pt x="30" y="144"/>
                      <a:pt x="30" y="146"/>
                    </a:cubicBezTo>
                    <a:cubicBezTo>
                      <a:pt x="30" y="147"/>
                      <a:pt x="31" y="148"/>
                      <a:pt x="32" y="148"/>
                    </a:cubicBezTo>
                    <a:cubicBezTo>
                      <a:pt x="59" y="148"/>
                      <a:pt x="59" y="148"/>
                      <a:pt x="59" y="148"/>
                    </a:cubicBezTo>
                    <a:cubicBezTo>
                      <a:pt x="59" y="168"/>
                      <a:pt x="59" y="168"/>
                      <a:pt x="59" y="168"/>
                    </a:cubicBezTo>
                    <a:cubicBezTo>
                      <a:pt x="39" y="168"/>
                      <a:pt x="39" y="168"/>
                      <a:pt x="39" y="168"/>
                    </a:cubicBezTo>
                    <a:cubicBezTo>
                      <a:pt x="38" y="168"/>
                      <a:pt x="37" y="169"/>
                      <a:pt x="37" y="170"/>
                    </a:cubicBezTo>
                    <a:cubicBezTo>
                      <a:pt x="37" y="171"/>
                      <a:pt x="38" y="172"/>
                      <a:pt x="39" y="172"/>
                    </a:cubicBezTo>
                    <a:cubicBezTo>
                      <a:pt x="59" y="172"/>
                      <a:pt x="59" y="172"/>
                      <a:pt x="59" y="172"/>
                    </a:cubicBezTo>
                    <a:cubicBezTo>
                      <a:pt x="59" y="192"/>
                      <a:pt x="59" y="192"/>
                      <a:pt x="59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1" y="192"/>
                      <a:pt x="30" y="193"/>
                      <a:pt x="30" y="194"/>
                    </a:cubicBezTo>
                    <a:cubicBezTo>
                      <a:pt x="30" y="195"/>
                      <a:pt x="31" y="196"/>
                      <a:pt x="32" y="196"/>
                    </a:cubicBezTo>
                    <a:cubicBezTo>
                      <a:pt x="59" y="196"/>
                      <a:pt x="59" y="196"/>
                      <a:pt x="59" y="196"/>
                    </a:cubicBezTo>
                    <a:cubicBezTo>
                      <a:pt x="59" y="215"/>
                      <a:pt x="59" y="215"/>
                      <a:pt x="59" y="215"/>
                    </a:cubicBezTo>
                    <a:lnTo>
                      <a:pt x="5" y="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26" name="išļîḋê"/>
            <p:cNvSpPr txBox="1">
              <a:spLocks/>
            </p:cNvSpPr>
            <p:nvPr/>
          </p:nvSpPr>
          <p:spPr bwMode="auto">
            <a:xfrm>
              <a:off x="1271464" y="2876902"/>
              <a:ext cx="2551325" cy="224243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 fontScale="92500" lnSpcReduction="20000"/>
            </a:bodyPr>
            <a:lstStyle/>
            <a:p>
              <a:pPr algn="r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  <a:latin typeface="Arial"/>
                  <a:ea typeface="微软雅黑"/>
                  <a:sym typeface="Arial"/>
                </a:rPr>
                <a:t>标题文本预设</a:t>
              </a:r>
            </a:p>
          </p:txBody>
        </p:sp>
        <p:sp>
          <p:nvSpPr>
            <p:cNvPr id="24" name="îslîḓe"/>
            <p:cNvSpPr txBox="1">
              <a:spLocks/>
            </p:cNvSpPr>
            <p:nvPr/>
          </p:nvSpPr>
          <p:spPr bwMode="auto">
            <a:xfrm>
              <a:off x="8386383" y="2876902"/>
              <a:ext cx="2498149" cy="231923"/>
            </a:xfrm>
            <a:prstGeom prst="rect">
              <a:avLst/>
            </a:prstGeom>
            <a:noFill/>
          </p:spPr>
          <p:txBody>
            <a:bodyPr wrap="none" lIns="288000" tIns="0" rIns="288000" bIns="0" anchor="b" anchorCtr="0">
              <a:normAutofit fontScale="92500" lnSpcReduction="20000"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latin typeface="Arial"/>
                  <a:ea typeface="微软雅黑"/>
                  <a:sym typeface="Arial"/>
                </a:rPr>
                <a:t>标题文本预设</a:t>
              </a:r>
            </a:p>
          </p:txBody>
        </p:sp>
        <p:sp>
          <p:nvSpPr>
            <p:cNvPr id="22" name="î$ļîďe"/>
            <p:cNvSpPr txBox="1">
              <a:spLocks/>
            </p:cNvSpPr>
            <p:nvPr/>
          </p:nvSpPr>
          <p:spPr bwMode="auto">
            <a:xfrm>
              <a:off x="9038043" y="4567002"/>
              <a:ext cx="2498149" cy="231923"/>
            </a:xfrm>
            <a:prstGeom prst="rect">
              <a:avLst/>
            </a:prstGeom>
            <a:noFill/>
          </p:spPr>
          <p:txBody>
            <a:bodyPr wrap="none" lIns="288000" tIns="0" rIns="288000" bIns="0" anchor="b" anchorCtr="0">
              <a:normAutofit fontScale="92500" lnSpcReduction="20000"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  <a:latin typeface="Arial"/>
                  <a:ea typeface="微软雅黑"/>
                  <a:sym typeface="Arial"/>
                </a:rPr>
                <a:t>标题文本预设</a:t>
              </a:r>
            </a:p>
          </p:txBody>
        </p:sp>
        <p:grpSp>
          <p:nvGrpSpPr>
            <p:cNvPr id="16" name="ïşļïḋê"/>
            <p:cNvGrpSpPr/>
            <p:nvPr/>
          </p:nvGrpSpPr>
          <p:grpSpPr>
            <a:xfrm>
              <a:off x="670829" y="1892831"/>
              <a:ext cx="11144847" cy="3580092"/>
              <a:chOff x="4410146" y="639546"/>
              <a:chExt cx="10815114" cy="4318484"/>
            </a:xfrm>
          </p:grpSpPr>
          <p:sp>
            <p:nvSpPr>
              <p:cNvPr id="20" name="îŝ1îḓé"/>
              <p:cNvSpPr txBox="1">
                <a:spLocks/>
              </p:cNvSpPr>
              <p:nvPr/>
            </p:nvSpPr>
            <p:spPr bwMode="auto">
              <a:xfrm>
                <a:off x="4410146" y="3865262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0" tIns="0" rIns="288000" bIns="0" anchor="b" anchorCtr="0">
                <a:normAutofit fontScale="92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  <a:latin typeface="Arial"/>
                    <a:ea typeface="微软雅黑"/>
                    <a:sym typeface="Arial"/>
                  </a:rPr>
                  <a:t>标题文本预设</a:t>
                </a:r>
              </a:p>
            </p:txBody>
          </p:sp>
          <p:sp>
            <p:nvSpPr>
              <p:cNvPr id="21" name="isḻíḋe"/>
              <p:cNvSpPr txBox="1">
                <a:spLocks/>
              </p:cNvSpPr>
              <p:nvPr/>
            </p:nvSpPr>
            <p:spPr bwMode="auto">
              <a:xfrm>
                <a:off x="4631158" y="4187858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sym typeface="Arial"/>
                  </a:rPr>
                  <a:t>在此输入你的标题）在此输入你的标题在此输入你的标题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7" name="isḻíḋe"/>
              <p:cNvSpPr txBox="1">
                <a:spLocks/>
              </p:cNvSpPr>
              <p:nvPr/>
            </p:nvSpPr>
            <p:spPr bwMode="auto">
              <a:xfrm>
                <a:off x="4943172" y="2233574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sym typeface="Arial"/>
                  </a:rPr>
                  <a:t>在此输入你的标题）在此输入你的标题在此输入你的标题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8" name="isḻíḋe"/>
              <p:cNvSpPr txBox="1">
                <a:spLocks/>
              </p:cNvSpPr>
              <p:nvPr/>
            </p:nvSpPr>
            <p:spPr bwMode="auto">
              <a:xfrm>
                <a:off x="8480422" y="639546"/>
                <a:ext cx="2475842" cy="712978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sym typeface="Arial"/>
                  </a:rPr>
                  <a:t>在此输入你的标题）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9" name="isḻíḋe"/>
              <p:cNvSpPr txBox="1">
                <a:spLocks/>
              </p:cNvSpPr>
              <p:nvPr/>
            </p:nvSpPr>
            <p:spPr bwMode="auto">
              <a:xfrm>
                <a:off x="11898012" y="2186408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sym typeface="Arial"/>
                  </a:rPr>
                  <a:t>在此输入你的标题）在此输入你的标题在此输入你的标题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0" name="isḻíḋe"/>
              <p:cNvSpPr txBox="1">
                <a:spLocks/>
              </p:cNvSpPr>
              <p:nvPr/>
            </p:nvSpPr>
            <p:spPr bwMode="auto">
              <a:xfrm>
                <a:off x="12749420" y="4245051"/>
                <a:ext cx="2475840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sym typeface="Arial"/>
                  </a:rPr>
                  <a:t>在此输入你的标题）在此输入你的标题在此输入你的标题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8" name="iṣ1iḓè"/>
            <p:cNvSpPr txBox="1">
              <a:spLocks/>
            </p:cNvSpPr>
            <p:nvPr/>
          </p:nvSpPr>
          <p:spPr bwMode="auto">
            <a:xfrm>
              <a:off x="4865200" y="1660908"/>
              <a:ext cx="2498149" cy="231923"/>
            </a:xfrm>
            <a:prstGeom prst="rect">
              <a:avLst/>
            </a:prstGeom>
            <a:noFill/>
          </p:spPr>
          <p:txBody>
            <a:bodyPr wrap="none" lIns="288000" tIns="0" rIns="288000" bIns="0" anchor="ctr" anchorCtr="1">
              <a:normAutofit fontScale="92500" lnSpcReduction="20000"/>
            </a:bodyPr>
            <a:lstStyle/>
            <a:p>
              <a:pPr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latin typeface="Arial"/>
                  <a:ea typeface="微软雅黑"/>
                  <a:sym typeface="Arial"/>
                </a:rPr>
                <a:t>标题文本预设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41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59641" y="411510"/>
            <a:ext cx="8352928" cy="4320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8273" y="255191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95536" y="411510"/>
            <a:ext cx="8352928" cy="4320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255191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411510"/>
            <a:ext cx="8352928" cy="4320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" name="user_150795"/>
          <p:cNvSpPr>
            <a:spLocks noChangeAspect="1"/>
          </p:cNvSpPr>
          <p:nvPr/>
        </p:nvSpPr>
        <p:spPr bwMode="auto">
          <a:xfrm>
            <a:off x="4211960" y="1584463"/>
            <a:ext cx="735886" cy="738319"/>
          </a:xfrm>
          <a:custGeom>
            <a:avLst/>
            <a:gdLst>
              <a:gd name="connsiteX0" fmla="*/ 366463 w 602382"/>
              <a:gd name="connsiteY0" fmla="*/ 522972 h 604373"/>
              <a:gd name="connsiteX1" fmla="*/ 353547 w 602382"/>
              <a:gd name="connsiteY1" fmla="*/ 571329 h 604373"/>
              <a:gd name="connsiteX2" fmla="*/ 401175 w 602382"/>
              <a:gd name="connsiteY2" fmla="*/ 557628 h 604373"/>
              <a:gd name="connsiteX3" fmla="*/ 486744 w 602382"/>
              <a:gd name="connsiteY3" fmla="*/ 392407 h 604373"/>
              <a:gd name="connsiteX4" fmla="*/ 376150 w 602382"/>
              <a:gd name="connsiteY4" fmla="*/ 502823 h 604373"/>
              <a:gd name="connsiteX5" fmla="*/ 422164 w 602382"/>
              <a:gd name="connsiteY5" fmla="*/ 547956 h 604373"/>
              <a:gd name="connsiteX6" fmla="*/ 531950 w 602382"/>
              <a:gd name="connsiteY6" fmla="*/ 438346 h 604373"/>
              <a:gd name="connsiteX7" fmla="*/ 531950 w 602382"/>
              <a:gd name="connsiteY7" fmla="*/ 347273 h 604373"/>
              <a:gd name="connsiteX8" fmla="*/ 502082 w 602382"/>
              <a:gd name="connsiteY8" fmla="*/ 377094 h 604373"/>
              <a:gd name="connsiteX9" fmla="*/ 547288 w 602382"/>
              <a:gd name="connsiteY9" fmla="*/ 423033 h 604373"/>
              <a:gd name="connsiteX10" fmla="*/ 577964 w 602382"/>
              <a:gd name="connsiteY10" fmla="*/ 392407 h 604373"/>
              <a:gd name="connsiteX11" fmla="*/ 577964 w 602382"/>
              <a:gd name="connsiteY11" fmla="*/ 377900 h 604373"/>
              <a:gd name="connsiteX12" fmla="*/ 547288 w 602382"/>
              <a:gd name="connsiteY12" fmla="*/ 347273 h 604373"/>
              <a:gd name="connsiteX13" fmla="*/ 531950 w 602382"/>
              <a:gd name="connsiteY13" fmla="*/ 347273 h 604373"/>
              <a:gd name="connsiteX14" fmla="*/ 540023 w 602382"/>
              <a:gd name="connsiteY14" fmla="*/ 322893 h 604373"/>
              <a:gd name="connsiteX15" fmla="*/ 562626 w 602382"/>
              <a:gd name="connsiteY15" fmla="*/ 331960 h 604373"/>
              <a:gd name="connsiteX16" fmla="*/ 593301 w 602382"/>
              <a:gd name="connsiteY16" fmla="*/ 362587 h 604373"/>
              <a:gd name="connsiteX17" fmla="*/ 593301 w 602382"/>
              <a:gd name="connsiteY17" fmla="*/ 407720 h 604373"/>
              <a:gd name="connsiteX18" fmla="*/ 427814 w 602382"/>
              <a:gd name="connsiteY18" fmla="*/ 572941 h 604373"/>
              <a:gd name="connsiteX19" fmla="*/ 343860 w 602382"/>
              <a:gd name="connsiteY19" fmla="*/ 595507 h 604373"/>
              <a:gd name="connsiteX20" fmla="*/ 338209 w 602382"/>
              <a:gd name="connsiteY20" fmla="*/ 601149 h 604373"/>
              <a:gd name="connsiteX21" fmla="*/ 330944 w 602382"/>
              <a:gd name="connsiteY21" fmla="*/ 604373 h 604373"/>
              <a:gd name="connsiteX22" fmla="*/ 322872 w 602382"/>
              <a:gd name="connsiteY22" fmla="*/ 601149 h 604373"/>
              <a:gd name="connsiteX23" fmla="*/ 322872 w 602382"/>
              <a:gd name="connsiteY23" fmla="*/ 586642 h 604373"/>
              <a:gd name="connsiteX24" fmla="*/ 328522 w 602382"/>
              <a:gd name="connsiteY24" fmla="*/ 581000 h 604373"/>
              <a:gd name="connsiteX25" fmla="*/ 351125 w 602382"/>
              <a:gd name="connsiteY25" fmla="*/ 497181 h 604373"/>
              <a:gd name="connsiteX26" fmla="*/ 517420 w 602382"/>
              <a:gd name="connsiteY26" fmla="*/ 331960 h 604373"/>
              <a:gd name="connsiteX27" fmla="*/ 540023 w 602382"/>
              <a:gd name="connsiteY27" fmla="*/ 322893 h 604373"/>
              <a:gd name="connsiteX28" fmla="*/ 295435 w 602382"/>
              <a:gd name="connsiteY28" fmla="*/ 0 h 604373"/>
              <a:gd name="connsiteX29" fmla="*/ 591677 w 602382"/>
              <a:gd name="connsiteY29" fmla="*/ 295723 h 604373"/>
              <a:gd name="connsiteX30" fmla="*/ 590870 w 602382"/>
              <a:gd name="connsiteY30" fmla="*/ 315062 h 604373"/>
              <a:gd name="connsiteX31" fmla="*/ 585220 w 602382"/>
              <a:gd name="connsiteY31" fmla="*/ 308615 h 604373"/>
              <a:gd name="connsiteX32" fmla="*/ 569883 w 602382"/>
              <a:gd name="connsiteY32" fmla="*/ 297334 h 604373"/>
              <a:gd name="connsiteX33" fmla="*/ 569883 w 602382"/>
              <a:gd name="connsiteY33" fmla="*/ 295723 h 604373"/>
              <a:gd name="connsiteX34" fmla="*/ 295435 w 602382"/>
              <a:gd name="connsiteY34" fmla="*/ 21756 h 604373"/>
              <a:gd name="connsiteX35" fmla="*/ 20987 w 602382"/>
              <a:gd name="connsiteY35" fmla="*/ 295723 h 604373"/>
              <a:gd name="connsiteX36" fmla="*/ 108972 w 602382"/>
              <a:gd name="connsiteY36" fmla="*/ 495557 h 604373"/>
              <a:gd name="connsiteX37" fmla="*/ 129152 w 602382"/>
              <a:gd name="connsiteY37" fmla="*/ 481053 h 604373"/>
              <a:gd name="connsiteX38" fmla="*/ 228438 w 602382"/>
              <a:gd name="connsiteY38" fmla="*/ 438347 h 604373"/>
              <a:gd name="connsiteX39" fmla="*/ 233281 w 602382"/>
              <a:gd name="connsiteY39" fmla="*/ 429483 h 604373"/>
              <a:gd name="connsiteX40" fmla="*/ 167898 w 602382"/>
              <a:gd name="connsiteY40" fmla="*/ 429483 h 604373"/>
              <a:gd name="connsiteX41" fmla="*/ 119466 w 602382"/>
              <a:gd name="connsiteY41" fmla="*/ 418202 h 604373"/>
              <a:gd name="connsiteX42" fmla="*/ 101707 w 602382"/>
              <a:gd name="connsiteY42" fmla="*/ 401281 h 604373"/>
              <a:gd name="connsiteX43" fmla="*/ 106551 w 602382"/>
              <a:gd name="connsiteY43" fmla="*/ 381136 h 604373"/>
              <a:gd name="connsiteX44" fmla="*/ 169512 w 602382"/>
              <a:gd name="connsiteY44" fmla="*/ 216756 h 604373"/>
              <a:gd name="connsiteX45" fmla="*/ 291399 w 602382"/>
              <a:gd name="connsiteY45" fmla="*/ 95083 h 604373"/>
              <a:gd name="connsiteX46" fmla="*/ 409250 w 602382"/>
              <a:gd name="connsiteY46" fmla="*/ 170021 h 604373"/>
              <a:gd name="connsiteX47" fmla="*/ 422165 w 602382"/>
              <a:gd name="connsiteY47" fmla="*/ 228843 h 604373"/>
              <a:gd name="connsiteX48" fmla="*/ 456875 w 602382"/>
              <a:gd name="connsiteY48" fmla="*/ 345682 h 604373"/>
              <a:gd name="connsiteX49" fmla="*/ 372926 w 602382"/>
              <a:gd name="connsiteY49" fmla="*/ 429483 h 604373"/>
              <a:gd name="connsiteX50" fmla="*/ 371312 w 602382"/>
              <a:gd name="connsiteY50" fmla="*/ 431900 h 604373"/>
              <a:gd name="connsiteX51" fmla="*/ 322880 w 602382"/>
              <a:gd name="connsiteY51" fmla="*/ 480248 h 604373"/>
              <a:gd name="connsiteX52" fmla="*/ 292206 w 602382"/>
              <a:gd name="connsiteY52" fmla="*/ 590640 h 604373"/>
              <a:gd name="connsiteX53" fmla="*/ 273641 w 602382"/>
              <a:gd name="connsiteY53" fmla="*/ 589834 h 604373"/>
              <a:gd name="connsiteX54" fmla="*/ 260726 w 602382"/>
              <a:gd name="connsiteY54" fmla="*/ 589028 h 604373"/>
              <a:gd name="connsiteX55" fmla="*/ 249425 w 602382"/>
              <a:gd name="connsiteY55" fmla="*/ 587417 h 604373"/>
              <a:gd name="connsiteX56" fmla="*/ 101707 w 602382"/>
              <a:gd name="connsiteY56" fmla="*/ 519731 h 604373"/>
              <a:gd name="connsiteX57" fmla="*/ 94443 w 602382"/>
              <a:gd name="connsiteY57" fmla="*/ 513285 h 604373"/>
              <a:gd name="connsiteX58" fmla="*/ 95250 w 602382"/>
              <a:gd name="connsiteY58" fmla="*/ 512479 h 604373"/>
              <a:gd name="connsiteX59" fmla="*/ 0 w 602382"/>
              <a:gd name="connsiteY59" fmla="*/ 295723 h 604373"/>
              <a:gd name="connsiteX60" fmla="*/ 295435 w 602382"/>
              <a:gd name="connsiteY60" fmla="*/ 0 h 60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2382" h="604373">
                <a:moveTo>
                  <a:pt x="366463" y="522972"/>
                </a:moveTo>
                <a:lnTo>
                  <a:pt x="353547" y="571329"/>
                </a:lnTo>
                <a:lnTo>
                  <a:pt x="401175" y="557628"/>
                </a:lnTo>
                <a:close/>
                <a:moveTo>
                  <a:pt x="486744" y="392407"/>
                </a:moveTo>
                <a:lnTo>
                  <a:pt x="376150" y="502823"/>
                </a:lnTo>
                <a:lnTo>
                  <a:pt x="422164" y="547956"/>
                </a:lnTo>
                <a:lnTo>
                  <a:pt x="531950" y="438346"/>
                </a:lnTo>
                <a:close/>
                <a:moveTo>
                  <a:pt x="531950" y="347273"/>
                </a:moveTo>
                <a:lnTo>
                  <a:pt x="502082" y="377094"/>
                </a:lnTo>
                <a:lnTo>
                  <a:pt x="547288" y="423033"/>
                </a:lnTo>
                <a:lnTo>
                  <a:pt x="577964" y="392407"/>
                </a:lnTo>
                <a:cubicBezTo>
                  <a:pt x="582000" y="388377"/>
                  <a:pt x="582000" y="381930"/>
                  <a:pt x="577964" y="377900"/>
                </a:cubicBezTo>
                <a:lnTo>
                  <a:pt x="547288" y="347273"/>
                </a:lnTo>
                <a:cubicBezTo>
                  <a:pt x="543252" y="343244"/>
                  <a:pt x="535986" y="343244"/>
                  <a:pt x="531950" y="347273"/>
                </a:cubicBezTo>
                <a:close/>
                <a:moveTo>
                  <a:pt x="540023" y="322893"/>
                </a:moveTo>
                <a:cubicBezTo>
                  <a:pt x="548297" y="322893"/>
                  <a:pt x="556571" y="325916"/>
                  <a:pt x="562626" y="331960"/>
                </a:cubicBezTo>
                <a:lnTo>
                  <a:pt x="593301" y="362587"/>
                </a:lnTo>
                <a:cubicBezTo>
                  <a:pt x="605410" y="374676"/>
                  <a:pt x="605410" y="394825"/>
                  <a:pt x="593301" y="407720"/>
                </a:cubicBezTo>
                <a:lnTo>
                  <a:pt x="427814" y="572941"/>
                </a:lnTo>
                <a:lnTo>
                  <a:pt x="343860" y="595507"/>
                </a:lnTo>
                <a:lnTo>
                  <a:pt x="338209" y="601149"/>
                </a:lnTo>
                <a:cubicBezTo>
                  <a:pt x="335788" y="603567"/>
                  <a:pt x="333366" y="604373"/>
                  <a:pt x="330944" y="604373"/>
                </a:cubicBezTo>
                <a:cubicBezTo>
                  <a:pt x="327715" y="604373"/>
                  <a:pt x="325293" y="603567"/>
                  <a:pt x="322872" y="601149"/>
                </a:cubicBezTo>
                <a:cubicBezTo>
                  <a:pt x="318835" y="597119"/>
                  <a:pt x="318835" y="590672"/>
                  <a:pt x="322872" y="586642"/>
                </a:cubicBezTo>
                <a:lnTo>
                  <a:pt x="328522" y="581000"/>
                </a:lnTo>
                <a:lnTo>
                  <a:pt x="351125" y="497181"/>
                </a:lnTo>
                <a:lnTo>
                  <a:pt x="517420" y="331960"/>
                </a:lnTo>
                <a:cubicBezTo>
                  <a:pt x="523474" y="325916"/>
                  <a:pt x="531748" y="322893"/>
                  <a:pt x="540023" y="322893"/>
                </a:cubicBezTo>
                <a:close/>
                <a:moveTo>
                  <a:pt x="295435" y="0"/>
                </a:moveTo>
                <a:cubicBezTo>
                  <a:pt x="459297" y="0"/>
                  <a:pt x="591677" y="132149"/>
                  <a:pt x="591677" y="295723"/>
                </a:cubicBezTo>
                <a:cubicBezTo>
                  <a:pt x="591677" y="302169"/>
                  <a:pt x="591677" y="308615"/>
                  <a:pt x="590870" y="315062"/>
                </a:cubicBezTo>
                <a:lnTo>
                  <a:pt x="585220" y="308615"/>
                </a:lnTo>
                <a:cubicBezTo>
                  <a:pt x="580376" y="304587"/>
                  <a:pt x="575533" y="300558"/>
                  <a:pt x="569883" y="297334"/>
                </a:cubicBezTo>
                <a:cubicBezTo>
                  <a:pt x="569883" y="297334"/>
                  <a:pt x="569883" y="296529"/>
                  <a:pt x="569883" y="295723"/>
                </a:cubicBezTo>
                <a:cubicBezTo>
                  <a:pt x="569883" y="144235"/>
                  <a:pt x="447189" y="21756"/>
                  <a:pt x="295435" y="21756"/>
                </a:cubicBezTo>
                <a:cubicBezTo>
                  <a:pt x="144489" y="21756"/>
                  <a:pt x="20987" y="144235"/>
                  <a:pt x="20987" y="295723"/>
                </a:cubicBezTo>
                <a:cubicBezTo>
                  <a:pt x="20987" y="374690"/>
                  <a:pt x="54890" y="445599"/>
                  <a:pt x="108972" y="495557"/>
                </a:cubicBezTo>
                <a:cubicBezTo>
                  <a:pt x="114623" y="489917"/>
                  <a:pt x="121887" y="484276"/>
                  <a:pt x="129152" y="481053"/>
                </a:cubicBezTo>
                <a:lnTo>
                  <a:pt x="228438" y="438347"/>
                </a:lnTo>
                <a:cubicBezTo>
                  <a:pt x="229245" y="437541"/>
                  <a:pt x="231666" y="433512"/>
                  <a:pt x="233281" y="429483"/>
                </a:cubicBezTo>
                <a:lnTo>
                  <a:pt x="167898" y="429483"/>
                </a:lnTo>
                <a:cubicBezTo>
                  <a:pt x="166283" y="429483"/>
                  <a:pt x="140453" y="427066"/>
                  <a:pt x="119466" y="418202"/>
                </a:cubicBezTo>
                <a:cubicBezTo>
                  <a:pt x="109779" y="414173"/>
                  <a:pt x="104129" y="408533"/>
                  <a:pt x="101707" y="401281"/>
                </a:cubicBezTo>
                <a:cubicBezTo>
                  <a:pt x="100093" y="394834"/>
                  <a:pt x="101707" y="387582"/>
                  <a:pt x="106551" y="381136"/>
                </a:cubicBezTo>
                <a:cubicBezTo>
                  <a:pt x="125116" y="354545"/>
                  <a:pt x="168705" y="286053"/>
                  <a:pt x="169512" y="216756"/>
                </a:cubicBezTo>
                <a:cubicBezTo>
                  <a:pt x="169512" y="215144"/>
                  <a:pt x="173548" y="95888"/>
                  <a:pt x="291399" y="95083"/>
                </a:cubicBezTo>
                <a:cubicBezTo>
                  <a:pt x="360818" y="95083"/>
                  <a:pt x="393913" y="136178"/>
                  <a:pt x="409250" y="170021"/>
                </a:cubicBezTo>
                <a:cubicBezTo>
                  <a:pt x="416515" y="186136"/>
                  <a:pt x="420551" y="205475"/>
                  <a:pt x="422165" y="228843"/>
                </a:cubicBezTo>
                <a:cubicBezTo>
                  <a:pt x="425394" y="271549"/>
                  <a:pt x="440731" y="312644"/>
                  <a:pt x="456875" y="345682"/>
                </a:cubicBezTo>
                <a:lnTo>
                  <a:pt x="372926" y="429483"/>
                </a:lnTo>
                <a:lnTo>
                  <a:pt x="371312" y="431900"/>
                </a:lnTo>
                <a:lnTo>
                  <a:pt x="322880" y="480248"/>
                </a:lnTo>
                <a:lnTo>
                  <a:pt x="292206" y="590640"/>
                </a:lnTo>
                <a:cubicBezTo>
                  <a:pt x="285749" y="590640"/>
                  <a:pt x="280098" y="590640"/>
                  <a:pt x="273641" y="589834"/>
                </a:cubicBezTo>
                <a:cubicBezTo>
                  <a:pt x="269605" y="589834"/>
                  <a:pt x="264762" y="589028"/>
                  <a:pt x="260726" y="589028"/>
                </a:cubicBezTo>
                <a:cubicBezTo>
                  <a:pt x="256690" y="588223"/>
                  <a:pt x="253461" y="587417"/>
                  <a:pt x="249425" y="587417"/>
                </a:cubicBezTo>
                <a:cubicBezTo>
                  <a:pt x="195342" y="578553"/>
                  <a:pt x="143682" y="555991"/>
                  <a:pt x="101707" y="519731"/>
                </a:cubicBezTo>
                <a:lnTo>
                  <a:pt x="94443" y="513285"/>
                </a:lnTo>
                <a:lnTo>
                  <a:pt x="95250" y="512479"/>
                </a:lnTo>
                <a:cubicBezTo>
                  <a:pt x="36324" y="458491"/>
                  <a:pt x="0" y="381136"/>
                  <a:pt x="0" y="295723"/>
                </a:cubicBezTo>
                <a:cubicBezTo>
                  <a:pt x="0" y="132149"/>
                  <a:pt x="132381" y="0"/>
                  <a:pt x="2954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world-browser-settings-symbol_36583"/>
          <p:cNvSpPr>
            <a:spLocks noChangeAspect="1"/>
          </p:cNvSpPr>
          <p:nvPr/>
        </p:nvSpPr>
        <p:spPr bwMode="auto">
          <a:xfrm>
            <a:off x="1835696" y="1579727"/>
            <a:ext cx="720080" cy="719045"/>
          </a:xfrm>
          <a:custGeom>
            <a:avLst/>
            <a:gdLst>
              <a:gd name="connsiteX0" fmla="*/ 426017 w 601392"/>
              <a:gd name="connsiteY0" fmla="*/ 397012 h 600528"/>
              <a:gd name="connsiteX1" fmla="*/ 447027 w 601392"/>
              <a:gd name="connsiteY1" fmla="*/ 402377 h 600528"/>
              <a:gd name="connsiteX2" fmla="*/ 417398 w 601392"/>
              <a:gd name="connsiteY2" fmla="*/ 427591 h 600528"/>
              <a:gd name="connsiteX3" fmla="*/ 426017 w 601392"/>
              <a:gd name="connsiteY3" fmla="*/ 397012 h 600528"/>
              <a:gd name="connsiteX4" fmla="*/ 336741 w 601392"/>
              <a:gd name="connsiteY4" fmla="*/ 397012 h 600528"/>
              <a:gd name="connsiteX5" fmla="*/ 345355 w 601392"/>
              <a:gd name="connsiteY5" fmla="*/ 427591 h 600528"/>
              <a:gd name="connsiteX6" fmla="*/ 315208 w 601392"/>
              <a:gd name="connsiteY6" fmla="*/ 402913 h 600528"/>
              <a:gd name="connsiteX7" fmla="*/ 336741 w 601392"/>
              <a:gd name="connsiteY7" fmla="*/ 397012 h 600528"/>
              <a:gd name="connsiteX8" fmla="*/ 387337 w 601392"/>
              <a:gd name="connsiteY8" fmla="*/ 392174 h 600528"/>
              <a:gd name="connsiteX9" fmla="*/ 414202 w 601392"/>
              <a:gd name="connsiteY9" fmla="*/ 394856 h 600528"/>
              <a:gd name="connsiteX10" fmla="*/ 401307 w 601392"/>
              <a:gd name="connsiteY10" fmla="*/ 433478 h 600528"/>
              <a:gd name="connsiteX11" fmla="*/ 387337 w 601392"/>
              <a:gd name="connsiteY11" fmla="*/ 435624 h 600528"/>
              <a:gd name="connsiteX12" fmla="*/ 375503 w 601392"/>
              <a:gd name="connsiteY12" fmla="*/ 392174 h 600528"/>
              <a:gd name="connsiteX13" fmla="*/ 375503 w 601392"/>
              <a:gd name="connsiteY13" fmla="*/ 435624 h 600528"/>
              <a:gd name="connsiteX14" fmla="*/ 361488 w 601392"/>
              <a:gd name="connsiteY14" fmla="*/ 433478 h 600528"/>
              <a:gd name="connsiteX15" fmla="*/ 348552 w 601392"/>
              <a:gd name="connsiteY15" fmla="*/ 394856 h 600528"/>
              <a:gd name="connsiteX16" fmla="*/ 375503 w 601392"/>
              <a:gd name="connsiteY16" fmla="*/ 392174 h 600528"/>
              <a:gd name="connsiteX17" fmla="*/ 429826 w 601392"/>
              <a:gd name="connsiteY17" fmla="*/ 360472 h 600528"/>
              <a:gd name="connsiteX18" fmla="*/ 462576 w 601392"/>
              <a:gd name="connsiteY18" fmla="*/ 360472 h 600528"/>
              <a:gd name="connsiteX19" fmla="*/ 453449 w 601392"/>
              <a:gd name="connsiteY19" fmla="*/ 392174 h 600528"/>
              <a:gd name="connsiteX20" fmla="*/ 427678 w 601392"/>
              <a:gd name="connsiteY20" fmla="*/ 384651 h 600528"/>
              <a:gd name="connsiteX21" fmla="*/ 429826 w 601392"/>
              <a:gd name="connsiteY21" fmla="*/ 360472 h 600528"/>
              <a:gd name="connsiteX22" fmla="*/ 387337 w 601392"/>
              <a:gd name="connsiteY22" fmla="*/ 360472 h 600528"/>
              <a:gd name="connsiteX23" fmla="*/ 417398 w 601392"/>
              <a:gd name="connsiteY23" fmla="*/ 360472 h 600528"/>
              <a:gd name="connsiteX24" fmla="*/ 415787 w 601392"/>
              <a:gd name="connsiteY24" fmla="*/ 382499 h 600528"/>
              <a:gd name="connsiteX25" fmla="*/ 387337 w 601392"/>
              <a:gd name="connsiteY25" fmla="*/ 380350 h 600528"/>
              <a:gd name="connsiteX26" fmla="*/ 345356 w 601392"/>
              <a:gd name="connsiteY26" fmla="*/ 360472 h 600528"/>
              <a:gd name="connsiteX27" fmla="*/ 375503 w 601392"/>
              <a:gd name="connsiteY27" fmla="*/ 360472 h 600528"/>
              <a:gd name="connsiteX28" fmla="*/ 375503 w 601392"/>
              <a:gd name="connsiteY28" fmla="*/ 380350 h 600528"/>
              <a:gd name="connsiteX29" fmla="*/ 346971 w 601392"/>
              <a:gd name="connsiteY29" fmla="*/ 382499 h 600528"/>
              <a:gd name="connsiteX30" fmla="*/ 345356 w 601392"/>
              <a:gd name="connsiteY30" fmla="*/ 360472 h 600528"/>
              <a:gd name="connsiteX31" fmla="*/ 299659 w 601392"/>
              <a:gd name="connsiteY31" fmla="*/ 360472 h 600528"/>
              <a:gd name="connsiteX32" fmla="*/ 332946 w 601392"/>
              <a:gd name="connsiteY32" fmla="*/ 360472 h 600528"/>
              <a:gd name="connsiteX33" fmla="*/ 334557 w 601392"/>
              <a:gd name="connsiteY33" fmla="*/ 384651 h 600528"/>
              <a:gd name="connsiteX34" fmla="*/ 308786 w 601392"/>
              <a:gd name="connsiteY34" fmla="*/ 392174 h 600528"/>
              <a:gd name="connsiteX35" fmla="*/ 299659 w 601392"/>
              <a:gd name="connsiteY35" fmla="*/ 360472 h 600528"/>
              <a:gd name="connsiteX36" fmla="*/ 415787 w 601392"/>
              <a:gd name="connsiteY36" fmla="*/ 324969 h 600528"/>
              <a:gd name="connsiteX37" fmla="*/ 417398 w 601392"/>
              <a:gd name="connsiteY37" fmla="*/ 348119 h 600528"/>
              <a:gd name="connsiteX38" fmla="*/ 387337 w 601392"/>
              <a:gd name="connsiteY38" fmla="*/ 348119 h 600528"/>
              <a:gd name="connsiteX39" fmla="*/ 387337 w 601392"/>
              <a:gd name="connsiteY39" fmla="*/ 327122 h 600528"/>
              <a:gd name="connsiteX40" fmla="*/ 415787 w 601392"/>
              <a:gd name="connsiteY40" fmla="*/ 324969 h 600528"/>
              <a:gd name="connsiteX41" fmla="*/ 346989 w 601392"/>
              <a:gd name="connsiteY41" fmla="*/ 324969 h 600528"/>
              <a:gd name="connsiteX42" fmla="*/ 375503 w 601392"/>
              <a:gd name="connsiteY42" fmla="*/ 327122 h 600528"/>
              <a:gd name="connsiteX43" fmla="*/ 375503 w 601392"/>
              <a:gd name="connsiteY43" fmla="*/ 348119 h 600528"/>
              <a:gd name="connsiteX44" fmla="*/ 344837 w 601392"/>
              <a:gd name="connsiteY44" fmla="*/ 348119 h 600528"/>
              <a:gd name="connsiteX45" fmla="*/ 346989 w 601392"/>
              <a:gd name="connsiteY45" fmla="*/ 324969 h 600528"/>
              <a:gd name="connsiteX46" fmla="*/ 453449 w 601392"/>
              <a:gd name="connsiteY46" fmla="*/ 315294 h 600528"/>
              <a:gd name="connsiteX47" fmla="*/ 462576 w 601392"/>
              <a:gd name="connsiteY47" fmla="*/ 348119 h 600528"/>
              <a:gd name="connsiteX48" fmla="*/ 429826 w 601392"/>
              <a:gd name="connsiteY48" fmla="*/ 348119 h 600528"/>
              <a:gd name="connsiteX49" fmla="*/ 427678 w 601392"/>
              <a:gd name="connsiteY49" fmla="*/ 322828 h 600528"/>
              <a:gd name="connsiteX50" fmla="*/ 453449 w 601392"/>
              <a:gd name="connsiteY50" fmla="*/ 315294 h 600528"/>
              <a:gd name="connsiteX51" fmla="*/ 309323 w 601392"/>
              <a:gd name="connsiteY51" fmla="*/ 315294 h 600528"/>
              <a:gd name="connsiteX52" fmla="*/ 334557 w 601392"/>
              <a:gd name="connsiteY52" fmla="*/ 322828 h 600528"/>
              <a:gd name="connsiteX53" fmla="*/ 332946 w 601392"/>
              <a:gd name="connsiteY53" fmla="*/ 348119 h 600528"/>
              <a:gd name="connsiteX54" fmla="*/ 299659 w 601392"/>
              <a:gd name="connsiteY54" fmla="*/ 348119 h 600528"/>
              <a:gd name="connsiteX55" fmla="*/ 309323 w 601392"/>
              <a:gd name="connsiteY55" fmla="*/ 315294 h 600528"/>
              <a:gd name="connsiteX56" fmla="*/ 418003 w 601392"/>
              <a:gd name="connsiteY56" fmla="*/ 281519 h 600528"/>
              <a:gd name="connsiteX57" fmla="*/ 446509 w 601392"/>
              <a:gd name="connsiteY57" fmla="*/ 305098 h 600528"/>
              <a:gd name="connsiteX58" fmla="*/ 426071 w 601392"/>
              <a:gd name="connsiteY58" fmla="*/ 310457 h 600528"/>
              <a:gd name="connsiteX59" fmla="*/ 418003 w 601392"/>
              <a:gd name="connsiteY59" fmla="*/ 281519 h 600528"/>
              <a:gd name="connsiteX60" fmla="*/ 344837 w 601392"/>
              <a:gd name="connsiteY60" fmla="*/ 280914 h 600528"/>
              <a:gd name="connsiteX61" fmla="*/ 336750 w 601392"/>
              <a:gd name="connsiteY61" fmla="*/ 310457 h 600528"/>
              <a:gd name="connsiteX62" fmla="*/ 315726 w 601392"/>
              <a:gd name="connsiteY62" fmla="*/ 305086 h 600528"/>
              <a:gd name="connsiteX63" fmla="*/ 344837 w 601392"/>
              <a:gd name="connsiteY63" fmla="*/ 280914 h 600528"/>
              <a:gd name="connsiteX64" fmla="*/ 387337 w 601392"/>
              <a:gd name="connsiteY64" fmla="*/ 272881 h 600528"/>
              <a:gd name="connsiteX65" fmla="*/ 401844 w 601392"/>
              <a:gd name="connsiteY65" fmla="*/ 275029 h 600528"/>
              <a:gd name="connsiteX66" fmla="*/ 414202 w 601392"/>
              <a:gd name="connsiteY66" fmla="*/ 312628 h 600528"/>
              <a:gd name="connsiteX67" fmla="*/ 387337 w 601392"/>
              <a:gd name="connsiteY67" fmla="*/ 314776 h 600528"/>
              <a:gd name="connsiteX68" fmla="*/ 375503 w 601392"/>
              <a:gd name="connsiteY68" fmla="*/ 272881 h 600528"/>
              <a:gd name="connsiteX69" fmla="*/ 375503 w 601392"/>
              <a:gd name="connsiteY69" fmla="*/ 314776 h 600528"/>
              <a:gd name="connsiteX70" fmla="*/ 348552 w 601392"/>
              <a:gd name="connsiteY70" fmla="*/ 312628 h 600528"/>
              <a:gd name="connsiteX71" fmla="*/ 360949 w 601392"/>
              <a:gd name="connsiteY71" fmla="*/ 275029 h 600528"/>
              <a:gd name="connsiteX72" fmla="*/ 375503 w 601392"/>
              <a:gd name="connsiteY72" fmla="*/ 272881 h 600528"/>
              <a:gd name="connsiteX73" fmla="*/ 381387 w 601392"/>
              <a:gd name="connsiteY73" fmla="*/ 258371 h 600528"/>
              <a:gd name="connsiteX74" fmla="*/ 356647 w 601392"/>
              <a:gd name="connsiteY74" fmla="*/ 261594 h 600528"/>
              <a:gd name="connsiteX75" fmla="*/ 300175 w 601392"/>
              <a:gd name="connsiteY75" fmla="*/ 304029 h 600528"/>
              <a:gd name="connsiteX76" fmla="*/ 285654 w 601392"/>
              <a:gd name="connsiteY76" fmla="*/ 353447 h 600528"/>
              <a:gd name="connsiteX77" fmla="*/ 300175 w 601392"/>
              <a:gd name="connsiteY77" fmla="*/ 403402 h 600528"/>
              <a:gd name="connsiteX78" fmla="*/ 356647 w 601392"/>
              <a:gd name="connsiteY78" fmla="*/ 445837 h 600528"/>
              <a:gd name="connsiteX79" fmla="*/ 357185 w 601392"/>
              <a:gd name="connsiteY79" fmla="*/ 445837 h 600528"/>
              <a:gd name="connsiteX80" fmla="*/ 381387 w 601392"/>
              <a:gd name="connsiteY80" fmla="*/ 449060 h 600528"/>
              <a:gd name="connsiteX81" fmla="*/ 405589 w 601392"/>
              <a:gd name="connsiteY81" fmla="*/ 445837 h 600528"/>
              <a:gd name="connsiteX82" fmla="*/ 462599 w 601392"/>
              <a:gd name="connsiteY82" fmla="*/ 403402 h 600528"/>
              <a:gd name="connsiteX83" fmla="*/ 476582 w 601392"/>
              <a:gd name="connsiteY83" fmla="*/ 353447 h 600528"/>
              <a:gd name="connsiteX84" fmla="*/ 462599 w 601392"/>
              <a:gd name="connsiteY84" fmla="*/ 304029 h 600528"/>
              <a:gd name="connsiteX85" fmla="*/ 405589 w 601392"/>
              <a:gd name="connsiteY85" fmla="*/ 261594 h 600528"/>
              <a:gd name="connsiteX86" fmla="*/ 381387 w 601392"/>
              <a:gd name="connsiteY86" fmla="*/ 258371 h 600528"/>
              <a:gd name="connsiteX87" fmla="*/ 370092 w 601392"/>
              <a:gd name="connsiteY87" fmla="*/ 216473 h 600528"/>
              <a:gd name="connsiteX88" fmla="*/ 392681 w 601392"/>
              <a:gd name="connsiteY88" fmla="*/ 216473 h 600528"/>
              <a:gd name="connsiteX89" fmla="*/ 399135 w 601392"/>
              <a:gd name="connsiteY89" fmla="*/ 222919 h 600528"/>
              <a:gd name="connsiteX90" fmla="*/ 399135 w 601392"/>
              <a:gd name="connsiteY90" fmla="*/ 236348 h 600528"/>
              <a:gd name="connsiteX91" fmla="*/ 403975 w 601392"/>
              <a:gd name="connsiteY91" fmla="*/ 242256 h 600528"/>
              <a:gd name="connsiteX92" fmla="*/ 431405 w 601392"/>
              <a:gd name="connsiteY92" fmla="*/ 251925 h 600528"/>
              <a:gd name="connsiteX93" fmla="*/ 444313 w 601392"/>
              <a:gd name="connsiteY93" fmla="*/ 258908 h 600528"/>
              <a:gd name="connsiteX94" fmla="*/ 451842 w 601392"/>
              <a:gd name="connsiteY94" fmla="*/ 258371 h 600528"/>
              <a:gd name="connsiteX95" fmla="*/ 461523 w 601392"/>
              <a:gd name="connsiteY95" fmla="*/ 248702 h 600528"/>
              <a:gd name="connsiteX96" fmla="*/ 467977 w 601392"/>
              <a:gd name="connsiteY96" fmla="*/ 247091 h 600528"/>
              <a:gd name="connsiteX97" fmla="*/ 470666 w 601392"/>
              <a:gd name="connsiteY97" fmla="*/ 248702 h 600528"/>
              <a:gd name="connsiteX98" fmla="*/ 486801 w 601392"/>
              <a:gd name="connsiteY98" fmla="*/ 264817 h 600528"/>
              <a:gd name="connsiteX99" fmla="*/ 488952 w 601392"/>
              <a:gd name="connsiteY99" fmla="*/ 269114 h 600528"/>
              <a:gd name="connsiteX100" fmla="*/ 486801 w 601392"/>
              <a:gd name="connsiteY100" fmla="*/ 273948 h 600528"/>
              <a:gd name="connsiteX101" fmla="*/ 477120 w 601392"/>
              <a:gd name="connsiteY101" fmla="*/ 283617 h 600528"/>
              <a:gd name="connsiteX102" fmla="*/ 476582 w 601392"/>
              <a:gd name="connsiteY102" fmla="*/ 291137 h 600528"/>
              <a:gd name="connsiteX103" fmla="*/ 493255 w 601392"/>
              <a:gd name="connsiteY103" fmla="*/ 331424 h 600528"/>
              <a:gd name="connsiteX104" fmla="*/ 499171 w 601392"/>
              <a:gd name="connsiteY104" fmla="*/ 336258 h 600528"/>
              <a:gd name="connsiteX105" fmla="*/ 512616 w 601392"/>
              <a:gd name="connsiteY105" fmla="*/ 336258 h 600528"/>
              <a:gd name="connsiteX106" fmla="*/ 517457 w 601392"/>
              <a:gd name="connsiteY106" fmla="*/ 338407 h 600528"/>
              <a:gd name="connsiteX107" fmla="*/ 519070 w 601392"/>
              <a:gd name="connsiteY107" fmla="*/ 342704 h 600528"/>
              <a:gd name="connsiteX108" fmla="*/ 519070 w 601392"/>
              <a:gd name="connsiteY108" fmla="*/ 365264 h 600528"/>
              <a:gd name="connsiteX109" fmla="*/ 517457 w 601392"/>
              <a:gd name="connsiteY109" fmla="*/ 370098 h 600528"/>
              <a:gd name="connsiteX110" fmla="*/ 512616 w 601392"/>
              <a:gd name="connsiteY110" fmla="*/ 371710 h 600528"/>
              <a:gd name="connsiteX111" fmla="*/ 499171 w 601392"/>
              <a:gd name="connsiteY111" fmla="*/ 371710 h 600528"/>
              <a:gd name="connsiteX112" fmla="*/ 493255 w 601392"/>
              <a:gd name="connsiteY112" fmla="*/ 377081 h 600528"/>
              <a:gd name="connsiteX113" fmla="*/ 476582 w 601392"/>
              <a:gd name="connsiteY113" fmla="*/ 417368 h 600528"/>
              <a:gd name="connsiteX114" fmla="*/ 477120 w 601392"/>
              <a:gd name="connsiteY114" fmla="*/ 424888 h 600528"/>
              <a:gd name="connsiteX115" fmla="*/ 486801 w 601392"/>
              <a:gd name="connsiteY115" fmla="*/ 434557 h 600528"/>
              <a:gd name="connsiteX116" fmla="*/ 488952 w 601392"/>
              <a:gd name="connsiteY116" fmla="*/ 439391 h 600528"/>
              <a:gd name="connsiteX117" fmla="*/ 486801 w 601392"/>
              <a:gd name="connsiteY117" fmla="*/ 443688 h 600528"/>
              <a:gd name="connsiteX118" fmla="*/ 470666 w 601392"/>
              <a:gd name="connsiteY118" fmla="*/ 459803 h 600528"/>
              <a:gd name="connsiteX119" fmla="*/ 461523 w 601392"/>
              <a:gd name="connsiteY119" fmla="*/ 459803 h 600528"/>
              <a:gd name="connsiteX120" fmla="*/ 451842 w 601392"/>
              <a:gd name="connsiteY120" fmla="*/ 450134 h 600528"/>
              <a:gd name="connsiteX121" fmla="*/ 444313 w 601392"/>
              <a:gd name="connsiteY121" fmla="*/ 449060 h 600528"/>
              <a:gd name="connsiteX122" fmla="*/ 403975 w 601392"/>
              <a:gd name="connsiteY122" fmla="*/ 466249 h 600528"/>
              <a:gd name="connsiteX123" fmla="*/ 399135 w 601392"/>
              <a:gd name="connsiteY123" fmla="*/ 472157 h 600528"/>
              <a:gd name="connsiteX124" fmla="*/ 399135 w 601392"/>
              <a:gd name="connsiteY124" fmla="*/ 485586 h 600528"/>
              <a:gd name="connsiteX125" fmla="*/ 392681 w 601392"/>
              <a:gd name="connsiteY125" fmla="*/ 492032 h 600528"/>
              <a:gd name="connsiteX126" fmla="*/ 370092 w 601392"/>
              <a:gd name="connsiteY126" fmla="*/ 492032 h 600528"/>
              <a:gd name="connsiteX127" fmla="*/ 363639 w 601392"/>
              <a:gd name="connsiteY127" fmla="*/ 485586 h 600528"/>
              <a:gd name="connsiteX128" fmla="*/ 363639 w 601392"/>
              <a:gd name="connsiteY128" fmla="*/ 472157 h 600528"/>
              <a:gd name="connsiteX129" fmla="*/ 358798 w 601392"/>
              <a:gd name="connsiteY129" fmla="*/ 466249 h 600528"/>
              <a:gd name="connsiteX130" fmla="*/ 317923 w 601392"/>
              <a:gd name="connsiteY130" fmla="*/ 449060 h 600528"/>
              <a:gd name="connsiteX131" fmla="*/ 314697 w 601392"/>
              <a:gd name="connsiteY131" fmla="*/ 448523 h 600528"/>
              <a:gd name="connsiteX132" fmla="*/ 310394 w 601392"/>
              <a:gd name="connsiteY132" fmla="*/ 450134 h 600528"/>
              <a:gd name="connsiteX133" fmla="*/ 300713 w 601392"/>
              <a:gd name="connsiteY133" fmla="*/ 459803 h 600528"/>
              <a:gd name="connsiteX134" fmla="*/ 291570 w 601392"/>
              <a:gd name="connsiteY134" fmla="*/ 459803 h 600528"/>
              <a:gd name="connsiteX135" fmla="*/ 275435 w 601392"/>
              <a:gd name="connsiteY135" fmla="*/ 443688 h 600528"/>
              <a:gd name="connsiteX136" fmla="*/ 273822 w 601392"/>
              <a:gd name="connsiteY136" fmla="*/ 439391 h 600528"/>
              <a:gd name="connsiteX137" fmla="*/ 275435 w 601392"/>
              <a:gd name="connsiteY137" fmla="*/ 434557 h 600528"/>
              <a:gd name="connsiteX138" fmla="*/ 285116 w 601392"/>
              <a:gd name="connsiteY138" fmla="*/ 424888 h 600528"/>
              <a:gd name="connsiteX139" fmla="*/ 286192 w 601392"/>
              <a:gd name="connsiteY139" fmla="*/ 417368 h 600528"/>
              <a:gd name="connsiteX140" fmla="*/ 272746 w 601392"/>
              <a:gd name="connsiteY140" fmla="*/ 389436 h 600528"/>
              <a:gd name="connsiteX141" fmla="*/ 268981 w 601392"/>
              <a:gd name="connsiteY141" fmla="*/ 376544 h 600528"/>
              <a:gd name="connsiteX142" fmla="*/ 263065 w 601392"/>
              <a:gd name="connsiteY142" fmla="*/ 371710 h 600528"/>
              <a:gd name="connsiteX143" fmla="*/ 249620 w 601392"/>
              <a:gd name="connsiteY143" fmla="*/ 371710 h 600528"/>
              <a:gd name="connsiteX144" fmla="*/ 244779 w 601392"/>
              <a:gd name="connsiteY144" fmla="*/ 370098 h 600528"/>
              <a:gd name="connsiteX145" fmla="*/ 243166 w 601392"/>
              <a:gd name="connsiteY145" fmla="*/ 365264 h 600528"/>
              <a:gd name="connsiteX146" fmla="*/ 243166 w 601392"/>
              <a:gd name="connsiteY146" fmla="*/ 356133 h 600528"/>
              <a:gd name="connsiteX147" fmla="*/ 243166 w 601392"/>
              <a:gd name="connsiteY147" fmla="*/ 342704 h 600528"/>
              <a:gd name="connsiteX148" fmla="*/ 244779 w 601392"/>
              <a:gd name="connsiteY148" fmla="*/ 338407 h 600528"/>
              <a:gd name="connsiteX149" fmla="*/ 249620 w 601392"/>
              <a:gd name="connsiteY149" fmla="*/ 336258 h 600528"/>
              <a:gd name="connsiteX150" fmla="*/ 263065 w 601392"/>
              <a:gd name="connsiteY150" fmla="*/ 336258 h 600528"/>
              <a:gd name="connsiteX151" fmla="*/ 268981 w 601392"/>
              <a:gd name="connsiteY151" fmla="*/ 331424 h 600528"/>
              <a:gd name="connsiteX152" fmla="*/ 286192 w 601392"/>
              <a:gd name="connsiteY152" fmla="*/ 291137 h 600528"/>
              <a:gd name="connsiteX153" fmla="*/ 285116 w 601392"/>
              <a:gd name="connsiteY153" fmla="*/ 283617 h 600528"/>
              <a:gd name="connsiteX154" fmla="*/ 275435 w 601392"/>
              <a:gd name="connsiteY154" fmla="*/ 273948 h 600528"/>
              <a:gd name="connsiteX155" fmla="*/ 273822 w 601392"/>
              <a:gd name="connsiteY155" fmla="*/ 269114 h 600528"/>
              <a:gd name="connsiteX156" fmla="*/ 275435 w 601392"/>
              <a:gd name="connsiteY156" fmla="*/ 264817 h 600528"/>
              <a:gd name="connsiteX157" fmla="*/ 291570 w 601392"/>
              <a:gd name="connsiteY157" fmla="*/ 248702 h 600528"/>
              <a:gd name="connsiteX158" fmla="*/ 300713 w 601392"/>
              <a:gd name="connsiteY158" fmla="*/ 248702 h 600528"/>
              <a:gd name="connsiteX159" fmla="*/ 310394 w 601392"/>
              <a:gd name="connsiteY159" fmla="*/ 258371 h 600528"/>
              <a:gd name="connsiteX160" fmla="*/ 317923 w 601392"/>
              <a:gd name="connsiteY160" fmla="*/ 258908 h 600528"/>
              <a:gd name="connsiteX161" fmla="*/ 358798 w 601392"/>
              <a:gd name="connsiteY161" fmla="*/ 242256 h 600528"/>
              <a:gd name="connsiteX162" fmla="*/ 363639 w 601392"/>
              <a:gd name="connsiteY162" fmla="*/ 236348 h 600528"/>
              <a:gd name="connsiteX163" fmla="*/ 363639 w 601392"/>
              <a:gd name="connsiteY163" fmla="*/ 222919 h 600528"/>
              <a:gd name="connsiteX164" fmla="*/ 370092 w 601392"/>
              <a:gd name="connsiteY164" fmla="*/ 216473 h 600528"/>
              <a:gd name="connsiteX165" fmla="*/ 157623 w 601392"/>
              <a:gd name="connsiteY165" fmla="*/ 190127 h 600528"/>
              <a:gd name="connsiteX166" fmla="*/ 425476 w 601392"/>
              <a:gd name="connsiteY166" fmla="*/ 190127 h 600528"/>
              <a:gd name="connsiteX167" fmla="*/ 431392 w 601392"/>
              <a:gd name="connsiteY167" fmla="*/ 196037 h 600528"/>
              <a:gd name="connsiteX168" fmla="*/ 431392 w 601392"/>
              <a:gd name="connsiteY168" fmla="*/ 238484 h 600528"/>
              <a:gd name="connsiteX169" fmla="*/ 410953 w 601392"/>
              <a:gd name="connsiteY169" fmla="*/ 231499 h 600528"/>
              <a:gd name="connsiteX170" fmla="*/ 410953 w 601392"/>
              <a:gd name="connsiteY170" fmla="*/ 222902 h 600528"/>
              <a:gd name="connsiteX171" fmla="*/ 392666 w 601392"/>
              <a:gd name="connsiteY171" fmla="*/ 204097 h 600528"/>
              <a:gd name="connsiteX172" fmla="*/ 370076 w 601392"/>
              <a:gd name="connsiteY172" fmla="*/ 204097 h 600528"/>
              <a:gd name="connsiteX173" fmla="*/ 351251 w 601392"/>
              <a:gd name="connsiteY173" fmla="*/ 222902 h 600528"/>
              <a:gd name="connsiteX174" fmla="*/ 351251 w 601392"/>
              <a:gd name="connsiteY174" fmla="*/ 231499 h 600528"/>
              <a:gd name="connsiteX175" fmla="*/ 315215 w 601392"/>
              <a:gd name="connsiteY175" fmla="*/ 246544 h 600528"/>
              <a:gd name="connsiteX176" fmla="*/ 309299 w 601392"/>
              <a:gd name="connsiteY176" fmla="*/ 240096 h 600528"/>
              <a:gd name="connsiteX177" fmla="*/ 282944 w 601392"/>
              <a:gd name="connsiteY177" fmla="*/ 240096 h 600528"/>
              <a:gd name="connsiteX178" fmla="*/ 266808 w 601392"/>
              <a:gd name="connsiteY178" fmla="*/ 256215 h 600528"/>
              <a:gd name="connsiteX179" fmla="*/ 261429 w 601392"/>
              <a:gd name="connsiteY179" fmla="*/ 269110 h 600528"/>
              <a:gd name="connsiteX180" fmla="*/ 266808 w 601392"/>
              <a:gd name="connsiteY180" fmla="*/ 282543 h 600528"/>
              <a:gd name="connsiteX181" fmla="*/ 273262 w 601392"/>
              <a:gd name="connsiteY181" fmla="*/ 288453 h 600528"/>
              <a:gd name="connsiteX182" fmla="*/ 258202 w 601392"/>
              <a:gd name="connsiteY182" fmla="*/ 324452 h 600528"/>
              <a:gd name="connsiteX183" fmla="*/ 249597 w 601392"/>
              <a:gd name="connsiteY183" fmla="*/ 324452 h 600528"/>
              <a:gd name="connsiteX184" fmla="*/ 236150 w 601392"/>
              <a:gd name="connsiteY184" fmla="*/ 329825 h 600528"/>
              <a:gd name="connsiteX185" fmla="*/ 230772 w 601392"/>
              <a:gd name="connsiteY185" fmla="*/ 342720 h 600528"/>
              <a:gd name="connsiteX186" fmla="*/ 230772 w 601392"/>
              <a:gd name="connsiteY186" fmla="*/ 356153 h 600528"/>
              <a:gd name="connsiteX187" fmla="*/ 157623 w 601392"/>
              <a:gd name="connsiteY187" fmla="*/ 356153 h 600528"/>
              <a:gd name="connsiteX188" fmla="*/ 151169 w 601392"/>
              <a:gd name="connsiteY188" fmla="*/ 350243 h 600528"/>
              <a:gd name="connsiteX189" fmla="*/ 151169 w 601392"/>
              <a:gd name="connsiteY189" fmla="*/ 196037 h 600528"/>
              <a:gd name="connsiteX190" fmla="*/ 157623 w 601392"/>
              <a:gd name="connsiteY190" fmla="*/ 190127 h 600528"/>
              <a:gd name="connsiteX191" fmla="*/ 133403 w 601392"/>
              <a:gd name="connsiteY191" fmla="*/ 116023 h 600528"/>
              <a:gd name="connsiteX192" fmla="*/ 115114 w 601392"/>
              <a:gd name="connsiteY192" fmla="*/ 133749 h 600528"/>
              <a:gd name="connsiteX193" fmla="*/ 115114 w 601392"/>
              <a:gd name="connsiteY193" fmla="*/ 371167 h 600528"/>
              <a:gd name="connsiteX194" fmla="*/ 133403 w 601392"/>
              <a:gd name="connsiteY194" fmla="*/ 389430 h 600528"/>
              <a:gd name="connsiteX195" fmla="*/ 259814 w 601392"/>
              <a:gd name="connsiteY195" fmla="*/ 389430 h 600528"/>
              <a:gd name="connsiteX196" fmla="*/ 273262 w 601392"/>
              <a:gd name="connsiteY196" fmla="*/ 420047 h 600528"/>
              <a:gd name="connsiteX197" fmla="*/ 266807 w 601392"/>
              <a:gd name="connsiteY197" fmla="*/ 425956 h 600528"/>
              <a:gd name="connsiteX198" fmla="*/ 261428 w 601392"/>
              <a:gd name="connsiteY198" fmla="*/ 439385 h 600528"/>
              <a:gd name="connsiteX199" fmla="*/ 266807 w 601392"/>
              <a:gd name="connsiteY199" fmla="*/ 452276 h 600528"/>
              <a:gd name="connsiteX200" fmla="*/ 282945 w 601392"/>
              <a:gd name="connsiteY200" fmla="*/ 468390 h 600528"/>
              <a:gd name="connsiteX201" fmla="*/ 309303 w 601392"/>
              <a:gd name="connsiteY201" fmla="*/ 468390 h 600528"/>
              <a:gd name="connsiteX202" fmla="*/ 315220 w 601392"/>
              <a:gd name="connsiteY202" fmla="*/ 461945 h 600528"/>
              <a:gd name="connsiteX203" fmla="*/ 351260 w 601392"/>
              <a:gd name="connsiteY203" fmla="*/ 476985 h 600528"/>
              <a:gd name="connsiteX204" fmla="*/ 351260 w 601392"/>
              <a:gd name="connsiteY204" fmla="*/ 485579 h 600528"/>
              <a:gd name="connsiteX205" fmla="*/ 370087 w 601392"/>
              <a:gd name="connsiteY205" fmla="*/ 504379 h 600528"/>
              <a:gd name="connsiteX206" fmla="*/ 392680 w 601392"/>
              <a:gd name="connsiteY206" fmla="*/ 504379 h 600528"/>
              <a:gd name="connsiteX207" fmla="*/ 410969 w 601392"/>
              <a:gd name="connsiteY207" fmla="*/ 485579 h 600528"/>
              <a:gd name="connsiteX208" fmla="*/ 410969 w 601392"/>
              <a:gd name="connsiteY208" fmla="*/ 476985 h 600528"/>
              <a:gd name="connsiteX209" fmla="*/ 447010 w 601392"/>
              <a:gd name="connsiteY209" fmla="*/ 461945 h 600528"/>
              <a:gd name="connsiteX210" fmla="*/ 452927 w 601392"/>
              <a:gd name="connsiteY210" fmla="*/ 468390 h 600528"/>
              <a:gd name="connsiteX211" fmla="*/ 479285 w 601392"/>
              <a:gd name="connsiteY211" fmla="*/ 468390 h 600528"/>
              <a:gd name="connsiteX212" fmla="*/ 495422 w 601392"/>
              <a:gd name="connsiteY212" fmla="*/ 452276 h 600528"/>
              <a:gd name="connsiteX213" fmla="*/ 500802 w 601392"/>
              <a:gd name="connsiteY213" fmla="*/ 439385 h 600528"/>
              <a:gd name="connsiteX214" fmla="*/ 495422 w 601392"/>
              <a:gd name="connsiteY214" fmla="*/ 425956 h 600528"/>
              <a:gd name="connsiteX215" fmla="*/ 488967 w 601392"/>
              <a:gd name="connsiteY215" fmla="*/ 420047 h 600528"/>
              <a:gd name="connsiteX216" fmla="*/ 504029 w 601392"/>
              <a:gd name="connsiteY216" fmla="*/ 384059 h 600528"/>
              <a:gd name="connsiteX217" fmla="*/ 512636 w 601392"/>
              <a:gd name="connsiteY217" fmla="*/ 384059 h 600528"/>
              <a:gd name="connsiteX218" fmla="*/ 526084 w 601392"/>
              <a:gd name="connsiteY218" fmla="*/ 378687 h 600528"/>
              <a:gd name="connsiteX219" fmla="*/ 531463 w 601392"/>
              <a:gd name="connsiteY219" fmla="*/ 365259 h 600528"/>
              <a:gd name="connsiteX220" fmla="*/ 531463 w 601392"/>
              <a:gd name="connsiteY220" fmla="*/ 342698 h 600528"/>
              <a:gd name="connsiteX221" fmla="*/ 526084 w 601392"/>
              <a:gd name="connsiteY221" fmla="*/ 329807 h 600528"/>
              <a:gd name="connsiteX222" fmla="*/ 512636 w 601392"/>
              <a:gd name="connsiteY222" fmla="*/ 324436 h 600528"/>
              <a:gd name="connsiteX223" fmla="*/ 504029 w 601392"/>
              <a:gd name="connsiteY223" fmla="*/ 324436 h 600528"/>
              <a:gd name="connsiteX224" fmla="*/ 488967 w 601392"/>
              <a:gd name="connsiteY224" fmla="*/ 288447 h 600528"/>
              <a:gd name="connsiteX225" fmla="*/ 495422 w 601392"/>
              <a:gd name="connsiteY225" fmla="*/ 282538 h 600528"/>
              <a:gd name="connsiteX226" fmla="*/ 500802 w 601392"/>
              <a:gd name="connsiteY226" fmla="*/ 269110 h 600528"/>
              <a:gd name="connsiteX227" fmla="*/ 495422 w 601392"/>
              <a:gd name="connsiteY227" fmla="*/ 256218 h 600528"/>
              <a:gd name="connsiteX228" fmla="*/ 479285 w 601392"/>
              <a:gd name="connsiteY228" fmla="*/ 240104 h 600528"/>
              <a:gd name="connsiteX229" fmla="*/ 467989 w 601392"/>
              <a:gd name="connsiteY229" fmla="*/ 235269 h 600528"/>
              <a:gd name="connsiteX230" fmla="*/ 467989 w 601392"/>
              <a:gd name="connsiteY230" fmla="*/ 133749 h 600528"/>
              <a:gd name="connsiteX231" fmla="*/ 449699 w 601392"/>
              <a:gd name="connsiteY231" fmla="*/ 116023 h 600528"/>
              <a:gd name="connsiteX232" fmla="*/ 300696 w 601392"/>
              <a:gd name="connsiteY232" fmla="*/ 0 h 600528"/>
              <a:gd name="connsiteX233" fmla="*/ 601392 w 601392"/>
              <a:gd name="connsiteY233" fmla="*/ 300264 h 600528"/>
              <a:gd name="connsiteX234" fmla="*/ 300696 w 601392"/>
              <a:gd name="connsiteY234" fmla="*/ 600528 h 600528"/>
              <a:gd name="connsiteX235" fmla="*/ 0 w 601392"/>
              <a:gd name="connsiteY235" fmla="*/ 300264 h 600528"/>
              <a:gd name="connsiteX236" fmla="*/ 300696 w 601392"/>
              <a:gd name="connsiteY236" fmla="*/ 0 h 60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601392" h="600528">
                <a:moveTo>
                  <a:pt x="426017" y="397012"/>
                </a:moveTo>
                <a:cubicBezTo>
                  <a:pt x="433559" y="398085"/>
                  <a:pt x="440563" y="400231"/>
                  <a:pt x="447027" y="402377"/>
                </a:cubicBezTo>
                <a:cubicBezTo>
                  <a:pt x="439485" y="413106"/>
                  <a:pt x="429250" y="421690"/>
                  <a:pt x="417398" y="427591"/>
                </a:cubicBezTo>
                <a:cubicBezTo>
                  <a:pt x="421169" y="418471"/>
                  <a:pt x="423863" y="408278"/>
                  <a:pt x="426017" y="397012"/>
                </a:cubicBezTo>
                <a:close/>
                <a:moveTo>
                  <a:pt x="336741" y="397012"/>
                </a:moveTo>
                <a:cubicBezTo>
                  <a:pt x="338895" y="408278"/>
                  <a:pt x="341586" y="418471"/>
                  <a:pt x="345355" y="427591"/>
                </a:cubicBezTo>
                <a:cubicBezTo>
                  <a:pt x="333511" y="421690"/>
                  <a:pt x="323283" y="413106"/>
                  <a:pt x="315208" y="402913"/>
                </a:cubicBezTo>
                <a:cubicBezTo>
                  <a:pt x="321668" y="400231"/>
                  <a:pt x="329205" y="398085"/>
                  <a:pt x="336741" y="397012"/>
                </a:cubicBezTo>
                <a:close/>
                <a:moveTo>
                  <a:pt x="387337" y="392174"/>
                </a:moveTo>
                <a:cubicBezTo>
                  <a:pt x="396471" y="392710"/>
                  <a:pt x="405605" y="393247"/>
                  <a:pt x="414202" y="394856"/>
                </a:cubicBezTo>
                <a:cubicBezTo>
                  <a:pt x="410978" y="409876"/>
                  <a:pt x="406680" y="423286"/>
                  <a:pt x="401307" y="433478"/>
                </a:cubicBezTo>
                <a:cubicBezTo>
                  <a:pt x="396471" y="434551"/>
                  <a:pt x="392173" y="435088"/>
                  <a:pt x="387337" y="435624"/>
                </a:cubicBezTo>
                <a:close/>
                <a:moveTo>
                  <a:pt x="375503" y="392174"/>
                </a:moveTo>
                <a:lnTo>
                  <a:pt x="375503" y="435624"/>
                </a:lnTo>
                <a:cubicBezTo>
                  <a:pt x="370652" y="435088"/>
                  <a:pt x="365801" y="434551"/>
                  <a:pt x="361488" y="433478"/>
                </a:cubicBezTo>
                <a:cubicBezTo>
                  <a:pt x="356098" y="423823"/>
                  <a:pt x="351247" y="409876"/>
                  <a:pt x="348552" y="394856"/>
                </a:cubicBezTo>
                <a:cubicBezTo>
                  <a:pt x="357176" y="393247"/>
                  <a:pt x="366340" y="392710"/>
                  <a:pt x="375503" y="392174"/>
                </a:cubicBezTo>
                <a:close/>
                <a:moveTo>
                  <a:pt x="429826" y="360472"/>
                </a:moveTo>
                <a:lnTo>
                  <a:pt x="462576" y="360472"/>
                </a:lnTo>
                <a:cubicBezTo>
                  <a:pt x="462039" y="371756"/>
                  <a:pt x="458818" y="382502"/>
                  <a:pt x="453449" y="392174"/>
                </a:cubicBezTo>
                <a:cubicBezTo>
                  <a:pt x="445932" y="388950"/>
                  <a:pt x="437342" y="386801"/>
                  <a:pt x="427678" y="384651"/>
                </a:cubicBezTo>
                <a:cubicBezTo>
                  <a:pt x="428752" y="376592"/>
                  <a:pt x="429289" y="368532"/>
                  <a:pt x="429826" y="360472"/>
                </a:cubicBezTo>
                <a:close/>
                <a:moveTo>
                  <a:pt x="387337" y="360472"/>
                </a:moveTo>
                <a:lnTo>
                  <a:pt x="417398" y="360472"/>
                </a:lnTo>
                <a:cubicBezTo>
                  <a:pt x="417398" y="367993"/>
                  <a:pt x="416861" y="375515"/>
                  <a:pt x="415787" y="382499"/>
                </a:cubicBezTo>
                <a:cubicBezTo>
                  <a:pt x="406662" y="381425"/>
                  <a:pt x="396999" y="380350"/>
                  <a:pt x="387337" y="380350"/>
                </a:cubicBezTo>
                <a:close/>
                <a:moveTo>
                  <a:pt x="345356" y="360472"/>
                </a:moveTo>
                <a:lnTo>
                  <a:pt x="375503" y="360472"/>
                </a:lnTo>
                <a:lnTo>
                  <a:pt x="375503" y="380350"/>
                </a:lnTo>
                <a:cubicBezTo>
                  <a:pt x="365813" y="380350"/>
                  <a:pt x="356123" y="381425"/>
                  <a:pt x="346971" y="382499"/>
                </a:cubicBezTo>
                <a:cubicBezTo>
                  <a:pt x="345894" y="375515"/>
                  <a:pt x="345356" y="367993"/>
                  <a:pt x="345356" y="360472"/>
                </a:cubicBezTo>
                <a:close/>
                <a:moveTo>
                  <a:pt x="299659" y="360472"/>
                </a:moveTo>
                <a:lnTo>
                  <a:pt x="332946" y="360472"/>
                </a:lnTo>
                <a:cubicBezTo>
                  <a:pt x="332946" y="368532"/>
                  <a:pt x="333483" y="376592"/>
                  <a:pt x="334557" y="384651"/>
                </a:cubicBezTo>
                <a:cubicBezTo>
                  <a:pt x="325430" y="386801"/>
                  <a:pt x="316303" y="389487"/>
                  <a:pt x="308786" y="392174"/>
                </a:cubicBezTo>
                <a:cubicBezTo>
                  <a:pt x="303954" y="382502"/>
                  <a:pt x="300733" y="371756"/>
                  <a:pt x="299659" y="360472"/>
                </a:cubicBezTo>
                <a:close/>
                <a:moveTo>
                  <a:pt x="415787" y="324969"/>
                </a:moveTo>
                <a:cubicBezTo>
                  <a:pt x="416861" y="332506"/>
                  <a:pt x="417398" y="340043"/>
                  <a:pt x="417398" y="348119"/>
                </a:cubicBezTo>
                <a:lnTo>
                  <a:pt x="387337" y="348119"/>
                </a:lnTo>
                <a:lnTo>
                  <a:pt x="387337" y="327122"/>
                </a:lnTo>
                <a:cubicBezTo>
                  <a:pt x="396999" y="326584"/>
                  <a:pt x="406662" y="326046"/>
                  <a:pt x="415787" y="324969"/>
                </a:cubicBezTo>
                <a:close/>
                <a:moveTo>
                  <a:pt x="346989" y="324969"/>
                </a:moveTo>
                <a:cubicBezTo>
                  <a:pt x="356135" y="326046"/>
                  <a:pt x="365819" y="327122"/>
                  <a:pt x="375503" y="327122"/>
                </a:cubicBezTo>
                <a:lnTo>
                  <a:pt x="375503" y="348119"/>
                </a:lnTo>
                <a:lnTo>
                  <a:pt x="344837" y="348119"/>
                </a:lnTo>
                <a:cubicBezTo>
                  <a:pt x="345375" y="340043"/>
                  <a:pt x="345913" y="332506"/>
                  <a:pt x="346989" y="324969"/>
                </a:cubicBezTo>
                <a:close/>
                <a:moveTo>
                  <a:pt x="453449" y="315294"/>
                </a:moveTo>
                <a:cubicBezTo>
                  <a:pt x="458281" y="325518"/>
                  <a:pt x="462039" y="336280"/>
                  <a:pt x="462576" y="348119"/>
                </a:cubicBezTo>
                <a:lnTo>
                  <a:pt x="429826" y="348119"/>
                </a:lnTo>
                <a:cubicBezTo>
                  <a:pt x="429826" y="339509"/>
                  <a:pt x="428752" y="330899"/>
                  <a:pt x="427678" y="322828"/>
                </a:cubicBezTo>
                <a:cubicBezTo>
                  <a:pt x="436805" y="320675"/>
                  <a:pt x="445396" y="318523"/>
                  <a:pt x="453449" y="315294"/>
                </a:cubicBezTo>
                <a:close/>
                <a:moveTo>
                  <a:pt x="309323" y="315294"/>
                </a:moveTo>
                <a:cubicBezTo>
                  <a:pt x="316839" y="318523"/>
                  <a:pt x="325430" y="320675"/>
                  <a:pt x="334557" y="322828"/>
                </a:cubicBezTo>
                <a:cubicBezTo>
                  <a:pt x="333483" y="330899"/>
                  <a:pt x="332946" y="339509"/>
                  <a:pt x="332946" y="348119"/>
                </a:cubicBezTo>
                <a:lnTo>
                  <a:pt x="299659" y="348119"/>
                </a:lnTo>
                <a:cubicBezTo>
                  <a:pt x="300733" y="336280"/>
                  <a:pt x="303954" y="324980"/>
                  <a:pt x="309323" y="315294"/>
                </a:cubicBezTo>
                <a:close/>
                <a:moveTo>
                  <a:pt x="418003" y="281519"/>
                </a:moveTo>
                <a:cubicBezTo>
                  <a:pt x="429298" y="286878"/>
                  <a:pt x="438979" y="294916"/>
                  <a:pt x="446509" y="305098"/>
                </a:cubicBezTo>
                <a:cubicBezTo>
                  <a:pt x="440055" y="307242"/>
                  <a:pt x="433601" y="308849"/>
                  <a:pt x="426071" y="310457"/>
                </a:cubicBezTo>
                <a:cubicBezTo>
                  <a:pt x="423919" y="299739"/>
                  <a:pt x="421230" y="290093"/>
                  <a:pt x="418003" y="281519"/>
                </a:cubicBezTo>
                <a:close/>
                <a:moveTo>
                  <a:pt x="344837" y="280914"/>
                </a:moveTo>
                <a:cubicBezTo>
                  <a:pt x="341602" y="289508"/>
                  <a:pt x="338368" y="299714"/>
                  <a:pt x="336750" y="310457"/>
                </a:cubicBezTo>
                <a:cubicBezTo>
                  <a:pt x="329203" y="308846"/>
                  <a:pt x="322195" y="307234"/>
                  <a:pt x="315726" y="305086"/>
                </a:cubicBezTo>
                <a:cubicBezTo>
                  <a:pt x="323812" y="294880"/>
                  <a:pt x="333516" y="286823"/>
                  <a:pt x="344837" y="280914"/>
                </a:cubicBezTo>
                <a:close/>
                <a:moveTo>
                  <a:pt x="387337" y="272881"/>
                </a:moveTo>
                <a:cubicBezTo>
                  <a:pt x="392173" y="272881"/>
                  <a:pt x="397008" y="273955"/>
                  <a:pt x="401844" y="275029"/>
                </a:cubicBezTo>
                <a:cubicBezTo>
                  <a:pt x="407217" y="284698"/>
                  <a:pt x="411515" y="298125"/>
                  <a:pt x="414202" y="312628"/>
                </a:cubicBezTo>
                <a:cubicBezTo>
                  <a:pt x="405605" y="314239"/>
                  <a:pt x="396471" y="314776"/>
                  <a:pt x="387337" y="314776"/>
                </a:cubicBezTo>
                <a:close/>
                <a:moveTo>
                  <a:pt x="375503" y="272881"/>
                </a:moveTo>
                <a:lnTo>
                  <a:pt x="375503" y="314776"/>
                </a:lnTo>
                <a:cubicBezTo>
                  <a:pt x="366340" y="314776"/>
                  <a:pt x="357176" y="314239"/>
                  <a:pt x="348552" y="312628"/>
                </a:cubicBezTo>
                <a:cubicBezTo>
                  <a:pt x="351247" y="298125"/>
                  <a:pt x="355559" y="284698"/>
                  <a:pt x="360949" y="275029"/>
                </a:cubicBezTo>
                <a:cubicBezTo>
                  <a:pt x="365801" y="273955"/>
                  <a:pt x="370652" y="272881"/>
                  <a:pt x="375503" y="272881"/>
                </a:cubicBezTo>
                <a:close/>
                <a:moveTo>
                  <a:pt x="381387" y="258371"/>
                </a:moveTo>
                <a:cubicBezTo>
                  <a:pt x="372782" y="258371"/>
                  <a:pt x="364714" y="259445"/>
                  <a:pt x="356647" y="261594"/>
                </a:cubicBezTo>
                <a:cubicBezTo>
                  <a:pt x="332983" y="268040"/>
                  <a:pt x="313083" y="283080"/>
                  <a:pt x="300175" y="304029"/>
                </a:cubicBezTo>
                <a:cubicBezTo>
                  <a:pt x="291032" y="319069"/>
                  <a:pt x="285654" y="336258"/>
                  <a:pt x="285654" y="353447"/>
                </a:cubicBezTo>
                <a:cubicBezTo>
                  <a:pt x="285654" y="371173"/>
                  <a:pt x="291032" y="388362"/>
                  <a:pt x="300175" y="403402"/>
                </a:cubicBezTo>
                <a:cubicBezTo>
                  <a:pt x="313083" y="424351"/>
                  <a:pt x="332983" y="439391"/>
                  <a:pt x="356647" y="445837"/>
                </a:cubicBezTo>
                <a:cubicBezTo>
                  <a:pt x="356647" y="445837"/>
                  <a:pt x="356647" y="445837"/>
                  <a:pt x="357185" y="445837"/>
                </a:cubicBezTo>
                <a:cubicBezTo>
                  <a:pt x="364714" y="447986"/>
                  <a:pt x="372782" y="449060"/>
                  <a:pt x="381387" y="449060"/>
                </a:cubicBezTo>
                <a:cubicBezTo>
                  <a:pt x="389454" y="449060"/>
                  <a:pt x="397522" y="447986"/>
                  <a:pt x="405589" y="445837"/>
                </a:cubicBezTo>
                <a:cubicBezTo>
                  <a:pt x="429253" y="439391"/>
                  <a:pt x="449691" y="424351"/>
                  <a:pt x="462599" y="403402"/>
                </a:cubicBezTo>
                <a:cubicBezTo>
                  <a:pt x="471742" y="388362"/>
                  <a:pt x="476582" y="371173"/>
                  <a:pt x="476582" y="353447"/>
                </a:cubicBezTo>
                <a:cubicBezTo>
                  <a:pt x="476582" y="336258"/>
                  <a:pt x="471742" y="319069"/>
                  <a:pt x="462599" y="304029"/>
                </a:cubicBezTo>
                <a:cubicBezTo>
                  <a:pt x="449691" y="283080"/>
                  <a:pt x="429253" y="268040"/>
                  <a:pt x="405589" y="261594"/>
                </a:cubicBezTo>
                <a:cubicBezTo>
                  <a:pt x="398059" y="259445"/>
                  <a:pt x="389454" y="258371"/>
                  <a:pt x="381387" y="258371"/>
                </a:cubicBezTo>
                <a:close/>
                <a:moveTo>
                  <a:pt x="370092" y="216473"/>
                </a:moveTo>
                <a:lnTo>
                  <a:pt x="392681" y="216473"/>
                </a:lnTo>
                <a:cubicBezTo>
                  <a:pt x="395908" y="216473"/>
                  <a:pt x="399135" y="219159"/>
                  <a:pt x="399135" y="222919"/>
                </a:cubicBezTo>
                <a:lnTo>
                  <a:pt x="399135" y="236348"/>
                </a:lnTo>
                <a:cubicBezTo>
                  <a:pt x="399135" y="239571"/>
                  <a:pt x="400748" y="241719"/>
                  <a:pt x="403975" y="242256"/>
                </a:cubicBezTo>
                <a:cubicBezTo>
                  <a:pt x="413656" y="244405"/>
                  <a:pt x="422800" y="247628"/>
                  <a:pt x="431405" y="251925"/>
                </a:cubicBezTo>
                <a:cubicBezTo>
                  <a:pt x="436245" y="254074"/>
                  <a:pt x="440548" y="256222"/>
                  <a:pt x="444313" y="258908"/>
                </a:cubicBezTo>
                <a:cubicBezTo>
                  <a:pt x="447002" y="260519"/>
                  <a:pt x="450229" y="260519"/>
                  <a:pt x="451842" y="258371"/>
                </a:cubicBezTo>
                <a:lnTo>
                  <a:pt x="461523" y="248702"/>
                </a:lnTo>
                <a:cubicBezTo>
                  <a:pt x="463136" y="247091"/>
                  <a:pt x="465826" y="246554"/>
                  <a:pt x="467977" y="247091"/>
                </a:cubicBezTo>
                <a:cubicBezTo>
                  <a:pt x="469052" y="247628"/>
                  <a:pt x="470128" y="247628"/>
                  <a:pt x="470666" y="248702"/>
                </a:cubicBezTo>
                <a:lnTo>
                  <a:pt x="486801" y="264817"/>
                </a:lnTo>
                <a:cubicBezTo>
                  <a:pt x="487876" y="265891"/>
                  <a:pt x="488952" y="267502"/>
                  <a:pt x="488952" y="269114"/>
                </a:cubicBezTo>
                <a:cubicBezTo>
                  <a:pt x="488952" y="270725"/>
                  <a:pt x="487876" y="272337"/>
                  <a:pt x="486801" y="273948"/>
                </a:cubicBezTo>
                <a:lnTo>
                  <a:pt x="477120" y="283617"/>
                </a:lnTo>
                <a:cubicBezTo>
                  <a:pt x="474969" y="285766"/>
                  <a:pt x="474969" y="288451"/>
                  <a:pt x="476582" y="291137"/>
                </a:cubicBezTo>
                <a:cubicBezTo>
                  <a:pt x="484649" y="303492"/>
                  <a:pt x="490028" y="316920"/>
                  <a:pt x="493255" y="331424"/>
                </a:cubicBezTo>
                <a:cubicBezTo>
                  <a:pt x="493792" y="334646"/>
                  <a:pt x="495944" y="336258"/>
                  <a:pt x="499171" y="336258"/>
                </a:cubicBezTo>
                <a:lnTo>
                  <a:pt x="512616" y="336258"/>
                </a:lnTo>
                <a:cubicBezTo>
                  <a:pt x="514768" y="336258"/>
                  <a:pt x="516381" y="337332"/>
                  <a:pt x="517457" y="338407"/>
                </a:cubicBezTo>
                <a:cubicBezTo>
                  <a:pt x="518532" y="339481"/>
                  <a:pt x="519070" y="341092"/>
                  <a:pt x="519070" y="342704"/>
                </a:cubicBezTo>
                <a:lnTo>
                  <a:pt x="519070" y="365264"/>
                </a:lnTo>
                <a:cubicBezTo>
                  <a:pt x="519070" y="367413"/>
                  <a:pt x="518532" y="369024"/>
                  <a:pt x="517457" y="370098"/>
                </a:cubicBezTo>
                <a:cubicBezTo>
                  <a:pt x="516381" y="371173"/>
                  <a:pt x="514768" y="371710"/>
                  <a:pt x="512616" y="371710"/>
                </a:cubicBezTo>
                <a:lnTo>
                  <a:pt x="499171" y="371710"/>
                </a:lnTo>
                <a:cubicBezTo>
                  <a:pt x="496482" y="371710"/>
                  <a:pt x="493792" y="373859"/>
                  <a:pt x="493255" y="377081"/>
                </a:cubicBezTo>
                <a:cubicBezTo>
                  <a:pt x="490028" y="391047"/>
                  <a:pt x="484649" y="405013"/>
                  <a:pt x="476582" y="417368"/>
                </a:cubicBezTo>
                <a:cubicBezTo>
                  <a:pt x="474969" y="419516"/>
                  <a:pt x="474969" y="422739"/>
                  <a:pt x="477120" y="424888"/>
                </a:cubicBezTo>
                <a:lnTo>
                  <a:pt x="486801" y="434557"/>
                </a:lnTo>
                <a:cubicBezTo>
                  <a:pt x="487876" y="435631"/>
                  <a:pt x="488952" y="437242"/>
                  <a:pt x="488952" y="439391"/>
                </a:cubicBezTo>
                <a:cubicBezTo>
                  <a:pt x="488952" y="441003"/>
                  <a:pt x="487876" y="442614"/>
                  <a:pt x="486801" y="443688"/>
                </a:cubicBezTo>
                <a:lnTo>
                  <a:pt x="470666" y="459803"/>
                </a:lnTo>
                <a:cubicBezTo>
                  <a:pt x="468515" y="461951"/>
                  <a:pt x="464212" y="461951"/>
                  <a:pt x="461523" y="459803"/>
                </a:cubicBezTo>
                <a:lnTo>
                  <a:pt x="451842" y="450134"/>
                </a:lnTo>
                <a:cubicBezTo>
                  <a:pt x="450229" y="447986"/>
                  <a:pt x="447002" y="447448"/>
                  <a:pt x="444313" y="449060"/>
                </a:cubicBezTo>
                <a:cubicBezTo>
                  <a:pt x="431943" y="457654"/>
                  <a:pt x="418497" y="463026"/>
                  <a:pt x="403975" y="466249"/>
                </a:cubicBezTo>
                <a:cubicBezTo>
                  <a:pt x="400748" y="466786"/>
                  <a:pt x="399135" y="468934"/>
                  <a:pt x="399135" y="472157"/>
                </a:cubicBezTo>
                <a:lnTo>
                  <a:pt x="399135" y="485586"/>
                </a:lnTo>
                <a:cubicBezTo>
                  <a:pt x="399135" y="489346"/>
                  <a:pt x="395908" y="492032"/>
                  <a:pt x="392681" y="492032"/>
                </a:cubicBezTo>
                <a:lnTo>
                  <a:pt x="370092" y="492032"/>
                </a:lnTo>
                <a:cubicBezTo>
                  <a:pt x="366328" y="492032"/>
                  <a:pt x="363639" y="489346"/>
                  <a:pt x="363639" y="485586"/>
                </a:cubicBezTo>
                <a:lnTo>
                  <a:pt x="363639" y="472157"/>
                </a:lnTo>
                <a:cubicBezTo>
                  <a:pt x="363639" y="468934"/>
                  <a:pt x="361487" y="466786"/>
                  <a:pt x="358798" y="466249"/>
                </a:cubicBezTo>
                <a:cubicBezTo>
                  <a:pt x="343739" y="463026"/>
                  <a:pt x="330293" y="457654"/>
                  <a:pt x="317923" y="449060"/>
                </a:cubicBezTo>
                <a:cubicBezTo>
                  <a:pt x="316848" y="448523"/>
                  <a:pt x="315772" y="448523"/>
                  <a:pt x="314697" y="448523"/>
                </a:cubicBezTo>
                <a:cubicBezTo>
                  <a:pt x="313083" y="448523"/>
                  <a:pt x="311470" y="449060"/>
                  <a:pt x="310394" y="450134"/>
                </a:cubicBezTo>
                <a:lnTo>
                  <a:pt x="300713" y="459803"/>
                </a:lnTo>
                <a:cubicBezTo>
                  <a:pt x="298024" y="461951"/>
                  <a:pt x="293721" y="461951"/>
                  <a:pt x="291570" y="459803"/>
                </a:cubicBezTo>
                <a:lnTo>
                  <a:pt x="275435" y="443688"/>
                </a:lnTo>
                <a:cubicBezTo>
                  <a:pt x="274360" y="442614"/>
                  <a:pt x="273822" y="441003"/>
                  <a:pt x="273822" y="439391"/>
                </a:cubicBezTo>
                <a:cubicBezTo>
                  <a:pt x="273822" y="437242"/>
                  <a:pt x="274360" y="435631"/>
                  <a:pt x="275435" y="434557"/>
                </a:cubicBezTo>
                <a:lnTo>
                  <a:pt x="285116" y="424888"/>
                </a:lnTo>
                <a:cubicBezTo>
                  <a:pt x="287267" y="422739"/>
                  <a:pt x="287805" y="419516"/>
                  <a:pt x="286192" y="417368"/>
                </a:cubicBezTo>
                <a:cubicBezTo>
                  <a:pt x="280276" y="408773"/>
                  <a:pt x="275973" y="399642"/>
                  <a:pt x="272746" y="389436"/>
                </a:cubicBezTo>
                <a:cubicBezTo>
                  <a:pt x="271133" y="385676"/>
                  <a:pt x="270057" y="381379"/>
                  <a:pt x="268981" y="376544"/>
                </a:cubicBezTo>
                <a:cubicBezTo>
                  <a:pt x="268444" y="373859"/>
                  <a:pt x="266292" y="371710"/>
                  <a:pt x="263065" y="371710"/>
                </a:cubicBezTo>
                <a:lnTo>
                  <a:pt x="249620" y="371710"/>
                </a:lnTo>
                <a:cubicBezTo>
                  <a:pt x="248006" y="371710"/>
                  <a:pt x="246393" y="371173"/>
                  <a:pt x="244779" y="370098"/>
                </a:cubicBezTo>
                <a:cubicBezTo>
                  <a:pt x="243704" y="369024"/>
                  <a:pt x="243166" y="367413"/>
                  <a:pt x="243166" y="365264"/>
                </a:cubicBezTo>
                <a:lnTo>
                  <a:pt x="243166" y="356133"/>
                </a:lnTo>
                <a:lnTo>
                  <a:pt x="243166" y="342704"/>
                </a:lnTo>
                <a:cubicBezTo>
                  <a:pt x="243166" y="341092"/>
                  <a:pt x="243704" y="339481"/>
                  <a:pt x="244779" y="338407"/>
                </a:cubicBezTo>
                <a:cubicBezTo>
                  <a:pt x="246393" y="337332"/>
                  <a:pt x="248006" y="336258"/>
                  <a:pt x="249620" y="336258"/>
                </a:cubicBezTo>
                <a:lnTo>
                  <a:pt x="263065" y="336258"/>
                </a:lnTo>
                <a:cubicBezTo>
                  <a:pt x="266292" y="336258"/>
                  <a:pt x="268444" y="334646"/>
                  <a:pt x="268981" y="331424"/>
                </a:cubicBezTo>
                <a:cubicBezTo>
                  <a:pt x="272208" y="316920"/>
                  <a:pt x="277587" y="303492"/>
                  <a:pt x="286192" y="291137"/>
                </a:cubicBezTo>
                <a:cubicBezTo>
                  <a:pt x="287805" y="288451"/>
                  <a:pt x="287267" y="285766"/>
                  <a:pt x="285116" y="283617"/>
                </a:cubicBezTo>
                <a:lnTo>
                  <a:pt x="275435" y="273948"/>
                </a:lnTo>
                <a:cubicBezTo>
                  <a:pt x="274360" y="272337"/>
                  <a:pt x="273822" y="270725"/>
                  <a:pt x="273822" y="269114"/>
                </a:cubicBezTo>
                <a:cubicBezTo>
                  <a:pt x="273822" y="267502"/>
                  <a:pt x="274360" y="265891"/>
                  <a:pt x="275435" y="264817"/>
                </a:cubicBezTo>
                <a:lnTo>
                  <a:pt x="291570" y="248702"/>
                </a:lnTo>
                <a:cubicBezTo>
                  <a:pt x="293721" y="246016"/>
                  <a:pt x="298024" y="246016"/>
                  <a:pt x="300713" y="248702"/>
                </a:cubicBezTo>
                <a:lnTo>
                  <a:pt x="310394" y="258371"/>
                </a:lnTo>
                <a:cubicBezTo>
                  <a:pt x="312545" y="260519"/>
                  <a:pt x="315772" y="260519"/>
                  <a:pt x="317923" y="258908"/>
                </a:cubicBezTo>
                <a:cubicBezTo>
                  <a:pt x="330293" y="250851"/>
                  <a:pt x="344277" y="245479"/>
                  <a:pt x="358798" y="242256"/>
                </a:cubicBezTo>
                <a:cubicBezTo>
                  <a:pt x="361487" y="241719"/>
                  <a:pt x="363639" y="239033"/>
                  <a:pt x="363639" y="236348"/>
                </a:cubicBezTo>
                <a:lnTo>
                  <a:pt x="363639" y="222919"/>
                </a:lnTo>
                <a:cubicBezTo>
                  <a:pt x="363639" y="219159"/>
                  <a:pt x="366328" y="216473"/>
                  <a:pt x="370092" y="216473"/>
                </a:cubicBezTo>
                <a:close/>
                <a:moveTo>
                  <a:pt x="157623" y="190127"/>
                </a:moveTo>
                <a:lnTo>
                  <a:pt x="425476" y="190127"/>
                </a:lnTo>
                <a:cubicBezTo>
                  <a:pt x="428703" y="190127"/>
                  <a:pt x="431392" y="192814"/>
                  <a:pt x="431392" y="196037"/>
                </a:cubicBezTo>
                <a:lnTo>
                  <a:pt x="431392" y="238484"/>
                </a:lnTo>
                <a:cubicBezTo>
                  <a:pt x="424938" y="235798"/>
                  <a:pt x="417946" y="233111"/>
                  <a:pt x="410953" y="231499"/>
                </a:cubicBezTo>
                <a:lnTo>
                  <a:pt x="410953" y="222902"/>
                </a:lnTo>
                <a:cubicBezTo>
                  <a:pt x="410953" y="212694"/>
                  <a:pt x="402885" y="204097"/>
                  <a:pt x="392666" y="204097"/>
                </a:cubicBezTo>
                <a:lnTo>
                  <a:pt x="370076" y="204097"/>
                </a:lnTo>
                <a:cubicBezTo>
                  <a:pt x="359857" y="204097"/>
                  <a:pt x="351251" y="212694"/>
                  <a:pt x="351251" y="222902"/>
                </a:cubicBezTo>
                <a:lnTo>
                  <a:pt x="351251" y="231499"/>
                </a:lnTo>
                <a:cubicBezTo>
                  <a:pt x="338881" y="234723"/>
                  <a:pt x="326510" y="239559"/>
                  <a:pt x="315215" y="246544"/>
                </a:cubicBezTo>
                <a:lnTo>
                  <a:pt x="309299" y="240096"/>
                </a:lnTo>
                <a:cubicBezTo>
                  <a:pt x="302306" y="233111"/>
                  <a:pt x="289936" y="233111"/>
                  <a:pt x="282944" y="240096"/>
                </a:cubicBezTo>
                <a:lnTo>
                  <a:pt x="266808" y="256215"/>
                </a:lnTo>
                <a:cubicBezTo>
                  <a:pt x="263581" y="259439"/>
                  <a:pt x="261429" y="264275"/>
                  <a:pt x="261429" y="269110"/>
                </a:cubicBezTo>
                <a:cubicBezTo>
                  <a:pt x="261429" y="273946"/>
                  <a:pt x="263581" y="278782"/>
                  <a:pt x="266808" y="282543"/>
                </a:cubicBezTo>
                <a:lnTo>
                  <a:pt x="273262" y="288453"/>
                </a:lnTo>
                <a:cubicBezTo>
                  <a:pt x="266270" y="299736"/>
                  <a:pt x="261429" y="311557"/>
                  <a:pt x="258202" y="324452"/>
                </a:cubicBezTo>
                <a:lnTo>
                  <a:pt x="249597" y="324452"/>
                </a:lnTo>
                <a:cubicBezTo>
                  <a:pt x="244756" y="324452"/>
                  <a:pt x="239915" y="326064"/>
                  <a:pt x="236150" y="329825"/>
                </a:cubicBezTo>
                <a:cubicBezTo>
                  <a:pt x="232923" y="333049"/>
                  <a:pt x="230772" y="337885"/>
                  <a:pt x="230772" y="342720"/>
                </a:cubicBezTo>
                <a:lnTo>
                  <a:pt x="230772" y="356153"/>
                </a:lnTo>
                <a:lnTo>
                  <a:pt x="157623" y="356153"/>
                </a:lnTo>
                <a:cubicBezTo>
                  <a:pt x="153858" y="356153"/>
                  <a:pt x="151169" y="353466"/>
                  <a:pt x="151169" y="350243"/>
                </a:cubicBezTo>
                <a:lnTo>
                  <a:pt x="151169" y="196037"/>
                </a:lnTo>
                <a:cubicBezTo>
                  <a:pt x="151169" y="192814"/>
                  <a:pt x="153858" y="190127"/>
                  <a:pt x="157623" y="190127"/>
                </a:cubicBezTo>
                <a:close/>
                <a:moveTo>
                  <a:pt x="133403" y="116023"/>
                </a:moveTo>
                <a:cubicBezTo>
                  <a:pt x="123183" y="116023"/>
                  <a:pt x="115114" y="124080"/>
                  <a:pt x="115114" y="133749"/>
                </a:cubicBezTo>
                <a:lnTo>
                  <a:pt x="115114" y="371167"/>
                </a:lnTo>
                <a:cubicBezTo>
                  <a:pt x="115114" y="381373"/>
                  <a:pt x="123183" y="389430"/>
                  <a:pt x="133403" y="389430"/>
                </a:cubicBezTo>
                <a:lnTo>
                  <a:pt x="259814" y="389430"/>
                </a:lnTo>
                <a:cubicBezTo>
                  <a:pt x="263042" y="400173"/>
                  <a:pt x="267345" y="410379"/>
                  <a:pt x="273262" y="420047"/>
                </a:cubicBezTo>
                <a:lnTo>
                  <a:pt x="266807" y="425956"/>
                </a:lnTo>
                <a:cubicBezTo>
                  <a:pt x="263580" y="429716"/>
                  <a:pt x="261428" y="434013"/>
                  <a:pt x="261428" y="439385"/>
                </a:cubicBezTo>
                <a:cubicBezTo>
                  <a:pt x="261428" y="444219"/>
                  <a:pt x="263580" y="449053"/>
                  <a:pt x="266807" y="452276"/>
                </a:cubicBezTo>
                <a:lnTo>
                  <a:pt x="282945" y="468390"/>
                </a:lnTo>
                <a:cubicBezTo>
                  <a:pt x="289938" y="475373"/>
                  <a:pt x="302310" y="475373"/>
                  <a:pt x="309303" y="468390"/>
                </a:cubicBezTo>
                <a:lnTo>
                  <a:pt x="315220" y="461945"/>
                </a:lnTo>
                <a:cubicBezTo>
                  <a:pt x="326516" y="468928"/>
                  <a:pt x="338350" y="473762"/>
                  <a:pt x="351260" y="476985"/>
                </a:cubicBezTo>
                <a:lnTo>
                  <a:pt x="351260" y="485579"/>
                </a:lnTo>
                <a:cubicBezTo>
                  <a:pt x="351260" y="495785"/>
                  <a:pt x="359867" y="504379"/>
                  <a:pt x="370087" y="504379"/>
                </a:cubicBezTo>
                <a:lnTo>
                  <a:pt x="392680" y="504379"/>
                </a:lnTo>
                <a:cubicBezTo>
                  <a:pt x="402900" y="504379"/>
                  <a:pt x="410969" y="495785"/>
                  <a:pt x="410969" y="485579"/>
                </a:cubicBezTo>
                <a:lnTo>
                  <a:pt x="410969" y="476985"/>
                </a:lnTo>
                <a:cubicBezTo>
                  <a:pt x="423879" y="473762"/>
                  <a:pt x="435713" y="468928"/>
                  <a:pt x="447010" y="461945"/>
                </a:cubicBezTo>
                <a:lnTo>
                  <a:pt x="452927" y="468390"/>
                </a:lnTo>
                <a:cubicBezTo>
                  <a:pt x="459920" y="475373"/>
                  <a:pt x="472292" y="475373"/>
                  <a:pt x="479285" y="468390"/>
                </a:cubicBezTo>
                <a:lnTo>
                  <a:pt x="495422" y="452276"/>
                </a:lnTo>
                <a:cubicBezTo>
                  <a:pt x="498650" y="449053"/>
                  <a:pt x="500802" y="444219"/>
                  <a:pt x="500802" y="439385"/>
                </a:cubicBezTo>
                <a:cubicBezTo>
                  <a:pt x="500802" y="434013"/>
                  <a:pt x="498650" y="429716"/>
                  <a:pt x="495422" y="425956"/>
                </a:cubicBezTo>
                <a:lnTo>
                  <a:pt x="488967" y="420047"/>
                </a:lnTo>
                <a:cubicBezTo>
                  <a:pt x="495960" y="408767"/>
                  <a:pt x="500802" y="396413"/>
                  <a:pt x="504029" y="384059"/>
                </a:cubicBezTo>
                <a:lnTo>
                  <a:pt x="512636" y="384059"/>
                </a:lnTo>
                <a:cubicBezTo>
                  <a:pt x="518015" y="384059"/>
                  <a:pt x="522318" y="381910"/>
                  <a:pt x="526084" y="378687"/>
                </a:cubicBezTo>
                <a:cubicBezTo>
                  <a:pt x="529311" y="374927"/>
                  <a:pt x="531463" y="370630"/>
                  <a:pt x="531463" y="365259"/>
                </a:cubicBezTo>
                <a:lnTo>
                  <a:pt x="531463" y="342698"/>
                </a:lnTo>
                <a:cubicBezTo>
                  <a:pt x="531463" y="337864"/>
                  <a:pt x="529311" y="333030"/>
                  <a:pt x="526084" y="329807"/>
                </a:cubicBezTo>
                <a:cubicBezTo>
                  <a:pt x="522318" y="326047"/>
                  <a:pt x="518015" y="324436"/>
                  <a:pt x="512636" y="324436"/>
                </a:cubicBezTo>
                <a:lnTo>
                  <a:pt x="504029" y="324436"/>
                </a:lnTo>
                <a:cubicBezTo>
                  <a:pt x="500802" y="311544"/>
                  <a:pt x="495960" y="299727"/>
                  <a:pt x="488967" y="288447"/>
                </a:cubicBezTo>
                <a:lnTo>
                  <a:pt x="495422" y="282538"/>
                </a:lnTo>
                <a:cubicBezTo>
                  <a:pt x="498650" y="278778"/>
                  <a:pt x="500802" y="273944"/>
                  <a:pt x="500802" y="269110"/>
                </a:cubicBezTo>
                <a:cubicBezTo>
                  <a:pt x="500802" y="264275"/>
                  <a:pt x="499188" y="259441"/>
                  <a:pt x="495422" y="256218"/>
                </a:cubicBezTo>
                <a:lnTo>
                  <a:pt x="479285" y="240104"/>
                </a:lnTo>
                <a:cubicBezTo>
                  <a:pt x="476595" y="236881"/>
                  <a:pt x="472292" y="235269"/>
                  <a:pt x="467989" y="235269"/>
                </a:cubicBezTo>
                <a:lnTo>
                  <a:pt x="467989" y="133749"/>
                </a:lnTo>
                <a:cubicBezTo>
                  <a:pt x="467989" y="124080"/>
                  <a:pt x="459920" y="116023"/>
                  <a:pt x="449699" y="116023"/>
                </a:cubicBezTo>
                <a:close/>
                <a:moveTo>
                  <a:pt x="300696" y="0"/>
                </a:moveTo>
                <a:cubicBezTo>
                  <a:pt x="466375" y="0"/>
                  <a:pt x="601392" y="134286"/>
                  <a:pt x="601392" y="300264"/>
                </a:cubicBezTo>
                <a:cubicBezTo>
                  <a:pt x="601392" y="465705"/>
                  <a:pt x="466375" y="600528"/>
                  <a:pt x="300696" y="600528"/>
                </a:cubicBezTo>
                <a:cubicBezTo>
                  <a:pt x="134479" y="600528"/>
                  <a:pt x="0" y="465705"/>
                  <a:pt x="0" y="300264"/>
                </a:cubicBezTo>
                <a:cubicBezTo>
                  <a:pt x="0" y="134286"/>
                  <a:pt x="134479" y="0"/>
                  <a:pt x="3006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9" name="spam_95628"/>
          <p:cNvSpPr>
            <a:spLocks noChangeAspect="1"/>
          </p:cNvSpPr>
          <p:nvPr/>
        </p:nvSpPr>
        <p:spPr bwMode="auto">
          <a:xfrm>
            <a:off x="6444208" y="1563638"/>
            <a:ext cx="720080" cy="718990"/>
          </a:xfrm>
          <a:custGeom>
            <a:avLst/>
            <a:gdLst>
              <a:gd name="connsiteX0" fmla="*/ 363831 w 606268"/>
              <a:gd name="connsiteY0" fmla="*/ 340966 h 605351"/>
              <a:gd name="connsiteX1" fmla="*/ 359912 w 606268"/>
              <a:gd name="connsiteY1" fmla="*/ 342599 h 605351"/>
              <a:gd name="connsiteX2" fmla="*/ 358688 w 606268"/>
              <a:gd name="connsiteY2" fmla="*/ 347741 h 605351"/>
              <a:gd name="connsiteX3" fmla="*/ 358688 w 606268"/>
              <a:gd name="connsiteY3" fmla="*/ 353537 h 605351"/>
              <a:gd name="connsiteX4" fmla="*/ 368811 w 606268"/>
              <a:gd name="connsiteY4" fmla="*/ 353537 h 605351"/>
              <a:gd name="connsiteX5" fmla="*/ 368811 w 606268"/>
              <a:gd name="connsiteY5" fmla="*/ 347741 h 605351"/>
              <a:gd name="connsiteX6" fmla="*/ 367668 w 606268"/>
              <a:gd name="connsiteY6" fmla="*/ 342599 h 605351"/>
              <a:gd name="connsiteX7" fmla="*/ 363831 w 606268"/>
              <a:gd name="connsiteY7" fmla="*/ 340966 h 605351"/>
              <a:gd name="connsiteX8" fmla="*/ 324211 w 606268"/>
              <a:gd name="connsiteY8" fmla="*/ 340812 h 605351"/>
              <a:gd name="connsiteX9" fmla="*/ 321764 w 606268"/>
              <a:gd name="connsiteY9" fmla="*/ 341301 h 605351"/>
              <a:gd name="connsiteX10" fmla="*/ 319480 w 606268"/>
              <a:gd name="connsiteY10" fmla="*/ 343096 h 605351"/>
              <a:gd name="connsiteX11" fmla="*/ 319480 w 606268"/>
              <a:gd name="connsiteY11" fmla="*/ 378828 h 605351"/>
              <a:gd name="connsiteX12" fmla="*/ 322172 w 606268"/>
              <a:gd name="connsiteY12" fmla="*/ 380867 h 605351"/>
              <a:gd name="connsiteX13" fmla="*/ 324945 w 606268"/>
              <a:gd name="connsiteY13" fmla="*/ 381438 h 605351"/>
              <a:gd name="connsiteX14" fmla="*/ 328045 w 606268"/>
              <a:gd name="connsiteY14" fmla="*/ 380215 h 605351"/>
              <a:gd name="connsiteX15" fmla="*/ 329023 w 606268"/>
              <a:gd name="connsiteY15" fmla="*/ 376299 h 605351"/>
              <a:gd name="connsiteX16" fmla="*/ 329023 w 606268"/>
              <a:gd name="connsiteY16" fmla="*/ 346685 h 605351"/>
              <a:gd name="connsiteX17" fmla="*/ 327800 w 606268"/>
              <a:gd name="connsiteY17" fmla="*/ 342280 h 605351"/>
              <a:gd name="connsiteX18" fmla="*/ 324211 w 606268"/>
              <a:gd name="connsiteY18" fmla="*/ 340812 h 605351"/>
              <a:gd name="connsiteX19" fmla="*/ 266475 w 606268"/>
              <a:gd name="connsiteY19" fmla="*/ 332408 h 605351"/>
              <a:gd name="connsiteX20" fmla="*/ 277906 w 606268"/>
              <a:gd name="connsiteY20" fmla="*/ 332408 h 605351"/>
              <a:gd name="connsiteX21" fmla="*/ 277906 w 606268"/>
              <a:gd name="connsiteY21" fmla="*/ 376364 h 605351"/>
              <a:gd name="connsiteX22" fmla="*/ 278641 w 606268"/>
              <a:gd name="connsiteY22" fmla="*/ 379300 h 605351"/>
              <a:gd name="connsiteX23" fmla="*/ 281009 w 606268"/>
              <a:gd name="connsiteY23" fmla="*/ 380197 h 605351"/>
              <a:gd name="connsiteX24" fmla="*/ 284193 w 606268"/>
              <a:gd name="connsiteY24" fmla="*/ 378974 h 605351"/>
              <a:gd name="connsiteX25" fmla="*/ 287786 w 606268"/>
              <a:gd name="connsiteY25" fmla="*/ 375875 h 605351"/>
              <a:gd name="connsiteX26" fmla="*/ 287786 w 606268"/>
              <a:gd name="connsiteY26" fmla="*/ 332408 h 605351"/>
              <a:gd name="connsiteX27" fmla="*/ 299217 w 606268"/>
              <a:gd name="connsiteY27" fmla="*/ 332408 h 605351"/>
              <a:gd name="connsiteX28" fmla="*/ 299217 w 606268"/>
              <a:gd name="connsiteY28" fmla="*/ 389657 h 605351"/>
              <a:gd name="connsiteX29" fmla="*/ 287786 w 606268"/>
              <a:gd name="connsiteY29" fmla="*/ 389657 h 605351"/>
              <a:gd name="connsiteX30" fmla="*/ 287786 w 606268"/>
              <a:gd name="connsiteY30" fmla="*/ 383378 h 605351"/>
              <a:gd name="connsiteX31" fmla="*/ 281091 w 606268"/>
              <a:gd name="connsiteY31" fmla="*/ 388678 h 605351"/>
              <a:gd name="connsiteX32" fmla="*/ 274477 w 606268"/>
              <a:gd name="connsiteY32" fmla="*/ 390554 h 605351"/>
              <a:gd name="connsiteX33" fmla="*/ 268516 w 606268"/>
              <a:gd name="connsiteY33" fmla="*/ 387944 h 605351"/>
              <a:gd name="connsiteX34" fmla="*/ 266475 w 606268"/>
              <a:gd name="connsiteY34" fmla="*/ 380279 h 605351"/>
              <a:gd name="connsiteX35" fmla="*/ 364321 w 606268"/>
              <a:gd name="connsiteY35" fmla="*/ 330926 h 605351"/>
              <a:gd name="connsiteX36" fmla="*/ 376404 w 606268"/>
              <a:gd name="connsiteY36" fmla="*/ 335252 h 605351"/>
              <a:gd name="connsiteX37" fmla="*/ 380650 w 606268"/>
              <a:gd name="connsiteY37" fmla="*/ 347823 h 605351"/>
              <a:gd name="connsiteX38" fmla="*/ 380650 w 606268"/>
              <a:gd name="connsiteY38" fmla="*/ 362434 h 605351"/>
              <a:gd name="connsiteX39" fmla="*/ 358688 w 606268"/>
              <a:gd name="connsiteY39" fmla="*/ 362434 h 605351"/>
              <a:gd name="connsiteX40" fmla="*/ 358688 w 606268"/>
              <a:gd name="connsiteY40" fmla="*/ 373209 h 605351"/>
              <a:gd name="connsiteX41" fmla="*/ 359831 w 606268"/>
              <a:gd name="connsiteY41" fmla="*/ 379494 h 605351"/>
              <a:gd name="connsiteX42" fmla="*/ 363749 w 606268"/>
              <a:gd name="connsiteY42" fmla="*/ 381290 h 605351"/>
              <a:gd name="connsiteX43" fmla="*/ 367668 w 606268"/>
              <a:gd name="connsiteY43" fmla="*/ 379739 h 605351"/>
              <a:gd name="connsiteX44" fmla="*/ 368811 w 606268"/>
              <a:gd name="connsiteY44" fmla="*/ 373209 h 605351"/>
              <a:gd name="connsiteX45" fmla="*/ 368811 w 606268"/>
              <a:gd name="connsiteY45" fmla="*/ 370597 h 605351"/>
              <a:gd name="connsiteX46" fmla="*/ 380650 w 606268"/>
              <a:gd name="connsiteY46" fmla="*/ 370597 h 605351"/>
              <a:gd name="connsiteX47" fmla="*/ 380650 w 606268"/>
              <a:gd name="connsiteY47" fmla="*/ 373535 h 605351"/>
              <a:gd name="connsiteX48" fmla="*/ 376323 w 606268"/>
              <a:gd name="connsiteY48" fmla="*/ 386841 h 605351"/>
              <a:gd name="connsiteX49" fmla="*/ 363423 w 606268"/>
              <a:gd name="connsiteY49" fmla="*/ 391330 h 605351"/>
              <a:gd name="connsiteX50" fmla="*/ 351339 w 606268"/>
              <a:gd name="connsiteY50" fmla="*/ 386596 h 605351"/>
              <a:gd name="connsiteX51" fmla="*/ 346849 w 606268"/>
              <a:gd name="connsiteY51" fmla="*/ 373535 h 605351"/>
              <a:gd name="connsiteX52" fmla="*/ 346849 w 606268"/>
              <a:gd name="connsiteY52" fmla="*/ 347823 h 605351"/>
              <a:gd name="connsiteX53" fmla="*/ 351748 w 606268"/>
              <a:gd name="connsiteY53" fmla="*/ 335660 h 605351"/>
              <a:gd name="connsiteX54" fmla="*/ 364321 w 606268"/>
              <a:gd name="connsiteY54" fmla="*/ 330926 h 605351"/>
              <a:gd name="connsiteX55" fmla="*/ 307897 w 606268"/>
              <a:gd name="connsiteY55" fmla="*/ 312014 h 605351"/>
              <a:gd name="connsiteX56" fmla="*/ 319480 w 606268"/>
              <a:gd name="connsiteY56" fmla="*/ 312014 h 605351"/>
              <a:gd name="connsiteX57" fmla="*/ 319480 w 606268"/>
              <a:gd name="connsiteY57" fmla="*/ 336977 h 605351"/>
              <a:gd name="connsiteX58" fmla="*/ 324374 w 606268"/>
              <a:gd name="connsiteY58" fmla="*/ 333062 h 605351"/>
              <a:gd name="connsiteX59" fmla="*/ 329676 w 606268"/>
              <a:gd name="connsiteY59" fmla="*/ 331675 h 605351"/>
              <a:gd name="connsiteX60" fmla="*/ 337996 w 606268"/>
              <a:gd name="connsiteY60" fmla="*/ 335346 h 605351"/>
              <a:gd name="connsiteX61" fmla="*/ 340851 w 606268"/>
              <a:gd name="connsiteY61" fmla="*/ 346033 h 605351"/>
              <a:gd name="connsiteX62" fmla="*/ 340851 w 606268"/>
              <a:gd name="connsiteY62" fmla="*/ 377849 h 605351"/>
              <a:gd name="connsiteX63" fmla="*/ 338159 w 606268"/>
              <a:gd name="connsiteY63" fmla="*/ 387230 h 605351"/>
              <a:gd name="connsiteX64" fmla="*/ 330329 w 606268"/>
              <a:gd name="connsiteY64" fmla="*/ 390412 h 605351"/>
              <a:gd name="connsiteX65" fmla="*/ 324374 w 606268"/>
              <a:gd name="connsiteY65" fmla="*/ 389188 h 605351"/>
              <a:gd name="connsiteX66" fmla="*/ 319480 w 606268"/>
              <a:gd name="connsiteY66" fmla="*/ 385273 h 605351"/>
              <a:gd name="connsiteX67" fmla="*/ 319480 w 606268"/>
              <a:gd name="connsiteY67" fmla="*/ 389678 h 605351"/>
              <a:gd name="connsiteX68" fmla="*/ 307897 w 606268"/>
              <a:gd name="connsiteY68" fmla="*/ 389678 h 605351"/>
              <a:gd name="connsiteX69" fmla="*/ 221666 w 606268"/>
              <a:gd name="connsiteY69" fmla="*/ 312014 h 605351"/>
              <a:gd name="connsiteX70" fmla="*/ 261394 w 606268"/>
              <a:gd name="connsiteY70" fmla="*/ 312014 h 605351"/>
              <a:gd name="connsiteX71" fmla="*/ 261394 w 606268"/>
              <a:gd name="connsiteY71" fmla="*/ 323266 h 605351"/>
              <a:gd name="connsiteX72" fmla="*/ 247988 w 606268"/>
              <a:gd name="connsiteY72" fmla="*/ 323266 h 605351"/>
              <a:gd name="connsiteX73" fmla="*/ 247988 w 606268"/>
              <a:gd name="connsiteY73" fmla="*/ 389636 h 605351"/>
              <a:gd name="connsiteX74" fmla="*/ 235072 w 606268"/>
              <a:gd name="connsiteY74" fmla="*/ 389636 h 605351"/>
              <a:gd name="connsiteX75" fmla="*/ 235072 w 606268"/>
              <a:gd name="connsiteY75" fmla="*/ 323266 h 605351"/>
              <a:gd name="connsiteX76" fmla="*/ 221666 w 606268"/>
              <a:gd name="connsiteY76" fmla="*/ 323266 h 605351"/>
              <a:gd name="connsiteX77" fmla="*/ 231181 w 606268"/>
              <a:gd name="connsiteY77" fmla="*/ 297444 h 605351"/>
              <a:gd name="connsiteX78" fmla="*/ 189691 w 606268"/>
              <a:gd name="connsiteY78" fmla="*/ 338793 h 605351"/>
              <a:gd name="connsiteX79" fmla="*/ 189691 w 606268"/>
              <a:gd name="connsiteY79" fmla="*/ 372067 h 605351"/>
              <a:gd name="connsiteX80" fmla="*/ 231181 w 606268"/>
              <a:gd name="connsiteY80" fmla="*/ 413415 h 605351"/>
              <a:gd name="connsiteX81" fmla="*/ 375088 w 606268"/>
              <a:gd name="connsiteY81" fmla="*/ 413415 h 605351"/>
              <a:gd name="connsiteX82" fmla="*/ 416578 w 606268"/>
              <a:gd name="connsiteY82" fmla="*/ 372067 h 605351"/>
              <a:gd name="connsiteX83" fmla="*/ 416578 w 606268"/>
              <a:gd name="connsiteY83" fmla="*/ 338793 h 605351"/>
              <a:gd name="connsiteX84" fmla="*/ 375088 w 606268"/>
              <a:gd name="connsiteY84" fmla="*/ 297444 h 605351"/>
              <a:gd name="connsiteX85" fmla="*/ 301171 w 606268"/>
              <a:gd name="connsiteY85" fmla="*/ 223666 h 605351"/>
              <a:gd name="connsiteX86" fmla="*/ 305269 w 606268"/>
              <a:gd name="connsiteY86" fmla="*/ 224890 h 605351"/>
              <a:gd name="connsiteX87" fmla="*/ 306909 w 606268"/>
              <a:gd name="connsiteY87" fmla="*/ 228316 h 605351"/>
              <a:gd name="connsiteX88" fmla="*/ 306909 w 606268"/>
              <a:gd name="connsiteY88" fmla="*/ 262657 h 605351"/>
              <a:gd name="connsiteX89" fmla="*/ 305351 w 606268"/>
              <a:gd name="connsiteY89" fmla="*/ 266654 h 605351"/>
              <a:gd name="connsiteX90" fmla="*/ 301089 w 606268"/>
              <a:gd name="connsiteY90" fmla="*/ 268122 h 605351"/>
              <a:gd name="connsiteX91" fmla="*/ 297154 w 606268"/>
              <a:gd name="connsiteY91" fmla="*/ 266735 h 605351"/>
              <a:gd name="connsiteX92" fmla="*/ 295760 w 606268"/>
              <a:gd name="connsiteY92" fmla="*/ 262657 h 605351"/>
              <a:gd name="connsiteX93" fmla="*/ 295760 w 606268"/>
              <a:gd name="connsiteY93" fmla="*/ 228316 h 605351"/>
              <a:gd name="connsiteX94" fmla="*/ 297236 w 606268"/>
              <a:gd name="connsiteY94" fmla="*/ 224890 h 605351"/>
              <a:gd name="connsiteX95" fmla="*/ 301171 w 606268"/>
              <a:gd name="connsiteY95" fmla="*/ 223666 h 605351"/>
              <a:gd name="connsiteX96" fmla="*/ 330495 w 606268"/>
              <a:gd name="connsiteY96" fmla="*/ 214341 h 605351"/>
              <a:gd name="connsiteX97" fmla="*/ 330495 w 606268"/>
              <a:gd name="connsiteY97" fmla="*/ 267188 h 605351"/>
              <a:gd name="connsiteX98" fmla="*/ 332782 w 606268"/>
              <a:gd name="connsiteY98" fmla="*/ 275588 h 605351"/>
              <a:gd name="connsiteX99" fmla="*/ 339479 w 606268"/>
              <a:gd name="connsiteY99" fmla="*/ 278442 h 605351"/>
              <a:gd name="connsiteX100" fmla="*/ 346993 w 606268"/>
              <a:gd name="connsiteY100" fmla="*/ 276403 h 605351"/>
              <a:gd name="connsiteX101" fmla="*/ 354425 w 606268"/>
              <a:gd name="connsiteY101" fmla="*/ 270532 h 605351"/>
              <a:gd name="connsiteX102" fmla="*/ 354425 w 606268"/>
              <a:gd name="connsiteY102" fmla="*/ 277545 h 605351"/>
              <a:gd name="connsiteX103" fmla="*/ 367329 w 606268"/>
              <a:gd name="connsiteY103" fmla="*/ 277545 h 605351"/>
              <a:gd name="connsiteX104" fmla="*/ 367329 w 606268"/>
              <a:gd name="connsiteY104" fmla="*/ 214341 h 605351"/>
              <a:gd name="connsiteX105" fmla="*/ 354425 w 606268"/>
              <a:gd name="connsiteY105" fmla="*/ 214341 h 605351"/>
              <a:gd name="connsiteX106" fmla="*/ 354425 w 606268"/>
              <a:gd name="connsiteY106" fmla="*/ 262295 h 605351"/>
              <a:gd name="connsiteX107" fmla="*/ 350505 w 606268"/>
              <a:gd name="connsiteY107" fmla="*/ 265720 h 605351"/>
              <a:gd name="connsiteX108" fmla="*/ 346829 w 606268"/>
              <a:gd name="connsiteY108" fmla="*/ 267025 h 605351"/>
              <a:gd name="connsiteX109" fmla="*/ 344216 w 606268"/>
              <a:gd name="connsiteY109" fmla="*/ 266046 h 605351"/>
              <a:gd name="connsiteX110" fmla="*/ 343399 w 606268"/>
              <a:gd name="connsiteY110" fmla="*/ 262784 h 605351"/>
              <a:gd name="connsiteX111" fmla="*/ 343399 w 606268"/>
              <a:gd name="connsiteY111" fmla="*/ 214341 h 605351"/>
              <a:gd name="connsiteX112" fmla="*/ 301746 w 606268"/>
              <a:gd name="connsiteY112" fmla="*/ 212791 h 605351"/>
              <a:gd name="connsiteX113" fmla="*/ 287780 w 606268"/>
              <a:gd name="connsiteY113" fmla="*/ 217114 h 605351"/>
              <a:gd name="connsiteX114" fmla="*/ 282553 w 606268"/>
              <a:gd name="connsiteY114" fmla="*/ 228776 h 605351"/>
              <a:gd name="connsiteX115" fmla="*/ 282553 w 606268"/>
              <a:gd name="connsiteY115" fmla="*/ 261561 h 605351"/>
              <a:gd name="connsiteX116" fmla="*/ 287617 w 606268"/>
              <a:gd name="connsiteY116" fmla="*/ 274365 h 605351"/>
              <a:gd name="connsiteX117" fmla="*/ 301174 w 606268"/>
              <a:gd name="connsiteY117" fmla="*/ 279095 h 605351"/>
              <a:gd name="connsiteX118" fmla="*/ 314977 w 606268"/>
              <a:gd name="connsiteY118" fmla="*/ 274528 h 605351"/>
              <a:gd name="connsiteX119" fmla="*/ 320041 w 606268"/>
              <a:gd name="connsiteY119" fmla="*/ 261805 h 605351"/>
              <a:gd name="connsiteX120" fmla="*/ 320041 w 606268"/>
              <a:gd name="connsiteY120" fmla="*/ 229184 h 605351"/>
              <a:gd name="connsiteX121" fmla="*/ 314895 w 606268"/>
              <a:gd name="connsiteY121" fmla="*/ 217358 h 605351"/>
              <a:gd name="connsiteX122" fmla="*/ 301746 w 606268"/>
              <a:gd name="connsiteY122" fmla="*/ 212791 h 605351"/>
              <a:gd name="connsiteX123" fmla="*/ 232733 w 606268"/>
              <a:gd name="connsiteY123" fmla="*/ 191913 h 605351"/>
              <a:gd name="connsiteX124" fmla="*/ 250047 w 606268"/>
              <a:gd name="connsiteY124" fmla="*/ 243619 h 605351"/>
              <a:gd name="connsiteX125" fmla="*/ 250047 w 606268"/>
              <a:gd name="connsiteY125" fmla="*/ 277545 h 605351"/>
              <a:gd name="connsiteX126" fmla="*/ 264585 w 606268"/>
              <a:gd name="connsiteY126" fmla="*/ 277545 h 605351"/>
              <a:gd name="connsiteX127" fmla="*/ 264585 w 606268"/>
              <a:gd name="connsiteY127" fmla="*/ 241988 h 605351"/>
              <a:gd name="connsiteX128" fmla="*/ 281491 w 606268"/>
              <a:gd name="connsiteY128" fmla="*/ 191913 h 605351"/>
              <a:gd name="connsiteX129" fmla="*/ 266709 w 606268"/>
              <a:gd name="connsiteY129" fmla="*/ 191913 h 605351"/>
              <a:gd name="connsiteX130" fmla="*/ 257725 w 606268"/>
              <a:gd name="connsiteY130" fmla="*/ 226166 h 605351"/>
              <a:gd name="connsiteX131" fmla="*/ 256826 w 606268"/>
              <a:gd name="connsiteY131" fmla="*/ 226166 h 605351"/>
              <a:gd name="connsiteX132" fmla="*/ 247352 w 606268"/>
              <a:gd name="connsiteY132" fmla="*/ 191913 h 605351"/>
              <a:gd name="connsiteX133" fmla="*/ 303135 w 606268"/>
              <a:gd name="connsiteY133" fmla="*/ 107586 h 605351"/>
              <a:gd name="connsiteX134" fmla="*/ 498495 w 606268"/>
              <a:gd name="connsiteY134" fmla="*/ 302664 h 605351"/>
              <a:gd name="connsiteX135" fmla="*/ 303135 w 606268"/>
              <a:gd name="connsiteY135" fmla="*/ 497742 h 605351"/>
              <a:gd name="connsiteX136" fmla="*/ 107774 w 606268"/>
              <a:gd name="connsiteY136" fmla="*/ 302664 h 605351"/>
              <a:gd name="connsiteX137" fmla="*/ 303135 w 606268"/>
              <a:gd name="connsiteY137" fmla="*/ 107586 h 605351"/>
              <a:gd name="connsiteX138" fmla="*/ 303134 w 606268"/>
              <a:gd name="connsiteY138" fmla="*/ 87261 h 605351"/>
              <a:gd name="connsiteX139" fmla="*/ 87404 w 606268"/>
              <a:gd name="connsiteY139" fmla="*/ 302664 h 605351"/>
              <a:gd name="connsiteX140" fmla="*/ 303134 w 606268"/>
              <a:gd name="connsiteY140" fmla="*/ 518068 h 605351"/>
              <a:gd name="connsiteX141" fmla="*/ 518864 w 606268"/>
              <a:gd name="connsiteY141" fmla="*/ 302664 h 605351"/>
              <a:gd name="connsiteX142" fmla="*/ 303134 w 606268"/>
              <a:gd name="connsiteY142" fmla="*/ 87261 h 605351"/>
              <a:gd name="connsiteX143" fmla="*/ 304114 w 606268"/>
              <a:gd name="connsiteY143" fmla="*/ 276 h 605351"/>
              <a:gd name="connsiteX144" fmla="*/ 331969 w 606268"/>
              <a:gd name="connsiteY144" fmla="*/ 10512 h 605351"/>
              <a:gd name="connsiteX145" fmla="*/ 399441 w 606268"/>
              <a:gd name="connsiteY145" fmla="*/ 57165 h 605351"/>
              <a:gd name="connsiteX146" fmla="*/ 480717 w 606268"/>
              <a:gd name="connsiteY146" fmla="*/ 68665 h 605351"/>
              <a:gd name="connsiteX147" fmla="*/ 530464 w 606268"/>
              <a:gd name="connsiteY147" fmla="*/ 116460 h 605351"/>
              <a:gd name="connsiteX148" fmla="*/ 545167 w 606268"/>
              <a:gd name="connsiteY148" fmla="*/ 197124 h 605351"/>
              <a:gd name="connsiteX149" fmla="*/ 594423 w 606268"/>
              <a:gd name="connsiteY149" fmla="*/ 262618 h 605351"/>
              <a:gd name="connsiteX150" fmla="*/ 595730 w 606268"/>
              <a:gd name="connsiteY150" fmla="*/ 331537 h 605351"/>
              <a:gd name="connsiteX151" fmla="*/ 549088 w 606268"/>
              <a:gd name="connsiteY151" fmla="*/ 398907 h 605351"/>
              <a:gd name="connsiteX152" fmla="*/ 537570 w 606268"/>
              <a:gd name="connsiteY152" fmla="*/ 479979 h 605351"/>
              <a:gd name="connsiteX153" fmla="*/ 502772 w 606268"/>
              <a:gd name="connsiteY153" fmla="*/ 525735 h 605351"/>
              <a:gd name="connsiteX154" fmla="*/ 489703 w 606268"/>
              <a:gd name="connsiteY154" fmla="*/ 529731 h 605351"/>
              <a:gd name="connsiteX155" fmla="*/ 408916 w 606268"/>
              <a:gd name="connsiteY155" fmla="*/ 544331 h 605351"/>
              <a:gd name="connsiteX156" fmla="*/ 343323 w 606268"/>
              <a:gd name="connsiteY156" fmla="*/ 593594 h 605351"/>
              <a:gd name="connsiteX157" fmla="*/ 331560 w 606268"/>
              <a:gd name="connsiteY157" fmla="*/ 600445 h 605351"/>
              <a:gd name="connsiteX158" fmla="*/ 274299 w 606268"/>
              <a:gd name="connsiteY158" fmla="*/ 594899 h 605351"/>
              <a:gd name="connsiteX159" fmla="*/ 206827 w 606268"/>
              <a:gd name="connsiteY159" fmla="*/ 548246 h 605351"/>
              <a:gd name="connsiteX160" fmla="*/ 125632 w 606268"/>
              <a:gd name="connsiteY160" fmla="*/ 536746 h 605351"/>
              <a:gd name="connsiteX161" fmla="*/ 75804 w 606268"/>
              <a:gd name="connsiteY161" fmla="*/ 488951 h 605351"/>
              <a:gd name="connsiteX162" fmla="*/ 61183 w 606268"/>
              <a:gd name="connsiteY162" fmla="*/ 408368 h 605351"/>
              <a:gd name="connsiteX163" fmla="*/ 11845 w 606268"/>
              <a:gd name="connsiteY163" fmla="*/ 342874 h 605351"/>
              <a:gd name="connsiteX164" fmla="*/ 10538 w 606268"/>
              <a:gd name="connsiteY164" fmla="*/ 273955 h 605351"/>
              <a:gd name="connsiteX165" fmla="*/ 57262 w 606268"/>
              <a:gd name="connsiteY165" fmla="*/ 206585 h 605351"/>
              <a:gd name="connsiteX166" fmla="*/ 68779 w 606268"/>
              <a:gd name="connsiteY166" fmla="*/ 125432 h 605351"/>
              <a:gd name="connsiteX167" fmla="*/ 103496 w 606268"/>
              <a:gd name="connsiteY167" fmla="*/ 79757 h 605351"/>
              <a:gd name="connsiteX168" fmla="*/ 116647 w 606268"/>
              <a:gd name="connsiteY168" fmla="*/ 75761 h 605351"/>
              <a:gd name="connsiteX169" fmla="*/ 197352 w 606268"/>
              <a:gd name="connsiteY169" fmla="*/ 61080 h 605351"/>
              <a:gd name="connsiteX170" fmla="*/ 262945 w 606268"/>
              <a:gd name="connsiteY170" fmla="*/ 11898 h 605351"/>
              <a:gd name="connsiteX171" fmla="*/ 274789 w 606268"/>
              <a:gd name="connsiteY171" fmla="*/ 4966 h 605351"/>
              <a:gd name="connsiteX172" fmla="*/ 304114 w 606268"/>
              <a:gd name="connsiteY172" fmla="*/ 276 h 60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606268" h="605351">
                <a:moveTo>
                  <a:pt x="363831" y="340966"/>
                </a:moveTo>
                <a:cubicBezTo>
                  <a:pt x="361953" y="340966"/>
                  <a:pt x="360729" y="341456"/>
                  <a:pt x="359912" y="342599"/>
                </a:cubicBezTo>
                <a:cubicBezTo>
                  <a:pt x="359096" y="343578"/>
                  <a:pt x="358688" y="345292"/>
                  <a:pt x="358688" y="347741"/>
                </a:cubicBezTo>
                <a:lnTo>
                  <a:pt x="358688" y="353537"/>
                </a:lnTo>
                <a:lnTo>
                  <a:pt x="368811" y="353537"/>
                </a:lnTo>
                <a:lnTo>
                  <a:pt x="368811" y="347741"/>
                </a:lnTo>
                <a:cubicBezTo>
                  <a:pt x="368811" y="345292"/>
                  <a:pt x="368403" y="343578"/>
                  <a:pt x="367668" y="342599"/>
                </a:cubicBezTo>
                <a:cubicBezTo>
                  <a:pt x="366852" y="341456"/>
                  <a:pt x="365546" y="340966"/>
                  <a:pt x="363831" y="340966"/>
                </a:cubicBezTo>
                <a:close/>
                <a:moveTo>
                  <a:pt x="324211" y="340812"/>
                </a:moveTo>
                <a:cubicBezTo>
                  <a:pt x="323395" y="340812"/>
                  <a:pt x="322579" y="340975"/>
                  <a:pt x="321764" y="341301"/>
                </a:cubicBezTo>
                <a:cubicBezTo>
                  <a:pt x="321030" y="341709"/>
                  <a:pt x="320214" y="342280"/>
                  <a:pt x="319480" y="343096"/>
                </a:cubicBezTo>
                <a:lnTo>
                  <a:pt x="319480" y="378828"/>
                </a:lnTo>
                <a:cubicBezTo>
                  <a:pt x="320377" y="379725"/>
                  <a:pt x="321274" y="380459"/>
                  <a:pt x="322172" y="380867"/>
                </a:cubicBezTo>
                <a:cubicBezTo>
                  <a:pt x="323069" y="381275"/>
                  <a:pt x="323966" y="381438"/>
                  <a:pt x="324945" y="381438"/>
                </a:cubicBezTo>
                <a:cubicBezTo>
                  <a:pt x="326332" y="381438"/>
                  <a:pt x="327392" y="381030"/>
                  <a:pt x="328045" y="380215"/>
                </a:cubicBezTo>
                <a:cubicBezTo>
                  <a:pt x="328697" y="379399"/>
                  <a:pt x="329023" y="378093"/>
                  <a:pt x="329023" y="376299"/>
                </a:cubicBezTo>
                <a:lnTo>
                  <a:pt x="329023" y="346685"/>
                </a:lnTo>
                <a:cubicBezTo>
                  <a:pt x="329023" y="344727"/>
                  <a:pt x="328616" y="343259"/>
                  <a:pt x="327800" y="342280"/>
                </a:cubicBezTo>
                <a:cubicBezTo>
                  <a:pt x="326984" y="341301"/>
                  <a:pt x="325761" y="340812"/>
                  <a:pt x="324211" y="340812"/>
                </a:cubicBezTo>
                <a:close/>
                <a:moveTo>
                  <a:pt x="266475" y="332408"/>
                </a:moveTo>
                <a:lnTo>
                  <a:pt x="277906" y="332408"/>
                </a:lnTo>
                <a:lnTo>
                  <a:pt x="277906" y="376364"/>
                </a:lnTo>
                <a:cubicBezTo>
                  <a:pt x="277906" y="377669"/>
                  <a:pt x="278151" y="378648"/>
                  <a:pt x="278641" y="379300"/>
                </a:cubicBezTo>
                <a:cubicBezTo>
                  <a:pt x="279131" y="379871"/>
                  <a:pt x="279947" y="380197"/>
                  <a:pt x="281009" y="380197"/>
                </a:cubicBezTo>
                <a:cubicBezTo>
                  <a:pt x="281825" y="380197"/>
                  <a:pt x="282887" y="379789"/>
                  <a:pt x="284193" y="378974"/>
                </a:cubicBezTo>
                <a:cubicBezTo>
                  <a:pt x="285500" y="378158"/>
                  <a:pt x="286643" y="377180"/>
                  <a:pt x="287786" y="375875"/>
                </a:cubicBezTo>
                <a:lnTo>
                  <a:pt x="287786" y="332408"/>
                </a:lnTo>
                <a:lnTo>
                  <a:pt x="299217" y="332408"/>
                </a:lnTo>
                <a:lnTo>
                  <a:pt x="299217" y="389657"/>
                </a:lnTo>
                <a:lnTo>
                  <a:pt x="287786" y="389657"/>
                </a:lnTo>
                <a:lnTo>
                  <a:pt x="287786" y="383378"/>
                </a:lnTo>
                <a:cubicBezTo>
                  <a:pt x="285663" y="385742"/>
                  <a:pt x="283458" y="387537"/>
                  <a:pt x="281091" y="388678"/>
                </a:cubicBezTo>
                <a:cubicBezTo>
                  <a:pt x="278804" y="389983"/>
                  <a:pt x="276600" y="390554"/>
                  <a:pt x="274477" y="390554"/>
                </a:cubicBezTo>
                <a:cubicBezTo>
                  <a:pt x="271782" y="390554"/>
                  <a:pt x="269823" y="389657"/>
                  <a:pt x="268516" y="387944"/>
                </a:cubicBezTo>
                <a:cubicBezTo>
                  <a:pt x="267128" y="386232"/>
                  <a:pt x="266475" y="383704"/>
                  <a:pt x="266475" y="380279"/>
                </a:cubicBezTo>
                <a:close/>
                <a:moveTo>
                  <a:pt x="364321" y="330926"/>
                </a:moveTo>
                <a:cubicBezTo>
                  <a:pt x="369546" y="330926"/>
                  <a:pt x="373629" y="332395"/>
                  <a:pt x="376404" y="335252"/>
                </a:cubicBezTo>
                <a:cubicBezTo>
                  <a:pt x="379262" y="338191"/>
                  <a:pt x="380650" y="342354"/>
                  <a:pt x="380650" y="347823"/>
                </a:cubicBezTo>
                <a:lnTo>
                  <a:pt x="380650" y="362434"/>
                </a:lnTo>
                <a:lnTo>
                  <a:pt x="358688" y="362434"/>
                </a:lnTo>
                <a:lnTo>
                  <a:pt x="358688" y="373209"/>
                </a:lnTo>
                <a:cubicBezTo>
                  <a:pt x="358688" y="376229"/>
                  <a:pt x="359096" y="378351"/>
                  <a:pt x="359831" y="379494"/>
                </a:cubicBezTo>
                <a:cubicBezTo>
                  <a:pt x="360565" y="380637"/>
                  <a:pt x="361872" y="381290"/>
                  <a:pt x="363749" y="381290"/>
                </a:cubicBezTo>
                <a:cubicBezTo>
                  <a:pt x="365627" y="381290"/>
                  <a:pt x="366934" y="380719"/>
                  <a:pt x="367668" y="379739"/>
                </a:cubicBezTo>
                <a:cubicBezTo>
                  <a:pt x="368403" y="378759"/>
                  <a:pt x="368811" y="376637"/>
                  <a:pt x="368811" y="373209"/>
                </a:cubicBezTo>
                <a:lnTo>
                  <a:pt x="368811" y="370597"/>
                </a:lnTo>
                <a:lnTo>
                  <a:pt x="380650" y="370597"/>
                </a:lnTo>
                <a:lnTo>
                  <a:pt x="380650" y="373535"/>
                </a:lnTo>
                <a:cubicBezTo>
                  <a:pt x="380650" y="379412"/>
                  <a:pt x="379180" y="383902"/>
                  <a:pt x="376323" y="386841"/>
                </a:cubicBezTo>
                <a:cubicBezTo>
                  <a:pt x="373465" y="389779"/>
                  <a:pt x="369138" y="391330"/>
                  <a:pt x="363423" y="391330"/>
                </a:cubicBezTo>
                <a:cubicBezTo>
                  <a:pt x="358279" y="391330"/>
                  <a:pt x="354279" y="389697"/>
                  <a:pt x="351339" y="386596"/>
                </a:cubicBezTo>
                <a:cubicBezTo>
                  <a:pt x="348400" y="383412"/>
                  <a:pt x="346849" y="379086"/>
                  <a:pt x="346849" y="373535"/>
                </a:cubicBezTo>
                <a:lnTo>
                  <a:pt x="346849" y="347823"/>
                </a:lnTo>
                <a:cubicBezTo>
                  <a:pt x="346849" y="342844"/>
                  <a:pt x="348482" y="338762"/>
                  <a:pt x="351748" y="335660"/>
                </a:cubicBezTo>
                <a:cubicBezTo>
                  <a:pt x="355013" y="332477"/>
                  <a:pt x="359177" y="330926"/>
                  <a:pt x="364321" y="330926"/>
                </a:cubicBezTo>
                <a:close/>
                <a:moveTo>
                  <a:pt x="307897" y="312014"/>
                </a:moveTo>
                <a:lnTo>
                  <a:pt x="319480" y="312014"/>
                </a:lnTo>
                <a:lnTo>
                  <a:pt x="319480" y="336977"/>
                </a:lnTo>
                <a:cubicBezTo>
                  <a:pt x="321030" y="335264"/>
                  <a:pt x="322661" y="333959"/>
                  <a:pt x="324374" y="333062"/>
                </a:cubicBezTo>
                <a:cubicBezTo>
                  <a:pt x="326087" y="332083"/>
                  <a:pt x="327881" y="331675"/>
                  <a:pt x="329676" y="331675"/>
                </a:cubicBezTo>
                <a:cubicBezTo>
                  <a:pt x="333265" y="331675"/>
                  <a:pt x="336038" y="332898"/>
                  <a:pt x="337996" y="335346"/>
                </a:cubicBezTo>
                <a:cubicBezTo>
                  <a:pt x="339872" y="337793"/>
                  <a:pt x="340851" y="341383"/>
                  <a:pt x="340851" y="346033"/>
                </a:cubicBezTo>
                <a:lnTo>
                  <a:pt x="340851" y="377849"/>
                </a:lnTo>
                <a:cubicBezTo>
                  <a:pt x="340851" y="381928"/>
                  <a:pt x="339954" y="385028"/>
                  <a:pt x="338159" y="387230"/>
                </a:cubicBezTo>
                <a:cubicBezTo>
                  <a:pt x="336365" y="389351"/>
                  <a:pt x="333754" y="390412"/>
                  <a:pt x="330329" y="390412"/>
                </a:cubicBezTo>
                <a:cubicBezTo>
                  <a:pt x="328045" y="390412"/>
                  <a:pt x="326087" y="390004"/>
                  <a:pt x="324374" y="389188"/>
                </a:cubicBezTo>
                <a:cubicBezTo>
                  <a:pt x="322579" y="388373"/>
                  <a:pt x="320948" y="387067"/>
                  <a:pt x="319480" y="385273"/>
                </a:cubicBezTo>
                <a:lnTo>
                  <a:pt x="319480" y="389678"/>
                </a:lnTo>
                <a:lnTo>
                  <a:pt x="307897" y="389678"/>
                </a:lnTo>
                <a:close/>
                <a:moveTo>
                  <a:pt x="221666" y="312014"/>
                </a:moveTo>
                <a:lnTo>
                  <a:pt x="261394" y="312014"/>
                </a:lnTo>
                <a:lnTo>
                  <a:pt x="261394" y="323266"/>
                </a:lnTo>
                <a:lnTo>
                  <a:pt x="247988" y="323266"/>
                </a:lnTo>
                <a:lnTo>
                  <a:pt x="247988" y="389636"/>
                </a:lnTo>
                <a:lnTo>
                  <a:pt x="235072" y="389636"/>
                </a:lnTo>
                <a:lnTo>
                  <a:pt x="235072" y="323266"/>
                </a:lnTo>
                <a:lnTo>
                  <a:pt x="221666" y="323266"/>
                </a:lnTo>
                <a:close/>
                <a:moveTo>
                  <a:pt x="231181" y="297444"/>
                </a:moveTo>
                <a:cubicBezTo>
                  <a:pt x="208313" y="297444"/>
                  <a:pt x="189691" y="315957"/>
                  <a:pt x="189691" y="338793"/>
                </a:cubicBezTo>
                <a:lnTo>
                  <a:pt x="189691" y="372067"/>
                </a:lnTo>
                <a:cubicBezTo>
                  <a:pt x="189691" y="394902"/>
                  <a:pt x="208313" y="413415"/>
                  <a:pt x="231181" y="413415"/>
                </a:cubicBezTo>
                <a:lnTo>
                  <a:pt x="375088" y="413415"/>
                </a:lnTo>
                <a:cubicBezTo>
                  <a:pt x="397956" y="413415"/>
                  <a:pt x="416578" y="394902"/>
                  <a:pt x="416578" y="372067"/>
                </a:cubicBezTo>
                <a:lnTo>
                  <a:pt x="416578" y="338793"/>
                </a:lnTo>
                <a:cubicBezTo>
                  <a:pt x="416578" y="315957"/>
                  <a:pt x="397956" y="297444"/>
                  <a:pt x="375088" y="297444"/>
                </a:cubicBezTo>
                <a:close/>
                <a:moveTo>
                  <a:pt x="301171" y="223666"/>
                </a:moveTo>
                <a:cubicBezTo>
                  <a:pt x="302892" y="223666"/>
                  <a:pt x="304204" y="224074"/>
                  <a:pt x="305269" y="224890"/>
                </a:cubicBezTo>
                <a:cubicBezTo>
                  <a:pt x="306335" y="225787"/>
                  <a:pt x="306909" y="226929"/>
                  <a:pt x="306909" y="228316"/>
                </a:cubicBezTo>
                <a:lnTo>
                  <a:pt x="306909" y="262657"/>
                </a:lnTo>
                <a:cubicBezTo>
                  <a:pt x="306909" y="264370"/>
                  <a:pt x="306335" y="265675"/>
                  <a:pt x="305351" y="266654"/>
                </a:cubicBezTo>
                <a:cubicBezTo>
                  <a:pt x="304286" y="267633"/>
                  <a:pt x="302892" y="268122"/>
                  <a:pt x="301089" y="268122"/>
                </a:cubicBezTo>
                <a:cubicBezTo>
                  <a:pt x="299449" y="268122"/>
                  <a:pt x="298137" y="267633"/>
                  <a:pt x="297154" y="266735"/>
                </a:cubicBezTo>
                <a:cubicBezTo>
                  <a:pt x="296252" y="265756"/>
                  <a:pt x="295760" y="264451"/>
                  <a:pt x="295760" y="262657"/>
                </a:cubicBezTo>
                <a:lnTo>
                  <a:pt x="295760" y="228316"/>
                </a:lnTo>
                <a:cubicBezTo>
                  <a:pt x="295760" y="226929"/>
                  <a:pt x="296334" y="225787"/>
                  <a:pt x="297236" y="224890"/>
                </a:cubicBezTo>
                <a:cubicBezTo>
                  <a:pt x="298301" y="224074"/>
                  <a:pt x="299531" y="223666"/>
                  <a:pt x="301171" y="223666"/>
                </a:cubicBezTo>
                <a:close/>
                <a:moveTo>
                  <a:pt x="330495" y="214341"/>
                </a:moveTo>
                <a:lnTo>
                  <a:pt x="330495" y="267188"/>
                </a:lnTo>
                <a:cubicBezTo>
                  <a:pt x="330495" y="270939"/>
                  <a:pt x="331230" y="273712"/>
                  <a:pt x="332782" y="275588"/>
                </a:cubicBezTo>
                <a:cubicBezTo>
                  <a:pt x="334252" y="277464"/>
                  <a:pt x="336539" y="278442"/>
                  <a:pt x="339479" y="278442"/>
                </a:cubicBezTo>
                <a:cubicBezTo>
                  <a:pt x="341929" y="278442"/>
                  <a:pt x="344461" y="277790"/>
                  <a:pt x="346993" y="276403"/>
                </a:cubicBezTo>
                <a:cubicBezTo>
                  <a:pt x="349606" y="275099"/>
                  <a:pt x="352056" y="273060"/>
                  <a:pt x="354425" y="270532"/>
                </a:cubicBezTo>
                <a:lnTo>
                  <a:pt x="354425" y="277545"/>
                </a:lnTo>
                <a:lnTo>
                  <a:pt x="367329" y="277545"/>
                </a:lnTo>
                <a:lnTo>
                  <a:pt x="367329" y="214341"/>
                </a:lnTo>
                <a:lnTo>
                  <a:pt x="354425" y="214341"/>
                </a:lnTo>
                <a:lnTo>
                  <a:pt x="354425" y="262295"/>
                </a:lnTo>
                <a:cubicBezTo>
                  <a:pt x="353281" y="263681"/>
                  <a:pt x="351893" y="264823"/>
                  <a:pt x="350505" y="265720"/>
                </a:cubicBezTo>
                <a:cubicBezTo>
                  <a:pt x="349034" y="266617"/>
                  <a:pt x="347809" y="267025"/>
                  <a:pt x="346829" y="267025"/>
                </a:cubicBezTo>
                <a:cubicBezTo>
                  <a:pt x="345686" y="267025"/>
                  <a:pt x="344787" y="266699"/>
                  <a:pt x="344216" y="266046"/>
                </a:cubicBezTo>
                <a:cubicBezTo>
                  <a:pt x="343726" y="265312"/>
                  <a:pt x="343399" y="264252"/>
                  <a:pt x="343399" y="262784"/>
                </a:cubicBezTo>
                <a:lnTo>
                  <a:pt x="343399" y="214341"/>
                </a:lnTo>
                <a:close/>
                <a:moveTo>
                  <a:pt x="301746" y="212791"/>
                </a:moveTo>
                <a:cubicBezTo>
                  <a:pt x="295866" y="212791"/>
                  <a:pt x="291210" y="214259"/>
                  <a:pt x="287780" y="217114"/>
                </a:cubicBezTo>
                <a:cubicBezTo>
                  <a:pt x="284268" y="220049"/>
                  <a:pt x="282553" y="223883"/>
                  <a:pt x="282553" y="228776"/>
                </a:cubicBezTo>
                <a:lnTo>
                  <a:pt x="282553" y="261561"/>
                </a:lnTo>
                <a:cubicBezTo>
                  <a:pt x="282553" y="266943"/>
                  <a:pt x="284186" y="271184"/>
                  <a:pt x="287617" y="274365"/>
                </a:cubicBezTo>
                <a:cubicBezTo>
                  <a:pt x="290965" y="277545"/>
                  <a:pt x="295539" y="279095"/>
                  <a:pt x="301174" y="279095"/>
                </a:cubicBezTo>
                <a:cubicBezTo>
                  <a:pt x="307055" y="279095"/>
                  <a:pt x="311628" y="277545"/>
                  <a:pt x="314977" y="274528"/>
                </a:cubicBezTo>
                <a:cubicBezTo>
                  <a:pt x="318326" y="271429"/>
                  <a:pt x="320041" y="267188"/>
                  <a:pt x="320041" y="261805"/>
                </a:cubicBezTo>
                <a:lnTo>
                  <a:pt x="320041" y="229184"/>
                </a:lnTo>
                <a:cubicBezTo>
                  <a:pt x="320041" y="224372"/>
                  <a:pt x="318326" y="220376"/>
                  <a:pt x="314895" y="217358"/>
                </a:cubicBezTo>
                <a:cubicBezTo>
                  <a:pt x="311465" y="214341"/>
                  <a:pt x="307136" y="212791"/>
                  <a:pt x="301746" y="212791"/>
                </a:cubicBezTo>
                <a:close/>
                <a:moveTo>
                  <a:pt x="232733" y="191913"/>
                </a:moveTo>
                <a:lnTo>
                  <a:pt x="250047" y="243619"/>
                </a:lnTo>
                <a:lnTo>
                  <a:pt x="250047" y="277545"/>
                </a:lnTo>
                <a:lnTo>
                  <a:pt x="264585" y="277545"/>
                </a:lnTo>
                <a:lnTo>
                  <a:pt x="264585" y="241988"/>
                </a:lnTo>
                <a:lnTo>
                  <a:pt x="281491" y="191913"/>
                </a:lnTo>
                <a:lnTo>
                  <a:pt x="266709" y="191913"/>
                </a:lnTo>
                <a:lnTo>
                  <a:pt x="257725" y="226166"/>
                </a:lnTo>
                <a:lnTo>
                  <a:pt x="256826" y="226166"/>
                </a:lnTo>
                <a:lnTo>
                  <a:pt x="247352" y="191913"/>
                </a:lnTo>
                <a:close/>
                <a:moveTo>
                  <a:pt x="303135" y="107586"/>
                </a:moveTo>
                <a:cubicBezTo>
                  <a:pt x="410860" y="107586"/>
                  <a:pt x="498495" y="195094"/>
                  <a:pt x="498495" y="302664"/>
                </a:cubicBezTo>
                <a:cubicBezTo>
                  <a:pt x="498495" y="410234"/>
                  <a:pt x="410860" y="497742"/>
                  <a:pt x="303135" y="497742"/>
                </a:cubicBezTo>
                <a:cubicBezTo>
                  <a:pt x="195409" y="497742"/>
                  <a:pt x="107774" y="410234"/>
                  <a:pt x="107774" y="302664"/>
                </a:cubicBezTo>
                <a:cubicBezTo>
                  <a:pt x="107774" y="195094"/>
                  <a:pt x="195409" y="107586"/>
                  <a:pt x="303135" y="107586"/>
                </a:cubicBezTo>
                <a:close/>
                <a:moveTo>
                  <a:pt x="303134" y="87261"/>
                </a:moveTo>
                <a:cubicBezTo>
                  <a:pt x="184200" y="87261"/>
                  <a:pt x="87404" y="183911"/>
                  <a:pt x="87404" y="302664"/>
                </a:cubicBezTo>
                <a:cubicBezTo>
                  <a:pt x="87404" y="421418"/>
                  <a:pt x="184200" y="518068"/>
                  <a:pt x="303134" y="518068"/>
                </a:cubicBezTo>
                <a:cubicBezTo>
                  <a:pt x="422067" y="518068"/>
                  <a:pt x="518864" y="421418"/>
                  <a:pt x="518864" y="302664"/>
                </a:cubicBezTo>
                <a:cubicBezTo>
                  <a:pt x="518864" y="183911"/>
                  <a:pt x="422067" y="87261"/>
                  <a:pt x="303134" y="87261"/>
                </a:cubicBezTo>
                <a:close/>
                <a:moveTo>
                  <a:pt x="304114" y="276"/>
                </a:moveTo>
                <a:cubicBezTo>
                  <a:pt x="313937" y="1234"/>
                  <a:pt x="323514" y="4680"/>
                  <a:pt x="331969" y="10512"/>
                </a:cubicBezTo>
                <a:lnTo>
                  <a:pt x="399441" y="57165"/>
                </a:lnTo>
                <a:lnTo>
                  <a:pt x="480717" y="68665"/>
                </a:lnTo>
                <a:cubicBezTo>
                  <a:pt x="505876" y="72254"/>
                  <a:pt x="525889" y="91502"/>
                  <a:pt x="530464" y="116460"/>
                </a:cubicBezTo>
                <a:lnTo>
                  <a:pt x="545167" y="197124"/>
                </a:lnTo>
                <a:lnTo>
                  <a:pt x="594423" y="262618"/>
                </a:lnTo>
                <a:cubicBezTo>
                  <a:pt x="609698" y="282927"/>
                  <a:pt x="610270" y="310576"/>
                  <a:pt x="595730" y="331537"/>
                </a:cubicBezTo>
                <a:lnTo>
                  <a:pt x="549088" y="398907"/>
                </a:lnTo>
                <a:lnTo>
                  <a:pt x="537570" y="479979"/>
                </a:lnTo>
                <a:cubicBezTo>
                  <a:pt x="534711" y="500043"/>
                  <a:pt x="521315" y="517579"/>
                  <a:pt x="502772" y="525735"/>
                </a:cubicBezTo>
                <a:cubicBezTo>
                  <a:pt x="498606" y="527529"/>
                  <a:pt x="494195" y="528834"/>
                  <a:pt x="489703" y="529731"/>
                </a:cubicBezTo>
                <a:lnTo>
                  <a:pt x="408916" y="544331"/>
                </a:lnTo>
                <a:lnTo>
                  <a:pt x="343323" y="593594"/>
                </a:lnTo>
                <a:cubicBezTo>
                  <a:pt x="339647" y="596285"/>
                  <a:pt x="335726" y="598651"/>
                  <a:pt x="331560" y="600445"/>
                </a:cubicBezTo>
                <a:cubicBezTo>
                  <a:pt x="312936" y="608601"/>
                  <a:pt x="290963" y="606480"/>
                  <a:pt x="274299" y="594899"/>
                </a:cubicBezTo>
                <a:lnTo>
                  <a:pt x="206827" y="548246"/>
                </a:lnTo>
                <a:lnTo>
                  <a:pt x="125632" y="536746"/>
                </a:lnTo>
                <a:cubicBezTo>
                  <a:pt x="100392" y="533157"/>
                  <a:pt x="80379" y="513990"/>
                  <a:pt x="75804" y="488951"/>
                </a:cubicBezTo>
                <a:lnTo>
                  <a:pt x="61183" y="408368"/>
                </a:lnTo>
                <a:lnTo>
                  <a:pt x="11845" y="342874"/>
                </a:lnTo>
                <a:cubicBezTo>
                  <a:pt x="-3430" y="322565"/>
                  <a:pt x="-4002" y="294835"/>
                  <a:pt x="10538" y="273955"/>
                </a:cubicBezTo>
                <a:lnTo>
                  <a:pt x="57262" y="206585"/>
                </a:lnTo>
                <a:lnTo>
                  <a:pt x="68779" y="125432"/>
                </a:lnTo>
                <a:cubicBezTo>
                  <a:pt x="71638" y="105368"/>
                  <a:pt x="84953" y="87832"/>
                  <a:pt x="103496" y="79757"/>
                </a:cubicBezTo>
                <a:cubicBezTo>
                  <a:pt x="107743" y="77882"/>
                  <a:pt x="112154" y="76577"/>
                  <a:pt x="116647" y="75761"/>
                </a:cubicBezTo>
                <a:lnTo>
                  <a:pt x="197352" y="61080"/>
                </a:lnTo>
                <a:lnTo>
                  <a:pt x="262945" y="11898"/>
                </a:lnTo>
                <a:cubicBezTo>
                  <a:pt x="266621" y="9125"/>
                  <a:pt x="270623" y="6842"/>
                  <a:pt x="274789" y="4966"/>
                </a:cubicBezTo>
                <a:cubicBezTo>
                  <a:pt x="284224" y="847"/>
                  <a:pt x="294292" y="-682"/>
                  <a:pt x="304114" y="2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257175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4168" y="255191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256245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616" y="300379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/>
                <a:ea typeface="微软雅黑"/>
                <a:sym typeface="Arial"/>
              </a:rPr>
              <a:t>When you are old and grey and full of sleep And nodding by the fire take down this book</a:t>
            </a:r>
            <a:endParaRPr lang="zh-CN" altLang="en-US" sz="1200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3888" y="300379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/>
                <a:ea typeface="微软雅黑"/>
                <a:sym typeface="Arial"/>
              </a:rPr>
              <a:t>When you are old and grey and full of sleep And nodding by the fire take down this book</a:t>
            </a:r>
            <a:endParaRPr lang="zh-CN" altLang="en-US" sz="1200" dirty="0">
              <a:latin typeface="Arial"/>
              <a:ea typeface="微软雅黑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4168" y="3003798"/>
            <a:ext cx="2168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/>
                <a:ea typeface="微软雅黑"/>
                <a:sym typeface="Arial"/>
              </a:rPr>
              <a:t>When you are old and grey and full of sleep And nodding by the fire take down this book</a:t>
            </a:r>
            <a:endParaRPr lang="zh-CN" altLang="en-US" sz="1200" dirty="0"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080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46348"/>
            <a:ext cx="8229600" cy="857250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grpSp>
        <p:nvGrpSpPr>
          <p:cNvPr id="3" name="f0bc4efe-9a6f-40e6-a336-8dc407d122e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56644" y="1707654"/>
            <a:ext cx="8430712" cy="2305253"/>
            <a:chOff x="526595" y="2427423"/>
            <a:chExt cx="10916669" cy="2985001"/>
          </a:xfrm>
        </p:grpSpPr>
        <p:grpSp>
          <p:nvGrpSpPr>
            <p:cNvPr id="4" name="iŝľîḓé"/>
            <p:cNvGrpSpPr/>
            <p:nvPr/>
          </p:nvGrpSpPr>
          <p:grpSpPr>
            <a:xfrm>
              <a:off x="526595" y="2427423"/>
              <a:ext cx="10365218" cy="2985001"/>
              <a:chOff x="526595" y="2427423"/>
              <a:chExt cx="10365218" cy="2985001"/>
            </a:xfrm>
          </p:grpSpPr>
          <p:sp>
            <p:nvSpPr>
              <p:cNvPr id="31" name="i$ḻïḍe"/>
              <p:cNvSpPr/>
              <p:nvPr/>
            </p:nvSpPr>
            <p:spPr>
              <a:xfrm flipH="1">
                <a:off x="526595" y="2427423"/>
                <a:ext cx="2764592" cy="1622805"/>
              </a:xfrm>
              <a:prstGeom prst="homePlat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32" name="ï$ḻîḑè"/>
              <p:cNvGrpSpPr/>
              <p:nvPr/>
            </p:nvGrpSpPr>
            <p:grpSpPr>
              <a:xfrm>
                <a:off x="720070" y="2549993"/>
                <a:ext cx="10171743" cy="2862431"/>
                <a:chOff x="720070" y="2549993"/>
                <a:chExt cx="10171743" cy="2862431"/>
              </a:xfrm>
            </p:grpSpPr>
            <p:sp>
              <p:nvSpPr>
                <p:cNvPr id="33" name="ïsļîḍè"/>
                <p:cNvSpPr txBox="1"/>
                <p:nvPr/>
              </p:nvSpPr>
              <p:spPr>
                <a:xfrm>
                  <a:off x="720070" y="3303758"/>
                  <a:ext cx="2407615" cy="531294"/>
                </a:xfrm>
                <a:prstGeom prst="rect">
                  <a:avLst/>
                </a:prstGeom>
                <a:noFill/>
              </p:spPr>
              <p:txBody>
                <a:bodyPr wrap="square" lIns="72000" tIns="0" rIns="72000" bIns="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4378">
                    <a:lnSpc>
                      <a:spcPct val="120000"/>
                    </a:lnSpc>
                    <a:defRPr/>
                  </a:pPr>
                  <a:endPara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4" name="ïṣḷiďe"/>
                <p:cNvSpPr/>
                <p:nvPr/>
              </p:nvSpPr>
              <p:spPr>
                <a:xfrm>
                  <a:off x="720070" y="3081869"/>
                  <a:ext cx="2407615" cy="221889"/>
                </a:xfrm>
                <a:prstGeom prst="rect">
                  <a:avLst/>
                </a:prstGeom>
              </p:spPr>
              <p:txBody>
                <a:bodyPr wrap="none" lIns="72000" tIns="0" rIns="72000" bIns="0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r" defTabSz="914378">
                    <a:defRPr/>
                  </a:pPr>
                  <a:r>
                    <a:rPr lang="zh-CN" altLang="en-US" sz="1600" b="1" dirty="0">
                      <a:solidFill>
                        <a:schemeClr val="bg1"/>
                      </a:solidFill>
                      <a:latin typeface="Arial"/>
                      <a:ea typeface="微软雅黑"/>
                      <a:sym typeface="Arial"/>
                    </a:rPr>
                    <a:t>标题文本预设</a:t>
                  </a:r>
                </a:p>
              </p:txBody>
            </p:sp>
            <p:sp>
              <p:nvSpPr>
                <p:cNvPr id="35" name="iṥḻíḑê"/>
                <p:cNvSpPr>
                  <a:spLocks noChangeAspect="1"/>
                </p:cNvSpPr>
                <p:nvPr/>
              </p:nvSpPr>
              <p:spPr bwMode="auto">
                <a:xfrm>
                  <a:off x="2745403" y="2549993"/>
                  <a:ext cx="382282" cy="432120"/>
                </a:xfrm>
                <a:custGeom>
                  <a:avLst/>
                  <a:gdLst>
                    <a:gd name="connsiteX0" fmla="*/ 79065 w 268312"/>
                    <a:gd name="connsiteY0" fmla="*/ 303213 h 336550"/>
                    <a:gd name="connsiteX1" fmla="*/ 69850 w 268312"/>
                    <a:gd name="connsiteY1" fmla="*/ 311945 h 336550"/>
                    <a:gd name="connsiteX2" fmla="*/ 79065 w 268312"/>
                    <a:gd name="connsiteY2" fmla="*/ 320676 h 336550"/>
                    <a:gd name="connsiteX3" fmla="*/ 114610 w 268312"/>
                    <a:gd name="connsiteY3" fmla="*/ 320676 h 336550"/>
                    <a:gd name="connsiteX4" fmla="*/ 123825 w 268312"/>
                    <a:gd name="connsiteY4" fmla="*/ 311945 h 336550"/>
                    <a:gd name="connsiteX5" fmla="*/ 114610 w 268312"/>
                    <a:gd name="connsiteY5" fmla="*/ 303213 h 336550"/>
                    <a:gd name="connsiteX6" fmla="*/ 79065 w 268312"/>
                    <a:gd name="connsiteY6" fmla="*/ 303213 h 336550"/>
                    <a:gd name="connsiteX7" fmla="*/ 184235 w 268312"/>
                    <a:gd name="connsiteY7" fmla="*/ 119063 h 336550"/>
                    <a:gd name="connsiteX8" fmla="*/ 181644 w 268312"/>
                    <a:gd name="connsiteY8" fmla="*/ 121725 h 336550"/>
                    <a:gd name="connsiteX9" fmla="*/ 181644 w 268312"/>
                    <a:gd name="connsiteY9" fmla="*/ 125717 h 336550"/>
                    <a:gd name="connsiteX10" fmla="*/ 177759 w 268312"/>
                    <a:gd name="connsiteY10" fmla="*/ 131039 h 336550"/>
                    <a:gd name="connsiteX11" fmla="*/ 164808 w 268312"/>
                    <a:gd name="connsiteY11" fmla="*/ 148339 h 336550"/>
                    <a:gd name="connsiteX12" fmla="*/ 175169 w 268312"/>
                    <a:gd name="connsiteY12" fmla="*/ 165638 h 336550"/>
                    <a:gd name="connsiteX13" fmla="*/ 186825 w 268312"/>
                    <a:gd name="connsiteY13" fmla="*/ 170961 h 336550"/>
                    <a:gd name="connsiteX14" fmla="*/ 192005 w 268312"/>
                    <a:gd name="connsiteY14" fmla="*/ 173622 h 336550"/>
                    <a:gd name="connsiteX15" fmla="*/ 190710 w 268312"/>
                    <a:gd name="connsiteY15" fmla="*/ 185598 h 336550"/>
                    <a:gd name="connsiteX16" fmla="*/ 181644 w 268312"/>
                    <a:gd name="connsiteY16" fmla="*/ 186929 h 336550"/>
                    <a:gd name="connsiteX17" fmla="*/ 169989 w 268312"/>
                    <a:gd name="connsiteY17" fmla="*/ 182937 h 336550"/>
                    <a:gd name="connsiteX18" fmla="*/ 166103 w 268312"/>
                    <a:gd name="connsiteY18" fmla="*/ 184268 h 336550"/>
                    <a:gd name="connsiteX19" fmla="*/ 164808 w 268312"/>
                    <a:gd name="connsiteY19" fmla="*/ 190921 h 336550"/>
                    <a:gd name="connsiteX20" fmla="*/ 166103 w 268312"/>
                    <a:gd name="connsiteY20" fmla="*/ 196244 h 336550"/>
                    <a:gd name="connsiteX21" fmla="*/ 177759 w 268312"/>
                    <a:gd name="connsiteY21" fmla="*/ 198905 h 336550"/>
                    <a:gd name="connsiteX22" fmla="*/ 180349 w 268312"/>
                    <a:gd name="connsiteY22" fmla="*/ 202898 h 336550"/>
                    <a:gd name="connsiteX23" fmla="*/ 180349 w 268312"/>
                    <a:gd name="connsiteY23" fmla="*/ 206890 h 336550"/>
                    <a:gd name="connsiteX24" fmla="*/ 182939 w 268312"/>
                    <a:gd name="connsiteY24" fmla="*/ 209551 h 336550"/>
                    <a:gd name="connsiteX25" fmla="*/ 189415 w 268312"/>
                    <a:gd name="connsiteY25" fmla="*/ 209551 h 336550"/>
                    <a:gd name="connsiteX26" fmla="*/ 192005 w 268312"/>
                    <a:gd name="connsiteY26" fmla="*/ 206890 h 336550"/>
                    <a:gd name="connsiteX27" fmla="*/ 192005 w 268312"/>
                    <a:gd name="connsiteY27" fmla="*/ 201567 h 336550"/>
                    <a:gd name="connsiteX28" fmla="*/ 194595 w 268312"/>
                    <a:gd name="connsiteY28" fmla="*/ 197575 h 336550"/>
                    <a:gd name="connsiteX29" fmla="*/ 204956 w 268312"/>
                    <a:gd name="connsiteY29" fmla="*/ 190921 h 336550"/>
                    <a:gd name="connsiteX30" fmla="*/ 199775 w 268312"/>
                    <a:gd name="connsiteY30" fmla="*/ 160315 h 336550"/>
                    <a:gd name="connsiteX31" fmla="*/ 188120 w 268312"/>
                    <a:gd name="connsiteY31" fmla="*/ 154992 h 336550"/>
                    <a:gd name="connsiteX32" fmla="*/ 182939 w 268312"/>
                    <a:gd name="connsiteY32" fmla="*/ 152331 h 336550"/>
                    <a:gd name="connsiteX33" fmla="*/ 184235 w 268312"/>
                    <a:gd name="connsiteY33" fmla="*/ 141685 h 336550"/>
                    <a:gd name="connsiteX34" fmla="*/ 188120 w 268312"/>
                    <a:gd name="connsiteY34" fmla="*/ 141685 h 336550"/>
                    <a:gd name="connsiteX35" fmla="*/ 201071 w 268312"/>
                    <a:gd name="connsiteY35" fmla="*/ 144347 h 336550"/>
                    <a:gd name="connsiteX36" fmla="*/ 204956 w 268312"/>
                    <a:gd name="connsiteY36" fmla="*/ 143016 h 336550"/>
                    <a:gd name="connsiteX37" fmla="*/ 207546 w 268312"/>
                    <a:gd name="connsiteY37" fmla="*/ 135032 h 336550"/>
                    <a:gd name="connsiteX38" fmla="*/ 204956 w 268312"/>
                    <a:gd name="connsiteY38" fmla="*/ 132370 h 336550"/>
                    <a:gd name="connsiteX39" fmla="*/ 197185 w 268312"/>
                    <a:gd name="connsiteY39" fmla="*/ 129709 h 336550"/>
                    <a:gd name="connsiteX40" fmla="*/ 193300 w 268312"/>
                    <a:gd name="connsiteY40" fmla="*/ 124386 h 336550"/>
                    <a:gd name="connsiteX41" fmla="*/ 186825 w 268312"/>
                    <a:gd name="connsiteY41" fmla="*/ 119063 h 336550"/>
                    <a:gd name="connsiteX42" fmla="*/ 184235 w 268312"/>
                    <a:gd name="connsiteY42" fmla="*/ 119063 h 336550"/>
                    <a:gd name="connsiteX43" fmla="*/ 187192 w 268312"/>
                    <a:gd name="connsiteY43" fmla="*/ 84090 h 336550"/>
                    <a:gd name="connsiteX44" fmla="*/ 244570 w 268312"/>
                    <a:gd name="connsiteY44" fmla="*/ 107760 h 336550"/>
                    <a:gd name="connsiteX45" fmla="*/ 244570 w 268312"/>
                    <a:gd name="connsiteY45" fmla="*/ 222168 h 336550"/>
                    <a:gd name="connsiteX46" fmla="*/ 145642 w 268312"/>
                    <a:gd name="connsiteY46" fmla="*/ 234003 h 336550"/>
                    <a:gd name="connsiteX47" fmla="*/ 111347 w 268312"/>
                    <a:gd name="connsiteY47" fmla="*/ 243208 h 336550"/>
                    <a:gd name="connsiteX48" fmla="*/ 110028 w 268312"/>
                    <a:gd name="connsiteY48" fmla="*/ 237948 h 336550"/>
                    <a:gd name="connsiteX49" fmla="*/ 127175 w 268312"/>
                    <a:gd name="connsiteY49" fmla="*/ 218223 h 336550"/>
                    <a:gd name="connsiteX50" fmla="*/ 125856 w 268312"/>
                    <a:gd name="connsiteY50" fmla="*/ 218223 h 336550"/>
                    <a:gd name="connsiteX51" fmla="*/ 129813 w 268312"/>
                    <a:gd name="connsiteY51" fmla="*/ 107760 h 336550"/>
                    <a:gd name="connsiteX52" fmla="*/ 187192 w 268312"/>
                    <a:gd name="connsiteY52" fmla="*/ 84090 h 336550"/>
                    <a:gd name="connsiteX53" fmla="*/ 36992 w 268312"/>
                    <a:gd name="connsiteY53" fmla="*/ 0 h 336550"/>
                    <a:gd name="connsiteX54" fmla="*/ 161179 w 268312"/>
                    <a:gd name="connsiteY54" fmla="*/ 0 h 336550"/>
                    <a:gd name="connsiteX55" fmla="*/ 196850 w 268312"/>
                    <a:gd name="connsiteY55" fmla="*/ 36810 h 336550"/>
                    <a:gd name="connsiteX56" fmla="*/ 196850 w 268312"/>
                    <a:gd name="connsiteY56" fmla="*/ 67047 h 336550"/>
                    <a:gd name="connsiteX57" fmla="*/ 187602 w 268312"/>
                    <a:gd name="connsiteY57" fmla="*/ 67047 h 336550"/>
                    <a:gd name="connsiteX58" fmla="*/ 178354 w 268312"/>
                    <a:gd name="connsiteY58" fmla="*/ 67047 h 336550"/>
                    <a:gd name="connsiteX59" fmla="*/ 178354 w 268312"/>
                    <a:gd name="connsiteY59" fmla="*/ 60474 h 336550"/>
                    <a:gd name="connsiteX60" fmla="*/ 178354 w 268312"/>
                    <a:gd name="connsiteY60" fmla="*/ 59159 h 336550"/>
                    <a:gd name="connsiteX61" fmla="*/ 169106 w 268312"/>
                    <a:gd name="connsiteY61" fmla="*/ 48642 h 336550"/>
                    <a:gd name="connsiteX62" fmla="*/ 29065 w 268312"/>
                    <a:gd name="connsiteY62" fmla="*/ 48642 h 336550"/>
                    <a:gd name="connsiteX63" fmla="*/ 19817 w 268312"/>
                    <a:gd name="connsiteY63" fmla="*/ 59159 h 336550"/>
                    <a:gd name="connsiteX64" fmla="*/ 19817 w 268312"/>
                    <a:gd name="connsiteY64" fmla="*/ 278706 h 336550"/>
                    <a:gd name="connsiteX65" fmla="*/ 29065 w 268312"/>
                    <a:gd name="connsiteY65" fmla="*/ 287908 h 336550"/>
                    <a:gd name="connsiteX66" fmla="*/ 169106 w 268312"/>
                    <a:gd name="connsiteY66" fmla="*/ 287908 h 336550"/>
                    <a:gd name="connsiteX67" fmla="*/ 178354 w 268312"/>
                    <a:gd name="connsiteY67" fmla="*/ 278706 h 336550"/>
                    <a:gd name="connsiteX68" fmla="*/ 178354 w 268312"/>
                    <a:gd name="connsiteY68" fmla="*/ 261615 h 336550"/>
                    <a:gd name="connsiteX69" fmla="*/ 187602 w 268312"/>
                    <a:gd name="connsiteY69" fmla="*/ 262930 h 336550"/>
                    <a:gd name="connsiteX70" fmla="*/ 196850 w 268312"/>
                    <a:gd name="connsiteY70" fmla="*/ 261615 h 336550"/>
                    <a:gd name="connsiteX71" fmla="*/ 196850 w 268312"/>
                    <a:gd name="connsiteY71" fmla="*/ 299740 h 336550"/>
                    <a:gd name="connsiteX72" fmla="*/ 161179 w 268312"/>
                    <a:gd name="connsiteY72" fmla="*/ 336550 h 336550"/>
                    <a:gd name="connsiteX73" fmla="*/ 36992 w 268312"/>
                    <a:gd name="connsiteY73" fmla="*/ 336550 h 336550"/>
                    <a:gd name="connsiteX74" fmla="*/ 0 w 268312"/>
                    <a:gd name="connsiteY74" fmla="*/ 299740 h 336550"/>
                    <a:gd name="connsiteX75" fmla="*/ 0 w 268312"/>
                    <a:gd name="connsiteY75" fmla="*/ 36810 h 336550"/>
                    <a:gd name="connsiteX76" fmla="*/ 36992 w 268312"/>
                    <a:gd name="connsiteY76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268312" h="336550">
                      <a:moveTo>
                        <a:pt x="79065" y="303213"/>
                      </a:moveTo>
                      <a:cubicBezTo>
                        <a:pt x="73799" y="303213"/>
                        <a:pt x="69850" y="306955"/>
                        <a:pt x="69850" y="311945"/>
                      </a:cubicBezTo>
                      <a:cubicBezTo>
                        <a:pt x="69850" y="316934"/>
                        <a:pt x="73799" y="320676"/>
                        <a:pt x="79065" y="320676"/>
                      </a:cubicBezTo>
                      <a:cubicBezTo>
                        <a:pt x="79065" y="320676"/>
                        <a:pt x="79065" y="320676"/>
                        <a:pt x="114610" y="320676"/>
                      </a:cubicBezTo>
                      <a:cubicBezTo>
                        <a:pt x="119875" y="320676"/>
                        <a:pt x="123825" y="316934"/>
                        <a:pt x="123825" y="311945"/>
                      </a:cubicBezTo>
                      <a:cubicBezTo>
                        <a:pt x="123825" y="306955"/>
                        <a:pt x="119875" y="303213"/>
                        <a:pt x="114610" y="303213"/>
                      </a:cubicBezTo>
                      <a:cubicBezTo>
                        <a:pt x="114610" y="303213"/>
                        <a:pt x="114610" y="303213"/>
                        <a:pt x="79065" y="303213"/>
                      </a:cubicBezTo>
                      <a:close/>
                      <a:moveTo>
                        <a:pt x="184235" y="119063"/>
                      </a:moveTo>
                      <a:cubicBezTo>
                        <a:pt x="181644" y="119063"/>
                        <a:pt x="181644" y="119063"/>
                        <a:pt x="181644" y="121725"/>
                      </a:cubicBezTo>
                      <a:cubicBezTo>
                        <a:pt x="181644" y="121725"/>
                        <a:pt x="181644" y="121725"/>
                        <a:pt x="181644" y="125717"/>
                      </a:cubicBezTo>
                      <a:cubicBezTo>
                        <a:pt x="181644" y="129709"/>
                        <a:pt x="181644" y="129709"/>
                        <a:pt x="177759" y="131039"/>
                      </a:cubicBezTo>
                      <a:cubicBezTo>
                        <a:pt x="169989" y="133701"/>
                        <a:pt x="164808" y="139024"/>
                        <a:pt x="164808" y="148339"/>
                      </a:cubicBezTo>
                      <a:cubicBezTo>
                        <a:pt x="164808" y="156323"/>
                        <a:pt x="168694" y="161646"/>
                        <a:pt x="175169" y="165638"/>
                      </a:cubicBezTo>
                      <a:cubicBezTo>
                        <a:pt x="179054" y="168299"/>
                        <a:pt x="182939" y="169630"/>
                        <a:pt x="186825" y="170961"/>
                      </a:cubicBezTo>
                      <a:cubicBezTo>
                        <a:pt x="188120" y="172291"/>
                        <a:pt x="190710" y="172291"/>
                        <a:pt x="192005" y="173622"/>
                      </a:cubicBezTo>
                      <a:cubicBezTo>
                        <a:pt x="195890" y="177614"/>
                        <a:pt x="194595" y="182937"/>
                        <a:pt x="190710" y="185598"/>
                      </a:cubicBezTo>
                      <a:cubicBezTo>
                        <a:pt x="188120" y="186929"/>
                        <a:pt x="184235" y="186929"/>
                        <a:pt x="181644" y="186929"/>
                      </a:cubicBezTo>
                      <a:cubicBezTo>
                        <a:pt x="177759" y="185598"/>
                        <a:pt x="173874" y="184268"/>
                        <a:pt x="169989" y="182937"/>
                      </a:cubicBezTo>
                      <a:cubicBezTo>
                        <a:pt x="167398" y="181606"/>
                        <a:pt x="167398" y="181606"/>
                        <a:pt x="166103" y="184268"/>
                      </a:cubicBezTo>
                      <a:cubicBezTo>
                        <a:pt x="166103" y="186929"/>
                        <a:pt x="164808" y="188260"/>
                        <a:pt x="164808" y="190921"/>
                      </a:cubicBezTo>
                      <a:cubicBezTo>
                        <a:pt x="163513" y="193583"/>
                        <a:pt x="163513" y="194913"/>
                        <a:pt x="166103" y="196244"/>
                      </a:cubicBezTo>
                      <a:cubicBezTo>
                        <a:pt x="169989" y="197575"/>
                        <a:pt x="173874" y="198905"/>
                        <a:pt x="177759" y="198905"/>
                      </a:cubicBezTo>
                      <a:cubicBezTo>
                        <a:pt x="180349" y="198905"/>
                        <a:pt x="180349" y="198905"/>
                        <a:pt x="180349" y="202898"/>
                      </a:cubicBezTo>
                      <a:cubicBezTo>
                        <a:pt x="180349" y="204228"/>
                        <a:pt x="180349" y="205559"/>
                        <a:pt x="180349" y="206890"/>
                      </a:cubicBezTo>
                      <a:cubicBezTo>
                        <a:pt x="180349" y="208220"/>
                        <a:pt x="181644" y="209551"/>
                        <a:pt x="182939" y="209551"/>
                      </a:cubicBezTo>
                      <a:cubicBezTo>
                        <a:pt x="185530" y="209551"/>
                        <a:pt x="188120" y="209551"/>
                        <a:pt x="189415" y="209551"/>
                      </a:cubicBezTo>
                      <a:cubicBezTo>
                        <a:pt x="190710" y="209551"/>
                        <a:pt x="192005" y="208220"/>
                        <a:pt x="192005" y="206890"/>
                      </a:cubicBezTo>
                      <a:cubicBezTo>
                        <a:pt x="192005" y="205559"/>
                        <a:pt x="192005" y="202898"/>
                        <a:pt x="192005" y="201567"/>
                      </a:cubicBezTo>
                      <a:cubicBezTo>
                        <a:pt x="192005" y="198905"/>
                        <a:pt x="193300" y="198905"/>
                        <a:pt x="194595" y="197575"/>
                      </a:cubicBezTo>
                      <a:cubicBezTo>
                        <a:pt x="198480" y="196244"/>
                        <a:pt x="202366" y="193583"/>
                        <a:pt x="204956" y="190921"/>
                      </a:cubicBezTo>
                      <a:cubicBezTo>
                        <a:pt x="212726" y="180276"/>
                        <a:pt x="210136" y="166969"/>
                        <a:pt x="199775" y="160315"/>
                      </a:cubicBezTo>
                      <a:cubicBezTo>
                        <a:pt x="195890" y="157654"/>
                        <a:pt x="192005" y="156323"/>
                        <a:pt x="188120" y="154992"/>
                      </a:cubicBezTo>
                      <a:cubicBezTo>
                        <a:pt x="186825" y="153661"/>
                        <a:pt x="184235" y="153661"/>
                        <a:pt x="182939" y="152331"/>
                      </a:cubicBezTo>
                      <a:cubicBezTo>
                        <a:pt x="179054" y="148339"/>
                        <a:pt x="180349" y="144347"/>
                        <a:pt x="184235" y="141685"/>
                      </a:cubicBezTo>
                      <a:cubicBezTo>
                        <a:pt x="185530" y="141685"/>
                        <a:pt x="186825" y="141685"/>
                        <a:pt x="188120" y="141685"/>
                      </a:cubicBezTo>
                      <a:cubicBezTo>
                        <a:pt x="192005" y="141685"/>
                        <a:pt x="197185" y="141685"/>
                        <a:pt x="201071" y="144347"/>
                      </a:cubicBezTo>
                      <a:cubicBezTo>
                        <a:pt x="203661" y="145677"/>
                        <a:pt x="203661" y="145677"/>
                        <a:pt x="204956" y="143016"/>
                      </a:cubicBezTo>
                      <a:cubicBezTo>
                        <a:pt x="204956" y="140354"/>
                        <a:pt x="206251" y="137693"/>
                        <a:pt x="207546" y="135032"/>
                      </a:cubicBezTo>
                      <a:cubicBezTo>
                        <a:pt x="207546" y="133701"/>
                        <a:pt x="206251" y="132370"/>
                        <a:pt x="204956" y="132370"/>
                      </a:cubicBezTo>
                      <a:cubicBezTo>
                        <a:pt x="202366" y="131039"/>
                        <a:pt x="199775" y="129709"/>
                        <a:pt x="197185" y="129709"/>
                      </a:cubicBezTo>
                      <a:cubicBezTo>
                        <a:pt x="193300" y="128378"/>
                        <a:pt x="193300" y="128378"/>
                        <a:pt x="193300" y="124386"/>
                      </a:cubicBezTo>
                      <a:cubicBezTo>
                        <a:pt x="193300" y="119063"/>
                        <a:pt x="193300" y="119063"/>
                        <a:pt x="186825" y="119063"/>
                      </a:cubicBezTo>
                      <a:cubicBezTo>
                        <a:pt x="186825" y="119063"/>
                        <a:pt x="186825" y="119063"/>
                        <a:pt x="184235" y="119063"/>
                      </a:cubicBezTo>
                      <a:close/>
                      <a:moveTo>
                        <a:pt x="187192" y="84090"/>
                      </a:moveTo>
                      <a:cubicBezTo>
                        <a:pt x="207967" y="84090"/>
                        <a:pt x="228741" y="91980"/>
                        <a:pt x="244570" y="107760"/>
                      </a:cubicBezTo>
                      <a:cubicBezTo>
                        <a:pt x="276226" y="139321"/>
                        <a:pt x="276226" y="190607"/>
                        <a:pt x="244570" y="222168"/>
                      </a:cubicBezTo>
                      <a:cubicBezTo>
                        <a:pt x="216870" y="248468"/>
                        <a:pt x="177299" y="252413"/>
                        <a:pt x="145642" y="234003"/>
                      </a:cubicBezTo>
                      <a:cubicBezTo>
                        <a:pt x="132452" y="243208"/>
                        <a:pt x="120580" y="244523"/>
                        <a:pt x="111347" y="243208"/>
                      </a:cubicBezTo>
                      <a:cubicBezTo>
                        <a:pt x="107390" y="243208"/>
                        <a:pt x="107390" y="239263"/>
                        <a:pt x="110028" y="237948"/>
                      </a:cubicBezTo>
                      <a:cubicBezTo>
                        <a:pt x="117942" y="234003"/>
                        <a:pt x="123218" y="224798"/>
                        <a:pt x="127175" y="218223"/>
                      </a:cubicBezTo>
                      <a:cubicBezTo>
                        <a:pt x="127175" y="218223"/>
                        <a:pt x="127175" y="218223"/>
                        <a:pt x="125856" y="218223"/>
                      </a:cubicBezTo>
                      <a:cubicBezTo>
                        <a:pt x="96838" y="186662"/>
                        <a:pt x="98157" y="138006"/>
                        <a:pt x="129813" y="107760"/>
                      </a:cubicBezTo>
                      <a:cubicBezTo>
                        <a:pt x="145642" y="91980"/>
                        <a:pt x="166417" y="84090"/>
                        <a:pt x="187192" y="84090"/>
                      </a:cubicBezTo>
                      <a:close/>
                      <a:moveTo>
                        <a:pt x="36992" y="0"/>
                      </a:moveTo>
                      <a:cubicBezTo>
                        <a:pt x="36992" y="0"/>
                        <a:pt x="36992" y="0"/>
                        <a:pt x="161179" y="0"/>
                      </a:cubicBezTo>
                      <a:cubicBezTo>
                        <a:pt x="180997" y="0"/>
                        <a:pt x="196850" y="15776"/>
                        <a:pt x="196850" y="36810"/>
                      </a:cubicBezTo>
                      <a:cubicBezTo>
                        <a:pt x="196850" y="36810"/>
                        <a:pt x="196850" y="36810"/>
                        <a:pt x="196850" y="67047"/>
                      </a:cubicBezTo>
                      <a:cubicBezTo>
                        <a:pt x="194208" y="67047"/>
                        <a:pt x="191566" y="67047"/>
                        <a:pt x="187602" y="67047"/>
                      </a:cubicBezTo>
                      <a:cubicBezTo>
                        <a:pt x="184960" y="67047"/>
                        <a:pt x="180997" y="67047"/>
                        <a:pt x="178354" y="67047"/>
                      </a:cubicBezTo>
                      <a:cubicBezTo>
                        <a:pt x="178354" y="67047"/>
                        <a:pt x="178354" y="67047"/>
                        <a:pt x="178354" y="60474"/>
                      </a:cubicBezTo>
                      <a:cubicBezTo>
                        <a:pt x="178354" y="60474"/>
                        <a:pt x="178354" y="60474"/>
                        <a:pt x="178354" y="59159"/>
                      </a:cubicBezTo>
                      <a:cubicBezTo>
                        <a:pt x="178354" y="53900"/>
                        <a:pt x="174391" y="48642"/>
                        <a:pt x="169106" y="48642"/>
                      </a:cubicBezTo>
                      <a:cubicBezTo>
                        <a:pt x="169106" y="48642"/>
                        <a:pt x="169106" y="48642"/>
                        <a:pt x="29065" y="48642"/>
                      </a:cubicBezTo>
                      <a:cubicBezTo>
                        <a:pt x="23780" y="48642"/>
                        <a:pt x="19817" y="53900"/>
                        <a:pt x="19817" y="59159"/>
                      </a:cubicBezTo>
                      <a:cubicBezTo>
                        <a:pt x="19817" y="59159"/>
                        <a:pt x="19817" y="59159"/>
                        <a:pt x="19817" y="278706"/>
                      </a:cubicBezTo>
                      <a:cubicBezTo>
                        <a:pt x="19817" y="283964"/>
                        <a:pt x="23780" y="287908"/>
                        <a:pt x="29065" y="287908"/>
                      </a:cubicBezTo>
                      <a:cubicBezTo>
                        <a:pt x="29065" y="287908"/>
                        <a:pt x="29065" y="287908"/>
                        <a:pt x="169106" y="287908"/>
                      </a:cubicBezTo>
                      <a:cubicBezTo>
                        <a:pt x="174391" y="287908"/>
                        <a:pt x="178354" y="282650"/>
                        <a:pt x="178354" y="278706"/>
                      </a:cubicBezTo>
                      <a:cubicBezTo>
                        <a:pt x="178354" y="278706"/>
                        <a:pt x="178354" y="278706"/>
                        <a:pt x="178354" y="261615"/>
                      </a:cubicBezTo>
                      <a:cubicBezTo>
                        <a:pt x="180997" y="261615"/>
                        <a:pt x="184960" y="262930"/>
                        <a:pt x="187602" y="262930"/>
                      </a:cubicBezTo>
                      <a:cubicBezTo>
                        <a:pt x="191566" y="262930"/>
                        <a:pt x="194208" y="261615"/>
                        <a:pt x="196850" y="261615"/>
                      </a:cubicBezTo>
                      <a:cubicBezTo>
                        <a:pt x="196850" y="261615"/>
                        <a:pt x="196850" y="261615"/>
                        <a:pt x="196850" y="299740"/>
                      </a:cubicBezTo>
                      <a:cubicBezTo>
                        <a:pt x="196850" y="320774"/>
                        <a:pt x="180997" y="336550"/>
                        <a:pt x="161179" y="336550"/>
                      </a:cubicBezTo>
                      <a:cubicBezTo>
                        <a:pt x="161179" y="336550"/>
                        <a:pt x="161179" y="336550"/>
                        <a:pt x="36992" y="336550"/>
                      </a:cubicBezTo>
                      <a:cubicBezTo>
                        <a:pt x="17175" y="336550"/>
                        <a:pt x="0" y="320774"/>
                        <a:pt x="0" y="299740"/>
                      </a:cubicBezTo>
                      <a:cubicBezTo>
                        <a:pt x="0" y="299740"/>
                        <a:pt x="0" y="299740"/>
                        <a:pt x="0" y="36810"/>
                      </a:cubicBezTo>
                      <a:cubicBezTo>
                        <a:pt x="0" y="15776"/>
                        <a:pt x="17175" y="0"/>
                        <a:pt x="3699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grpSp>
              <p:nvGrpSpPr>
                <p:cNvPr id="36" name="iśḻîdé"/>
                <p:cNvGrpSpPr/>
                <p:nvPr/>
              </p:nvGrpSpPr>
              <p:grpSpPr>
                <a:xfrm>
                  <a:off x="914542" y="4555164"/>
                  <a:ext cx="9977271" cy="857260"/>
                  <a:chOff x="1732858" y="5001250"/>
                  <a:chExt cx="9977271" cy="857260"/>
                </a:xfrm>
              </p:grpSpPr>
              <p:sp>
                <p:nvSpPr>
                  <p:cNvPr id="37" name="íṩḷíḓê"/>
                  <p:cNvSpPr txBox="1">
                    <a:spLocks/>
                  </p:cNvSpPr>
                  <p:nvPr/>
                </p:nvSpPr>
                <p:spPr bwMode="auto">
                  <a:xfrm>
                    <a:off x="1732858" y="5001250"/>
                    <a:ext cx="2213143" cy="2830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0">
                    <a:no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lvl="1" algn="r"/>
                    <a:r>
                      <a:rPr lang="zh-CN" altLang="en-US" sz="1600" b="1" dirty="0">
                        <a:solidFill>
                          <a:schemeClr val="accent1"/>
                        </a:solidFill>
                        <a:latin typeface="Arial"/>
                        <a:ea typeface="微软雅黑"/>
                        <a:sym typeface="Arial"/>
                      </a:rPr>
                      <a:t>关键词</a:t>
                    </a:r>
                  </a:p>
                </p:txBody>
              </p:sp>
              <p:sp>
                <p:nvSpPr>
                  <p:cNvPr id="38" name="îšḻiḍé"/>
                  <p:cNvSpPr txBox="1">
                    <a:spLocks/>
                  </p:cNvSpPr>
                  <p:nvPr/>
                </p:nvSpPr>
                <p:spPr bwMode="auto">
                  <a:xfrm>
                    <a:off x="1732858" y="5284280"/>
                    <a:ext cx="2213143" cy="574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 anchor="ctr" anchorCtr="0">
                    <a:norm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>
                      <a:lnSpc>
                        <a:spcPct val="120000"/>
                      </a:lnSpc>
                      <a:defRPr/>
                    </a:pPr>
                    <a:r>
                      <a:rPr lang="zh-CN" altLang="en-US" sz="1000" dirty="0">
                        <a:latin typeface="Arial"/>
                        <a:ea typeface="微软雅黑"/>
                        <a:sym typeface="Arial"/>
                      </a:rPr>
                      <a:t>此部分内容作为文字排版占字体）</a:t>
                    </a:r>
                  </a:p>
                </p:txBody>
              </p:sp>
              <p:sp>
                <p:nvSpPr>
                  <p:cNvPr id="75" name="îšḻiḍé"/>
                  <p:cNvSpPr txBox="1">
                    <a:spLocks/>
                  </p:cNvSpPr>
                  <p:nvPr/>
                </p:nvSpPr>
                <p:spPr bwMode="auto">
                  <a:xfrm>
                    <a:off x="4430189" y="5284280"/>
                    <a:ext cx="2213143" cy="574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 anchor="ctr" anchorCtr="0">
                    <a:norm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>
                      <a:lnSpc>
                        <a:spcPct val="120000"/>
                      </a:lnSpc>
                      <a:defRPr/>
                    </a:pPr>
                    <a:r>
                      <a:rPr lang="zh-CN" altLang="en-US" sz="1000" dirty="0">
                        <a:latin typeface="Arial"/>
                        <a:ea typeface="微软雅黑"/>
                        <a:sym typeface="Arial"/>
                      </a:rPr>
                      <a:t>此部分内容作为文字排版占字体）</a:t>
                    </a:r>
                  </a:p>
                </p:txBody>
              </p:sp>
              <p:sp>
                <p:nvSpPr>
                  <p:cNvPr id="76" name="îšḻiḍé"/>
                  <p:cNvSpPr txBox="1">
                    <a:spLocks/>
                  </p:cNvSpPr>
                  <p:nvPr/>
                </p:nvSpPr>
                <p:spPr bwMode="auto">
                  <a:xfrm>
                    <a:off x="7035495" y="5284280"/>
                    <a:ext cx="2213143" cy="574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 anchor="ctr" anchorCtr="0">
                    <a:norm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>
                      <a:lnSpc>
                        <a:spcPct val="120000"/>
                      </a:lnSpc>
                      <a:defRPr/>
                    </a:pPr>
                    <a:r>
                      <a:rPr lang="zh-CN" altLang="en-US" sz="1000" dirty="0">
                        <a:latin typeface="Arial"/>
                        <a:ea typeface="微软雅黑"/>
                        <a:sym typeface="Arial"/>
                      </a:rPr>
                      <a:t>此部分内容作为文字排版占字体）</a:t>
                    </a:r>
                  </a:p>
                </p:txBody>
              </p:sp>
              <p:sp>
                <p:nvSpPr>
                  <p:cNvPr id="77" name="îšḻiḍé"/>
                  <p:cNvSpPr txBox="1">
                    <a:spLocks/>
                  </p:cNvSpPr>
                  <p:nvPr/>
                </p:nvSpPr>
                <p:spPr bwMode="auto">
                  <a:xfrm>
                    <a:off x="9496986" y="5284280"/>
                    <a:ext cx="2213143" cy="574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 anchor="ctr" anchorCtr="0">
                    <a:norm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>
                      <a:lnSpc>
                        <a:spcPct val="120000"/>
                      </a:lnSpc>
                      <a:defRPr/>
                    </a:pPr>
                    <a:r>
                      <a:rPr lang="zh-CN" altLang="en-US" sz="1000" dirty="0">
                        <a:latin typeface="Arial"/>
                        <a:ea typeface="微软雅黑"/>
                        <a:sym typeface="Arial"/>
                      </a:rPr>
                      <a:t>此部分内容作为文字排版占字体）</a:t>
                    </a:r>
                  </a:p>
                </p:txBody>
              </p:sp>
            </p:grpSp>
          </p:grpSp>
        </p:grpSp>
        <p:grpSp>
          <p:nvGrpSpPr>
            <p:cNvPr id="5" name="îṡḷïḓe"/>
            <p:cNvGrpSpPr/>
            <p:nvPr/>
          </p:nvGrpSpPr>
          <p:grpSpPr>
            <a:xfrm>
              <a:off x="6063732" y="2427423"/>
              <a:ext cx="2457329" cy="2410771"/>
              <a:chOff x="5831792" y="2427423"/>
              <a:chExt cx="2457329" cy="2410771"/>
            </a:xfrm>
          </p:grpSpPr>
          <p:sp>
            <p:nvSpPr>
              <p:cNvPr id="23" name="îś1iḍè"/>
              <p:cNvSpPr/>
              <p:nvPr/>
            </p:nvSpPr>
            <p:spPr>
              <a:xfrm>
                <a:off x="5912898" y="2427423"/>
                <a:ext cx="2295116" cy="162280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ïşļîďé"/>
              <p:cNvSpPr/>
              <p:nvPr/>
            </p:nvSpPr>
            <p:spPr>
              <a:xfrm>
                <a:off x="5831792" y="3081873"/>
                <a:ext cx="2457329" cy="221889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914378"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标题文本预设</a:t>
                </a:r>
              </a:p>
            </p:txBody>
          </p:sp>
          <p:sp>
            <p:nvSpPr>
              <p:cNvPr id="25" name="iṧḷiḍê"/>
              <p:cNvSpPr>
                <a:spLocks/>
              </p:cNvSpPr>
              <p:nvPr/>
            </p:nvSpPr>
            <p:spPr bwMode="auto">
              <a:xfrm>
                <a:off x="6854323" y="2562817"/>
                <a:ext cx="412266" cy="406471"/>
              </a:xfrm>
              <a:custGeom>
                <a:avLst/>
                <a:gdLst>
                  <a:gd name="connsiteX0" fmla="*/ 266595 w 338128"/>
                  <a:gd name="connsiteY0" fmla="*/ 260350 h 333375"/>
                  <a:gd name="connsiteX1" fmla="*/ 258340 w 338128"/>
                  <a:gd name="connsiteY1" fmla="*/ 262820 h 333375"/>
                  <a:gd name="connsiteX2" fmla="*/ 255588 w 338128"/>
                  <a:gd name="connsiteY2" fmla="*/ 271463 h 333375"/>
                  <a:gd name="connsiteX3" fmla="*/ 276226 w 338128"/>
                  <a:gd name="connsiteY3" fmla="*/ 271463 h 333375"/>
                  <a:gd name="connsiteX4" fmla="*/ 273475 w 338128"/>
                  <a:gd name="connsiteY4" fmla="*/ 262820 h 333375"/>
                  <a:gd name="connsiteX5" fmla="*/ 266595 w 338128"/>
                  <a:gd name="connsiteY5" fmla="*/ 260350 h 333375"/>
                  <a:gd name="connsiteX6" fmla="*/ 61119 w 338128"/>
                  <a:gd name="connsiteY6" fmla="*/ 260350 h 333375"/>
                  <a:gd name="connsiteX7" fmla="*/ 51859 w 338128"/>
                  <a:gd name="connsiteY7" fmla="*/ 264319 h 333375"/>
                  <a:gd name="connsiteX8" fmla="*/ 49213 w 338128"/>
                  <a:gd name="connsiteY8" fmla="*/ 276225 h 333375"/>
                  <a:gd name="connsiteX9" fmla="*/ 51859 w 338128"/>
                  <a:gd name="connsiteY9" fmla="*/ 288131 h 333375"/>
                  <a:gd name="connsiteX10" fmla="*/ 61119 w 338128"/>
                  <a:gd name="connsiteY10" fmla="*/ 292100 h 333375"/>
                  <a:gd name="connsiteX11" fmla="*/ 70380 w 338128"/>
                  <a:gd name="connsiteY11" fmla="*/ 288131 h 333375"/>
                  <a:gd name="connsiteX12" fmla="*/ 73026 w 338128"/>
                  <a:gd name="connsiteY12" fmla="*/ 276225 h 333375"/>
                  <a:gd name="connsiteX13" fmla="*/ 70380 w 338128"/>
                  <a:gd name="connsiteY13" fmla="*/ 264319 h 333375"/>
                  <a:gd name="connsiteX14" fmla="*/ 61119 w 338128"/>
                  <a:gd name="connsiteY14" fmla="*/ 260350 h 333375"/>
                  <a:gd name="connsiteX15" fmla="*/ 169863 w 338128"/>
                  <a:gd name="connsiteY15" fmla="*/ 250825 h 333375"/>
                  <a:gd name="connsiteX16" fmla="*/ 182563 w 338128"/>
                  <a:gd name="connsiteY16" fmla="*/ 250825 h 333375"/>
                  <a:gd name="connsiteX17" fmla="*/ 182563 w 338128"/>
                  <a:gd name="connsiteY17" fmla="*/ 301625 h 333375"/>
                  <a:gd name="connsiteX18" fmla="*/ 169863 w 338128"/>
                  <a:gd name="connsiteY18" fmla="*/ 301625 h 333375"/>
                  <a:gd name="connsiteX19" fmla="*/ 265250 w 338128"/>
                  <a:gd name="connsiteY19" fmla="*/ 249237 h 333375"/>
                  <a:gd name="connsiteX20" fmla="*/ 283665 w 338128"/>
                  <a:gd name="connsiteY20" fmla="*/ 257095 h 333375"/>
                  <a:gd name="connsiteX21" fmla="*/ 288926 w 338128"/>
                  <a:gd name="connsiteY21" fmla="*/ 279360 h 333375"/>
                  <a:gd name="connsiteX22" fmla="*/ 256042 w 338128"/>
                  <a:gd name="connsiteY22" fmla="*/ 279360 h 333375"/>
                  <a:gd name="connsiteX23" fmla="*/ 258673 w 338128"/>
                  <a:gd name="connsiteY23" fmla="*/ 288528 h 333375"/>
                  <a:gd name="connsiteX24" fmla="*/ 266565 w 338128"/>
                  <a:gd name="connsiteY24" fmla="*/ 292457 h 333375"/>
                  <a:gd name="connsiteX25" fmla="*/ 271826 w 338128"/>
                  <a:gd name="connsiteY25" fmla="*/ 289838 h 333375"/>
                  <a:gd name="connsiteX26" fmla="*/ 275773 w 338128"/>
                  <a:gd name="connsiteY26" fmla="*/ 284599 h 333375"/>
                  <a:gd name="connsiteX27" fmla="*/ 288926 w 338128"/>
                  <a:gd name="connsiteY27" fmla="*/ 287218 h 333375"/>
                  <a:gd name="connsiteX28" fmla="*/ 281034 w 338128"/>
                  <a:gd name="connsiteY28" fmla="*/ 297696 h 333375"/>
                  <a:gd name="connsiteX29" fmla="*/ 266565 w 338128"/>
                  <a:gd name="connsiteY29" fmla="*/ 301625 h 333375"/>
                  <a:gd name="connsiteX30" fmla="*/ 246834 w 338128"/>
                  <a:gd name="connsiteY30" fmla="*/ 293767 h 333375"/>
                  <a:gd name="connsiteX31" fmla="*/ 242888 w 338128"/>
                  <a:gd name="connsiteY31" fmla="*/ 275431 h 333375"/>
                  <a:gd name="connsiteX32" fmla="*/ 249465 w 338128"/>
                  <a:gd name="connsiteY32" fmla="*/ 255786 h 333375"/>
                  <a:gd name="connsiteX33" fmla="*/ 265250 w 338128"/>
                  <a:gd name="connsiteY33" fmla="*/ 249237 h 333375"/>
                  <a:gd name="connsiteX34" fmla="*/ 221026 w 338128"/>
                  <a:gd name="connsiteY34" fmla="*/ 249237 h 333375"/>
                  <a:gd name="connsiteX35" fmla="*/ 228919 w 338128"/>
                  <a:gd name="connsiteY35" fmla="*/ 250580 h 333375"/>
                  <a:gd name="connsiteX36" fmla="*/ 234180 w 338128"/>
                  <a:gd name="connsiteY36" fmla="*/ 254610 h 333375"/>
                  <a:gd name="connsiteX37" fmla="*/ 238126 w 338128"/>
                  <a:gd name="connsiteY37" fmla="*/ 261327 h 333375"/>
                  <a:gd name="connsiteX38" fmla="*/ 238126 w 338128"/>
                  <a:gd name="connsiteY38" fmla="*/ 269386 h 333375"/>
                  <a:gd name="connsiteX39" fmla="*/ 238126 w 338128"/>
                  <a:gd name="connsiteY39" fmla="*/ 301625 h 333375"/>
                  <a:gd name="connsiteX40" fmla="*/ 224973 w 338128"/>
                  <a:gd name="connsiteY40" fmla="*/ 301625 h 333375"/>
                  <a:gd name="connsiteX41" fmla="*/ 224973 w 338128"/>
                  <a:gd name="connsiteY41" fmla="*/ 276103 h 333375"/>
                  <a:gd name="connsiteX42" fmla="*/ 223657 w 338128"/>
                  <a:gd name="connsiteY42" fmla="*/ 265357 h 333375"/>
                  <a:gd name="connsiteX43" fmla="*/ 221026 w 338128"/>
                  <a:gd name="connsiteY43" fmla="*/ 261327 h 333375"/>
                  <a:gd name="connsiteX44" fmla="*/ 217080 w 338128"/>
                  <a:gd name="connsiteY44" fmla="*/ 259983 h 333375"/>
                  <a:gd name="connsiteX45" fmla="*/ 210503 w 338128"/>
                  <a:gd name="connsiteY45" fmla="*/ 261327 h 333375"/>
                  <a:gd name="connsiteX46" fmla="*/ 206557 w 338128"/>
                  <a:gd name="connsiteY46" fmla="*/ 266700 h 333375"/>
                  <a:gd name="connsiteX47" fmla="*/ 205241 w 338128"/>
                  <a:gd name="connsiteY47" fmla="*/ 278789 h 333375"/>
                  <a:gd name="connsiteX48" fmla="*/ 205241 w 338128"/>
                  <a:gd name="connsiteY48" fmla="*/ 301625 h 333375"/>
                  <a:gd name="connsiteX49" fmla="*/ 192088 w 338128"/>
                  <a:gd name="connsiteY49" fmla="*/ 301625 h 333375"/>
                  <a:gd name="connsiteX50" fmla="*/ 192088 w 338128"/>
                  <a:gd name="connsiteY50" fmla="*/ 250580 h 333375"/>
                  <a:gd name="connsiteX51" fmla="*/ 203926 w 338128"/>
                  <a:gd name="connsiteY51" fmla="*/ 250580 h 333375"/>
                  <a:gd name="connsiteX52" fmla="*/ 203926 w 338128"/>
                  <a:gd name="connsiteY52" fmla="*/ 258640 h 333375"/>
                  <a:gd name="connsiteX53" fmla="*/ 221026 w 338128"/>
                  <a:gd name="connsiteY53" fmla="*/ 249237 h 333375"/>
                  <a:gd name="connsiteX54" fmla="*/ 122601 w 338128"/>
                  <a:gd name="connsiteY54" fmla="*/ 249237 h 333375"/>
                  <a:gd name="connsiteX55" fmla="*/ 130493 w 338128"/>
                  <a:gd name="connsiteY55" fmla="*/ 250580 h 333375"/>
                  <a:gd name="connsiteX56" fmla="*/ 135755 w 338128"/>
                  <a:gd name="connsiteY56" fmla="*/ 254610 h 333375"/>
                  <a:gd name="connsiteX57" fmla="*/ 138385 w 338128"/>
                  <a:gd name="connsiteY57" fmla="*/ 261327 h 333375"/>
                  <a:gd name="connsiteX58" fmla="*/ 139701 w 338128"/>
                  <a:gd name="connsiteY58" fmla="*/ 269386 h 333375"/>
                  <a:gd name="connsiteX59" fmla="*/ 139701 w 338128"/>
                  <a:gd name="connsiteY59" fmla="*/ 301625 h 333375"/>
                  <a:gd name="connsiteX60" fmla="*/ 126547 w 338128"/>
                  <a:gd name="connsiteY60" fmla="*/ 301625 h 333375"/>
                  <a:gd name="connsiteX61" fmla="*/ 126547 w 338128"/>
                  <a:gd name="connsiteY61" fmla="*/ 276103 h 333375"/>
                  <a:gd name="connsiteX62" fmla="*/ 125232 w 338128"/>
                  <a:gd name="connsiteY62" fmla="*/ 265357 h 333375"/>
                  <a:gd name="connsiteX63" fmla="*/ 122601 w 338128"/>
                  <a:gd name="connsiteY63" fmla="*/ 261327 h 333375"/>
                  <a:gd name="connsiteX64" fmla="*/ 117339 w 338128"/>
                  <a:gd name="connsiteY64" fmla="*/ 259983 h 333375"/>
                  <a:gd name="connsiteX65" fmla="*/ 112078 w 338128"/>
                  <a:gd name="connsiteY65" fmla="*/ 261327 h 333375"/>
                  <a:gd name="connsiteX66" fmla="*/ 108132 w 338128"/>
                  <a:gd name="connsiteY66" fmla="*/ 266700 h 333375"/>
                  <a:gd name="connsiteX67" fmla="*/ 106816 w 338128"/>
                  <a:gd name="connsiteY67" fmla="*/ 278789 h 333375"/>
                  <a:gd name="connsiteX68" fmla="*/ 106816 w 338128"/>
                  <a:gd name="connsiteY68" fmla="*/ 301625 h 333375"/>
                  <a:gd name="connsiteX69" fmla="*/ 93663 w 338128"/>
                  <a:gd name="connsiteY69" fmla="*/ 301625 h 333375"/>
                  <a:gd name="connsiteX70" fmla="*/ 93663 w 338128"/>
                  <a:gd name="connsiteY70" fmla="*/ 250580 h 333375"/>
                  <a:gd name="connsiteX71" fmla="*/ 106816 w 338128"/>
                  <a:gd name="connsiteY71" fmla="*/ 250580 h 333375"/>
                  <a:gd name="connsiteX72" fmla="*/ 106816 w 338128"/>
                  <a:gd name="connsiteY72" fmla="*/ 258640 h 333375"/>
                  <a:gd name="connsiteX73" fmla="*/ 122601 w 338128"/>
                  <a:gd name="connsiteY73" fmla="*/ 249237 h 333375"/>
                  <a:gd name="connsiteX74" fmla="*/ 61119 w 338128"/>
                  <a:gd name="connsiteY74" fmla="*/ 249237 h 333375"/>
                  <a:gd name="connsiteX75" fmla="*/ 79455 w 338128"/>
                  <a:gd name="connsiteY75" fmla="*/ 257095 h 333375"/>
                  <a:gd name="connsiteX76" fmla="*/ 87313 w 338128"/>
                  <a:gd name="connsiteY76" fmla="*/ 275431 h 333375"/>
                  <a:gd name="connsiteX77" fmla="*/ 79455 w 338128"/>
                  <a:gd name="connsiteY77" fmla="*/ 293767 h 333375"/>
                  <a:gd name="connsiteX78" fmla="*/ 61119 w 338128"/>
                  <a:gd name="connsiteY78" fmla="*/ 301625 h 333375"/>
                  <a:gd name="connsiteX79" fmla="*/ 48022 w 338128"/>
                  <a:gd name="connsiteY79" fmla="*/ 299006 h 333375"/>
                  <a:gd name="connsiteX80" fmla="*/ 38854 w 338128"/>
                  <a:gd name="connsiteY80" fmla="*/ 289838 h 333375"/>
                  <a:gd name="connsiteX81" fmla="*/ 34925 w 338128"/>
                  <a:gd name="connsiteY81" fmla="*/ 275431 h 333375"/>
                  <a:gd name="connsiteX82" fmla="*/ 38854 w 338128"/>
                  <a:gd name="connsiteY82" fmla="*/ 262334 h 333375"/>
                  <a:gd name="connsiteX83" fmla="*/ 48022 w 338128"/>
                  <a:gd name="connsiteY83" fmla="*/ 253166 h 333375"/>
                  <a:gd name="connsiteX84" fmla="*/ 61119 w 338128"/>
                  <a:gd name="connsiteY84" fmla="*/ 249237 h 333375"/>
                  <a:gd name="connsiteX85" fmla="*/ 169863 w 338128"/>
                  <a:gd name="connsiteY85" fmla="*/ 231775 h 333375"/>
                  <a:gd name="connsiteX86" fmla="*/ 182563 w 338128"/>
                  <a:gd name="connsiteY86" fmla="*/ 231775 h 333375"/>
                  <a:gd name="connsiteX87" fmla="*/ 182563 w 338128"/>
                  <a:gd name="connsiteY87" fmla="*/ 244475 h 333375"/>
                  <a:gd name="connsiteX88" fmla="*/ 169863 w 338128"/>
                  <a:gd name="connsiteY88" fmla="*/ 244475 h 333375"/>
                  <a:gd name="connsiteX89" fmla="*/ 147638 w 338128"/>
                  <a:gd name="connsiteY89" fmla="*/ 231775 h 333375"/>
                  <a:gd name="connsiteX90" fmla="*/ 161926 w 338128"/>
                  <a:gd name="connsiteY90" fmla="*/ 231775 h 333375"/>
                  <a:gd name="connsiteX91" fmla="*/ 161926 w 338128"/>
                  <a:gd name="connsiteY91" fmla="*/ 301625 h 333375"/>
                  <a:gd name="connsiteX92" fmla="*/ 147638 w 338128"/>
                  <a:gd name="connsiteY92" fmla="*/ 301625 h 333375"/>
                  <a:gd name="connsiteX93" fmla="*/ 35674 w 338128"/>
                  <a:gd name="connsiteY93" fmla="*/ 217487 h 333375"/>
                  <a:gd name="connsiteX94" fmla="*/ 23813 w 338128"/>
                  <a:gd name="connsiteY94" fmla="*/ 229159 h 333375"/>
                  <a:gd name="connsiteX95" fmla="*/ 23813 w 338128"/>
                  <a:gd name="connsiteY95" fmla="*/ 297891 h 333375"/>
                  <a:gd name="connsiteX96" fmla="*/ 35674 w 338128"/>
                  <a:gd name="connsiteY96" fmla="*/ 309562 h 333375"/>
                  <a:gd name="connsiteX97" fmla="*/ 291352 w 338128"/>
                  <a:gd name="connsiteY97" fmla="*/ 309562 h 333375"/>
                  <a:gd name="connsiteX98" fmla="*/ 303213 w 338128"/>
                  <a:gd name="connsiteY98" fmla="*/ 297891 h 333375"/>
                  <a:gd name="connsiteX99" fmla="*/ 303213 w 338128"/>
                  <a:gd name="connsiteY99" fmla="*/ 229159 h 333375"/>
                  <a:gd name="connsiteX100" fmla="*/ 291352 w 338128"/>
                  <a:gd name="connsiteY100" fmla="*/ 217487 h 333375"/>
                  <a:gd name="connsiteX101" fmla="*/ 167323 w 338128"/>
                  <a:gd name="connsiteY101" fmla="*/ 188595 h 333375"/>
                  <a:gd name="connsiteX102" fmla="*/ 157163 w 338128"/>
                  <a:gd name="connsiteY102" fmla="*/ 193675 h 333375"/>
                  <a:gd name="connsiteX103" fmla="*/ 169863 w 338128"/>
                  <a:gd name="connsiteY103" fmla="*/ 193675 h 333375"/>
                  <a:gd name="connsiteX104" fmla="*/ 167323 w 338128"/>
                  <a:gd name="connsiteY104" fmla="*/ 188595 h 333375"/>
                  <a:gd name="connsiteX105" fmla="*/ 275321 w 338128"/>
                  <a:gd name="connsiteY105" fmla="*/ 76200 h 333375"/>
                  <a:gd name="connsiteX106" fmla="*/ 287151 w 338128"/>
                  <a:gd name="connsiteY106" fmla="*/ 81459 h 333375"/>
                  <a:gd name="connsiteX107" fmla="*/ 288465 w 338128"/>
                  <a:gd name="connsiteY107" fmla="*/ 93291 h 333375"/>
                  <a:gd name="connsiteX108" fmla="*/ 287151 w 338128"/>
                  <a:gd name="connsiteY108" fmla="*/ 95920 h 333375"/>
                  <a:gd name="connsiteX109" fmla="*/ 331840 w 338128"/>
                  <a:gd name="connsiteY109" fmla="*/ 118269 h 333375"/>
                  <a:gd name="connsiteX110" fmla="*/ 337097 w 338128"/>
                  <a:gd name="connsiteY110" fmla="*/ 132730 h 333375"/>
                  <a:gd name="connsiteX111" fmla="*/ 326582 w 338128"/>
                  <a:gd name="connsiteY111" fmla="*/ 153765 h 333375"/>
                  <a:gd name="connsiteX112" fmla="*/ 321325 w 338128"/>
                  <a:gd name="connsiteY112" fmla="*/ 159023 h 333375"/>
                  <a:gd name="connsiteX113" fmla="*/ 312124 w 338128"/>
                  <a:gd name="connsiteY113" fmla="*/ 159023 h 333375"/>
                  <a:gd name="connsiteX114" fmla="*/ 267435 w 338128"/>
                  <a:gd name="connsiteY114" fmla="*/ 136674 h 333375"/>
                  <a:gd name="connsiteX115" fmla="*/ 256920 w 338128"/>
                  <a:gd name="connsiteY115" fmla="*/ 143248 h 333375"/>
                  <a:gd name="connsiteX116" fmla="*/ 246405 w 338128"/>
                  <a:gd name="connsiteY116" fmla="*/ 137989 h 333375"/>
                  <a:gd name="connsiteX117" fmla="*/ 220117 w 338128"/>
                  <a:gd name="connsiteY117" fmla="*/ 99864 h 333375"/>
                  <a:gd name="connsiteX118" fmla="*/ 220117 w 338128"/>
                  <a:gd name="connsiteY118" fmla="*/ 86717 h 333375"/>
                  <a:gd name="connsiteX119" fmla="*/ 229318 w 338128"/>
                  <a:gd name="connsiteY119" fmla="*/ 80144 h 333375"/>
                  <a:gd name="connsiteX120" fmla="*/ 166150 w 338128"/>
                  <a:gd name="connsiteY120" fmla="*/ 0 h 333375"/>
                  <a:gd name="connsiteX121" fmla="*/ 274279 w 338128"/>
                  <a:gd name="connsiteY121" fmla="*/ 59062 h 333375"/>
                  <a:gd name="connsiteX122" fmla="*/ 247906 w 338128"/>
                  <a:gd name="connsiteY122" fmla="*/ 61687 h 333375"/>
                  <a:gd name="connsiteX123" fmla="*/ 172743 w 338128"/>
                  <a:gd name="connsiteY123" fmla="*/ 23625 h 333375"/>
                  <a:gd name="connsiteX124" fmla="*/ 170106 w 338128"/>
                  <a:gd name="connsiteY124" fmla="*/ 24937 h 333375"/>
                  <a:gd name="connsiteX125" fmla="*/ 174061 w 338128"/>
                  <a:gd name="connsiteY125" fmla="*/ 34125 h 333375"/>
                  <a:gd name="connsiteX126" fmla="*/ 170106 w 338128"/>
                  <a:gd name="connsiteY126" fmla="*/ 40687 h 333375"/>
                  <a:gd name="connsiteX127" fmla="*/ 160875 w 338128"/>
                  <a:gd name="connsiteY127" fmla="*/ 31500 h 333375"/>
                  <a:gd name="connsiteX128" fmla="*/ 154282 w 338128"/>
                  <a:gd name="connsiteY128" fmla="*/ 27562 h 333375"/>
                  <a:gd name="connsiteX129" fmla="*/ 145051 w 338128"/>
                  <a:gd name="connsiteY129" fmla="*/ 30187 h 333375"/>
                  <a:gd name="connsiteX130" fmla="*/ 135821 w 338128"/>
                  <a:gd name="connsiteY130" fmla="*/ 32812 h 333375"/>
                  <a:gd name="connsiteX131" fmla="*/ 122634 w 338128"/>
                  <a:gd name="connsiteY131" fmla="*/ 39375 h 333375"/>
                  <a:gd name="connsiteX132" fmla="*/ 127909 w 338128"/>
                  <a:gd name="connsiteY132" fmla="*/ 44625 h 333375"/>
                  <a:gd name="connsiteX133" fmla="*/ 139777 w 338128"/>
                  <a:gd name="connsiteY133" fmla="*/ 43312 h 333375"/>
                  <a:gd name="connsiteX134" fmla="*/ 149007 w 338128"/>
                  <a:gd name="connsiteY134" fmla="*/ 44625 h 333375"/>
                  <a:gd name="connsiteX135" fmla="*/ 152963 w 338128"/>
                  <a:gd name="connsiteY135" fmla="*/ 53812 h 333375"/>
                  <a:gd name="connsiteX136" fmla="*/ 155600 w 338128"/>
                  <a:gd name="connsiteY136" fmla="*/ 63000 h 333375"/>
                  <a:gd name="connsiteX137" fmla="*/ 156919 w 338128"/>
                  <a:gd name="connsiteY137" fmla="*/ 68250 h 333375"/>
                  <a:gd name="connsiteX138" fmla="*/ 160875 w 338128"/>
                  <a:gd name="connsiteY138" fmla="*/ 65625 h 333375"/>
                  <a:gd name="connsiteX139" fmla="*/ 170106 w 338128"/>
                  <a:gd name="connsiteY139" fmla="*/ 74812 h 333375"/>
                  <a:gd name="connsiteX140" fmla="*/ 159556 w 338128"/>
                  <a:gd name="connsiteY140" fmla="*/ 82688 h 333375"/>
                  <a:gd name="connsiteX141" fmla="*/ 143733 w 338128"/>
                  <a:gd name="connsiteY141" fmla="*/ 72187 h 333375"/>
                  <a:gd name="connsiteX142" fmla="*/ 126590 w 338128"/>
                  <a:gd name="connsiteY142" fmla="*/ 56437 h 333375"/>
                  <a:gd name="connsiteX143" fmla="*/ 113404 w 338128"/>
                  <a:gd name="connsiteY143" fmla="*/ 48562 h 333375"/>
                  <a:gd name="connsiteX144" fmla="*/ 102854 w 338128"/>
                  <a:gd name="connsiteY144" fmla="*/ 52500 h 333375"/>
                  <a:gd name="connsiteX145" fmla="*/ 85712 w 338128"/>
                  <a:gd name="connsiteY145" fmla="*/ 69562 h 333375"/>
                  <a:gd name="connsiteX146" fmla="*/ 79119 w 338128"/>
                  <a:gd name="connsiteY146" fmla="*/ 89250 h 333375"/>
                  <a:gd name="connsiteX147" fmla="*/ 88349 w 338128"/>
                  <a:gd name="connsiteY147" fmla="*/ 105000 h 333375"/>
                  <a:gd name="connsiteX148" fmla="*/ 100217 w 338128"/>
                  <a:gd name="connsiteY148" fmla="*/ 114188 h 333375"/>
                  <a:gd name="connsiteX149" fmla="*/ 108129 w 338128"/>
                  <a:gd name="connsiteY149" fmla="*/ 116813 h 333375"/>
                  <a:gd name="connsiteX150" fmla="*/ 112085 w 338128"/>
                  <a:gd name="connsiteY150" fmla="*/ 123375 h 333375"/>
                  <a:gd name="connsiteX151" fmla="*/ 101536 w 338128"/>
                  <a:gd name="connsiteY151" fmla="*/ 123375 h 333375"/>
                  <a:gd name="connsiteX152" fmla="*/ 98898 w 338128"/>
                  <a:gd name="connsiteY152" fmla="*/ 141750 h 333375"/>
                  <a:gd name="connsiteX153" fmla="*/ 93624 w 338128"/>
                  <a:gd name="connsiteY153" fmla="*/ 164063 h 333375"/>
                  <a:gd name="connsiteX154" fmla="*/ 97580 w 338128"/>
                  <a:gd name="connsiteY154" fmla="*/ 194250 h 333375"/>
                  <a:gd name="connsiteX155" fmla="*/ 145051 w 338128"/>
                  <a:gd name="connsiteY155" fmla="*/ 194250 h 333375"/>
                  <a:gd name="connsiteX156" fmla="*/ 159556 w 338128"/>
                  <a:gd name="connsiteY156" fmla="*/ 174563 h 333375"/>
                  <a:gd name="connsiteX157" fmla="*/ 176699 w 338128"/>
                  <a:gd name="connsiteY157" fmla="*/ 152250 h 333375"/>
                  <a:gd name="connsiteX158" fmla="*/ 193841 w 338128"/>
                  <a:gd name="connsiteY158" fmla="*/ 143063 h 333375"/>
                  <a:gd name="connsiteX159" fmla="*/ 195160 w 338128"/>
                  <a:gd name="connsiteY159" fmla="*/ 136500 h 333375"/>
                  <a:gd name="connsiteX160" fmla="*/ 185929 w 338128"/>
                  <a:gd name="connsiteY160" fmla="*/ 129938 h 333375"/>
                  <a:gd name="connsiteX161" fmla="*/ 181973 w 338128"/>
                  <a:gd name="connsiteY161" fmla="*/ 118125 h 333375"/>
                  <a:gd name="connsiteX162" fmla="*/ 175380 w 338128"/>
                  <a:gd name="connsiteY162" fmla="*/ 102375 h 333375"/>
                  <a:gd name="connsiteX163" fmla="*/ 179336 w 338128"/>
                  <a:gd name="connsiteY163" fmla="*/ 94500 h 333375"/>
                  <a:gd name="connsiteX164" fmla="*/ 187248 w 338128"/>
                  <a:gd name="connsiteY164" fmla="*/ 112875 h 333375"/>
                  <a:gd name="connsiteX165" fmla="*/ 197797 w 338128"/>
                  <a:gd name="connsiteY165" fmla="*/ 122063 h 333375"/>
                  <a:gd name="connsiteX166" fmla="*/ 212302 w 338128"/>
                  <a:gd name="connsiteY166" fmla="*/ 118125 h 333375"/>
                  <a:gd name="connsiteX167" fmla="*/ 242632 w 338128"/>
                  <a:gd name="connsiteY167" fmla="*/ 165375 h 333375"/>
                  <a:gd name="connsiteX168" fmla="*/ 257137 w 338128"/>
                  <a:gd name="connsiteY168" fmla="*/ 173250 h 333375"/>
                  <a:gd name="connsiteX169" fmla="*/ 258455 w 338128"/>
                  <a:gd name="connsiteY169" fmla="*/ 173250 h 333375"/>
                  <a:gd name="connsiteX170" fmla="*/ 272961 w 338128"/>
                  <a:gd name="connsiteY170" fmla="*/ 162750 h 333375"/>
                  <a:gd name="connsiteX171" fmla="*/ 274279 w 338128"/>
                  <a:gd name="connsiteY171" fmla="*/ 160125 h 333375"/>
                  <a:gd name="connsiteX172" fmla="*/ 290103 w 338128"/>
                  <a:gd name="connsiteY172" fmla="*/ 168000 h 333375"/>
                  <a:gd name="connsiteX173" fmla="*/ 278235 w 338128"/>
                  <a:gd name="connsiteY173" fmla="*/ 194250 h 333375"/>
                  <a:gd name="connsiteX174" fmla="*/ 305927 w 338128"/>
                  <a:gd name="connsiteY174" fmla="*/ 194250 h 333375"/>
                  <a:gd name="connsiteX175" fmla="*/ 327025 w 338128"/>
                  <a:gd name="connsiteY175" fmla="*/ 213938 h 333375"/>
                  <a:gd name="connsiteX176" fmla="*/ 327025 w 338128"/>
                  <a:gd name="connsiteY176" fmla="*/ 312375 h 333375"/>
                  <a:gd name="connsiteX177" fmla="*/ 305927 w 338128"/>
                  <a:gd name="connsiteY177" fmla="*/ 333375 h 333375"/>
                  <a:gd name="connsiteX178" fmla="*/ 19779 w 338128"/>
                  <a:gd name="connsiteY178" fmla="*/ 333375 h 333375"/>
                  <a:gd name="connsiteX179" fmla="*/ 0 w 338128"/>
                  <a:gd name="connsiteY179" fmla="*/ 312375 h 333375"/>
                  <a:gd name="connsiteX180" fmla="*/ 0 w 338128"/>
                  <a:gd name="connsiteY180" fmla="*/ 211313 h 333375"/>
                  <a:gd name="connsiteX181" fmla="*/ 18461 w 338128"/>
                  <a:gd name="connsiteY181" fmla="*/ 194250 h 333375"/>
                  <a:gd name="connsiteX182" fmla="*/ 54064 w 338128"/>
                  <a:gd name="connsiteY182" fmla="*/ 194250 h 333375"/>
                  <a:gd name="connsiteX183" fmla="*/ 36922 w 338128"/>
                  <a:gd name="connsiteY183" fmla="*/ 129938 h 333375"/>
                  <a:gd name="connsiteX184" fmla="*/ 166150 w 338128"/>
                  <a:gd name="connsiteY184" fmla="*/ 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</a:cxnLst>
                <a:rect l="l" t="t" r="r" b="b"/>
                <a:pathLst>
                  <a:path w="338128" h="333375">
                    <a:moveTo>
                      <a:pt x="266595" y="260350"/>
                    </a:moveTo>
                    <a:cubicBezTo>
                      <a:pt x="263843" y="260350"/>
                      <a:pt x="261092" y="261585"/>
                      <a:pt x="258340" y="262820"/>
                    </a:cubicBezTo>
                    <a:cubicBezTo>
                      <a:pt x="256964" y="265289"/>
                      <a:pt x="255588" y="267759"/>
                      <a:pt x="255588" y="271463"/>
                    </a:cubicBezTo>
                    <a:cubicBezTo>
                      <a:pt x="255588" y="271463"/>
                      <a:pt x="255588" y="271463"/>
                      <a:pt x="276226" y="271463"/>
                    </a:cubicBezTo>
                    <a:cubicBezTo>
                      <a:pt x="276226" y="267759"/>
                      <a:pt x="274850" y="265289"/>
                      <a:pt x="273475" y="262820"/>
                    </a:cubicBezTo>
                    <a:cubicBezTo>
                      <a:pt x="272099" y="261585"/>
                      <a:pt x="269347" y="260350"/>
                      <a:pt x="266595" y="260350"/>
                    </a:cubicBezTo>
                    <a:close/>
                    <a:moveTo>
                      <a:pt x="61119" y="260350"/>
                    </a:moveTo>
                    <a:cubicBezTo>
                      <a:pt x="57150" y="260350"/>
                      <a:pt x="54505" y="261673"/>
                      <a:pt x="51859" y="264319"/>
                    </a:cubicBezTo>
                    <a:cubicBezTo>
                      <a:pt x="50536" y="266965"/>
                      <a:pt x="49213" y="270933"/>
                      <a:pt x="49213" y="276225"/>
                    </a:cubicBezTo>
                    <a:cubicBezTo>
                      <a:pt x="49213" y="281517"/>
                      <a:pt x="50536" y="285486"/>
                      <a:pt x="51859" y="288131"/>
                    </a:cubicBezTo>
                    <a:cubicBezTo>
                      <a:pt x="54505" y="290777"/>
                      <a:pt x="57150" y="292100"/>
                      <a:pt x="61119" y="292100"/>
                    </a:cubicBezTo>
                    <a:cubicBezTo>
                      <a:pt x="65088" y="292100"/>
                      <a:pt x="67734" y="290777"/>
                      <a:pt x="70380" y="288131"/>
                    </a:cubicBezTo>
                    <a:cubicBezTo>
                      <a:pt x="71703" y="285486"/>
                      <a:pt x="73026" y="281517"/>
                      <a:pt x="73026" y="276225"/>
                    </a:cubicBezTo>
                    <a:cubicBezTo>
                      <a:pt x="73026" y="270933"/>
                      <a:pt x="71703" y="266965"/>
                      <a:pt x="70380" y="264319"/>
                    </a:cubicBezTo>
                    <a:cubicBezTo>
                      <a:pt x="67734" y="261673"/>
                      <a:pt x="65088" y="260350"/>
                      <a:pt x="61119" y="260350"/>
                    </a:cubicBezTo>
                    <a:close/>
                    <a:moveTo>
                      <a:pt x="169863" y="250825"/>
                    </a:moveTo>
                    <a:lnTo>
                      <a:pt x="182563" y="250825"/>
                    </a:lnTo>
                    <a:lnTo>
                      <a:pt x="182563" y="301625"/>
                    </a:lnTo>
                    <a:lnTo>
                      <a:pt x="169863" y="301625"/>
                    </a:lnTo>
                    <a:close/>
                    <a:moveTo>
                      <a:pt x="265250" y="249237"/>
                    </a:moveTo>
                    <a:cubicBezTo>
                      <a:pt x="273142" y="249237"/>
                      <a:pt x="278403" y="251857"/>
                      <a:pt x="283665" y="257095"/>
                    </a:cubicBezTo>
                    <a:cubicBezTo>
                      <a:pt x="287611" y="262334"/>
                      <a:pt x="288926" y="268883"/>
                      <a:pt x="288926" y="279360"/>
                    </a:cubicBezTo>
                    <a:cubicBezTo>
                      <a:pt x="288926" y="279360"/>
                      <a:pt x="288926" y="279360"/>
                      <a:pt x="256042" y="279360"/>
                    </a:cubicBezTo>
                    <a:cubicBezTo>
                      <a:pt x="256042" y="283289"/>
                      <a:pt x="257357" y="285909"/>
                      <a:pt x="258673" y="288528"/>
                    </a:cubicBezTo>
                    <a:cubicBezTo>
                      <a:pt x="261303" y="291148"/>
                      <a:pt x="263934" y="292457"/>
                      <a:pt x="266565" y="292457"/>
                    </a:cubicBezTo>
                    <a:cubicBezTo>
                      <a:pt x="269196" y="292457"/>
                      <a:pt x="270511" y="291148"/>
                      <a:pt x="271826" y="289838"/>
                    </a:cubicBezTo>
                    <a:cubicBezTo>
                      <a:pt x="273142" y="288528"/>
                      <a:pt x="274457" y="287218"/>
                      <a:pt x="275773" y="284599"/>
                    </a:cubicBezTo>
                    <a:cubicBezTo>
                      <a:pt x="275773" y="284599"/>
                      <a:pt x="275773" y="284599"/>
                      <a:pt x="288926" y="287218"/>
                    </a:cubicBezTo>
                    <a:cubicBezTo>
                      <a:pt x="286296" y="291148"/>
                      <a:pt x="283665" y="295077"/>
                      <a:pt x="281034" y="297696"/>
                    </a:cubicBezTo>
                    <a:cubicBezTo>
                      <a:pt x="277088" y="300315"/>
                      <a:pt x="271826" y="301625"/>
                      <a:pt x="266565" y="301625"/>
                    </a:cubicBezTo>
                    <a:cubicBezTo>
                      <a:pt x="257357" y="301625"/>
                      <a:pt x="252096" y="299006"/>
                      <a:pt x="246834" y="293767"/>
                    </a:cubicBezTo>
                    <a:cubicBezTo>
                      <a:pt x="244204" y="288528"/>
                      <a:pt x="242888" y="283289"/>
                      <a:pt x="242888" y="275431"/>
                    </a:cubicBezTo>
                    <a:cubicBezTo>
                      <a:pt x="242888" y="267573"/>
                      <a:pt x="244204" y="261024"/>
                      <a:pt x="249465" y="255786"/>
                    </a:cubicBezTo>
                    <a:cubicBezTo>
                      <a:pt x="253411" y="251857"/>
                      <a:pt x="258673" y="249237"/>
                      <a:pt x="265250" y="249237"/>
                    </a:cubicBezTo>
                    <a:close/>
                    <a:moveTo>
                      <a:pt x="221026" y="249237"/>
                    </a:moveTo>
                    <a:cubicBezTo>
                      <a:pt x="223657" y="249237"/>
                      <a:pt x="226288" y="249237"/>
                      <a:pt x="228919" y="250580"/>
                    </a:cubicBezTo>
                    <a:cubicBezTo>
                      <a:pt x="231549" y="251924"/>
                      <a:pt x="234180" y="253267"/>
                      <a:pt x="234180" y="254610"/>
                    </a:cubicBezTo>
                    <a:cubicBezTo>
                      <a:pt x="235496" y="257297"/>
                      <a:pt x="236811" y="258640"/>
                      <a:pt x="238126" y="261327"/>
                    </a:cubicBezTo>
                    <a:cubicBezTo>
                      <a:pt x="238126" y="262670"/>
                      <a:pt x="238126" y="265357"/>
                      <a:pt x="238126" y="269386"/>
                    </a:cubicBezTo>
                    <a:cubicBezTo>
                      <a:pt x="238126" y="269386"/>
                      <a:pt x="238126" y="269386"/>
                      <a:pt x="238126" y="301625"/>
                    </a:cubicBezTo>
                    <a:cubicBezTo>
                      <a:pt x="238126" y="301625"/>
                      <a:pt x="238126" y="301625"/>
                      <a:pt x="224973" y="301625"/>
                    </a:cubicBezTo>
                    <a:cubicBezTo>
                      <a:pt x="224973" y="301625"/>
                      <a:pt x="224973" y="301625"/>
                      <a:pt x="224973" y="276103"/>
                    </a:cubicBezTo>
                    <a:cubicBezTo>
                      <a:pt x="224973" y="270730"/>
                      <a:pt x="224973" y="266700"/>
                      <a:pt x="223657" y="265357"/>
                    </a:cubicBezTo>
                    <a:cubicBezTo>
                      <a:pt x="223657" y="262670"/>
                      <a:pt x="222342" y="261327"/>
                      <a:pt x="221026" y="261327"/>
                    </a:cubicBezTo>
                    <a:cubicBezTo>
                      <a:pt x="219711" y="259983"/>
                      <a:pt x="218396" y="259983"/>
                      <a:pt x="217080" y="259983"/>
                    </a:cubicBezTo>
                    <a:cubicBezTo>
                      <a:pt x="214449" y="259983"/>
                      <a:pt x="211818" y="259983"/>
                      <a:pt x="210503" y="261327"/>
                    </a:cubicBezTo>
                    <a:cubicBezTo>
                      <a:pt x="207872" y="262670"/>
                      <a:pt x="207872" y="264013"/>
                      <a:pt x="206557" y="266700"/>
                    </a:cubicBezTo>
                    <a:cubicBezTo>
                      <a:pt x="206557" y="269386"/>
                      <a:pt x="205241" y="273416"/>
                      <a:pt x="205241" y="278789"/>
                    </a:cubicBezTo>
                    <a:lnTo>
                      <a:pt x="205241" y="301625"/>
                    </a:lnTo>
                    <a:cubicBezTo>
                      <a:pt x="205241" y="301625"/>
                      <a:pt x="205241" y="301625"/>
                      <a:pt x="192088" y="301625"/>
                    </a:cubicBezTo>
                    <a:cubicBezTo>
                      <a:pt x="192088" y="301625"/>
                      <a:pt x="192088" y="301625"/>
                      <a:pt x="192088" y="250580"/>
                    </a:cubicBezTo>
                    <a:cubicBezTo>
                      <a:pt x="192088" y="250580"/>
                      <a:pt x="192088" y="250580"/>
                      <a:pt x="203926" y="250580"/>
                    </a:cubicBezTo>
                    <a:cubicBezTo>
                      <a:pt x="203926" y="250580"/>
                      <a:pt x="203926" y="250580"/>
                      <a:pt x="203926" y="258640"/>
                    </a:cubicBezTo>
                    <a:cubicBezTo>
                      <a:pt x="209188" y="251924"/>
                      <a:pt x="214449" y="249237"/>
                      <a:pt x="221026" y="249237"/>
                    </a:cubicBezTo>
                    <a:close/>
                    <a:moveTo>
                      <a:pt x="122601" y="249237"/>
                    </a:moveTo>
                    <a:cubicBezTo>
                      <a:pt x="125232" y="249237"/>
                      <a:pt x="127862" y="249237"/>
                      <a:pt x="130493" y="250580"/>
                    </a:cubicBezTo>
                    <a:cubicBezTo>
                      <a:pt x="133124" y="251924"/>
                      <a:pt x="134439" y="253267"/>
                      <a:pt x="135755" y="254610"/>
                    </a:cubicBezTo>
                    <a:cubicBezTo>
                      <a:pt x="137070" y="257297"/>
                      <a:pt x="138385" y="258640"/>
                      <a:pt x="138385" y="261327"/>
                    </a:cubicBezTo>
                    <a:cubicBezTo>
                      <a:pt x="139701" y="262670"/>
                      <a:pt x="139701" y="265357"/>
                      <a:pt x="139701" y="269386"/>
                    </a:cubicBezTo>
                    <a:cubicBezTo>
                      <a:pt x="139701" y="269386"/>
                      <a:pt x="139701" y="269386"/>
                      <a:pt x="139701" y="301625"/>
                    </a:cubicBezTo>
                    <a:cubicBezTo>
                      <a:pt x="139701" y="301625"/>
                      <a:pt x="139701" y="301625"/>
                      <a:pt x="126547" y="301625"/>
                    </a:cubicBezTo>
                    <a:cubicBezTo>
                      <a:pt x="126547" y="301625"/>
                      <a:pt x="126547" y="301625"/>
                      <a:pt x="126547" y="276103"/>
                    </a:cubicBezTo>
                    <a:cubicBezTo>
                      <a:pt x="126547" y="270730"/>
                      <a:pt x="125232" y="266700"/>
                      <a:pt x="125232" y="265357"/>
                    </a:cubicBezTo>
                    <a:cubicBezTo>
                      <a:pt x="125232" y="262670"/>
                      <a:pt x="123916" y="261327"/>
                      <a:pt x="122601" y="261327"/>
                    </a:cubicBezTo>
                    <a:cubicBezTo>
                      <a:pt x="121286" y="259983"/>
                      <a:pt x="119970" y="259983"/>
                      <a:pt x="117339" y="259983"/>
                    </a:cubicBezTo>
                    <a:cubicBezTo>
                      <a:pt x="116024" y="259983"/>
                      <a:pt x="113393" y="259983"/>
                      <a:pt x="112078" y="261327"/>
                    </a:cubicBezTo>
                    <a:cubicBezTo>
                      <a:pt x="109447" y="262670"/>
                      <a:pt x="108132" y="264013"/>
                      <a:pt x="108132" y="266700"/>
                    </a:cubicBezTo>
                    <a:cubicBezTo>
                      <a:pt x="106816" y="269386"/>
                      <a:pt x="106816" y="273416"/>
                      <a:pt x="106816" y="278789"/>
                    </a:cubicBezTo>
                    <a:lnTo>
                      <a:pt x="106816" y="301625"/>
                    </a:lnTo>
                    <a:cubicBezTo>
                      <a:pt x="106816" y="301625"/>
                      <a:pt x="106816" y="301625"/>
                      <a:pt x="93663" y="301625"/>
                    </a:cubicBezTo>
                    <a:cubicBezTo>
                      <a:pt x="93663" y="301625"/>
                      <a:pt x="93663" y="301625"/>
                      <a:pt x="93663" y="250580"/>
                    </a:cubicBezTo>
                    <a:cubicBezTo>
                      <a:pt x="93663" y="250580"/>
                      <a:pt x="93663" y="250580"/>
                      <a:pt x="106816" y="250580"/>
                    </a:cubicBezTo>
                    <a:cubicBezTo>
                      <a:pt x="106816" y="250580"/>
                      <a:pt x="106816" y="250580"/>
                      <a:pt x="106816" y="258640"/>
                    </a:cubicBezTo>
                    <a:cubicBezTo>
                      <a:pt x="110763" y="251924"/>
                      <a:pt x="116024" y="249237"/>
                      <a:pt x="122601" y="249237"/>
                    </a:cubicBezTo>
                    <a:close/>
                    <a:moveTo>
                      <a:pt x="61119" y="249237"/>
                    </a:moveTo>
                    <a:cubicBezTo>
                      <a:pt x="68977" y="249237"/>
                      <a:pt x="75525" y="251857"/>
                      <a:pt x="79455" y="257095"/>
                    </a:cubicBezTo>
                    <a:cubicBezTo>
                      <a:pt x="84693" y="261024"/>
                      <a:pt x="87313" y="267573"/>
                      <a:pt x="87313" y="275431"/>
                    </a:cubicBezTo>
                    <a:cubicBezTo>
                      <a:pt x="87313" y="283289"/>
                      <a:pt x="84693" y="289838"/>
                      <a:pt x="79455" y="293767"/>
                    </a:cubicBezTo>
                    <a:cubicBezTo>
                      <a:pt x="74216" y="299006"/>
                      <a:pt x="68977" y="301625"/>
                      <a:pt x="61119" y="301625"/>
                    </a:cubicBezTo>
                    <a:cubicBezTo>
                      <a:pt x="57190" y="301625"/>
                      <a:pt x="51951" y="300315"/>
                      <a:pt x="48022" y="299006"/>
                    </a:cubicBezTo>
                    <a:cubicBezTo>
                      <a:pt x="44093" y="296386"/>
                      <a:pt x="40164" y="293767"/>
                      <a:pt x="38854" y="289838"/>
                    </a:cubicBezTo>
                    <a:cubicBezTo>
                      <a:pt x="36234" y="285909"/>
                      <a:pt x="34925" y="280670"/>
                      <a:pt x="34925" y="275431"/>
                    </a:cubicBezTo>
                    <a:cubicBezTo>
                      <a:pt x="34925" y="270192"/>
                      <a:pt x="36234" y="266263"/>
                      <a:pt x="38854" y="262334"/>
                    </a:cubicBezTo>
                    <a:cubicBezTo>
                      <a:pt x="40164" y="258405"/>
                      <a:pt x="44093" y="254476"/>
                      <a:pt x="48022" y="253166"/>
                    </a:cubicBezTo>
                    <a:cubicBezTo>
                      <a:pt x="51951" y="250547"/>
                      <a:pt x="55880" y="249237"/>
                      <a:pt x="61119" y="249237"/>
                    </a:cubicBezTo>
                    <a:close/>
                    <a:moveTo>
                      <a:pt x="169863" y="231775"/>
                    </a:moveTo>
                    <a:lnTo>
                      <a:pt x="182563" y="231775"/>
                    </a:lnTo>
                    <a:lnTo>
                      <a:pt x="182563" y="244475"/>
                    </a:lnTo>
                    <a:lnTo>
                      <a:pt x="169863" y="244475"/>
                    </a:lnTo>
                    <a:close/>
                    <a:moveTo>
                      <a:pt x="147638" y="231775"/>
                    </a:moveTo>
                    <a:lnTo>
                      <a:pt x="161926" y="231775"/>
                    </a:lnTo>
                    <a:lnTo>
                      <a:pt x="161926" y="301625"/>
                    </a:lnTo>
                    <a:lnTo>
                      <a:pt x="147638" y="301625"/>
                    </a:lnTo>
                    <a:close/>
                    <a:moveTo>
                      <a:pt x="35674" y="217487"/>
                    </a:moveTo>
                    <a:cubicBezTo>
                      <a:pt x="29084" y="217487"/>
                      <a:pt x="23813" y="222674"/>
                      <a:pt x="23813" y="229159"/>
                    </a:cubicBezTo>
                    <a:cubicBezTo>
                      <a:pt x="23813" y="229159"/>
                      <a:pt x="23813" y="229159"/>
                      <a:pt x="23813" y="297891"/>
                    </a:cubicBezTo>
                    <a:cubicBezTo>
                      <a:pt x="23813" y="304375"/>
                      <a:pt x="29084" y="309562"/>
                      <a:pt x="35674" y="309562"/>
                    </a:cubicBezTo>
                    <a:cubicBezTo>
                      <a:pt x="35674" y="309562"/>
                      <a:pt x="35674" y="309562"/>
                      <a:pt x="291352" y="309562"/>
                    </a:cubicBezTo>
                    <a:cubicBezTo>
                      <a:pt x="297942" y="309562"/>
                      <a:pt x="303213" y="304375"/>
                      <a:pt x="303213" y="297891"/>
                    </a:cubicBezTo>
                    <a:cubicBezTo>
                      <a:pt x="303213" y="297891"/>
                      <a:pt x="303213" y="297891"/>
                      <a:pt x="303213" y="229159"/>
                    </a:cubicBezTo>
                    <a:cubicBezTo>
                      <a:pt x="303213" y="222674"/>
                      <a:pt x="297942" y="217487"/>
                      <a:pt x="291352" y="217487"/>
                    </a:cubicBezTo>
                    <a:close/>
                    <a:moveTo>
                      <a:pt x="167323" y="188595"/>
                    </a:moveTo>
                    <a:cubicBezTo>
                      <a:pt x="163513" y="188595"/>
                      <a:pt x="159703" y="189865"/>
                      <a:pt x="157163" y="193675"/>
                    </a:cubicBezTo>
                    <a:cubicBezTo>
                      <a:pt x="157163" y="193675"/>
                      <a:pt x="157163" y="193675"/>
                      <a:pt x="169863" y="193675"/>
                    </a:cubicBezTo>
                    <a:cubicBezTo>
                      <a:pt x="169863" y="189865"/>
                      <a:pt x="169863" y="187325"/>
                      <a:pt x="167323" y="188595"/>
                    </a:cubicBezTo>
                    <a:close/>
                    <a:moveTo>
                      <a:pt x="275321" y="76200"/>
                    </a:moveTo>
                    <a:cubicBezTo>
                      <a:pt x="280579" y="76200"/>
                      <a:pt x="284522" y="77515"/>
                      <a:pt x="287151" y="81459"/>
                    </a:cubicBezTo>
                    <a:cubicBezTo>
                      <a:pt x="289780" y="85403"/>
                      <a:pt x="289780" y="89347"/>
                      <a:pt x="288465" y="93291"/>
                    </a:cubicBezTo>
                    <a:cubicBezTo>
                      <a:pt x="288465" y="93291"/>
                      <a:pt x="288465" y="93291"/>
                      <a:pt x="287151" y="95920"/>
                    </a:cubicBezTo>
                    <a:cubicBezTo>
                      <a:pt x="287151" y="95920"/>
                      <a:pt x="287151" y="95920"/>
                      <a:pt x="331840" y="118269"/>
                    </a:cubicBezTo>
                    <a:cubicBezTo>
                      <a:pt x="337097" y="120898"/>
                      <a:pt x="339726" y="127472"/>
                      <a:pt x="337097" y="132730"/>
                    </a:cubicBezTo>
                    <a:cubicBezTo>
                      <a:pt x="337097" y="132730"/>
                      <a:pt x="337097" y="132730"/>
                      <a:pt x="326582" y="153765"/>
                    </a:cubicBezTo>
                    <a:cubicBezTo>
                      <a:pt x="325268" y="156394"/>
                      <a:pt x="323954" y="159023"/>
                      <a:pt x="321325" y="159023"/>
                    </a:cubicBezTo>
                    <a:cubicBezTo>
                      <a:pt x="318696" y="160338"/>
                      <a:pt x="314753" y="160338"/>
                      <a:pt x="312124" y="159023"/>
                    </a:cubicBezTo>
                    <a:cubicBezTo>
                      <a:pt x="312124" y="159023"/>
                      <a:pt x="312124" y="159023"/>
                      <a:pt x="267435" y="136674"/>
                    </a:cubicBezTo>
                    <a:cubicBezTo>
                      <a:pt x="264806" y="140618"/>
                      <a:pt x="260863" y="143248"/>
                      <a:pt x="256920" y="143248"/>
                    </a:cubicBezTo>
                    <a:cubicBezTo>
                      <a:pt x="252977" y="144562"/>
                      <a:pt x="249034" y="141933"/>
                      <a:pt x="246405" y="137989"/>
                    </a:cubicBezTo>
                    <a:cubicBezTo>
                      <a:pt x="246405" y="137989"/>
                      <a:pt x="246405" y="137989"/>
                      <a:pt x="220117" y="99864"/>
                    </a:cubicBezTo>
                    <a:cubicBezTo>
                      <a:pt x="218803" y="95920"/>
                      <a:pt x="217488" y="90661"/>
                      <a:pt x="220117" y="86717"/>
                    </a:cubicBezTo>
                    <a:cubicBezTo>
                      <a:pt x="221431" y="84088"/>
                      <a:pt x="225375" y="81459"/>
                      <a:pt x="229318" y="80144"/>
                    </a:cubicBezTo>
                    <a:close/>
                    <a:moveTo>
                      <a:pt x="166150" y="0"/>
                    </a:moveTo>
                    <a:cubicBezTo>
                      <a:pt x="210984" y="0"/>
                      <a:pt x="251862" y="23625"/>
                      <a:pt x="274279" y="59062"/>
                    </a:cubicBezTo>
                    <a:cubicBezTo>
                      <a:pt x="274279" y="59062"/>
                      <a:pt x="274279" y="59062"/>
                      <a:pt x="247906" y="61687"/>
                    </a:cubicBezTo>
                    <a:cubicBezTo>
                      <a:pt x="229445" y="39375"/>
                      <a:pt x="203072" y="24937"/>
                      <a:pt x="172743" y="23625"/>
                    </a:cubicBezTo>
                    <a:cubicBezTo>
                      <a:pt x="171424" y="23625"/>
                      <a:pt x="170106" y="24937"/>
                      <a:pt x="170106" y="24937"/>
                    </a:cubicBezTo>
                    <a:cubicBezTo>
                      <a:pt x="167468" y="30187"/>
                      <a:pt x="171424" y="31500"/>
                      <a:pt x="174061" y="34125"/>
                    </a:cubicBezTo>
                    <a:cubicBezTo>
                      <a:pt x="179336" y="36750"/>
                      <a:pt x="172743" y="39375"/>
                      <a:pt x="170106" y="40687"/>
                    </a:cubicBezTo>
                    <a:cubicBezTo>
                      <a:pt x="163512" y="40687"/>
                      <a:pt x="163512" y="35437"/>
                      <a:pt x="160875" y="31500"/>
                    </a:cubicBezTo>
                    <a:cubicBezTo>
                      <a:pt x="159556" y="30187"/>
                      <a:pt x="155600" y="28875"/>
                      <a:pt x="154282" y="27562"/>
                    </a:cubicBezTo>
                    <a:cubicBezTo>
                      <a:pt x="151644" y="27562"/>
                      <a:pt x="146370" y="28875"/>
                      <a:pt x="145051" y="30187"/>
                    </a:cubicBezTo>
                    <a:cubicBezTo>
                      <a:pt x="143733" y="32812"/>
                      <a:pt x="139777" y="32812"/>
                      <a:pt x="135821" y="32812"/>
                    </a:cubicBezTo>
                    <a:cubicBezTo>
                      <a:pt x="131865" y="34125"/>
                      <a:pt x="122634" y="36750"/>
                      <a:pt x="122634" y="39375"/>
                    </a:cubicBezTo>
                    <a:cubicBezTo>
                      <a:pt x="122634" y="42000"/>
                      <a:pt x="123953" y="44625"/>
                      <a:pt x="127909" y="44625"/>
                    </a:cubicBezTo>
                    <a:cubicBezTo>
                      <a:pt x="130546" y="44625"/>
                      <a:pt x="135821" y="42000"/>
                      <a:pt x="139777" y="43312"/>
                    </a:cubicBezTo>
                    <a:cubicBezTo>
                      <a:pt x="142414" y="44625"/>
                      <a:pt x="146370" y="42000"/>
                      <a:pt x="149007" y="44625"/>
                    </a:cubicBezTo>
                    <a:cubicBezTo>
                      <a:pt x="150326" y="47250"/>
                      <a:pt x="151644" y="51187"/>
                      <a:pt x="152963" y="53812"/>
                    </a:cubicBezTo>
                    <a:cubicBezTo>
                      <a:pt x="154282" y="57750"/>
                      <a:pt x="154282" y="60375"/>
                      <a:pt x="155600" y="63000"/>
                    </a:cubicBezTo>
                    <a:cubicBezTo>
                      <a:pt x="155600" y="65625"/>
                      <a:pt x="155600" y="68250"/>
                      <a:pt x="156919" y="68250"/>
                    </a:cubicBezTo>
                    <a:cubicBezTo>
                      <a:pt x="159556" y="68250"/>
                      <a:pt x="159556" y="65625"/>
                      <a:pt x="160875" y="65625"/>
                    </a:cubicBezTo>
                    <a:cubicBezTo>
                      <a:pt x="167468" y="64312"/>
                      <a:pt x="171424" y="69562"/>
                      <a:pt x="170106" y="74812"/>
                    </a:cubicBezTo>
                    <a:cubicBezTo>
                      <a:pt x="170106" y="77438"/>
                      <a:pt x="166150" y="81375"/>
                      <a:pt x="159556" y="82688"/>
                    </a:cubicBezTo>
                    <a:cubicBezTo>
                      <a:pt x="159556" y="82688"/>
                      <a:pt x="149007" y="81375"/>
                      <a:pt x="143733" y="72187"/>
                    </a:cubicBezTo>
                    <a:cubicBezTo>
                      <a:pt x="137139" y="61687"/>
                      <a:pt x="126590" y="56437"/>
                      <a:pt x="126590" y="56437"/>
                    </a:cubicBezTo>
                    <a:cubicBezTo>
                      <a:pt x="126590" y="56437"/>
                      <a:pt x="119997" y="49875"/>
                      <a:pt x="113404" y="48562"/>
                    </a:cubicBezTo>
                    <a:cubicBezTo>
                      <a:pt x="110766" y="48562"/>
                      <a:pt x="102854" y="52500"/>
                      <a:pt x="102854" y="52500"/>
                    </a:cubicBezTo>
                    <a:cubicBezTo>
                      <a:pt x="102854" y="52500"/>
                      <a:pt x="87031" y="66937"/>
                      <a:pt x="85712" y="69562"/>
                    </a:cubicBezTo>
                    <a:cubicBezTo>
                      <a:pt x="84393" y="72187"/>
                      <a:pt x="77800" y="84000"/>
                      <a:pt x="79119" y="89250"/>
                    </a:cubicBezTo>
                    <a:cubicBezTo>
                      <a:pt x="80437" y="93188"/>
                      <a:pt x="80437" y="103688"/>
                      <a:pt x="88349" y="105000"/>
                    </a:cubicBezTo>
                    <a:cubicBezTo>
                      <a:pt x="96261" y="106313"/>
                      <a:pt x="98898" y="112875"/>
                      <a:pt x="100217" y="114188"/>
                    </a:cubicBezTo>
                    <a:cubicBezTo>
                      <a:pt x="102854" y="115500"/>
                      <a:pt x="105492" y="118125"/>
                      <a:pt x="108129" y="116813"/>
                    </a:cubicBezTo>
                    <a:cubicBezTo>
                      <a:pt x="109448" y="116813"/>
                      <a:pt x="114722" y="123375"/>
                      <a:pt x="112085" y="123375"/>
                    </a:cubicBezTo>
                    <a:cubicBezTo>
                      <a:pt x="109448" y="124688"/>
                      <a:pt x="102854" y="122063"/>
                      <a:pt x="101536" y="123375"/>
                    </a:cubicBezTo>
                    <a:cubicBezTo>
                      <a:pt x="100217" y="126000"/>
                      <a:pt x="97580" y="135188"/>
                      <a:pt x="98898" y="141750"/>
                    </a:cubicBezTo>
                    <a:cubicBezTo>
                      <a:pt x="98898" y="147000"/>
                      <a:pt x="94942" y="157500"/>
                      <a:pt x="93624" y="164063"/>
                    </a:cubicBezTo>
                    <a:cubicBezTo>
                      <a:pt x="93624" y="168000"/>
                      <a:pt x="93624" y="182438"/>
                      <a:pt x="97580" y="194250"/>
                    </a:cubicBezTo>
                    <a:cubicBezTo>
                      <a:pt x="97580" y="194250"/>
                      <a:pt x="97580" y="194250"/>
                      <a:pt x="145051" y="194250"/>
                    </a:cubicBezTo>
                    <a:cubicBezTo>
                      <a:pt x="150326" y="189000"/>
                      <a:pt x="156919" y="179813"/>
                      <a:pt x="159556" y="174563"/>
                    </a:cubicBezTo>
                    <a:cubicBezTo>
                      <a:pt x="162194" y="169313"/>
                      <a:pt x="170106" y="156188"/>
                      <a:pt x="176699" y="152250"/>
                    </a:cubicBezTo>
                    <a:cubicBezTo>
                      <a:pt x="184611" y="149625"/>
                      <a:pt x="192523" y="145688"/>
                      <a:pt x="193841" y="143063"/>
                    </a:cubicBezTo>
                    <a:cubicBezTo>
                      <a:pt x="195160" y="140438"/>
                      <a:pt x="200434" y="137813"/>
                      <a:pt x="195160" y="136500"/>
                    </a:cubicBezTo>
                    <a:cubicBezTo>
                      <a:pt x="189885" y="135188"/>
                      <a:pt x="185929" y="132563"/>
                      <a:pt x="185929" y="129938"/>
                    </a:cubicBezTo>
                    <a:cubicBezTo>
                      <a:pt x="185929" y="126000"/>
                      <a:pt x="184611" y="122063"/>
                      <a:pt x="181973" y="118125"/>
                    </a:cubicBezTo>
                    <a:cubicBezTo>
                      <a:pt x="180655" y="114188"/>
                      <a:pt x="175380" y="105000"/>
                      <a:pt x="175380" y="102375"/>
                    </a:cubicBezTo>
                    <a:cubicBezTo>
                      <a:pt x="174061" y="98438"/>
                      <a:pt x="178017" y="91875"/>
                      <a:pt x="179336" y="94500"/>
                    </a:cubicBezTo>
                    <a:cubicBezTo>
                      <a:pt x="180655" y="97125"/>
                      <a:pt x="184611" y="108938"/>
                      <a:pt x="187248" y="112875"/>
                    </a:cubicBezTo>
                    <a:cubicBezTo>
                      <a:pt x="188567" y="115500"/>
                      <a:pt x="192523" y="123375"/>
                      <a:pt x="197797" y="122063"/>
                    </a:cubicBezTo>
                    <a:cubicBezTo>
                      <a:pt x="200434" y="120750"/>
                      <a:pt x="207028" y="119438"/>
                      <a:pt x="212302" y="118125"/>
                    </a:cubicBezTo>
                    <a:cubicBezTo>
                      <a:pt x="212302" y="118125"/>
                      <a:pt x="212302" y="118125"/>
                      <a:pt x="242632" y="165375"/>
                    </a:cubicBezTo>
                    <a:cubicBezTo>
                      <a:pt x="246588" y="170625"/>
                      <a:pt x="251862" y="173250"/>
                      <a:pt x="257137" y="173250"/>
                    </a:cubicBezTo>
                    <a:cubicBezTo>
                      <a:pt x="258455" y="173250"/>
                      <a:pt x="258455" y="173250"/>
                      <a:pt x="258455" y="173250"/>
                    </a:cubicBezTo>
                    <a:cubicBezTo>
                      <a:pt x="265049" y="173250"/>
                      <a:pt x="270323" y="169313"/>
                      <a:pt x="272961" y="162750"/>
                    </a:cubicBezTo>
                    <a:cubicBezTo>
                      <a:pt x="272961" y="162750"/>
                      <a:pt x="272961" y="162750"/>
                      <a:pt x="274279" y="160125"/>
                    </a:cubicBezTo>
                    <a:cubicBezTo>
                      <a:pt x="274279" y="160125"/>
                      <a:pt x="274279" y="160125"/>
                      <a:pt x="290103" y="168000"/>
                    </a:cubicBezTo>
                    <a:cubicBezTo>
                      <a:pt x="287466" y="177188"/>
                      <a:pt x="283510" y="185063"/>
                      <a:pt x="278235" y="194250"/>
                    </a:cubicBezTo>
                    <a:cubicBezTo>
                      <a:pt x="278235" y="194250"/>
                      <a:pt x="278235" y="194250"/>
                      <a:pt x="305927" y="194250"/>
                    </a:cubicBezTo>
                    <a:cubicBezTo>
                      <a:pt x="317795" y="194250"/>
                      <a:pt x="327025" y="202125"/>
                      <a:pt x="327025" y="213938"/>
                    </a:cubicBezTo>
                    <a:cubicBezTo>
                      <a:pt x="327025" y="213938"/>
                      <a:pt x="327025" y="213938"/>
                      <a:pt x="327025" y="312375"/>
                    </a:cubicBezTo>
                    <a:cubicBezTo>
                      <a:pt x="327025" y="324188"/>
                      <a:pt x="317795" y="333375"/>
                      <a:pt x="305927" y="333375"/>
                    </a:cubicBezTo>
                    <a:cubicBezTo>
                      <a:pt x="305927" y="333375"/>
                      <a:pt x="305927" y="333375"/>
                      <a:pt x="19779" y="333375"/>
                    </a:cubicBezTo>
                    <a:cubicBezTo>
                      <a:pt x="9230" y="333375"/>
                      <a:pt x="0" y="324188"/>
                      <a:pt x="0" y="312375"/>
                    </a:cubicBezTo>
                    <a:cubicBezTo>
                      <a:pt x="0" y="312375"/>
                      <a:pt x="0" y="312375"/>
                      <a:pt x="0" y="211313"/>
                    </a:cubicBezTo>
                    <a:cubicBezTo>
                      <a:pt x="0" y="202125"/>
                      <a:pt x="7912" y="194250"/>
                      <a:pt x="18461" y="194250"/>
                    </a:cubicBezTo>
                    <a:cubicBezTo>
                      <a:pt x="18461" y="194250"/>
                      <a:pt x="18461" y="194250"/>
                      <a:pt x="54064" y="194250"/>
                    </a:cubicBezTo>
                    <a:cubicBezTo>
                      <a:pt x="42197" y="174563"/>
                      <a:pt x="36922" y="153563"/>
                      <a:pt x="36922" y="129938"/>
                    </a:cubicBezTo>
                    <a:cubicBezTo>
                      <a:pt x="36922" y="57750"/>
                      <a:pt x="94942" y="0"/>
                      <a:pt x="16615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íṥľïḋé"/>
              <p:cNvSpPr txBox="1">
                <a:spLocks/>
              </p:cNvSpPr>
              <p:nvPr/>
            </p:nvSpPr>
            <p:spPr bwMode="auto">
              <a:xfrm>
                <a:off x="5953885" y="4555164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r>
                  <a:rPr lang="zh-CN" altLang="en-US" sz="1600" b="1">
                    <a:latin typeface="Arial"/>
                    <a:ea typeface="微软雅黑"/>
                    <a:sym typeface="Arial"/>
                  </a:rPr>
                  <a:t>关键词</a:t>
                </a:r>
              </a:p>
            </p:txBody>
          </p:sp>
        </p:grpSp>
        <p:grpSp>
          <p:nvGrpSpPr>
            <p:cNvPr id="6" name="íślîḋé"/>
            <p:cNvGrpSpPr/>
            <p:nvPr/>
          </p:nvGrpSpPr>
          <p:grpSpPr>
            <a:xfrm>
              <a:off x="8678670" y="2427423"/>
              <a:ext cx="2764594" cy="2410771"/>
              <a:chOff x="8678670" y="2427423"/>
              <a:chExt cx="2764594" cy="2410771"/>
            </a:xfrm>
          </p:grpSpPr>
          <p:sp>
            <p:nvSpPr>
              <p:cNvPr id="16" name="iş1îḋè"/>
              <p:cNvSpPr/>
              <p:nvPr/>
            </p:nvSpPr>
            <p:spPr>
              <a:xfrm>
                <a:off x="8678670" y="2427423"/>
                <a:ext cx="2764594" cy="1622805"/>
              </a:xfrm>
              <a:prstGeom prst="homePlate">
                <a:avLst/>
              </a:prstGeom>
              <a:solidFill>
                <a:schemeClr val="accent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iş1iďé"/>
              <p:cNvSpPr/>
              <p:nvPr/>
            </p:nvSpPr>
            <p:spPr>
              <a:xfrm>
                <a:off x="8832304" y="3081869"/>
                <a:ext cx="2457329" cy="221889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4378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标题文本预设</a:t>
                </a:r>
              </a:p>
            </p:txBody>
          </p:sp>
          <p:sp>
            <p:nvSpPr>
              <p:cNvPr id="19" name="iṥḷiḑê"/>
              <p:cNvSpPr>
                <a:spLocks/>
              </p:cNvSpPr>
              <p:nvPr/>
            </p:nvSpPr>
            <p:spPr bwMode="auto">
              <a:xfrm>
                <a:off x="8832304" y="2543851"/>
                <a:ext cx="342199" cy="413116"/>
              </a:xfrm>
              <a:custGeom>
                <a:avLst/>
                <a:gdLst>
                  <a:gd name="connsiteX0" fmla="*/ 127000 w 252413"/>
                  <a:gd name="connsiteY0" fmla="*/ 292100 h 338138"/>
                  <a:gd name="connsiteX1" fmla="*/ 111125 w 252413"/>
                  <a:gd name="connsiteY1" fmla="*/ 307975 h 338138"/>
                  <a:gd name="connsiteX2" fmla="*/ 127000 w 252413"/>
                  <a:gd name="connsiteY2" fmla="*/ 323850 h 338138"/>
                  <a:gd name="connsiteX3" fmla="*/ 142875 w 252413"/>
                  <a:gd name="connsiteY3" fmla="*/ 307975 h 338138"/>
                  <a:gd name="connsiteX4" fmla="*/ 127000 w 252413"/>
                  <a:gd name="connsiteY4" fmla="*/ 292100 h 338138"/>
                  <a:gd name="connsiteX5" fmla="*/ 60637 w 252413"/>
                  <a:gd name="connsiteY5" fmla="*/ 241300 h 338138"/>
                  <a:gd name="connsiteX6" fmla="*/ 123259 w 252413"/>
                  <a:gd name="connsiteY6" fmla="*/ 241300 h 338138"/>
                  <a:gd name="connsiteX7" fmla="*/ 128588 w 252413"/>
                  <a:gd name="connsiteY7" fmla="*/ 248356 h 338138"/>
                  <a:gd name="connsiteX8" fmla="*/ 123259 w 252413"/>
                  <a:gd name="connsiteY8" fmla="*/ 254000 h 338138"/>
                  <a:gd name="connsiteX9" fmla="*/ 60637 w 252413"/>
                  <a:gd name="connsiteY9" fmla="*/ 254000 h 338138"/>
                  <a:gd name="connsiteX10" fmla="*/ 53975 w 252413"/>
                  <a:gd name="connsiteY10" fmla="*/ 248356 h 338138"/>
                  <a:gd name="connsiteX11" fmla="*/ 60637 w 252413"/>
                  <a:gd name="connsiteY11" fmla="*/ 241300 h 338138"/>
                  <a:gd name="connsiteX12" fmla="*/ 60637 w 252413"/>
                  <a:gd name="connsiteY12" fmla="*/ 219075 h 338138"/>
                  <a:gd name="connsiteX13" fmla="*/ 123259 w 252413"/>
                  <a:gd name="connsiteY13" fmla="*/ 219075 h 338138"/>
                  <a:gd name="connsiteX14" fmla="*/ 128588 w 252413"/>
                  <a:gd name="connsiteY14" fmla="*/ 224720 h 338138"/>
                  <a:gd name="connsiteX15" fmla="*/ 123259 w 252413"/>
                  <a:gd name="connsiteY15" fmla="*/ 231775 h 338138"/>
                  <a:gd name="connsiteX16" fmla="*/ 60637 w 252413"/>
                  <a:gd name="connsiteY16" fmla="*/ 231775 h 338138"/>
                  <a:gd name="connsiteX17" fmla="*/ 53975 w 252413"/>
                  <a:gd name="connsiteY17" fmla="*/ 224720 h 338138"/>
                  <a:gd name="connsiteX18" fmla="*/ 60637 w 252413"/>
                  <a:gd name="connsiteY18" fmla="*/ 219075 h 338138"/>
                  <a:gd name="connsiteX19" fmla="*/ 60637 w 252413"/>
                  <a:gd name="connsiteY19" fmla="*/ 196850 h 338138"/>
                  <a:gd name="connsiteX20" fmla="*/ 123259 w 252413"/>
                  <a:gd name="connsiteY20" fmla="*/ 196850 h 338138"/>
                  <a:gd name="connsiteX21" fmla="*/ 128588 w 252413"/>
                  <a:gd name="connsiteY21" fmla="*/ 202407 h 338138"/>
                  <a:gd name="connsiteX22" fmla="*/ 123259 w 252413"/>
                  <a:gd name="connsiteY22" fmla="*/ 207963 h 338138"/>
                  <a:gd name="connsiteX23" fmla="*/ 60637 w 252413"/>
                  <a:gd name="connsiteY23" fmla="*/ 207963 h 338138"/>
                  <a:gd name="connsiteX24" fmla="*/ 53975 w 252413"/>
                  <a:gd name="connsiteY24" fmla="*/ 202407 h 338138"/>
                  <a:gd name="connsiteX25" fmla="*/ 60637 w 252413"/>
                  <a:gd name="connsiteY25" fmla="*/ 196850 h 338138"/>
                  <a:gd name="connsiteX26" fmla="*/ 60637 w 252413"/>
                  <a:gd name="connsiteY26" fmla="*/ 174625 h 338138"/>
                  <a:gd name="connsiteX27" fmla="*/ 123259 w 252413"/>
                  <a:gd name="connsiteY27" fmla="*/ 174625 h 338138"/>
                  <a:gd name="connsiteX28" fmla="*/ 128588 w 252413"/>
                  <a:gd name="connsiteY28" fmla="*/ 180182 h 338138"/>
                  <a:gd name="connsiteX29" fmla="*/ 123259 w 252413"/>
                  <a:gd name="connsiteY29" fmla="*/ 185738 h 338138"/>
                  <a:gd name="connsiteX30" fmla="*/ 60637 w 252413"/>
                  <a:gd name="connsiteY30" fmla="*/ 185738 h 338138"/>
                  <a:gd name="connsiteX31" fmla="*/ 53975 w 252413"/>
                  <a:gd name="connsiteY31" fmla="*/ 180182 h 338138"/>
                  <a:gd name="connsiteX32" fmla="*/ 60637 w 252413"/>
                  <a:gd name="connsiteY32" fmla="*/ 174625 h 338138"/>
                  <a:gd name="connsiteX33" fmla="*/ 149784 w 252413"/>
                  <a:gd name="connsiteY33" fmla="*/ 155575 h 338138"/>
                  <a:gd name="connsiteX34" fmla="*/ 188356 w 252413"/>
                  <a:gd name="connsiteY34" fmla="*/ 155575 h 338138"/>
                  <a:gd name="connsiteX35" fmla="*/ 193676 w 252413"/>
                  <a:gd name="connsiteY35" fmla="*/ 160852 h 338138"/>
                  <a:gd name="connsiteX36" fmla="*/ 193676 w 252413"/>
                  <a:gd name="connsiteY36" fmla="*/ 242642 h 338138"/>
                  <a:gd name="connsiteX37" fmla="*/ 188356 w 252413"/>
                  <a:gd name="connsiteY37" fmla="*/ 249238 h 338138"/>
                  <a:gd name="connsiteX38" fmla="*/ 149784 w 252413"/>
                  <a:gd name="connsiteY38" fmla="*/ 249238 h 338138"/>
                  <a:gd name="connsiteX39" fmla="*/ 144463 w 252413"/>
                  <a:gd name="connsiteY39" fmla="*/ 242642 h 338138"/>
                  <a:gd name="connsiteX40" fmla="*/ 144463 w 252413"/>
                  <a:gd name="connsiteY40" fmla="*/ 160852 h 338138"/>
                  <a:gd name="connsiteX41" fmla="*/ 149784 w 252413"/>
                  <a:gd name="connsiteY41" fmla="*/ 155575 h 338138"/>
                  <a:gd name="connsiteX42" fmla="*/ 60637 w 252413"/>
                  <a:gd name="connsiteY42" fmla="*/ 150813 h 338138"/>
                  <a:gd name="connsiteX43" fmla="*/ 123259 w 252413"/>
                  <a:gd name="connsiteY43" fmla="*/ 150813 h 338138"/>
                  <a:gd name="connsiteX44" fmla="*/ 128588 w 252413"/>
                  <a:gd name="connsiteY44" fmla="*/ 156987 h 338138"/>
                  <a:gd name="connsiteX45" fmla="*/ 123259 w 252413"/>
                  <a:gd name="connsiteY45" fmla="*/ 161926 h 338138"/>
                  <a:gd name="connsiteX46" fmla="*/ 60637 w 252413"/>
                  <a:gd name="connsiteY46" fmla="*/ 161926 h 338138"/>
                  <a:gd name="connsiteX47" fmla="*/ 53975 w 252413"/>
                  <a:gd name="connsiteY47" fmla="*/ 156987 h 338138"/>
                  <a:gd name="connsiteX48" fmla="*/ 60637 w 252413"/>
                  <a:gd name="connsiteY48" fmla="*/ 150813 h 338138"/>
                  <a:gd name="connsiteX49" fmla="*/ 59267 w 252413"/>
                  <a:gd name="connsiteY49" fmla="*/ 128588 h 338138"/>
                  <a:gd name="connsiteX50" fmla="*/ 191559 w 252413"/>
                  <a:gd name="connsiteY50" fmla="*/ 128588 h 338138"/>
                  <a:gd name="connsiteX51" fmla="*/ 196850 w 252413"/>
                  <a:gd name="connsiteY51" fmla="*/ 133527 h 338138"/>
                  <a:gd name="connsiteX52" fmla="*/ 191559 w 252413"/>
                  <a:gd name="connsiteY52" fmla="*/ 139701 h 338138"/>
                  <a:gd name="connsiteX53" fmla="*/ 59267 w 252413"/>
                  <a:gd name="connsiteY53" fmla="*/ 139701 h 338138"/>
                  <a:gd name="connsiteX54" fmla="*/ 53975 w 252413"/>
                  <a:gd name="connsiteY54" fmla="*/ 133527 h 338138"/>
                  <a:gd name="connsiteX55" fmla="*/ 59267 w 252413"/>
                  <a:gd name="connsiteY55" fmla="*/ 128588 h 338138"/>
                  <a:gd name="connsiteX56" fmla="*/ 127568 w 252413"/>
                  <a:gd name="connsiteY56" fmla="*/ 106363 h 338138"/>
                  <a:gd name="connsiteX57" fmla="*/ 191522 w 252413"/>
                  <a:gd name="connsiteY57" fmla="*/ 106363 h 338138"/>
                  <a:gd name="connsiteX58" fmla="*/ 196851 w 252413"/>
                  <a:gd name="connsiteY58" fmla="*/ 111125 h 338138"/>
                  <a:gd name="connsiteX59" fmla="*/ 191522 w 252413"/>
                  <a:gd name="connsiteY59" fmla="*/ 115888 h 338138"/>
                  <a:gd name="connsiteX60" fmla="*/ 127568 w 252413"/>
                  <a:gd name="connsiteY60" fmla="*/ 115888 h 338138"/>
                  <a:gd name="connsiteX61" fmla="*/ 122238 w 252413"/>
                  <a:gd name="connsiteY61" fmla="*/ 111125 h 338138"/>
                  <a:gd name="connsiteX62" fmla="*/ 127568 w 252413"/>
                  <a:gd name="connsiteY62" fmla="*/ 106363 h 338138"/>
                  <a:gd name="connsiteX63" fmla="*/ 127568 w 252413"/>
                  <a:gd name="connsiteY63" fmla="*/ 84138 h 338138"/>
                  <a:gd name="connsiteX64" fmla="*/ 191522 w 252413"/>
                  <a:gd name="connsiteY64" fmla="*/ 84138 h 338138"/>
                  <a:gd name="connsiteX65" fmla="*/ 196851 w 252413"/>
                  <a:gd name="connsiteY65" fmla="*/ 88900 h 338138"/>
                  <a:gd name="connsiteX66" fmla="*/ 191522 w 252413"/>
                  <a:gd name="connsiteY66" fmla="*/ 93663 h 338138"/>
                  <a:gd name="connsiteX67" fmla="*/ 127568 w 252413"/>
                  <a:gd name="connsiteY67" fmla="*/ 93663 h 338138"/>
                  <a:gd name="connsiteX68" fmla="*/ 122238 w 252413"/>
                  <a:gd name="connsiteY68" fmla="*/ 88900 h 338138"/>
                  <a:gd name="connsiteX69" fmla="*/ 127568 w 252413"/>
                  <a:gd name="connsiteY69" fmla="*/ 84138 h 338138"/>
                  <a:gd name="connsiteX70" fmla="*/ 64136 w 252413"/>
                  <a:gd name="connsiteY70" fmla="*/ 65088 h 338138"/>
                  <a:gd name="connsiteX71" fmla="*/ 107316 w 252413"/>
                  <a:gd name="connsiteY71" fmla="*/ 65088 h 338138"/>
                  <a:gd name="connsiteX72" fmla="*/ 112713 w 252413"/>
                  <a:gd name="connsiteY72" fmla="*/ 71702 h 338138"/>
                  <a:gd name="connsiteX73" fmla="*/ 112713 w 252413"/>
                  <a:gd name="connsiteY73" fmla="*/ 106098 h 338138"/>
                  <a:gd name="connsiteX74" fmla="*/ 107316 w 252413"/>
                  <a:gd name="connsiteY74" fmla="*/ 112713 h 338138"/>
                  <a:gd name="connsiteX75" fmla="*/ 64136 w 252413"/>
                  <a:gd name="connsiteY75" fmla="*/ 112713 h 338138"/>
                  <a:gd name="connsiteX76" fmla="*/ 58738 w 252413"/>
                  <a:gd name="connsiteY76" fmla="*/ 106098 h 338138"/>
                  <a:gd name="connsiteX77" fmla="*/ 58738 w 252413"/>
                  <a:gd name="connsiteY77" fmla="*/ 71702 h 338138"/>
                  <a:gd name="connsiteX78" fmla="*/ 64136 w 252413"/>
                  <a:gd name="connsiteY78" fmla="*/ 65088 h 338138"/>
                  <a:gd name="connsiteX79" fmla="*/ 127568 w 252413"/>
                  <a:gd name="connsiteY79" fmla="*/ 60325 h 338138"/>
                  <a:gd name="connsiteX80" fmla="*/ 191522 w 252413"/>
                  <a:gd name="connsiteY80" fmla="*/ 60325 h 338138"/>
                  <a:gd name="connsiteX81" fmla="*/ 196851 w 252413"/>
                  <a:gd name="connsiteY81" fmla="*/ 66499 h 338138"/>
                  <a:gd name="connsiteX82" fmla="*/ 191522 w 252413"/>
                  <a:gd name="connsiteY82" fmla="*/ 71438 h 338138"/>
                  <a:gd name="connsiteX83" fmla="*/ 127568 w 252413"/>
                  <a:gd name="connsiteY83" fmla="*/ 71438 h 338138"/>
                  <a:gd name="connsiteX84" fmla="*/ 122238 w 252413"/>
                  <a:gd name="connsiteY84" fmla="*/ 66499 h 338138"/>
                  <a:gd name="connsiteX85" fmla="*/ 127568 w 252413"/>
                  <a:gd name="connsiteY85" fmla="*/ 60325 h 338138"/>
                  <a:gd name="connsiteX86" fmla="*/ 42572 w 252413"/>
                  <a:gd name="connsiteY86" fmla="*/ 34925 h 338138"/>
                  <a:gd name="connsiteX87" fmla="*/ 33338 w 252413"/>
                  <a:gd name="connsiteY87" fmla="*/ 44126 h 338138"/>
                  <a:gd name="connsiteX88" fmla="*/ 33338 w 252413"/>
                  <a:gd name="connsiteY88" fmla="*/ 279400 h 338138"/>
                  <a:gd name="connsiteX89" fmla="*/ 220663 w 252413"/>
                  <a:gd name="connsiteY89" fmla="*/ 279400 h 338138"/>
                  <a:gd name="connsiteX90" fmla="*/ 220663 w 252413"/>
                  <a:gd name="connsiteY90" fmla="*/ 44126 h 338138"/>
                  <a:gd name="connsiteX91" fmla="*/ 211429 w 252413"/>
                  <a:gd name="connsiteY91" fmla="*/ 34925 h 338138"/>
                  <a:gd name="connsiteX92" fmla="*/ 42572 w 252413"/>
                  <a:gd name="connsiteY92" fmla="*/ 34925 h 338138"/>
                  <a:gd name="connsiteX93" fmla="*/ 42069 w 252413"/>
                  <a:gd name="connsiteY93" fmla="*/ 0 h 338138"/>
                  <a:gd name="connsiteX94" fmla="*/ 210344 w 252413"/>
                  <a:gd name="connsiteY94" fmla="*/ 0 h 338138"/>
                  <a:gd name="connsiteX95" fmla="*/ 252413 w 252413"/>
                  <a:gd name="connsiteY95" fmla="*/ 43588 h 338138"/>
                  <a:gd name="connsiteX96" fmla="*/ 252413 w 252413"/>
                  <a:gd name="connsiteY96" fmla="*/ 294550 h 338138"/>
                  <a:gd name="connsiteX97" fmla="*/ 210344 w 252413"/>
                  <a:gd name="connsiteY97" fmla="*/ 338138 h 338138"/>
                  <a:gd name="connsiteX98" fmla="*/ 42069 w 252413"/>
                  <a:gd name="connsiteY98" fmla="*/ 338138 h 338138"/>
                  <a:gd name="connsiteX99" fmla="*/ 0 w 252413"/>
                  <a:gd name="connsiteY99" fmla="*/ 294550 h 338138"/>
                  <a:gd name="connsiteX100" fmla="*/ 0 w 252413"/>
                  <a:gd name="connsiteY100" fmla="*/ 43588 h 338138"/>
                  <a:gd name="connsiteX101" fmla="*/ 42069 w 252413"/>
                  <a:gd name="connsiteY101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252413" h="338138">
                    <a:moveTo>
                      <a:pt x="127000" y="292100"/>
                    </a:moveTo>
                    <a:cubicBezTo>
                      <a:pt x="118232" y="292100"/>
                      <a:pt x="111125" y="299207"/>
                      <a:pt x="111125" y="307975"/>
                    </a:cubicBezTo>
                    <a:cubicBezTo>
                      <a:pt x="111125" y="316743"/>
                      <a:pt x="118232" y="323850"/>
                      <a:pt x="127000" y="323850"/>
                    </a:cubicBezTo>
                    <a:cubicBezTo>
                      <a:pt x="135768" y="323850"/>
                      <a:pt x="142875" y="316743"/>
                      <a:pt x="142875" y="307975"/>
                    </a:cubicBezTo>
                    <a:cubicBezTo>
                      <a:pt x="142875" y="299207"/>
                      <a:pt x="135768" y="292100"/>
                      <a:pt x="127000" y="292100"/>
                    </a:cubicBezTo>
                    <a:close/>
                    <a:moveTo>
                      <a:pt x="60637" y="241300"/>
                    </a:moveTo>
                    <a:cubicBezTo>
                      <a:pt x="60637" y="241300"/>
                      <a:pt x="60637" y="241300"/>
                      <a:pt x="123259" y="241300"/>
                    </a:cubicBezTo>
                    <a:cubicBezTo>
                      <a:pt x="127256" y="241300"/>
                      <a:pt x="128588" y="244122"/>
                      <a:pt x="128588" y="248356"/>
                    </a:cubicBezTo>
                    <a:cubicBezTo>
                      <a:pt x="128588" y="251178"/>
                      <a:pt x="127256" y="254000"/>
                      <a:pt x="123259" y="254000"/>
                    </a:cubicBezTo>
                    <a:cubicBezTo>
                      <a:pt x="123259" y="254000"/>
                      <a:pt x="123259" y="254000"/>
                      <a:pt x="60637" y="254000"/>
                    </a:cubicBezTo>
                    <a:cubicBezTo>
                      <a:pt x="56640" y="254000"/>
                      <a:pt x="53975" y="251178"/>
                      <a:pt x="53975" y="248356"/>
                    </a:cubicBezTo>
                    <a:cubicBezTo>
                      <a:pt x="53975" y="244122"/>
                      <a:pt x="56640" y="241300"/>
                      <a:pt x="60637" y="241300"/>
                    </a:cubicBezTo>
                    <a:close/>
                    <a:moveTo>
                      <a:pt x="60637" y="219075"/>
                    </a:moveTo>
                    <a:cubicBezTo>
                      <a:pt x="60637" y="219075"/>
                      <a:pt x="60637" y="219075"/>
                      <a:pt x="123259" y="219075"/>
                    </a:cubicBezTo>
                    <a:cubicBezTo>
                      <a:pt x="127256" y="219075"/>
                      <a:pt x="128588" y="221897"/>
                      <a:pt x="128588" y="224720"/>
                    </a:cubicBezTo>
                    <a:cubicBezTo>
                      <a:pt x="128588" y="228953"/>
                      <a:pt x="127256" y="231775"/>
                      <a:pt x="123259" y="231775"/>
                    </a:cubicBezTo>
                    <a:cubicBezTo>
                      <a:pt x="123259" y="231775"/>
                      <a:pt x="123259" y="231775"/>
                      <a:pt x="60637" y="231775"/>
                    </a:cubicBezTo>
                    <a:cubicBezTo>
                      <a:pt x="56640" y="231775"/>
                      <a:pt x="53975" y="228953"/>
                      <a:pt x="53975" y="224720"/>
                    </a:cubicBezTo>
                    <a:cubicBezTo>
                      <a:pt x="53975" y="221897"/>
                      <a:pt x="56640" y="219075"/>
                      <a:pt x="60637" y="219075"/>
                    </a:cubicBezTo>
                    <a:close/>
                    <a:moveTo>
                      <a:pt x="60637" y="196850"/>
                    </a:moveTo>
                    <a:cubicBezTo>
                      <a:pt x="60637" y="196850"/>
                      <a:pt x="60637" y="196850"/>
                      <a:pt x="123259" y="196850"/>
                    </a:cubicBezTo>
                    <a:cubicBezTo>
                      <a:pt x="127256" y="196850"/>
                      <a:pt x="128588" y="199628"/>
                      <a:pt x="128588" y="202407"/>
                    </a:cubicBezTo>
                    <a:cubicBezTo>
                      <a:pt x="128588" y="206574"/>
                      <a:pt x="127256" y="207963"/>
                      <a:pt x="123259" y="207963"/>
                    </a:cubicBezTo>
                    <a:cubicBezTo>
                      <a:pt x="123259" y="207963"/>
                      <a:pt x="123259" y="207963"/>
                      <a:pt x="60637" y="207963"/>
                    </a:cubicBezTo>
                    <a:cubicBezTo>
                      <a:pt x="56640" y="207963"/>
                      <a:pt x="53975" y="206574"/>
                      <a:pt x="53975" y="202407"/>
                    </a:cubicBezTo>
                    <a:cubicBezTo>
                      <a:pt x="53975" y="199628"/>
                      <a:pt x="56640" y="196850"/>
                      <a:pt x="60637" y="196850"/>
                    </a:cubicBezTo>
                    <a:close/>
                    <a:moveTo>
                      <a:pt x="60637" y="174625"/>
                    </a:moveTo>
                    <a:cubicBezTo>
                      <a:pt x="60637" y="174625"/>
                      <a:pt x="60637" y="174625"/>
                      <a:pt x="123259" y="174625"/>
                    </a:cubicBezTo>
                    <a:cubicBezTo>
                      <a:pt x="127256" y="174625"/>
                      <a:pt x="128588" y="177403"/>
                      <a:pt x="128588" y="180182"/>
                    </a:cubicBezTo>
                    <a:cubicBezTo>
                      <a:pt x="128588" y="182960"/>
                      <a:pt x="127256" y="185738"/>
                      <a:pt x="123259" y="185738"/>
                    </a:cubicBezTo>
                    <a:cubicBezTo>
                      <a:pt x="123259" y="185738"/>
                      <a:pt x="123259" y="185738"/>
                      <a:pt x="60637" y="185738"/>
                    </a:cubicBezTo>
                    <a:cubicBezTo>
                      <a:pt x="56640" y="185738"/>
                      <a:pt x="53975" y="182960"/>
                      <a:pt x="53975" y="180182"/>
                    </a:cubicBezTo>
                    <a:cubicBezTo>
                      <a:pt x="53975" y="177403"/>
                      <a:pt x="56640" y="174625"/>
                      <a:pt x="60637" y="174625"/>
                    </a:cubicBezTo>
                    <a:close/>
                    <a:moveTo>
                      <a:pt x="149784" y="155575"/>
                    </a:moveTo>
                    <a:cubicBezTo>
                      <a:pt x="149784" y="155575"/>
                      <a:pt x="149784" y="155575"/>
                      <a:pt x="188356" y="155575"/>
                    </a:cubicBezTo>
                    <a:cubicBezTo>
                      <a:pt x="191016" y="155575"/>
                      <a:pt x="193676" y="158214"/>
                      <a:pt x="193676" y="160852"/>
                    </a:cubicBezTo>
                    <a:cubicBezTo>
                      <a:pt x="193676" y="160852"/>
                      <a:pt x="193676" y="160852"/>
                      <a:pt x="193676" y="242642"/>
                    </a:cubicBezTo>
                    <a:cubicBezTo>
                      <a:pt x="193676" y="246600"/>
                      <a:pt x="191016" y="249238"/>
                      <a:pt x="188356" y="249238"/>
                    </a:cubicBezTo>
                    <a:cubicBezTo>
                      <a:pt x="188356" y="249238"/>
                      <a:pt x="188356" y="249238"/>
                      <a:pt x="149784" y="249238"/>
                    </a:cubicBezTo>
                    <a:cubicBezTo>
                      <a:pt x="147123" y="249238"/>
                      <a:pt x="144463" y="246600"/>
                      <a:pt x="144463" y="242642"/>
                    </a:cubicBezTo>
                    <a:cubicBezTo>
                      <a:pt x="144463" y="242642"/>
                      <a:pt x="144463" y="242642"/>
                      <a:pt x="144463" y="160852"/>
                    </a:cubicBezTo>
                    <a:cubicBezTo>
                      <a:pt x="144463" y="158214"/>
                      <a:pt x="147123" y="155575"/>
                      <a:pt x="149784" y="155575"/>
                    </a:cubicBezTo>
                    <a:close/>
                    <a:moveTo>
                      <a:pt x="60637" y="150813"/>
                    </a:moveTo>
                    <a:cubicBezTo>
                      <a:pt x="60637" y="150813"/>
                      <a:pt x="60637" y="150813"/>
                      <a:pt x="123259" y="150813"/>
                    </a:cubicBezTo>
                    <a:cubicBezTo>
                      <a:pt x="127256" y="150813"/>
                      <a:pt x="128588" y="153283"/>
                      <a:pt x="128588" y="156987"/>
                    </a:cubicBezTo>
                    <a:cubicBezTo>
                      <a:pt x="128588" y="159457"/>
                      <a:pt x="127256" y="161926"/>
                      <a:pt x="123259" y="161926"/>
                    </a:cubicBezTo>
                    <a:cubicBezTo>
                      <a:pt x="123259" y="161926"/>
                      <a:pt x="123259" y="161926"/>
                      <a:pt x="60637" y="161926"/>
                    </a:cubicBezTo>
                    <a:cubicBezTo>
                      <a:pt x="56640" y="161926"/>
                      <a:pt x="53975" y="159457"/>
                      <a:pt x="53975" y="156987"/>
                    </a:cubicBezTo>
                    <a:cubicBezTo>
                      <a:pt x="53975" y="153283"/>
                      <a:pt x="56640" y="150813"/>
                      <a:pt x="60637" y="150813"/>
                    </a:cubicBezTo>
                    <a:close/>
                    <a:moveTo>
                      <a:pt x="59267" y="128588"/>
                    </a:moveTo>
                    <a:cubicBezTo>
                      <a:pt x="59267" y="128588"/>
                      <a:pt x="59267" y="128588"/>
                      <a:pt x="191559" y="128588"/>
                    </a:cubicBezTo>
                    <a:cubicBezTo>
                      <a:pt x="194204" y="128588"/>
                      <a:pt x="196850" y="131058"/>
                      <a:pt x="196850" y="133527"/>
                    </a:cubicBezTo>
                    <a:cubicBezTo>
                      <a:pt x="196850" y="137232"/>
                      <a:pt x="194204" y="139701"/>
                      <a:pt x="191559" y="139701"/>
                    </a:cubicBezTo>
                    <a:cubicBezTo>
                      <a:pt x="191559" y="139701"/>
                      <a:pt x="191559" y="139701"/>
                      <a:pt x="59267" y="139701"/>
                    </a:cubicBezTo>
                    <a:cubicBezTo>
                      <a:pt x="56621" y="139701"/>
                      <a:pt x="53975" y="137232"/>
                      <a:pt x="53975" y="133527"/>
                    </a:cubicBezTo>
                    <a:cubicBezTo>
                      <a:pt x="53975" y="131058"/>
                      <a:pt x="56621" y="128588"/>
                      <a:pt x="59267" y="128588"/>
                    </a:cubicBezTo>
                    <a:close/>
                    <a:moveTo>
                      <a:pt x="127568" y="106363"/>
                    </a:moveTo>
                    <a:cubicBezTo>
                      <a:pt x="127568" y="106363"/>
                      <a:pt x="127568" y="106363"/>
                      <a:pt x="191522" y="106363"/>
                    </a:cubicBezTo>
                    <a:cubicBezTo>
                      <a:pt x="194186" y="106363"/>
                      <a:pt x="196851" y="108744"/>
                      <a:pt x="196851" y="111125"/>
                    </a:cubicBezTo>
                    <a:cubicBezTo>
                      <a:pt x="196851" y="114697"/>
                      <a:pt x="194186" y="115888"/>
                      <a:pt x="191522" y="115888"/>
                    </a:cubicBezTo>
                    <a:cubicBezTo>
                      <a:pt x="191522" y="115888"/>
                      <a:pt x="191522" y="115888"/>
                      <a:pt x="127568" y="115888"/>
                    </a:cubicBezTo>
                    <a:cubicBezTo>
                      <a:pt x="124903" y="115888"/>
                      <a:pt x="122238" y="114697"/>
                      <a:pt x="122238" y="111125"/>
                    </a:cubicBezTo>
                    <a:cubicBezTo>
                      <a:pt x="122238" y="108744"/>
                      <a:pt x="124903" y="106363"/>
                      <a:pt x="127568" y="106363"/>
                    </a:cubicBezTo>
                    <a:close/>
                    <a:moveTo>
                      <a:pt x="127568" y="84138"/>
                    </a:moveTo>
                    <a:cubicBezTo>
                      <a:pt x="127568" y="84138"/>
                      <a:pt x="127568" y="84138"/>
                      <a:pt x="191522" y="84138"/>
                    </a:cubicBezTo>
                    <a:cubicBezTo>
                      <a:pt x="194186" y="84138"/>
                      <a:pt x="196851" y="86519"/>
                      <a:pt x="196851" y="88900"/>
                    </a:cubicBezTo>
                    <a:cubicBezTo>
                      <a:pt x="196851" y="91282"/>
                      <a:pt x="194186" y="93663"/>
                      <a:pt x="191522" y="93663"/>
                    </a:cubicBezTo>
                    <a:cubicBezTo>
                      <a:pt x="191522" y="93663"/>
                      <a:pt x="191522" y="93663"/>
                      <a:pt x="127568" y="93663"/>
                    </a:cubicBezTo>
                    <a:cubicBezTo>
                      <a:pt x="124903" y="93663"/>
                      <a:pt x="122238" y="91282"/>
                      <a:pt x="122238" y="88900"/>
                    </a:cubicBezTo>
                    <a:cubicBezTo>
                      <a:pt x="122238" y="86519"/>
                      <a:pt x="124903" y="84138"/>
                      <a:pt x="127568" y="84138"/>
                    </a:cubicBezTo>
                    <a:close/>
                    <a:moveTo>
                      <a:pt x="64136" y="65088"/>
                    </a:moveTo>
                    <a:cubicBezTo>
                      <a:pt x="64136" y="65088"/>
                      <a:pt x="64136" y="65088"/>
                      <a:pt x="107316" y="65088"/>
                    </a:cubicBezTo>
                    <a:cubicBezTo>
                      <a:pt x="110014" y="65088"/>
                      <a:pt x="112713" y="67734"/>
                      <a:pt x="112713" y="71702"/>
                    </a:cubicBezTo>
                    <a:cubicBezTo>
                      <a:pt x="112713" y="71702"/>
                      <a:pt x="112713" y="71702"/>
                      <a:pt x="112713" y="106098"/>
                    </a:cubicBezTo>
                    <a:cubicBezTo>
                      <a:pt x="112713" y="110067"/>
                      <a:pt x="110014" y="112713"/>
                      <a:pt x="107316" y="112713"/>
                    </a:cubicBezTo>
                    <a:cubicBezTo>
                      <a:pt x="107316" y="112713"/>
                      <a:pt x="107316" y="112713"/>
                      <a:pt x="64136" y="112713"/>
                    </a:cubicBezTo>
                    <a:cubicBezTo>
                      <a:pt x="61437" y="112713"/>
                      <a:pt x="58738" y="110067"/>
                      <a:pt x="58738" y="106098"/>
                    </a:cubicBezTo>
                    <a:cubicBezTo>
                      <a:pt x="58738" y="106098"/>
                      <a:pt x="58738" y="106098"/>
                      <a:pt x="58738" y="71702"/>
                    </a:cubicBezTo>
                    <a:cubicBezTo>
                      <a:pt x="58738" y="67734"/>
                      <a:pt x="61437" y="65088"/>
                      <a:pt x="64136" y="65088"/>
                    </a:cubicBezTo>
                    <a:close/>
                    <a:moveTo>
                      <a:pt x="127568" y="60325"/>
                    </a:moveTo>
                    <a:cubicBezTo>
                      <a:pt x="127568" y="60325"/>
                      <a:pt x="127568" y="60325"/>
                      <a:pt x="191522" y="60325"/>
                    </a:cubicBezTo>
                    <a:cubicBezTo>
                      <a:pt x="194186" y="60325"/>
                      <a:pt x="196851" y="62794"/>
                      <a:pt x="196851" y="66499"/>
                    </a:cubicBezTo>
                    <a:cubicBezTo>
                      <a:pt x="196851" y="68968"/>
                      <a:pt x="194186" y="71438"/>
                      <a:pt x="191522" y="71438"/>
                    </a:cubicBezTo>
                    <a:cubicBezTo>
                      <a:pt x="191522" y="71438"/>
                      <a:pt x="191522" y="71438"/>
                      <a:pt x="127568" y="71438"/>
                    </a:cubicBezTo>
                    <a:cubicBezTo>
                      <a:pt x="124903" y="71438"/>
                      <a:pt x="122238" y="68968"/>
                      <a:pt x="122238" y="66499"/>
                    </a:cubicBezTo>
                    <a:cubicBezTo>
                      <a:pt x="122238" y="62794"/>
                      <a:pt x="124903" y="60325"/>
                      <a:pt x="127568" y="60325"/>
                    </a:cubicBezTo>
                    <a:close/>
                    <a:moveTo>
                      <a:pt x="42572" y="34925"/>
                    </a:moveTo>
                    <a:cubicBezTo>
                      <a:pt x="37295" y="34925"/>
                      <a:pt x="33338" y="38868"/>
                      <a:pt x="33338" y="44126"/>
                    </a:cubicBezTo>
                    <a:lnTo>
                      <a:pt x="33338" y="279400"/>
                    </a:lnTo>
                    <a:cubicBezTo>
                      <a:pt x="33338" y="279400"/>
                      <a:pt x="33338" y="279400"/>
                      <a:pt x="220663" y="279400"/>
                    </a:cubicBezTo>
                    <a:cubicBezTo>
                      <a:pt x="220663" y="279400"/>
                      <a:pt x="220663" y="279400"/>
                      <a:pt x="220663" y="44126"/>
                    </a:cubicBezTo>
                    <a:cubicBezTo>
                      <a:pt x="220663" y="38868"/>
                      <a:pt x="216706" y="34925"/>
                      <a:pt x="211429" y="34925"/>
                    </a:cubicBezTo>
                    <a:cubicBezTo>
                      <a:pt x="211429" y="34925"/>
                      <a:pt x="211429" y="34925"/>
                      <a:pt x="42572" y="34925"/>
                    </a:cubicBezTo>
                    <a:close/>
                    <a:moveTo>
                      <a:pt x="42069" y="0"/>
                    </a:moveTo>
                    <a:cubicBezTo>
                      <a:pt x="42069" y="0"/>
                      <a:pt x="42069" y="0"/>
                      <a:pt x="210344" y="0"/>
                    </a:cubicBezTo>
                    <a:cubicBezTo>
                      <a:pt x="234008" y="0"/>
                      <a:pt x="252413" y="19813"/>
                      <a:pt x="252413" y="43588"/>
                    </a:cubicBezTo>
                    <a:cubicBezTo>
                      <a:pt x="252413" y="43588"/>
                      <a:pt x="252413" y="43588"/>
                      <a:pt x="252413" y="294550"/>
                    </a:cubicBezTo>
                    <a:cubicBezTo>
                      <a:pt x="252413" y="318325"/>
                      <a:pt x="234008" y="338138"/>
                      <a:pt x="210344" y="338138"/>
                    </a:cubicBezTo>
                    <a:cubicBezTo>
                      <a:pt x="210344" y="338138"/>
                      <a:pt x="210344" y="338138"/>
                      <a:pt x="42069" y="338138"/>
                    </a:cubicBezTo>
                    <a:cubicBezTo>
                      <a:pt x="18405" y="338138"/>
                      <a:pt x="0" y="318325"/>
                      <a:pt x="0" y="294550"/>
                    </a:cubicBezTo>
                    <a:cubicBezTo>
                      <a:pt x="0" y="294550"/>
                      <a:pt x="0" y="294550"/>
                      <a:pt x="0" y="43588"/>
                    </a:cubicBezTo>
                    <a:cubicBezTo>
                      <a:pt x="0" y="19813"/>
                      <a:pt x="18405" y="0"/>
                      <a:pt x="420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ïṩḻiḓe"/>
              <p:cNvSpPr txBox="1">
                <a:spLocks/>
              </p:cNvSpPr>
              <p:nvPr/>
            </p:nvSpPr>
            <p:spPr bwMode="auto">
              <a:xfrm>
                <a:off x="8832304" y="4555164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/>
                <a:r>
                  <a:rPr lang="zh-CN" altLang="en-US" sz="1600" b="1">
                    <a:solidFill>
                      <a:schemeClr val="accent3"/>
                    </a:solidFill>
                    <a:latin typeface="Arial"/>
                    <a:ea typeface="微软雅黑"/>
                    <a:sym typeface="Arial"/>
                  </a:rPr>
                  <a:t>关键词</a:t>
                </a:r>
              </a:p>
            </p:txBody>
          </p:sp>
        </p:grpSp>
        <p:grpSp>
          <p:nvGrpSpPr>
            <p:cNvPr id="7" name="îṣ1ïḑè"/>
            <p:cNvGrpSpPr/>
            <p:nvPr/>
          </p:nvGrpSpPr>
          <p:grpSpPr>
            <a:xfrm>
              <a:off x="3448795" y="2427423"/>
              <a:ext cx="2457329" cy="2410771"/>
              <a:chOff x="3315202" y="2427423"/>
              <a:chExt cx="2457329" cy="2410771"/>
            </a:xfrm>
          </p:grpSpPr>
          <p:sp>
            <p:nvSpPr>
              <p:cNvPr id="8" name="îṥļídè"/>
              <p:cNvSpPr/>
              <p:nvPr/>
            </p:nvSpPr>
            <p:spPr>
              <a:xfrm>
                <a:off x="3396308" y="2427423"/>
                <a:ext cx="2295116" cy="162280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" name="îṡḻîďê"/>
              <p:cNvSpPr/>
              <p:nvPr/>
            </p:nvSpPr>
            <p:spPr>
              <a:xfrm>
                <a:off x="3315202" y="3081873"/>
                <a:ext cx="2457329" cy="221889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914378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标题文本预设</a:t>
                </a:r>
              </a:p>
            </p:txBody>
          </p:sp>
          <p:sp>
            <p:nvSpPr>
              <p:cNvPr id="10" name="ïşľiḓé"/>
              <p:cNvSpPr>
                <a:spLocks/>
              </p:cNvSpPr>
              <p:nvPr/>
            </p:nvSpPr>
            <p:spPr bwMode="auto">
              <a:xfrm>
                <a:off x="4337733" y="2562817"/>
                <a:ext cx="412266" cy="406471"/>
              </a:xfrm>
              <a:custGeom>
                <a:avLst/>
                <a:gdLst>
                  <a:gd name="connsiteX0" fmla="*/ 266595 w 338128"/>
                  <a:gd name="connsiteY0" fmla="*/ 260350 h 333375"/>
                  <a:gd name="connsiteX1" fmla="*/ 258340 w 338128"/>
                  <a:gd name="connsiteY1" fmla="*/ 262820 h 333375"/>
                  <a:gd name="connsiteX2" fmla="*/ 255588 w 338128"/>
                  <a:gd name="connsiteY2" fmla="*/ 271463 h 333375"/>
                  <a:gd name="connsiteX3" fmla="*/ 276226 w 338128"/>
                  <a:gd name="connsiteY3" fmla="*/ 271463 h 333375"/>
                  <a:gd name="connsiteX4" fmla="*/ 273475 w 338128"/>
                  <a:gd name="connsiteY4" fmla="*/ 262820 h 333375"/>
                  <a:gd name="connsiteX5" fmla="*/ 266595 w 338128"/>
                  <a:gd name="connsiteY5" fmla="*/ 260350 h 333375"/>
                  <a:gd name="connsiteX6" fmla="*/ 61119 w 338128"/>
                  <a:gd name="connsiteY6" fmla="*/ 260350 h 333375"/>
                  <a:gd name="connsiteX7" fmla="*/ 51859 w 338128"/>
                  <a:gd name="connsiteY7" fmla="*/ 264319 h 333375"/>
                  <a:gd name="connsiteX8" fmla="*/ 49213 w 338128"/>
                  <a:gd name="connsiteY8" fmla="*/ 276225 h 333375"/>
                  <a:gd name="connsiteX9" fmla="*/ 51859 w 338128"/>
                  <a:gd name="connsiteY9" fmla="*/ 288131 h 333375"/>
                  <a:gd name="connsiteX10" fmla="*/ 61119 w 338128"/>
                  <a:gd name="connsiteY10" fmla="*/ 292100 h 333375"/>
                  <a:gd name="connsiteX11" fmla="*/ 70380 w 338128"/>
                  <a:gd name="connsiteY11" fmla="*/ 288131 h 333375"/>
                  <a:gd name="connsiteX12" fmla="*/ 73026 w 338128"/>
                  <a:gd name="connsiteY12" fmla="*/ 276225 h 333375"/>
                  <a:gd name="connsiteX13" fmla="*/ 70380 w 338128"/>
                  <a:gd name="connsiteY13" fmla="*/ 264319 h 333375"/>
                  <a:gd name="connsiteX14" fmla="*/ 61119 w 338128"/>
                  <a:gd name="connsiteY14" fmla="*/ 260350 h 333375"/>
                  <a:gd name="connsiteX15" fmla="*/ 169863 w 338128"/>
                  <a:gd name="connsiteY15" fmla="*/ 250825 h 333375"/>
                  <a:gd name="connsiteX16" fmla="*/ 182563 w 338128"/>
                  <a:gd name="connsiteY16" fmla="*/ 250825 h 333375"/>
                  <a:gd name="connsiteX17" fmla="*/ 182563 w 338128"/>
                  <a:gd name="connsiteY17" fmla="*/ 301625 h 333375"/>
                  <a:gd name="connsiteX18" fmla="*/ 169863 w 338128"/>
                  <a:gd name="connsiteY18" fmla="*/ 301625 h 333375"/>
                  <a:gd name="connsiteX19" fmla="*/ 265250 w 338128"/>
                  <a:gd name="connsiteY19" fmla="*/ 249237 h 333375"/>
                  <a:gd name="connsiteX20" fmla="*/ 283665 w 338128"/>
                  <a:gd name="connsiteY20" fmla="*/ 257095 h 333375"/>
                  <a:gd name="connsiteX21" fmla="*/ 288926 w 338128"/>
                  <a:gd name="connsiteY21" fmla="*/ 279360 h 333375"/>
                  <a:gd name="connsiteX22" fmla="*/ 256042 w 338128"/>
                  <a:gd name="connsiteY22" fmla="*/ 279360 h 333375"/>
                  <a:gd name="connsiteX23" fmla="*/ 258673 w 338128"/>
                  <a:gd name="connsiteY23" fmla="*/ 288528 h 333375"/>
                  <a:gd name="connsiteX24" fmla="*/ 266565 w 338128"/>
                  <a:gd name="connsiteY24" fmla="*/ 292457 h 333375"/>
                  <a:gd name="connsiteX25" fmla="*/ 271826 w 338128"/>
                  <a:gd name="connsiteY25" fmla="*/ 289838 h 333375"/>
                  <a:gd name="connsiteX26" fmla="*/ 275773 w 338128"/>
                  <a:gd name="connsiteY26" fmla="*/ 284599 h 333375"/>
                  <a:gd name="connsiteX27" fmla="*/ 288926 w 338128"/>
                  <a:gd name="connsiteY27" fmla="*/ 287218 h 333375"/>
                  <a:gd name="connsiteX28" fmla="*/ 281034 w 338128"/>
                  <a:gd name="connsiteY28" fmla="*/ 297696 h 333375"/>
                  <a:gd name="connsiteX29" fmla="*/ 266565 w 338128"/>
                  <a:gd name="connsiteY29" fmla="*/ 301625 h 333375"/>
                  <a:gd name="connsiteX30" fmla="*/ 246834 w 338128"/>
                  <a:gd name="connsiteY30" fmla="*/ 293767 h 333375"/>
                  <a:gd name="connsiteX31" fmla="*/ 242888 w 338128"/>
                  <a:gd name="connsiteY31" fmla="*/ 275431 h 333375"/>
                  <a:gd name="connsiteX32" fmla="*/ 249465 w 338128"/>
                  <a:gd name="connsiteY32" fmla="*/ 255786 h 333375"/>
                  <a:gd name="connsiteX33" fmla="*/ 265250 w 338128"/>
                  <a:gd name="connsiteY33" fmla="*/ 249237 h 333375"/>
                  <a:gd name="connsiteX34" fmla="*/ 221026 w 338128"/>
                  <a:gd name="connsiteY34" fmla="*/ 249237 h 333375"/>
                  <a:gd name="connsiteX35" fmla="*/ 228919 w 338128"/>
                  <a:gd name="connsiteY35" fmla="*/ 250580 h 333375"/>
                  <a:gd name="connsiteX36" fmla="*/ 234180 w 338128"/>
                  <a:gd name="connsiteY36" fmla="*/ 254610 h 333375"/>
                  <a:gd name="connsiteX37" fmla="*/ 238126 w 338128"/>
                  <a:gd name="connsiteY37" fmla="*/ 261327 h 333375"/>
                  <a:gd name="connsiteX38" fmla="*/ 238126 w 338128"/>
                  <a:gd name="connsiteY38" fmla="*/ 269386 h 333375"/>
                  <a:gd name="connsiteX39" fmla="*/ 238126 w 338128"/>
                  <a:gd name="connsiteY39" fmla="*/ 301625 h 333375"/>
                  <a:gd name="connsiteX40" fmla="*/ 224973 w 338128"/>
                  <a:gd name="connsiteY40" fmla="*/ 301625 h 333375"/>
                  <a:gd name="connsiteX41" fmla="*/ 224973 w 338128"/>
                  <a:gd name="connsiteY41" fmla="*/ 276103 h 333375"/>
                  <a:gd name="connsiteX42" fmla="*/ 223657 w 338128"/>
                  <a:gd name="connsiteY42" fmla="*/ 265357 h 333375"/>
                  <a:gd name="connsiteX43" fmla="*/ 221026 w 338128"/>
                  <a:gd name="connsiteY43" fmla="*/ 261327 h 333375"/>
                  <a:gd name="connsiteX44" fmla="*/ 217080 w 338128"/>
                  <a:gd name="connsiteY44" fmla="*/ 259983 h 333375"/>
                  <a:gd name="connsiteX45" fmla="*/ 210503 w 338128"/>
                  <a:gd name="connsiteY45" fmla="*/ 261327 h 333375"/>
                  <a:gd name="connsiteX46" fmla="*/ 206557 w 338128"/>
                  <a:gd name="connsiteY46" fmla="*/ 266700 h 333375"/>
                  <a:gd name="connsiteX47" fmla="*/ 205241 w 338128"/>
                  <a:gd name="connsiteY47" fmla="*/ 278789 h 333375"/>
                  <a:gd name="connsiteX48" fmla="*/ 205241 w 338128"/>
                  <a:gd name="connsiteY48" fmla="*/ 301625 h 333375"/>
                  <a:gd name="connsiteX49" fmla="*/ 192088 w 338128"/>
                  <a:gd name="connsiteY49" fmla="*/ 301625 h 333375"/>
                  <a:gd name="connsiteX50" fmla="*/ 192088 w 338128"/>
                  <a:gd name="connsiteY50" fmla="*/ 250580 h 333375"/>
                  <a:gd name="connsiteX51" fmla="*/ 203926 w 338128"/>
                  <a:gd name="connsiteY51" fmla="*/ 250580 h 333375"/>
                  <a:gd name="connsiteX52" fmla="*/ 203926 w 338128"/>
                  <a:gd name="connsiteY52" fmla="*/ 258640 h 333375"/>
                  <a:gd name="connsiteX53" fmla="*/ 221026 w 338128"/>
                  <a:gd name="connsiteY53" fmla="*/ 249237 h 333375"/>
                  <a:gd name="connsiteX54" fmla="*/ 122601 w 338128"/>
                  <a:gd name="connsiteY54" fmla="*/ 249237 h 333375"/>
                  <a:gd name="connsiteX55" fmla="*/ 130493 w 338128"/>
                  <a:gd name="connsiteY55" fmla="*/ 250580 h 333375"/>
                  <a:gd name="connsiteX56" fmla="*/ 135755 w 338128"/>
                  <a:gd name="connsiteY56" fmla="*/ 254610 h 333375"/>
                  <a:gd name="connsiteX57" fmla="*/ 138385 w 338128"/>
                  <a:gd name="connsiteY57" fmla="*/ 261327 h 333375"/>
                  <a:gd name="connsiteX58" fmla="*/ 139701 w 338128"/>
                  <a:gd name="connsiteY58" fmla="*/ 269386 h 333375"/>
                  <a:gd name="connsiteX59" fmla="*/ 139701 w 338128"/>
                  <a:gd name="connsiteY59" fmla="*/ 301625 h 333375"/>
                  <a:gd name="connsiteX60" fmla="*/ 126547 w 338128"/>
                  <a:gd name="connsiteY60" fmla="*/ 301625 h 333375"/>
                  <a:gd name="connsiteX61" fmla="*/ 126547 w 338128"/>
                  <a:gd name="connsiteY61" fmla="*/ 276103 h 333375"/>
                  <a:gd name="connsiteX62" fmla="*/ 125232 w 338128"/>
                  <a:gd name="connsiteY62" fmla="*/ 265357 h 333375"/>
                  <a:gd name="connsiteX63" fmla="*/ 122601 w 338128"/>
                  <a:gd name="connsiteY63" fmla="*/ 261327 h 333375"/>
                  <a:gd name="connsiteX64" fmla="*/ 117339 w 338128"/>
                  <a:gd name="connsiteY64" fmla="*/ 259983 h 333375"/>
                  <a:gd name="connsiteX65" fmla="*/ 112078 w 338128"/>
                  <a:gd name="connsiteY65" fmla="*/ 261327 h 333375"/>
                  <a:gd name="connsiteX66" fmla="*/ 108132 w 338128"/>
                  <a:gd name="connsiteY66" fmla="*/ 266700 h 333375"/>
                  <a:gd name="connsiteX67" fmla="*/ 106816 w 338128"/>
                  <a:gd name="connsiteY67" fmla="*/ 278789 h 333375"/>
                  <a:gd name="connsiteX68" fmla="*/ 106816 w 338128"/>
                  <a:gd name="connsiteY68" fmla="*/ 301625 h 333375"/>
                  <a:gd name="connsiteX69" fmla="*/ 93663 w 338128"/>
                  <a:gd name="connsiteY69" fmla="*/ 301625 h 333375"/>
                  <a:gd name="connsiteX70" fmla="*/ 93663 w 338128"/>
                  <a:gd name="connsiteY70" fmla="*/ 250580 h 333375"/>
                  <a:gd name="connsiteX71" fmla="*/ 106816 w 338128"/>
                  <a:gd name="connsiteY71" fmla="*/ 250580 h 333375"/>
                  <a:gd name="connsiteX72" fmla="*/ 106816 w 338128"/>
                  <a:gd name="connsiteY72" fmla="*/ 258640 h 333375"/>
                  <a:gd name="connsiteX73" fmla="*/ 122601 w 338128"/>
                  <a:gd name="connsiteY73" fmla="*/ 249237 h 333375"/>
                  <a:gd name="connsiteX74" fmla="*/ 61119 w 338128"/>
                  <a:gd name="connsiteY74" fmla="*/ 249237 h 333375"/>
                  <a:gd name="connsiteX75" fmla="*/ 79455 w 338128"/>
                  <a:gd name="connsiteY75" fmla="*/ 257095 h 333375"/>
                  <a:gd name="connsiteX76" fmla="*/ 87313 w 338128"/>
                  <a:gd name="connsiteY76" fmla="*/ 275431 h 333375"/>
                  <a:gd name="connsiteX77" fmla="*/ 79455 w 338128"/>
                  <a:gd name="connsiteY77" fmla="*/ 293767 h 333375"/>
                  <a:gd name="connsiteX78" fmla="*/ 61119 w 338128"/>
                  <a:gd name="connsiteY78" fmla="*/ 301625 h 333375"/>
                  <a:gd name="connsiteX79" fmla="*/ 48022 w 338128"/>
                  <a:gd name="connsiteY79" fmla="*/ 299006 h 333375"/>
                  <a:gd name="connsiteX80" fmla="*/ 38854 w 338128"/>
                  <a:gd name="connsiteY80" fmla="*/ 289838 h 333375"/>
                  <a:gd name="connsiteX81" fmla="*/ 34925 w 338128"/>
                  <a:gd name="connsiteY81" fmla="*/ 275431 h 333375"/>
                  <a:gd name="connsiteX82" fmla="*/ 38854 w 338128"/>
                  <a:gd name="connsiteY82" fmla="*/ 262334 h 333375"/>
                  <a:gd name="connsiteX83" fmla="*/ 48022 w 338128"/>
                  <a:gd name="connsiteY83" fmla="*/ 253166 h 333375"/>
                  <a:gd name="connsiteX84" fmla="*/ 61119 w 338128"/>
                  <a:gd name="connsiteY84" fmla="*/ 249237 h 333375"/>
                  <a:gd name="connsiteX85" fmla="*/ 169863 w 338128"/>
                  <a:gd name="connsiteY85" fmla="*/ 231775 h 333375"/>
                  <a:gd name="connsiteX86" fmla="*/ 182563 w 338128"/>
                  <a:gd name="connsiteY86" fmla="*/ 231775 h 333375"/>
                  <a:gd name="connsiteX87" fmla="*/ 182563 w 338128"/>
                  <a:gd name="connsiteY87" fmla="*/ 244475 h 333375"/>
                  <a:gd name="connsiteX88" fmla="*/ 169863 w 338128"/>
                  <a:gd name="connsiteY88" fmla="*/ 244475 h 333375"/>
                  <a:gd name="connsiteX89" fmla="*/ 147638 w 338128"/>
                  <a:gd name="connsiteY89" fmla="*/ 231775 h 333375"/>
                  <a:gd name="connsiteX90" fmla="*/ 161926 w 338128"/>
                  <a:gd name="connsiteY90" fmla="*/ 231775 h 333375"/>
                  <a:gd name="connsiteX91" fmla="*/ 161926 w 338128"/>
                  <a:gd name="connsiteY91" fmla="*/ 301625 h 333375"/>
                  <a:gd name="connsiteX92" fmla="*/ 147638 w 338128"/>
                  <a:gd name="connsiteY92" fmla="*/ 301625 h 333375"/>
                  <a:gd name="connsiteX93" fmla="*/ 35674 w 338128"/>
                  <a:gd name="connsiteY93" fmla="*/ 217487 h 333375"/>
                  <a:gd name="connsiteX94" fmla="*/ 23813 w 338128"/>
                  <a:gd name="connsiteY94" fmla="*/ 229159 h 333375"/>
                  <a:gd name="connsiteX95" fmla="*/ 23813 w 338128"/>
                  <a:gd name="connsiteY95" fmla="*/ 297891 h 333375"/>
                  <a:gd name="connsiteX96" fmla="*/ 35674 w 338128"/>
                  <a:gd name="connsiteY96" fmla="*/ 309562 h 333375"/>
                  <a:gd name="connsiteX97" fmla="*/ 291352 w 338128"/>
                  <a:gd name="connsiteY97" fmla="*/ 309562 h 333375"/>
                  <a:gd name="connsiteX98" fmla="*/ 303213 w 338128"/>
                  <a:gd name="connsiteY98" fmla="*/ 297891 h 333375"/>
                  <a:gd name="connsiteX99" fmla="*/ 303213 w 338128"/>
                  <a:gd name="connsiteY99" fmla="*/ 229159 h 333375"/>
                  <a:gd name="connsiteX100" fmla="*/ 291352 w 338128"/>
                  <a:gd name="connsiteY100" fmla="*/ 217487 h 333375"/>
                  <a:gd name="connsiteX101" fmla="*/ 167323 w 338128"/>
                  <a:gd name="connsiteY101" fmla="*/ 188595 h 333375"/>
                  <a:gd name="connsiteX102" fmla="*/ 157163 w 338128"/>
                  <a:gd name="connsiteY102" fmla="*/ 193675 h 333375"/>
                  <a:gd name="connsiteX103" fmla="*/ 169863 w 338128"/>
                  <a:gd name="connsiteY103" fmla="*/ 193675 h 333375"/>
                  <a:gd name="connsiteX104" fmla="*/ 167323 w 338128"/>
                  <a:gd name="connsiteY104" fmla="*/ 188595 h 333375"/>
                  <a:gd name="connsiteX105" fmla="*/ 275321 w 338128"/>
                  <a:gd name="connsiteY105" fmla="*/ 76200 h 333375"/>
                  <a:gd name="connsiteX106" fmla="*/ 287151 w 338128"/>
                  <a:gd name="connsiteY106" fmla="*/ 81459 h 333375"/>
                  <a:gd name="connsiteX107" fmla="*/ 288465 w 338128"/>
                  <a:gd name="connsiteY107" fmla="*/ 93291 h 333375"/>
                  <a:gd name="connsiteX108" fmla="*/ 287151 w 338128"/>
                  <a:gd name="connsiteY108" fmla="*/ 95920 h 333375"/>
                  <a:gd name="connsiteX109" fmla="*/ 331840 w 338128"/>
                  <a:gd name="connsiteY109" fmla="*/ 118269 h 333375"/>
                  <a:gd name="connsiteX110" fmla="*/ 337097 w 338128"/>
                  <a:gd name="connsiteY110" fmla="*/ 132730 h 333375"/>
                  <a:gd name="connsiteX111" fmla="*/ 326582 w 338128"/>
                  <a:gd name="connsiteY111" fmla="*/ 153765 h 333375"/>
                  <a:gd name="connsiteX112" fmla="*/ 321325 w 338128"/>
                  <a:gd name="connsiteY112" fmla="*/ 159023 h 333375"/>
                  <a:gd name="connsiteX113" fmla="*/ 312124 w 338128"/>
                  <a:gd name="connsiteY113" fmla="*/ 159023 h 333375"/>
                  <a:gd name="connsiteX114" fmla="*/ 267435 w 338128"/>
                  <a:gd name="connsiteY114" fmla="*/ 136674 h 333375"/>
                  <a:gd name="connsiteX115" fmla="*/ 256920 w 338128"/>
                  <a:gd name="connsiteY115" fmla="*/ 143248 h 333375"/>
                  <a:gd name="connsiteX116" fmla="*/ 246405 w 338128"/>
                  <a:gd name="connsiteY116" fmla="*/ 137989 h 333375"/>
                  <a:gd name="connsiteX117" fmla="*/ 220117 w 338128"/>
                  <a:gd name="connsiteY117" fmla="*/ 99864 h 333375"/>
                  <a:gd name="connsiteX118" fmla="*/ 220117 w 338128"/>
                  <a:gd name="connsiteY118" fmla="*/ 86717 h 333375"/>
                  <a:gd name="connsiteX119" fmla="*/ 229318 w 338128"/>
                  <a:gd name="connsiteY119" fmla="*/ 80144 h 333375"/>
                  <a:gd name="connsiteX120" fmla="*/ 166150 w 338128"/>
                  <a:gd name="connsiteY120" fmla="*/ 0 h 333375"/>
                  <a:gd name="connsiteX121" fmla="*/ 274279 w 338128"/>
                  <a:gd name="connsiteY121" fmla="*/ 59062 h 333375"/>
                  <a:gd name="connsiteX122" fmla="*/ 247906 w 338128"/>
                  <a:gd name="connsiteY122" fmla="*/ 61687 h 333375"/>
                  <a:gd name="connsiteX123" fmla="*/ 172743 w 338128"/>
                  <a:gd name="connsiteY123" fmla="*/ 23625 h 333375"/>
                  <a:gd name="connsiteX124" fmla="*/ 170106 w 338128"/>
                  <a:gd name="connsiteY124" fmla="*/ 24937 h 333375"/>
                  <a:gd name="connsiteX125" fmla="*/ 174061 w 338128"/>
                  <a:gd name="connsiteY125" fmla="*/ 34125 h 333375"/>
                  <a:gd name="connsiteX126" fmla="*/ 170106 w 338128"/>
                  <a:gd name="connsiteY126" fmla="*/ 40687 h 333375"/>
                  <a:gd name="connsiteX127" fmla="*/ 160875 w 338128"/>
                  <a:gd name="connsiteY127" fmla="*/ 31500 h 333375"/>
                  <a:gd name="connsiteX128" fmla="*/ 154282 w 338128"/>
                  <a:gd name="connsiteY128" fmla="*/ 27562 h 333375"/>
                  <a:gd name="connsiteX129" fmla="*/ 145051 w 338128"/>
                  <a:gd name="connsiteY129" fmla="*/ 30187 h 333375"/>
                  <a:gd name="connsiteX130" fmla="*/ 135821 w 338128"/>
                  <a:gd name="connsiteY130" fmla="*/ 32812 h 333375"/>
                  <a:gd name="connsiteX131" fmla="*/ 122634 w 338128"/>
                  <a:gd name="connsiteY131" fmla="*/ 39375 h 333375"/>
                  <a:gd name="connsiteX132" fmla="*/ 127909 w 338128"/>
                  <a:gd name="connsiteY132" fmla="*/ 44625 h 333375"/>
                  <a:gd name="connsiteX133" fmla="*/ 139777 w 338128"/>
                  <a:gd name="connsiteY133" fmla="*/ 43312 h 333375"/>
                  <a:gd name="connsiteX134" fmla="*/ 149007 w 338128"/>
                  <a:gd name="connsiteY134" fmla="*/ 44625 h 333375"/>
                  <a:gd name="connsiteX135" fmla="*/ 152963 w 338128"/>
                  <a:gd name="connsiteY135" fmla="*/ 53812 h 333375"/>
                  <a:gd name="connsiteX136" fmla="*/ 155600 w 338128"/>
                  <a:gd name="connsiteY136" fmla="*/ 63000 h 333375"/>
                  <a:gd name="connsiteX137" fmla="*/ 156919 w 338128"/>
                  <a:gd name="connsiteY137" fmla="*/ 68250 h 333375"/>
                  <a:gd name="connsiteX138" fmla="*/ 160875 w 338128"/>
                  <a:gd name="connsiteY138" fmla="*/ 65625 h 333375"/>
                  <a:gd name="connsiteX139" fmla="*/ 170106 w 338128"/>
                  <a:gd name="connsiteY139" fmla="*/ 74812 h 333375"/>
                  <a:gd name="connsiteX140" fmla="*/ 159556 w 338128"/>
                  <a:gd name="connsiteY140" fmla="*/ 82688 h 333375"/>
                  <a:gd name="connsiteX141" fmla="*/ 143733 w 338128"/>
                  <a:gd name="connsiteY141" fmla="*/ 72187 h 333375"/>
                  <a:gd name="connsiteX142" fmla="*/ 126590 w 338128"/>
                  <a:gd name="connsiteY142" fmla="*/ 56437 h 333375"/>
                  <a:gd name="connsiteX143" fmla="*/ 113404 w 338128"/>
                  <a:gd name="connsiteY143" fmla="*/ 48562 h 333375"/>
                  <a:gd name="connsiteX144" fmla="*/ 102854 w 338128"/>
                  <a:gd name="connsiteY144" fmla="*/ 52500 h 333375"/>
                  <a:gd name="connsiteX145" fmla="*/ 85712 w 338128"/>
                  <a:gd name="connsiteY145" fmla="*/ 69562 h 333375"/>
                  <a:gd name="connsiteX146" fmla="*/ 79119 w 338128"/>
                  <a:gd name="connsiteY146" fmla="*/ 89250 h 333375"/>
                  <a:gd name="connsiteX147" fmla="*/ 88349 w 338128"/>
                  <a:gd name="connsiteY147" fmla="*/ 105000 h 333375"/>
                  <a:gd name="connsiteX148" fmla="*/ 100217 w 338128"/>
                  <a:gd name="connsiteY148" fmla="*/ 114188 h 333375"/>
                  <a:gd name="connsiteX149" fmla="*/ 108129 w 338128"/>
                  <a:gd name="connsiteY149" fmla="*/ 116813 h 333375"/>
                  <a:gd name="connsiteX150" fmla="*/ 112085 w 338128"/>
                  <a:gd name="connsiteY150" fmla="*/ 123375 h 333375"/>
                  <a:gd name="connsiteX151" fmla="*/ 101536 w 338128"/>
                  <a:gd name="connsiteY151" fmla="*/ 123375 h 333375"/>
                  <a:gd name="connsiteX152" fmla="*/ 98898 w 338128"/>
                  <a:gd name="connsiteY152" fmla="*/ 141750 h 333375"/>
                  <a:gd name="connsiteX153" fmla="*/ 93624 w 338128"/>
                  <a:gd name="connsiteY153" fmla="*/ 164063 h 333375"/>
                  <a:gd name="connsiteX154" fmla="*/ 97580 w 338128"/>
                  <a:gd name="connsiteY154" fmla="*/ 194250 h 333375"/>
                  <a:gd name="connsiteX155" fmla="*/ 145051 w 338128"/>
                  <a:gd name="connsiteY155" fmla="*/ 194250 h 333375"/>
                  <a:gd name="connsiteX156" fmla="*/ 159556 w 338128"/>
                  <a:gd name="connsiteY156" fmla="*/ 174563 h 333375"/>
                  <a:gd name="connsiteX157" fmla="*/ 176699 w 338128"/>
                  <a:gd name="connsiteY157" fmla="*/ 152250 h 333375"/>
                  <a:gd name="connsiteX158" fmla="*/ 193841 w 338128"/>
                  <a:gd name="connsiteY158" fmla="*/ 143063 h 333375"/>
                  <a:gd name="connsiteX159" fmla="*/ 195160 w 338128"/>
                  <a:gd name="connsiteY159" fmla="*/ 136500 h 333375"/>
                  <a:gd name="connsiteX160" fmla="*/ 185929 w 338128"/>
                  <a:gd name="connsiteY160" fmla="*/ 129938 h 333375"/>
                  <a:gd name="connsiteX161" fmla="*/ 181973 w 338128"/>
                  <a:gd name="connsiteY161" fmla="*/ 118125 h 333375"/>
                  <a:gd name="connsiteX162" fmla="*/ 175380 w 338128"/>
                  <a:gd name="connsiteY162" fmla="*/ 102375 h 333375"/>
                  <a:gd name="connsiteX163" fmla="*/ 179336 w 338128"/>
                  <a:gd name="connsiteY163" fmla="*/ 94500 h 333375"/>
                  <a:gd name="connsiteX164" fmla="*/ 187248 w 338128"/>
                  <a:gd name="connsiteY164" fmla="*/ 112875 h 333375"/>
                  <a:gd name="connsiteX165" fmla="*/ 197797 w 338128"/>
                  <a:gd name="connsiteY165" fmla="*/ 122063 h 333375"/>
                  <a:gd name="connsiteX166" fmla="*/ 212302 w 338128"/>
                  <a:gd name="connsiteY166" fmla="*/ 118125 h 333375"/>
                  <a:gd name="connsiteX167" fmla="*/ 242632 w 338128"/>
                  <a:gd name="connsiteY167" fmla="*/ 165375 h 333375"/>
                  <a:gd name="connsiteX168" fmla="*/ 257137 w 338128"/>
                  <a:gd name="connsiteY168" fmla="*/ 173250 h 333375"/>
                  <a:gd name="connsiteX169" fmla="*/ 258455 w 338128"/>
                  <a:gd name="connsiteY169" fmla="*/ 173250 h 333375"/>
                  <a:gd name="connsiteX170" fmla="*/ 272961 w 338128"/>
                  <a:gd name="connsiteY170" fmla="*/ 162750 h 333375"/>
                  <a:gd name="connsiteX171" fmla="*/ 274279 w 338128"/>
                  <a:gd name="connsiteY171" fmla="*/ 160125 h 333375"/>
                  <a:gd name="connsiteX172" fmla="*/ 290103 w 338128"/>
                  <a:gd name="connsiteY172" fmla="*/ 168000 h 333375"/>
                  <a:gd name="connsiteX173" fmla="*/ 278235 w 338128"/>
                  <a:gd name="connsiteY173" fmla="*/ 194250 h 333375"/>
                  <a:gd name="connsiteX174" fmla="*/ 305927 w 338128"/>
                  <a:gd name="connsiteY174" fmla="*/ 194250 h 333375"/>
                  <a:gd name="connsiteX175" fmla="*/ 327025 w 338128"/>
                  <a:gd name="connsiteY175" fmla="*/ 213938 h 333375"/>
                  <a:gd name="connsiteX176" fmla="*/ 327025 w 338128"/>
                  <a:gd name="connsiteY176" fmla="*/ 312375 h 333375"/>
                  <a:gd name="connsiteX177" fmla="*/ 305927 w 338128"/>
                  <a:gd name="connsiteY177" fmla="*/ 333375 h 333375"/>
                  <a:gd name="connsiteX178" fmla="*/ 19779 w 338128"/>
                  <a:gd name="connsiteY178" fmla="*/ 333375 h 333375"/>
                  <a:gd name="connsiteX179" fmla="*/ 0 w 338128"/>
                  <a:gd name="connsiteY179" fmla="*/ 312375 h 333375"/>
                  <a:gd name="connsiteX180" fmla="*/ 0 w 338128"/>
                  <a:gd name="connsiteY180" fmla="*/ 211313 h 333375"/>
                  <a:gd name="connsiteX181" fmla="*/ 18461 w 338128"/>
                  <a:gd name="connsiteY181" fmla="*/ 194250 h 333375"/>
                  <a:gd name="connsiteX182" fmla="*/ 54064 w 338128"/>
                  <a:gd name="connsiteY182" fmla="*/ 194250 h 333375"/>
                  <a:gd name="connsiteX183" fmla="*/ 36922 w 338128"/>
                  <a:gd name="connsiteY183" fmla="*/ 129938 h 333375"/>
                  <a:gd name="connsiteX184" fmla="*/ 166150 w 338128"/>
                  <a:gd name="connsiteY184" fmla="*/ 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</a:cxnLst>
                <a:rect l="l" t="t" r="r" b="b"/>
                <a:pathLst>
                  <a:path w="338128" h="333375">
                    <a:moveTo>
                      <a:pt x="266595" y="260350"/>
                    </a:moveTo>
                    <a:cubicBezTo>
                      <a:pt x="263843" y="260350"/>
                      <a:pt x="261092" y="261585"/>
                      <a:pt x="258340" y="262820"/>
                    </a:cubicBezTo>
                    <a:cubicBezTo>
                      <a:pt x="256964" y="265289"/>
                      <a:pt x="255588" y="267759"/>
                      <a:pt x="255588" y="271463"/>
                    </a:cubicBezTo>
                    <a:cubicBezTo>
                      <a:pt x="255588" y="271463"/>
                      <a:pt x="255588" y="271463"/>
                      <a:pt x="276226" y="271463"/>
                    </a:cubicBezTo>
                    <a:cubicBezTo>
                      <a:pt x="276226" y="267759"/>
                      <a:pt x="274850" y="265289"/>
                      <a:pt x="273475" y="262820"/>
                    </a:cubicBezTo>
                    <a:cubicBezTo>
                      <a:pt x="272099" y="261585"/>
                      <a:pt x="269347" y="260350"/>
                      <a:pt x="266595" y="260350"/>
                    </a:cubicBezTo>
                    <a:close/>
                    <a:moveTo>
                      <a:pt x="61119" y="260350"/>
                    </a:moveTo>
                    <a:cubicBezTo>
                      <a:pt x="57150" y="260350"/>
                      <a:pt x="54505" y="261673"/>
                      <a:pt x="51859" y="264319"/>
                    </a:cubicBezTo>
                    <a:cubicBezTo>
                      <a:pt x="50536" y="266965"/>
                      <a:pt x="49213" y="270933"/>
                      <a:pt x="49213" y="276225"/>
                    </a:cubicBezTo>
                    <a:cubicBezTo>
                      <a:pt x="49213" y="281517"/>
                      <a:pt x="50536" y="285486"/>
                      <a:pt x="51859" y="288131"/>
                    </a:cubicBezTo>
                    <a:cubicBezTo>
                      <a:pt x="54505" y="290777"/>
                      <a:pt x="57150" y="292100"/>
                      <a:pt x="61119" y="292100"/>
                    </a:cubicBezTo>
                    <a:cubicBezTo>
                      <a:pt x="65088" y="292100"/>
                      <a:pt x="67734" y="290777"/>
                      <a:pt x="70380" y="288131"/>
                    </a:cubicBezTo>
                    <a:cubicBezTo>
                      <a:pt x="71703" y="285486"/>
                      <a:pt x="73026" y="281517"/>
                      <a:pt x="73026" y="276225"/>
                    </a:cubicBezTo>
                    <a:cubicBezTo>
                      <a:pt x="73026" y="270933"/>
                      <a:pt x="71703" y="266965"/>
                      <a:pt x="70380" y="264319"/>
                    </a:cubicBezTo>
                    <a:cubicBezTo>
                      <a:pt x="67734" y="261673"/>
                      <a:pt x="65088" y="260350"/>
                      <a:pt x="61119" y="260350"/>
                    </a:cubicBezTo>
                    <a:close/>
                    <a:moveTo>
                      <a:pt x="169863" y="250825"/>
                    </a:moveTo>
                    <a:lnTo>
                      <a:pt x="182563" y="250825"/>
                    </a:lnTo>
                    <a:lnTo>
                      <a:pt x="182563" y="301625"/>
                    </a:lnTo>
                    <a:lnTo>
                      <a:pt x="169863" y="301625"/>
                    </a:lnTo>
                    <a:close/>
                    <a:moveTo>
                      <a:pt x="265250" y="249237"/>
                    </a:moveTo>
                    <a:cubicBezTo>
                      <a:pt x="273142" y="249237"/>
                      <a:pt x="278403" y="251857"/>
                      <a:pt x="283665" y="257095"/>
                    </a:cubicBezTo>
                    <a:cubicBezTo>
                      <a:pt x="287611" y="262334"/>
                      <a:pt x="288926" y="268883"/>
                      <a:pt x="288926" y="279360"/>
                    </a:cubicBezTo>
                    <a:cubicBezTo>
                      <a:pt x="288926" y="279360"/>
                      <a:pt x="288926" y="279360"/>
                      <a:pt x="256042" y="279360"/>
                    </a:cubicBezTo>
                    <a:cubicBezTo>
                      <a:pt x="256042" y="283289"/>
                      <a:pt x="257357" y="285909"/>
                      <a:pt x="258673" y="288528"/>
                    </a:cubicBezTo>
                    <a:cubicBezTo>
                      <a:pt x="261303" y="291148"/>
                      <a:pt x="263934" y="292457"/>
                      <a:pt x="266565" y="292457"/>
                    </a:cubicBezTo>
                    <a:cubicBezTo>
                      <a:pt x="269196" y="292457"/>
                      <a:pt x="270511" y="291148"/>
                      <a:pt x="271826" y="289838"/>
                    </a:cubicBezTo>
                    <a:cubicBezTo>
                      <a:pt x="273142" y="288528"/>
                      <a:pt x="274457" y="287218"/>
                      <a:pt x="275773" y="284599"/>
                    </a:cubicBezTo>
                    <a:cubicBezTo>
                      <a:pt x="275773" y="284599"/>
                      <a:pt x="275773" y="284599"/>
                      <a:pt x="288926" y="287218"/>
                    </a:cubicBezTo>
                    <a:cubicBezTo>
                      <a:pt x="286296" y="291148"/>
                      <a:pt x="283665" y="295077"/>
                      <a:pt x="281034" y="297696"/>
                    </a:cubicBezTo>
                    <a:cubicBezTo>
                      <a:pt x="277088" y="300315"/>
                      <a:pt x="271826" y="301625"/>
                      <a:pt x="266565" y="301625"/>
                    </a:cubicBezTo>
                    <a:cubicBezTo>
                      <a:pt x="257357" y="301625"/>
                      <a:pt x="252096" y="299006"/>
                      <a:pt x="246834" y="293767"/>
                    </a:cubicBezTo>
                    <a:cubicBezTo>
                      <a:pt x="244204" y="288528"/>
                      <a:pt x="242888" y="283289"/>
                      <a:pt x="242888" y="275431"/>
                    </a:cubicBezTo>
                    <a:cubicBezTo>
                      <a:pt x="242888" y="267573"/>
                      <a:pt x="244204" y="261024"/>
                      <a:pt x="249465" y="255786"/>
                    </a:cubicBezTo>
                    <a:cubicBezTo>
                      <a:pt x="253411" y="251857"/>
                      <a:pt x="258673" y="249237"/>
                      <a:pt x="265250" y="249237"/>
                    </a:cubicBezTo>
                    <a:close/>
                    <a:moveTo>
                      <a:pt x="221026" y="249237"/>
                    </a:moveTo>
                    <a:cubicBezTo>
                      <a:pt x="223657" y="249237"/>
                      <a:pt x="226288" y="249237"/>
                      <a:pt x="228919" y="250580"/>
                    </a:cubicBezTo>
                    <a:cubicBezTo>
                      <a:pt x="231549" y="251924"/>
                      <a:pt x="234180" y="253267"/>
                      <a:pt x="234180" y="254610"/>
                    </a:cubicBezTo>
                    <a:cubicBezTo>
                      <a:pt x="235496" y="257297"/>
                      <a:pt x="236811" y="258640"/>
                      <a:pt x="238126" y="261327"/>
                    </a:cubicBezTo>
                    <a:cubicBezTo>
                      <a:pt x="238126" y="262670"/>
                      <a:pt x="238126" y="265357"/>
                      <a:pt x="238126" y="269386"/>
                    </a:cubicBezTo>
                    <a:cubicBezTo>
                      <a:pt x="238126" y="269386"/>
                      <a:pt x="238126" y="269386"/>
                      <a:pt x="238126" y="301625"/>
                    </a:cubicBezTo>
                    <a:cubicBezTo>
                      <a:pt x="238126" y="301625"/>
                      <a:pt x="238126" y="301625"/>
                      <a:pt x="224973" y="301625"/>
                    </a:cubicBezTo>
                    <a:cubicBezTo>
                      <a:pt x="224973" y="301625"/>
                      <a:pt x="224973" y="301625"/>
                      <a:pt x="224973" y="276103"/>
                    </a:cubicBezTo>
                    <a:cubicBezTo>
                      <a:pt x="224973" y="270730"/>
                      <a:pt x="224973" y="266700"/>
                      <a:pt x="223657" y="265357"/>
                    </a:cubicBezTo>
                    <a:cubicBezTo>
                      <a:pt x="223657" y="262670"/>
                      <a:pt x="222342" y="261327"/>
                      <a:pt x="221026" y="261327"/>
                    </a:cubicBezTo>
                    <a:cubicBezTo>
                      <a:pt x="219711" y="259983"/>
                      <a:pt x="218396" y="259983"/>
                      <a:pt x="217080" y="259983"/>
                    </a:cubicBezTo>
                    <a:cubicBezTo>
                      <a:pt x="214449" y="259983"/>
                      <a:pt x="211818" y="259983"/>
                      <a:pt x="210503" y="261327"/>
                    </a:cubicBezTo>
                    <a:cubicBezTo>
                      <a:pt x="207872" y="262670"/>
                      <a:pt x="207872" y="264013"/>
                      <a:pt x="206557" y="266700"/>
                    </a:cubicBezTo>
                    <a:cubicBezTo>
                      <a:pt x="206557" y="269386"/>
                      <a:pt x="205241" y="273416"/>
                      <a:pt x="205241" y="278789"/>
                    </a:cubicBezTo>
                    <a:lnTo>
                      <a:pt x="205241" y="301625"/>
                    </a:lnTo>
                    <a:cubicBezTo>
                      <a:pt x="205241" y="301625"/>
                      <a:pt x="205241" y="301625"/>
                      <a:pt x="192088" y="301625"/>
                    </a:cubicBezTo>
                    <a:cubicBezTo>
                      <a:pt x="192088" y="301625"/>
                      <a:pt x="192088" y="301625"/>
                      <a:pt x="192088" y="250580"/>
                    </a:cubicBezTo>
                    <a:cubicBezTo>
                      <a:pt x="192088" y="250580"/>
                      <a:pt x="192088" y="250580"/>
                      <a:pt x="203926" y="250580"/>
                    </a:cubicBezTo>
                    <a:cubicBezTo>
                      <a:pt x="203926" y="250580"/>
                      <a:pt x="203926" y="250580"/>
                      <a:pt x="203926" y="258640"/>
                    </a:cubicBezTo>
                    <a:cubicBezTo>
                      <a:pt x="209188" y="251924"/>
                      <a:pt x="214449" y="249237"/>
                      <a:pt x="221026" y="249237"/>
                    </a:cubicBezTo>
                    <a:close/>
                    <a:moveTo>
                      <a:pt x="122601" y="249237"/>
                    </a:moveTo>
                    <a:cubicBezTo>
                      <a:pt x="125232" y="249237"/>
                      <a:pt x="127862" y="249237"/>
                      <a:pt x="130493" y="250580"/>
                    </a:cubicBezTo>
                    <a:cubicBezTo>
                      <a:pt x="133124" y="251924"/>
                      <a:pt x="134439" y="253267"/>
                      <a:pt x="135755" y="254610"/>
                    </a:cubicBezTo>
                    <a:cubicBezTo>
                      <a:pt x="137070" y="257297"/>
                      <a:pt x="138385" y="258640"/>
                      <a:pt x="138385" y="261327"/>
                    </a:cubicBezTo>
                    <a:cubicBezTo>
                      <a:pt x="139701" y="262670"/>
                      <a:pt x="139701" y="265357"/>
                      <a:pt x="139701" y="269386"/>
                    </a:cubicBezTo>
                    <a:cubicBezTo>
                      <a:pt x="139701" y="269386"/>
                      <a:pt x="139701" y="269386"/>
                      <a:pt x="139701" y="301625"/>
                    </a:cubicBezTo>
                    <a:cubicBezTo>
                      <a:pt x="139701" y="301625"/>
                      <a:pt x="139701" y="301625"/>
                      <a:pt x="126547" y="301625"/>
                    </a:cubicBezTo>
                    <a:cubicBezTo>
                      <a:pt x="126547" y="301625"/>
                      <a:pt x="126547" y="301625"/>
                      <a:pt x="126547" y="276103"/>
                    </a:cubicBezTo>
                    <a:cubicBezTo>
                      <a:pt x="126547" y="270730"/>
                      <a:pt x="125232" y="266700"/>
                      <a:pt x="125232" y="265357"/>
                    </a:cubicBezTo>
                    <a:cubicBezTo>
                      <a:pt x="125232" y="262670"/>
                      <a:pt x="123916" y="261327"/>
                      <a:pt x="122601" y="261327"/>
                    </a:cubicBezTo>
                    <a:cubicBezTo>
                      <a:pt x="121286" y="259983"/>
                      <a:pt x="119970" y="259983"/>
                      <a:pt x="117339" y="259983"/>
                    </a:cubicBezTo>
                    <a:cubicBezTo>
                      <a:pt x="116024" y="259983"/>
                      <a:pt x="113393" y="259983"/>
                      <a:pt x="112078" y="261327"/>
                    </a:cubicBezTo>
                    <a:cubicBezTo>
                      <a:pt x="109447" y="262670"/>
                      <a:pt x="108132" y="264013"/>
                      <a:pt x="108132" y="266700"/>
                    </a:cubicBezTo>
                    <a:cubicBezTo>
                      <a:pt x="106816" y="269386"/>
                      <a:pt x="106816" y="273416"/>
                      <a:pt x="106816" y="278789"/>
                    </a:cubicBezTo>
                    <a:lnTo>
                      <a:pt x="106816" y="301625"/>
                    </a:lnTo>
                    <a:cubicBezTo>
                      <a:pt x="106816" y="301625"/>
                      <a:pt x="106816" y="301625"/>
                      <a:pt x="93663" y="301625"/>
                    </a:cubicBezTo>
                    <a:cubicBezTo>
                      <a:pt x="93663" y="301625"/>
                      <a:pt x="93663" y="301625"/>
                      <a:pt x="93663" y="250580"/>
                    </a:cubicBezTo>
                    <a:cubicBezTo>
                      <a:pt x="93663" y="250580"/>
                      <a:pt x="93663" y="250580"/>
                      <a:pt x="106816" y="250580"/>
                    </a:cubicBezTo>
                    <a:cubicBezTo>
                      <a:pt x="106816" y="250580"/>
                      <a:pt x="106816" y="250580"/>
                      <a:pt x="106816" y="258640"/>
                    </a:cubicBezTo>
                    <a:cubicBezTo>
                      <a:pt x="110763" y="251924"/>
                      <a:pt x="116024" y="249237"/>
                      <a:pt x="122601" y="249237"/>
                    </a:cubicBezTo>
                    <a:close/>
                    <a:moveTo>
                      <a:pt x="61119" y="249237"/>
                    </a:moveTo>
                    <a:cubicBezTo>
                      <a:pt x="68977" y="249237"/>
                      <a:pt x="75525" y="251857"/>
                      <a:pt x="79455" y="257095"/>
                    </a:cubicBezTo>
                    <a:cubicBezTo>
                      <a:pt x="84693" y="261024"/>
                      <a:pt x="87313" y="267573"/>
                      <a:pt x="87313" y="275431"/>
                    </a:cubicBezTo>
                    <a:cubicBezTo>
                      <a:pt x="87313" y="283289"/>
                      <a:pt x="84693" y="289838"/>
                      <a:pt x="79455" y="293767"/>
                    </a:cubicBezTo>
                    <a:cubicBezTo>
                      <a:pt x="74216" y="299006"/>
                      <a:pt x="68977" y="301625"/>
                      <a:pt x="61119" y="301625"/>
                    </a:cubicBezTo>
                    <a:cubicBezTo>
                      <a:pt x="57190" y="301625"/>
                      <a:pt x="51951" y="300315"/>
                      <a:pt x="48022" y="299006"/>
                    </a:cubicBezTo>
                    <a:cubicBezTo>
                      <a:pt x="44093" y="296386"/>
                      <a:pt x="40164" y="293767"/>
                      <a:pt x="38854" y="289838"/>
                    </a:cubicBezTo>
                    <a:cubicBezTo>
                      <a:pt x="36234" y="285909"/>
                      <a:pt x="34925" y="280670"/>
                      <a:pt x="34925" y="275431"/>
                    </a:cubicBezTo>
                    <a:cubicBezTo>
                      <a:pt x="34925" y="270192"/>
                      <a:pt x="36234" y="266263"/>
                      <a:pt x="38854" y="262334"/>
                    </a:cubicBezTo>
                    <a:cubicBezTo>
                      <a:pt x="40164" y="258405"/>
                      <a:pt x="44093" y="254476"/>
                      <a:pt x="48022" y="253166"/>
                    </a:cubicBezTo>
                    <a:cubicBezTo>
                      <a:pt x="51951" y="250547"/>
                      <a:pt x="55880" y="249237"/>
                      <a:pt x="61119" y="249237"/>
                    </a:cubicBezTo>
                    <a:close/>
                    <a:moveTo>
                      <a:pt x="169863" y="231775"/>
                    </a:moveTo>
                    <a:lnTo>
                      <a:pt x="182563" y="231775"/>
                    </a:lnTo>
                    <a:lnTo>
                      <a:pt x="182563" y="244475"/>
                    </a:lnTo>
                    <a:lnTo>
                      <a:pt x="169863" y="244475"/>
                    </a:lnTo>
                    <a:close/>
                    <a:moveTo>
                      <a:pt x="147638" y="231775"/>
                    </a:moveTo>
                    <a:lnTo>
                      <a:pt x="161926" y="231775"/>
                    </a:lnTo>
                    <a:lnTo>
                      <a:pt x="161926" y="301625"/>
                    </a:lnTo>
                    <a:lnTo>
                      <a:pt x="147638" y="301625"/>
                    </a:lnTo>
                    <a:close/>
                    <a:moveTo>
                      <a:pt x="35674" y="217487"/>
                    </a:moveTo>
                    <a:cubicBezTo>
                      <a:pt x="29084" y="217487"/>
                      <a:pt x="23813" y="222674"/>
                      <a:pt x="23813" y="229159"/>
                    </a:cubicBezTo>
                    <a:cubicBezTo>
                      <a:pt x="23813" y="229159"/>
                      <a:pt x="23813" y="229159"/>
                      <a:pt x="23813" y="297891"/>
                    </a:cubicBezTo>
                    <a:cubicBezTo>
                      <a:pt x="23813" y="304375"/>
                      <a:pt x="29084" y="309562"/>
                      <a:pt x="35674" y="309562"/>
                    </a:cubicBezTo>
                    <a:cubicBezTo>
                      <a:pt x="35674" y="309562"/>
                      <a:pt x="35674" y="309562"/>
                      <a:pt x="291352" y="309562"/>
                    </a:cubicBezTo>
                    <a:cubicBezTo>
                      <a:pt x="297942" y="309562"/>
                      <a:pt x="303213" y="304375"/>
                      <a:pt x="303213" y="297891"/>
                    </a:cubicBezTo>
                    <a:cubicBezTo>
                      <a:pt x="303213" y="297891"/>
                      <a:pt x="303213" y="297891"/>
                      <a:pt x="303213" y="229159"/>
                    </a:cubicBezTo>
                    <a:cubicBezTo>
                      <a:pt x="303213" y="222674"/>
                      <a:pt x="297942" y="217487"/>
                      <a:pt x="291352" y="217487"/>
                    </a:cubicBezTo>
                    <a:close/>
                    <a:moveTo>
                      <a:pt x="167323" y="188595"/>
                    </a:moveTo>
                    <a:cubicBezTo>
                      <a:pt x="163513" y="188595"/>
                      <a:pt x="159703" y="189865"/>
                      <a:pt x="157163" y="193675"/>
                    </a:cubicBezTo>
                    <a:cubicBezTo>
                      <a:pt x="157163" y="193675"/>
                      <a:pt x="157163" y="193675"/>
                      <a:pt x="169863" y="193675"/>
                    </a:cubicBezTo>
                    <a:cubicBezTo>
                      <a:pt x="169863" y="189865"/>
                      <a:pt x="169863" y="187325"/>
                      <a:pt x="167323" y="188595"/>
                    </a:cubicBezTo>
                    <a:close/>
                    <a:moveTo>
                      <a:pt x="275321" y="76200"/>
                    </a:moveTo>
                    <a:cubicBezTo>
                      <a:pt x="280579" y="76200"/>
                      <a:pt x="284522" y="77515"/>
                      <a:pt x="287151" y="81459"/>
                    </a:cubicBezTo>
                    <a:cubicBezTo>
                      <a:pt x="289780" y="85403"/>
                      <a:pt x="289780" y="89347"/>
                      <a:pt x="288465" y="93291"/>
                    </a:cubicBezTo>
                    <a:cubicBezTo>
                      <a:pt x="288465" y="93291"/>
                      <a:pt x="288465" y="93291"/>
                      <a:pt x="287151" y="95920"/>
                    </a:cubicBezTo>
                    <a:cubicBezTo>
                      <a:pt x="287151" y="95920"/>
                      <a:pt x="287151" y="95920"/>
                      <a:pt x="331840" y="118269"/>
                    </a:cubicBezTo>
                    <a:cubicBezTo>
                      <a:pt x="337097" y="120898"/>
                      <a:pt x="339726" y="127472"/>
                      <a:pt x="337097" y="132730"/>
                    </a:cubicBezTo>
                    <a:cubicBezTo>
                      <a:pt x="337097" y="132730"/>
                      <a:pt x="337097" y="132730"/>
                      <a:pt x="326582" y="153765"/>
                    </a:cubicBezTo>
                    <a:cubicBezTo>
                      <a:pt x="325268" y="156394"/>
                      <a:pt x="323954" y="159023"/>
                      <a:pt x="321325" y="159023"/>
                    </a:cubicBezTo>
                    <a:cubicBezTo>
                      <a:pt x="318696" y="160338"/>
                      <a:pt x="314753" y="160338"/>
                      <a:pt x="312124" y="159023"/>
                    </a:cubicBezTo>
                    <a:cubicBezTo>
                      <a:pt x="312124" y="159023"/>
                      <a:pt x="312124" y="159023"/>
                      <a:pt x="267435" y="136674"/>
                    </a:cubicBezTo>
                    <a:cubicBezTo>
                      <a:pt x="264806" y="140618"/>
                      <a:pt x="260863" y="143248"/>
                      <a:pt x="256920" y="143248"/>
                    </a:cubicBezTo>
                    <a:cubicBezTo>
                      <a:pt x="252977" y="144562"/>
                      <a:pt x="249034" y="141933"/>
                      <a:pt x="246405" y="137989"/>
                    </a:cubicBezTo>
                    <a:cubicBezTo>
                      <a:pt x="246405" y="137989"/>
                      <a:pt x="246405" y="137989"/>
                      <a:pt x="220117" y="99864"/>
                    </a:cubicBezTo>
                    <a:cubicBezTo>
                      <a:pt x="218803" y="95920"/>
                      <a:pt x="217488" y="90661"/>
                      <a:pt x="220117" y="86717"/>
                    </a:cubicBezTo>
                    <a:cubicBezTo>
                      <a:pt x="221431" y="84088"/>
                      <a:pt x="225375" y="81459"/>
                      <a:pt x="229318" y="80144"/>
                    </a:cubicBezTo>
                    <a:close/>
                    <a:moveTo>
                      <a:pt x="166150" y="0"/>
                    </a:moveTo>
                    <a:cubicBezTo>
                      <a:pt x="210984" y="0"/>
                      <a:pt x="251862" y="23625"/>
                      <a:pt x="274279" y="59062"/>
                    </a:cubicBezTo>
                    <a:cubicBezTo>
                      <a:pt x="274279" y="59062"/>
                      <a:pt x="274279" y="59062"/>
                      <a:pt x="247906" y="61687"/>
                    </a:cubicBezTo>
                    <a:cubicBezTo>
                      <a:pt x="229445" y="39375"/>
                      <a:pt x="203072" y="24937"/>
                      <a:pt x="172743" y="23625"/>
                    </a:cubicBezTo>
                    <a:cubicBezTo>
                      <a:pt x="171424" y="23625"/>
                      <a:pt x="170106" y="24937"/>
                      <a:pt x="170106" y="24937"/>
                    </a:cubicBezTo>
                    <a:cubicBezTo>
                      <a:pt x="167468" y="30187"/>
                      <a:pt x="171424" y="31500"/>
                      <a:pt x="174061" y="34125"/>
                    </a:cubicBezTo>
                    <a:cubicBezTo>
                      <a:pt x="179336" y="36750"/>
                      <a:pt x="172743" y="39375"/>
                      <a:pt x="170106" y="40687"/>
                    </a:cubicBezTo>
                    <a:cubicBezTo>
                      <a:pt x="163512" y="40687"/>
                      <a:pt x="163512" y="35437"/>
                      <a:pt x="160875" y="31500"/>
                    </a:cubicBezTo>
                    <a:cubicBezTo>
                      <a:pt x="159556" y="30187"/>
                      <a:pt x="155600" y="28875"/>
                      <a:pt x="154282" y="27562"/>
                    </a:cubicBezTo>
                    <a:cubicBezTo>
                      <a:pt x="151644" y="27562"/>
                      <a:pt x="146370" y="28875"/>
                      <a:pt x="145051" y="30187"/>
                    </a:cubicBezTo>
                    <a:cubicBezTo>
                      <a:pt x="143733" y="32812"/>
                      <a:pt x="139777" y="32812"/>
                      <a:pt x="135821" y="32812"/>
                    </a:cubicBezTo>
                    <a:cubicBezTo>
                      <a:pt x="131865" y="34125"/>
                      <a:pt x="122634" y="36750"/>
                      <a:pt x="122634" y="39375"/>
                    </a:cubicBezTo>
                    <a:cubicBezTo>
                      <a:pt x="122634" y="42000"/>
                      <a:pt x="123953" y="44625"/>
                      <a:pt x="127909" y="44625"/>
                    </a:cubicBezTo>
                    <a:cubicBezTo>
                      <a:pt x="130546" y="44625"/>
                      <a:pt x="135821" y="42000"/>
                      <a:pt x="139777" y="43312"/>
                    </a:cubicBezTo>
                    <a:cubicBezTo>
                      <a:pt x="142414" y="44625"/>
                      <a:pt x="146370" y="42000"/>
                      <a:pt x="149007" y="44625"/>
                    </a:cubicBezTo>
                    <a:cubicBezTo>
                      <a:pt x="150326" y="47250"/>
                      <a:pt x="151644" y="51187"/>
                      <a:pt x="152963" y="53812"/>
                    </a:cubicBezTo>
                    <a:cubicBezTo>
                      <a:pt x="154282" y="57750"/>
                      <a:pt x="154282" y="60375"/>
                      <a:pt x="155600" y="63000"/>
                    </a:cubicBezTo>
                    <a:cubicBezTo>
                      <a:pt x="155600" y="65625"/>
                      <a:pt x="155600" y="68250"/>
                      <a:pt x="156919" y="68250"/>
                    </a:cubicBezTo>
                    <a:cubicBezTo>
                      <a:pt x="159556" y="68250"/>
                      <a:pt x="159556" y="65625"/>
                      <a:pt x="160875" y="65625"/>
                    </a:cubicBezTo>
                    <a:cubicBezTo>
                      <a:pt x="167468" y="64312"/>
                      <a:pt x="171424" y="69562"/>
                      <a:pt x="170106" y="74812"/>
                    </a:cubicBezTo>
                    <a:cubicBezTo>
                      <a:pt x="170106" y="77438"/>
                      <a:pt x="166150" y="81375"/>
                      <a:pt x="159556" y="82688"/>
                    </a:cubicBezTo>
                    <a:cubicBezTo>
                      <a:pt x="159556" y="82688"/>
                      <a:pt x="149007" y="81375"/>
                      <a:pt x="143733" y="72187"/>
                    </a:cubicBezTo>
                    <a:cubicBezTo>
                      <a:pt x="137139" y="61687"/>
                      <a:pt x="126590" y="56437"/>
                      <a:pt x="126590" y="56437"/>
                    </a:cubicBezTo>
                    <a:cubicBezTo>
                      <a:pt x="126590" y="56437"/>
                      <a:pt x="119997" y="49875"/>
                      <a:pt x="113404" y="48562"/>
                    </a:cubicBezTo>
                    <a:cubicBezTo>
                      <a:pt x="110766" y="48562"/>
                      <a:pt x="102854" y="52500"/>
                      <a:pt x="102854" y="52500"/>
                    </a:cubicBezTo>
                    <a:cubicBezTo>
                      <a:pt x="102854" y="52500"/>
                      <a:pt x="87031" y="66937"/>
                      <a:pt x="85712" y="69562"/>
                    </a:cubicBezTo>
                    <a:cubicBezTo>
                      <a:pt x="84393" y="72187"/>
                      <a:pt x="77800" y="84000"/>
                      <a:pt x="79119" y="89250"/>
                    </a:cubicBezTo>
                    <a:cubicBezTo>
                      <a:pt x="80437" y="93188"/>
                      <a:pt x="80437" y="103688"/>
                      <a:pt x="88349" y="105000"/>
                    </a:cubicBezTo>
                    <a:cubicBezTo>
                      <a:pt x="96261" y="106313"/>
                      <a:pt x="98898" y="112875"/>
                      <a:pt x="100217" y="114188"/>
                    </a:cubicBezTo>
                    <a:cubicBezTo>
                      <a:pt x="102854" y="115500"/>
                      <a:pt x="105492" y="118125"/>
                      <a:pt x="108129" y="116813"/>
                    </a:cubicBezTo>
                    <a:cubicBezTo>
                      <a:pt x="109448" y="116813"/>
                      <a:pt x="114722" y="123375"/>
                      <a:pt x="112085" y="123375"/>
                    </a:cubicBezTo>
                    <a:cubicBezTo>
                      <a:pt x="109448" y="124688"/>
                      <a:pt x="102854" y="122063"/>
                      <a:pt x="101536" y="123375"/>
                    </a:cubicBezTo>
                    <a:cubicBezTo>
                      <a:pt x="100217" y="126000"/>
                      <a:pt x="97580" y="135188"/>
                      <a:pt x="98898" y="141750"/>
                    </a:cubicBezTo>
                    <a:cubicBezTo>
                      <a:pt x="98898" y="147000"/>
                      <a:pt x="94942" y="157500"/>
                      <a:pt x="93624" y="164063"/>
                    </a:cubicBezTo>
                    <a:cubicBezTo>
                      <a:pt x="93624" y="168000"/>
                      <a:pt x="93624" y="182438"/>
                      <a:pt x="97580" y="194250"/>
                    </a:cubicBezTo>
                    <a:cubicBezTo>
                      <a:pt x="97580" y="194250"/>
                      <a:pt x="97580" y="194250"/>
                      <a:pt x="145051" y="194250"/>
                    </a:cubicBezTo>
                    <a:cubicBezTo>
                      <a:pt x="150326" y="189000"/>
                      <a:pt x="156919" y="179813"/>
                      <a:pt x="159556" y="174563"/>
                    </a:cubicBezTo>
                    <a:cubicBezTo>
                      <a:pt x="162194" y="169313"/>
                      <a:pt x="170106" y="156188"/>
                      <a:pt x="176699" y="152250"/>
                    </a:cubicBezTo>
                    <a:cubicBezTo>
                      <a:pt x="184611" y="149625"/>
                      <a:pt x="192523" y="145688"/>
                      <a:pt x="193841" y="143063"/>
                    </a:cubicBezTo>
                    <a:cubicBezTo>
                      <a:pt x="195160" y="140438"/>
                      <a:pt x="200434" y="137813"/>
                      <a:pt x="195160" y="136500"/>
                    </a:cubicBezTo>
                    <a:cubicBezTo>
                      <a:pt x="189885" y="135188"/>
                      <a:pt x="185929" y="132563"/>
                      <a:pt x="185929" y="129938"/>
                    </a:cubicBezTo>
                    <a:cubicBezTo>
                      <a:pt x="185929" y="126000"/>
                      <a:pt x="184611" y="122063"/>
                      <a:pt x="181973" y="118125"/>
                    </a:cubicBezTo>
                    <a:cubicBezTo>
                      <a:pt x="180655" y="114188"/>
                      <a:pt x="175380" y="105000"/>
                      <a:pt x="175380" y="102375"/>
                    </a:cubicBezTo>
                    <a:cubicBezTo>
                      <a:pt x="174061" y="98438"/>
                      <a:pt x="178017" y="91875"/>
                      <a:pt x="179336" y="94500"/>
                    </a:cubicBezTo>
                    <a:cubicBezTo>
                      <a:pt x="180655" y="97125"/>
                      <a:pt x="184611" y="108938"/>
                      <a:pt x="187248" y="112875"/>
                    </a:cubicBezTo>
                    <a:cubicBezTo>
                      <a:pt x="188567" y="115500"/>
                      <a:pt x="192523" y="123375"/>
                      <a:pt x="197797" y="122063"/>
                    </a:cubicBezTo>
                    <a:cubicBezTo>
                      <a:pt x="200434" y="120750"/>
                      <a:pt x="207028" y="119438"/>
                      <a:pt x="212302" y="118125"/>
                    </a:cubicBezTo>
                    <a:cubicBezTo>
                      <a:pt x="212302" y="118125"/>
                      <a:pt x="212302" y="118125"/>
                      <a:pt x="242632" y="165375"/>
                    </a:cubicBezTo>
                    <a:cubicBezTo>
                      <a:pt x="246588" y="170625"/>
                      <a:pt x="251862" y="173250"/>
                      <a:pt x="257137" y="173250"/>
                    </a:cubicBezTo>
                    <a:cubicBezTo>
                      <a:pt x="258455" y="173250"/>
                      <a:pt x="258455" y="173250"/>
                      <a:pt x="258455" y="173250"/>
                    </a:cubicBezTo>
                    <a:cubicBezTo>
                      <a:pt x="265049" y="173250"/>
                      <a:pt x="270323" y="169313"/>
                      <a:pt x="272961" y="162750"/>
                    </a:cubicBezTo>
                    <a:cubicBezTo>
                      <a:pt x="272961" y="162750"/>
                      <a:pt x="272961" y="162750"/>
                      <a:pt x="274279" y="160125"/>
                    </a:cubicBezTo>
                    <a:cubicBezTo>
                      <a:pt x="274279" y="160125"/>
                      <a:pt x="274279" y="160125"/>
                      <a:pt x="290103" y="168000"/>
                    </a:cubicBezTo>
                    <a:cubicBezTo>
                      <a:pt x="287466" y="177188"/>
                      <a:pt x="283510" y="185063"/>
                      <a:pt x="278235" y="194250"/>
                    </a:cubicBezTo>
                    <a:cubicBezTo>
                      <a:pt x="278235" y="194250"/>
                      <a:pt x="278235" y="194250"/>
                      <a:pt x="305927" y="194250"/>
                    </a:cubicBezTo>
                    <a:cubicBezTo>
                      <a:pt x="317795" y="194250"/>
                      <a:pt x="327025" y="202125"/>
                      <a:pt x="327025" y="213938"/>
                    </a:cubicBezTo>
                    <a:cubicBezTo>
                      <a:pt x="327025" y="213938"/>
                      <a:pt x="327025" y="213938"/>
                      <a:pt x="327025" y="312375"/>
                    </a:cubicBezTo>
                    <a:cubicBezTo>
                      <a:pt x="327025" y="324188"/>
                      <a:pt x="317795" y="333375"/>
                      <a:pt x="305927" y="333375"/>
                    </a:cubicBezTo>
                    <a:cubicBezTo>
                      <a:pt x="305927" y="333375"/>
                      <a:pt x="305927" y="333375"/>
                      <a:pt x="19779" y="333375"/>
                    </a:cubicBezTo>
                    <a:cubicBezTo>
                      <a:pt x="9230" y="333375"/>
                      <a:pt x="0" y="324188"/>
                      <a:pt x="0" y="312375"/>
                    </a:cubicBezTo>
                    <a:cubicBezTo>
                      <a:pt x="0" y="312375"/>
                      <a:pt x="0" y="312375"/>
                      <a:pt x="0" y="211313"/>
                    </a:cubicBezTo>
                    <a:cubicBezTo>
                      <a:pt x="0" y="202125"/>
                      <a:pt x="7912" y="194250"/>
                      <a:pt x="18461" y="194250"/>
                    </a:cubicBezTo>
                    <a:cubicBezTo>
                      <a:pt x="18461" y="194250"/>
                      <a:pt x="18461" y="194250"/>
                      <a:pt x="54064" y="194250"/>
                    </a:cubicBezTo>
                    <a:cubicBezTo>
                      <a:pt x="42197" y="174563"/>
                      <a:pt x="36922" y="153563"/>
                      <a:pt x="36922" y="129938"/>
                    </a:cubicBezTo>
                    <a:cubicBezTo>
                      <a:pt x="36922" y="57750"/>
                      <a:pt x="94942" y="0"/>
                      <a:pt x="16615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" name="íšľíḑé"/>
              <p:cNvSpPr txBox="1">
                <a:spLocks/>
              </p:cNvSpPr>
              <p:nvPr/>
            </p:nvSpPr>
            <p:spPr bwMode="auto">
              <a:xfrm>
                <a:off x="3437295" y="4555164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r>
                  <a:rPr lang="zh-CN" altLang="en-US" sz="1600" b="1" dirty="0">
                    <a:latin typeface="Arial"/>
                    <a:ea typeface="微软雅黑"/>
                    <a:sym typeface="Arial"/>
                  </a:rPr>
                  <a:t>关键词</a:t>
                </a:r>
              </a:p>
            </p:txBody>
          </p:sp>
        </p:grpSp>
      </p:grpSp>
      <p:sp>
        <p:nvSpPr>
          <p:cNvPr id="39" name="矩形 38"/>
          <p:cNvSpPr/>
          <p:nvPr/>
        </p:nvSpPr>
        <p:spPr>
          <a:xfrm>
            <a:off x="958380" y="2586844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2909843" y="2571750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sp>
        <p:nvSpPr>
          <p:cNvPr id="73" name="矩形 72"/>
          <p:cNvSpPr/>
          <p:nvPr/>
        </p:nvSpPr>
        <p:spPr>
          <a:xfrm>
            <a:off x="4929304" y="2545102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sp>
        <p:nvSpPr>
          <p:cNvPr id="74" name="矩形 73"/>
          <p:cNvSpPr/>
          <p:nvPr/>
        </p:nvSpPr>
        <p:spPr>
          <a:xfrm>
            <a:off x="6817166" y="2574451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7766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84776" y="0"/>
            <a:ext cx="7765676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91680" y="2715766"/>
            <a:ext cx="3888432" cy="1656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2211710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03</a:t>
            </a:r>
            <a:endParaRPr lang="zh-CN" altLang="en-US" sz="72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352132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7092280" y="-360040"/>
            <a:ext cx="576064" cy="1275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7914" y="141962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标题文字添加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6719" y="2067694"/>
            <a:ext cx="2430823" cy="20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>
                <a:latin typeface="Arial"/>
                <a:ea typeface="微软雅黑"/>
                <a:sym typeface="Arial"/>
              </a:rPr>
              <a:t>his is a sample text. insert your desired text here. Again. this is a dummy text. enter your own text here. this is a sample text. this is a sample text. insert your desired text here. Again. this is a dummy text. enter your own text here. this is a sample text. this is a sample text. insert your desired text here. Again.  </a:t>
            </a:r>
            <a:endParaRPr lang="zh-CN" altLang="en-US" sz="1200" dirty="0"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9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accent5"/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grpSp>
        <p:nvGrpSpPr>
          <p:cNvPr id="3" name="2b0f4d6d-2ca4-4759-ae42-2ed1ced7398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60808" y="881024"/>
            <a:ext cx="8242401" cy="3695429"/>
            <a:chOff x="614410" y="1174699"/>
            <a:chExt cx="10989868" cy="4927239"/>
          </a:xfrm>
        </p:grpSpPr>
        <p:grpSp>
          <p:nvGrpSpPr>
            <p:cNvPr id="4" name="ïṧlïďê">
              <a:extLst>
                <a:ext uri="{FF2B5EF4-FFF2-40B4-BE49-F238E27FC236}">
                  <a16:creationId xmlns:a16="http://schemas.microsoft.com/office/drawing/2014/main" id="{DECACA52-4F29-4B07-AB1F-0DED4700B6D0}"/>
                </a:ext>
              </a:extLst>
            </p:cNvPr>
            <p:cNvGrpSpPr/>
            <p:nvPr/>
          </p:nvGrpSpPr>
          <p:grpSpPr>
            <a:xfrm>
              <a:off x="1267482" y="2186787"/>
              <a:ext cx="889769" cy="889769"/>
              <a:chOff x="858142" y="1983923"/>
              <a:chExt cx="504056" cy="504056"/>
            </a:xfrm>
          </p:grpSpPr>
          <p:sp>
            <p:nvSpPr>
              <p:cNvPr id="46" name="îṡlidè">
                <a:extLst>
                  <a:ext uri="{FF2B5EF4-FFF2-40B4-BE49-F238E27FC236}">
                    <a16:creationId xmlns:a16="http://schemas.microsoft.com/office/drawing/2014/main" id="{5CA380AA-0AC4-4890-A478-CB1E3EE914D8}"/>
                  </a:ext>
                </a:extLst>
              </p:cNvPr>
              <p:cNvSpPr/>
              <p:nvPr/>
            </p:nvSpPr>
            <p:spPr>
              <a:xfrm>
                <a:off x="858142" y="1983923"/>
                <a:ext cx="504056" cy="504056"/>
              </a:xfrm>
              <a:prstGeom prst="ellipse">
                <a:avLst/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" name="ïṧļiḓe">
                <a:extLst>
                  <a:ext uri="{FF2B5EF4-FFF2-40B4-BE49-F238E27FC236}">
                    <a16:creationId xmlns:a16="http://schemas.microsoft.com/office/drawing/2014/main" id="{4D36AB8D-0D7E-492B-B474-92249B031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665" y="2117212"/>
                <a:ext cx="249009" cy="237477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îṣḻïḑè">
              <a:extLst>
                <a:ext uri="{FF2B5EF4-FFF2-40B4-BE49-F238E27FC236}">
                  <a16:creationId xmlns:a16="http://schemas.microsoft.com/office/drawing/2014/main" id="{4309DACE-AD80-4E95-BA68-01E12A98C3C6}"/>
                </a:ext>
              </a:extLst>
            </p:cNvPr>
            <p:cNvGrpSpPr/>
            <p:nvPr/>
          </p:nvGrpSpPr>
          <p:grpSpPr>
            <a:xfrm>
              <a:off x="1267482" y="3639082"/>
              <a:ext cx="889769" cy="889769"/>
              <a:chOff x="858142" y="1983923"/>
              <a:chExt cx="504056" cy="504056"/>
            </a:xfrm>
          </p:grpSpPr>
          <p:sp>
            <p:nvSpPr>
              <p:cNvPr id="44" name="išlîde">
                <a:extLst>
                  <a:ext uri="{FF2B5EF4-FFF2-40B4-BE49-F238E27FC236}">
                    <a16:creationId xmlns:a16="http://schemas.microsoft.com/office/drawing/2014/main" id="{A534F954-52DD-49E2-855E-89A4820C1AB9}"/>
                  </a:ext>
                </a:extLst>
              </p:cNvPr>
              <p:cNvSpPr/>
              <p:nvPr/>
            </p:nvSpPr>
            <p:spPr>
              <a:xfrm>
                <a:off x="858142" y="1983923"/>
                <a:ext cx="504056" cy="504056"/>
              </a:xfrm>
              <a:prstGeom prst="ellipse">
                <a:avLst/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" name="îṥľïďe">
                <a:extLst>
                  <a:ext uri="{FF2B5EF4-FFF2-40B4-BE49-F238E27FC236}">
                    <a16:creationId xmlns:a16="http://schemas.microsoft.com/office/drawing/2014/main" id="{AB4D60DD-5BB0-4A39-9584-39163023F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633" y="2111446"/>
                <a:ext cx="237072" cy="249009"/>
              </a:xfrm>
              <a:custGeom>
                <a:avLst/>
                <a:gdLst>
                  <a:gd name="connsiteX0" fmla="*/ 18780 w 577648"/>
                  <a:gd name="connsiteY0" fmla="*/ 414868 h 606732"/>
                  <a:gd name="connsiteX1" fmla="*/ 18780 w 577648"/>
                  <a:gd name="connsiteY1" fmla="*/ 436020 h 606732"/>
                  <a:gd name="connsiteX2" fmla="*/ 558957 w 577648"/>
                  <a:gd name="connsiteY2" fmla="*/ 436020 h 606732"/>
                  <a:gd name="connsiteX3" fmla="*/ 558957 w 577648"/>
                  <a:gd name="connsiteY3" fmla="*/ 414868 h 606732"/>
                  <a:gd name="connsiteX4" fmla="*/ 226861 w 577648"/>
                  <a:gd name="connsiteY4" fmla="*/ 325201 h 606732"/>
                  <a:gd name="connsiteX5" fmla="*/ 226861 w 577648"/>
                  <a:gd name="connsiteY5" fmla="*/ 366267 h 606732"/>
                  <a:gd name="connsiteX6" fmla="*/ 243061 w 577648"/>
                  <a:gd name="connsiteY6" fmla="*/ 366267 h 606732"/>
                  <a:gd name="connsiteX7" fmla="*/ 243061 w 577648"/>
                  <a:gd name="connsiteY7" fmla="*/ 325201 h 606732"/>
                  <a:gd name="connsiteX8" fmla="*/ 120405 w 577648"/>
                  <a:gd name="connsiteY8" fmla="*/ 300223 h 606732"/>
                  <a:gd name="connsiteX9" fmla="*/ 120405 w 577648"/>
                  <a:gd name="connsiteY9" fmla="*/ 366267 h 606732"/>
                  <a:gd name="connsiteX10" fmla="*/ 136605 w 577648"/>
                  <a:gd name="connsiteY10" fmla="*/ 366267 h 606732"/>
                  <a:gd name="connsiteX11" fmla="*/ 136605 w 577648"/>
                  <a:gd name="connsiteY11" fmla="*/ 300223 h 606732"/>
                  <a:gd name="connsiteX12" fmla="*/ 333318 w 577648"/>
                  <a:gd name="connsiteY12" fmla="*/ 240400 h 606732"/>
                  <a:gd name="connsiteX13" fmla="*/ 333318 w 577648"/>
                  <a:gd name="connsiteY13" fmla="*/ 366267 h 606732"/>
                  <a:gd name="connsiteX14" fmla="*/ 349607 w 577648"/>
                  <a:gd name="connsiteY14" fmla="*/ 366267 h 606732"/>
                  <a:gd name="connsiteX15" fmla="*/ 349607 w 577648"/>
                  <a:gd name="connsiteY15" fmla="*/ 240400 h 606732"/>
                  <a:gd name="connsiteX16" fmla="*/ 235880 w 577648"/>
                  <a:gd name="connsiteY16" fmla="*/ 237936 h 606732"/>
                  <a:gd name="connsiteX17" fmla="*/ 217723 w 577648"/>
                  <a:gd name="connsiteY17" fmla="*/ 256067 h 606732"/>
                  <a:gd name="connsiteX18" fmla="*/ 235880 w 577648"/>
                  <a:gd name="connsiteY18" fmla="*/ 274110 h 606732"/>
                  <a:gd name="connsiteX19" fmla="*/ 253948 w 577648"/>
                  <a:gd name="connsiteY19" fmla="*/ 256067 h 606732"/>
                  <a:gd name="connsiteX20" fmla="*/ 235880 w 577648"/>
                  <a:gd name="connsiteY20" fmla="*/ 237936 h 606732"/>
                  <a:gd name="connsiteX21" fmla="*/ 439775 w 577648"/>
                  <a:gd name="connsiteY21" fmla="*/ 210534 h 606732"/>
                  <a:gd name="connsiteX22" fmla="*/ 439775 w 577648"/>
                  <a:gd name="connsiteY22" fmla="*/ 366267 h 606732"/>
                  <a:gd name="connsiteX23" fmla="*/ 456063 w 577648"/>
                  <a:gd name="connsiteY23" fmla="*/ 366267 h 606732"/>
                  <a:gd name="connsiteX24" fmla="*/ 456063 w 577648"/>
                  <a:gd name="connsiteY24" fmla="*/ 210534 h 606732"/>
                  <a:gd name="connsiteX25" fmla="*/ 131034 w 577648"/>
                  <a:gd name="connsiteY25" fmla="*/ 195629 h 606732"/>
                  <a:gd name="connsiteX26" fmla="*/ 112966 w 577648"/>
                  <a:gd name="connsiteY26" fmla="*/ 213672 h 606732"/>
                  <a:gd name="connsiteX27" fmla="*/ 131034 w 577648"/>
                  <a:gd name="connsiteY27" fmla="*/ 231714 h 606732"/>
                  <a:gd name="connsiteX28" fmla="*/ 149101 w 577648"/>
                  <a:gd name="connsiteY28" fmla="*/ 213672 h 606732"/>
                  <a:gd name="connsiteX29" fmla="*/ 131034 w 577648"/>
                  <a:gd name="connsiteY29" fmla="*/ 195629 h 606732"/>
                  <a:gd name="connsiteX30" fmla="*/ 430428 w 577648"/>
                  <a:gd name="connsiteY30" fmla="*/ 191867 h 606732"/>
                  <a:gd name="connsiteX31" fmla="*/ 465410 w 577648"/>
                  <a:gd name="connsiteY31" fmla="*/ 191867 h 606732"/>
                  <a:gd name="connsiteX32" fmla="*/ 474756 w 577648"/>
                  <a:gd name="connsiteY32" fmla="*/ 201200 h 606732"/>
                  <a:gd name="connsiteX33" fmla="*/ 474756 w 577648"/>
                  <a:gd name="connsiteY33" fmla="*/ 366267 h 606732"/>
                  <a:gd name="connsiteX34" fmla="*/ 501548 w 577648"/>
                  <a:gd name="connsiteY34" fmla="*/ 366267 h 606732"/>
                  <a:gd name="connsiteX35" fmla="*/ 510894 w 577648"/>
                  <a:gd name="connsiteY35" fmla="*/ 375601 h 606732"/>
                  <a:gd name="connsiteX36" fmla="*/ 501548 w 577648"/>
                  <a:gd name="connsiteY36" fmla="*/ 384934 h 606732"/>
                  <a:gd name="connsiteX37" fmla="*/ 74831 w 577648"/>
                  <a:gd name="connsiteY37" fmla="*/ 384934 h 606732"/>
                  <a:gd name="connsiteX38" fmla="*/ 65485 w 577648"/>
                  <a:gd name="connsiteY38" fmla="*/ 375601 h 606732"/>
                  <a:gd name="connsiteX39" fmla="*/ 74831 w 577648"/>
                  <a:gd name="connsiteY39" fmla="*/ 366267 h 606732"/>
                  <a:gd name="connsiteX40" fmla="*/ 101712 w 577648"/>
                  <a:gd name="connsiteY40" fmla="*/ 366267 h 606732"/>
                  <a:gd name="connsiteX41" fmla="*/ 101712 w 577648"/>
                  <a:gd name="connsiteY41" fmla="*/ 290889 h 606732"/>
                  <a:gd name="connsiteX42" fmla="*/ 111058 w 577648"/>
                  <a:gd name="connsiteY42" fmla="*/ 281556 h 606732"/>
                  <a:gd name="connsiteX43" fmla="*/ 145951 w 577648"/>
                  <a:gd name="connsiteY43" fmla="*/ 281556 h 606732"/>
                  <a:gd name="connsiteX44" fmla="*/ 155297 w 577648"/>
                  <a:gd name="connsiteY44" fmla="*/ 290889 h 606732"/>
                  <a:gd name="connsiteX45" fmla="*/ 155297 w 577648"/>
                  <a:gd name="connsiteY45" fmla="*/ 366267 h 606732"/>
                  <a:gd name="connsiteX46" fmla="*/ 208169 w 577648"/>
                  <a:gd name="connsiteY46" fmla="*/ 366267 h 606732"/>
                  <a:gd name="connsiteX47" fmla="*/ 208169 w 577648"/>
                  <a:gd name="connsiteY47" fmla="*/ 315778 h 606732"/>
                  <a:gd name="connsiteX48" fmla="*/ 217515 w 577648"/>
                  <a:gd name="connsiteY48" fmla="*/ 306445 h 606732"/>
                  <a:gd name="connsiteX49" fmla="*/ 252407 w 577648"/>
                  <a:gd name="connsiteY49" fmla="*/ 306445 h 606732"/>
                  <a:gd name="connsiteX50" fmla="*/ 261842 w 577648"/>
                  <a:gd name="connsiteY50" fmla="*/ 315778 h 606732"/>
                  <a:gd name="connsiteX51" fmla="*/ 261842 w 577648"/>
                  <a:gd name="connsiteY51" fmla="*/ 366267 h 606732"/>
                  <a:gd name="connsiteX52" fmla="*/ 314626 w 577648"/>
                  <a:gd name="connsiteY52" fmla="*/ 366267 h 606732"/>
                  <a:gd name="connsiteX53" fmla="*/ 314626 w 577648"/>
                  <a:gd name="connsiteY53" fmla="*/ 231067 h 606732"/>
                  <a:gd name="connsiteX54" fmla="*/ 323972 w 577648"/>
                  <a:gd name="connsiteY54" fmla="*/ 221734 h 606732"/>
                  <a:gd name="connsiteX55" fmla="*/ 358953 w 577648"/>
                  <a:gd name="connsiteY55" fmla="*/ 221734 h 606732"/>
                  <a:gd name="connsiteX56" fmla="*/ 368299 w 577648"/>
                  <a:gd name="connsiteY56" fmla="*/ 231067 h 606732"/>
                  <a:gd name="connsiteX57" fmla="*/ 368299 w 577648"/>
                  <a:gd name="connsiteY57" fmla="*/ 366267 h 606732"/>
                  <a:gd name="connsiteX58" fmla="*/ 421082 w 577648"/>
                  <a:gd name="connsiteY58" fmla="*/ 366267 h 606732"/>
                  <a:gd name="connsiteX59" fmla="*/ 421082 w 577648"/>
                  <a:gd name="connsiteY59" fmla="*/ 201200 h 606732"/>
                  <a:gd name="connsiteX60" fmla="*/ 430428 w 577648"/>
                  <a:gd name="connsiteY60" fmla="*/ 191867 h 606732"/>
                  <a:gd name="connsiteX61" fmla="*/ 340638 w 577648"/>
                  <a:gd name="connsiteY61" fmla="*/ 143278 h 606732"/>
                  <a:gd name="connsiteX62" fmla="*/ 322570 w 577648"/>
                  <a:gd name="connsiteY62" fmla="*/ 161321 h 606732"/>
                  <a:gd name="connsiteX63" fmla="*/ 340638 w 577648"/>
                  <a:gd name="connsiteY63" fmla="*/ 179364 h 606732"/>
                  <a:gd name="connsiteX64" fmla="*/ 358706 w 577648"/>
                  <a:gd name="connsiteY64" fmla="*/ 161321 h 606732"/>
                  <a:gd name="connsiteX65" fmla="*/ 340638 w 577648"/>
                  <a:gd name="connsiteY65" fmla="*/ 143278 h 606732"/>
                  <a:gd name="connsiteX66" fmla="*/ 445484 w 577648"/>
                  <a:gd name="connsiteY66" fmla="*/ 118392 h 606732"/>
                  <a:gd name="connsiteX67" fmla="*/ 427328 w 577648"/>
                  <a:gd name="connsiteY67" fmla="*/ 136434 h 606732"/>
                  <a:gd name="connsiteX68" fmla="*/ 445484 w 577648"/>
                  <a:gd name="connsiteY68" fmla="*/ 154477 h 606732"/>
                  <a:gd name="connsiteX69" fmla="*/ 463552 w 577648"/>
                  <a:gd name="connsiteY69" fmla="*/ 136434 h 606732"/>
                  <a:gd name="connsiteX70" fmla="*/ 445484 w 577648"/>
                  <a:gd name="connsiteY70" fmla="*/ 118392 h 606732"/>
                  <a:gd name="connsiteX71" fmla="*/ 445484 w 577648"/>
                  <a:gd name="connsiteY71" fmla="*/ 99638 h 606732"/>
                  <a:gd name="connsiteX72" fmla="*/ 482243 w 577648"/>
                  <a:gd name="connsiteY72" fmla="*/ 136434 h 606732"/>
                  <a:gd name="connsiteX73" fmla="*/ 445484 w 577648"/>
                  <a:gd name="connsiteY73" fmla="*/ 173142 h 606732"/>
                  <a:gd name="connsiteX74" fmla="*/ 410328 w 577648"/>
                  <a:gd name="connsiteY74" fmla="*/ 147367 h 606732"/>
                  <a:gd name="connsiteX75" fmla="*/ 377040 w 577648"/>
                  <a:gd name="connsiteY75" fmla="*/ 155633 h 606732"/>
                  <a:gd name="connsiteX76" fmla="*/ 377485 w 577648"/>
                  <a:gd name="connsiteY76" fmla="*/ 161321 h 606732"/>
                  <a:gd name="connsiteX77" fmla="*/ 340638 w 577648"/>
                  <a:gd name="connsiteY77" fmla="*/ 198117 h 606732"/>
                  <a:gd name="connsiteX78" fmla="*/ 317675 w 577648"/>
                  <a:gd name="connsiteY78" fmla="*/ 190029 h 606732"/>
                  <a:gd name="connsiteX79" fmla="*/ 268545 w 577648"/>
                  <a:gd name="connsiteY79" fmla="*/ 239091 h 606732"/>
                  <a:gd name="connsiteX80" fmla="*/ 272639 w 577648"/>
                  <a:gd name="connsiteY80" fmla="*/ 256067 h 606732"/>
                  <a:gd name="connsiteX81" fmla="*/ 235880 w 577648"/>
                  <a:gd name="connsiteY81" fmla="*/ 292775 h 606732"/>
                  <a:gd name="connsiteX82" fmla="*/ 199033 w 577648"/>
                  <a:gd name="connsiteY82" fmla="*/ 256334 h 606732"/>
                  <a:gd name="connsiteX83" fmla="*/ 161740 w 577648"/>
                  <a:gd name="connsiteY83" fmla="*/ 233936 h 606732"/>
                  <a:gd name="connsiteX84" fmla="*/ 131034 w 577648"/>
                  <a:gd name="connsiteY84" fmla="*/ 250379 h 606732"/>
                  <a:gd name="connsiteX85" fmla="*/ 94275 w 577648"/>
                  <a:gd name="connsiteY85" fmla="*/ 213672 h 606732"/>
                  <a:gd name="connsiteX86" fmla="*/ 131034 w 577648"/>
                  <a:gd name="connsiteY86" fmla="*/ 176875 h 606732"/>
                  <a:gd name="connsiteX87" fmla="*/ 167881 w 577648"/>
                  <a:gd name="connsiteY87" fmla="*/ 213672 h 606732"/>
                  <a:gd name="connsiteX88" fmla="*/ 167792 w 577648"/>
                  <a:gd name="connsiteY88" fmla="*/ 215805 h 606732"/>
                  <a:gd name="connsiteX89" fmla="*/ 204017 w 577648"/>
                  <a:gd name="connsiteY89" fmla="*/ 237580 h 606732"/>
                  <a:gd name="connsiteX90" fmla="*/ 235880 w 577648"/>
                  <a:gd name="connsiteY90" fmla="*/ 219271 h 606732"/>
                  <a:gd name="connsiteX91" fmla="*/ 255906 w 577648"/>
                  <a:gd name="connsiteY91" fmla="*/ 225226 h 606732"/>
                  <a:gd name="connsiteX92" fmla="*/ 306460 w 577648"/>
                  <a:gd name="connsiteY92" fmla="*/ 174831 h 606732"/>
                  <a:gd name="connsiteX93" fmla="*/ 303879 w 577648"/>
                  <a:gd name="connsiteY93" fmla="*/ 161321 h 606732"/>
                  <a:gd name="connsiteX94" fmla="*/ 340638 w 577648"/>
                  <a:gd name="connsiteY94" fmla="*/ 124613 h 606732"/>
                  <a:gd name="connsiteX95" fmla="*/ 369297 w 577648"/>
                  <a:gd name="connsiteY95" fmla="*/ 138301 h 606732"/>
                  <a:gd name="connsiteX96" fmla="*/ 409527 w 577648"/>
                  <a:gd name="connsiteY96" fmla="*/ 128257 h 606732"/>
                  <a:gd name="connsiteX97" fmla="*/ 445484 w 577648"/>
                  <a:gd name="connsiteY97" fmla="*/ 99638 h 606732"/>
                  <a:gd name="connsiteX98" fmla="*/ 76723 w 577648"/>
                  <a:gd name="connsiteY98" fmla="*/ 0 h 606732"/>
                  <a:gd name="connsiteX99" fmla="*/ 500925 w 577648"/>
                  <a:gd name="connsiteY99" fmla="*/ 0 h 606732"/>
                  <a:gd name="connsiteX100" fmla="*/ 547742 w 577648"/>
                  <a:gd name="connsiteY100" fmla="*/ 46748 h 606732"/>
                  <a:gd name="connsiteX101" fmla="*/ 547742 w 577648"/>
                  <a:gd name="connsiteY101" fmla="*/ 396204 h 606732"/>
                  <a:gd name="connsiteX102" fmla="*/ 568302 w 577648"/>
                  <a:gd name="connsiteY102" fmla="*/ 396204 h 606732"/>
                  <a:gd name="connsiteX103" fmla="*/ 577648 w 577648"/>
                  <a:gd name="connsiteY103" fmla="*/ 405536 h 606732"/>
                  <a:gd name="connsiteX104" fmla="*/ 577648 w 577648"/>
                  <a:gd name="connsiteY104" fmla="*/ 445352 h 606732"/>
                  <a:gd name="connsiteX105" fmla="*/ 568302 w 577648"/>
                  <a:gd name="connsiteY105" fmla="*/ 454684 h 606732"/>
                  <a:gd name="connsiteX106" fmla="*/ 298170 w 577648"/>
                  <a:gd name="connsiteY106" fmla="*/ 454684 h 606732"/>
                  <a:gd name="connsiteX107" fmla="*/ 298170 w 577648"/>
                  <a:gd name="connsiteY107" fmla="*/ 518407 h 606732"/>
                  <a:gd name="connsiteX108" fmla="*/ 377474 w 577648"/>
                  <a:gd name="connsiteY108" fmla="*/ 590485 h 606732"/>
                  <a:gd name="connsiteX109" fmla="*/ 364924 w 577648"/>
                  <a:gd name="connsiteY109" fmla="*/ 604261 h 606732"/>
                  <a:gd name="connsiteX110" fmla="*/ 298170 w 577648"/>
                  <a:gd name="connsiteY110" fmla="*/ 543648 h 606732"/>
                  <a:gd name="connsiteX111" fmla="*/ 298170 w 577648"/>
                  <a:gd name="connsiteY111" fmla="*/ 592351 h 606732"/>
                  <a:gd name="connsiteX112" fmla="*/ 288824 w 577648"/>
                  <a:gd name="connsiteY112" fmla="*/ 601683 h 606732"/>
                  <a:gd name="connsiteX113" fmla="*/ 279478 w 577648"/>
                  <a:gd name="connsiteY113" fmla="*/ 592351 h 606732"/>
                  <a:gd name="connsiteX114" fmla="*/ 279478 w 577648"/>
                  <a:gd name="connsiteY114" fmla="*/ 541781 h 606732"/>
                  <a:gd name="connsiteX115" fmla="*/ 212902 w 577648"/>
                  <a:gd name="connsiteY115" fmla="*/ 604172 h 606732"/>
                  <a:gd name="connsiteX116" fmla="*/ 200085 w 577648"/>
                  <a:gd name="connsiteY116" fmla="*/ 590574 h 606732"/>
                  <a:gd name="connsiteX117" fmla="*/ 279478 w 577648"/>
                  <a:gd name="connsiteY117" fmla="*/ 516185 h 606732"/>
                  <a:gd name="connsiteX118" fmla="*/ 279478 w 577648"/>
                  <a:gd name="connsiteY118" fmla="*/ 454684 h 606732"/>
                  <a:gd name="connsiteX119" fmla="*/ 9346 w 577648"/>
                  <a:gd name="connsiteY119" fmla="*/ 454684 h 606732"/>
                  <a:gd name="connsiteX120" fmla="*/ 0 w 577648"/>
                  <a:gd name="connsiteY120" fmla="*/ 445352 h 606732"/>
                  <a:gd name="connsiteX121" fmla="*/ 0 w 577648"/>
                  <a:gd name="connsiteY121" fmla="*/ 405536 h 606732"/>
                  <a:gd name="connsiteX122" fmla="*/ 9346 w 577648"/>
                  <a:gd name="connsiteY122" fmla="*/ 396204 h 606732"/>
                  <a:gd name="connsiteX123" fmla="*/ 29995 w 577648"/>
                  <a:gd name="connsiteY123" fmla="*/ 396204 h 606732"/>
                  <a:gd name="connsiteX124" fmla="*/ 29995 w 577648"/>
                  <a:gd name="connsiteY124" fmla="*/ 332037 h 606732"/>
                  <a:gd name="connsiteX125" fmla="*/ 39341 w 577648"/>
                  <a:gd name="connsiteY125" fmla="*/ 322616 h 606732"/>
                  <a:gd name="connsiteX126" fmla="*/ 48686 w 577648"/>
                  <a:gd name="connsiteY126" fmla="*/ 332037 h 606732"/>
                  <a:gd name="connsiteX127" fmla="*/ 48686 w 577648"/>
                  <a:gd name="connsiteY127" fmla="*/ 396204 h 606732"/>
                  <a:gd name="connsiteX128" fmla="*/ 529051 w 577648"/>
                  <a:gd name="connsiteY128" fmla="*/ 396204 h 606732"/>
                  <a:gd name="connsiteX129" fmla="*/ 529051 w 577648"/>
                  <a:gd name="connsiteY129" fmla="*/ 86386 h 606732"/>
                  <a:gd name="connsiteX130" fmla="*/ 480988 w 577648"/>
                  <a:gd name="connsiteY130" fmla="*/ 86386 h 606732"/>
                  <a:gd name="connsiteX131" fmla="*/ 471642 w 577648"/>
                  <a:gd name="connsiteY131" fmla="*/ 77055 h 606732"/>
                  <a:gd name="connsiteX132" fmla="*/ 480988 w 577648"/>
                  <a:gd name="connsiteY132" fmla="*/ 67723 h 606732"/>
                  <a:gd name="connsiteX133" fmla="*/ 529051 w 577648"/>
                  <a:gd name="connsiteY133" fmla="*/ 67723 h 606732"/>
                  <a:gd name="connsiteX134" fmla="*/ 529051 w 577648"/>
                  <a:gd name="connsiteY134" fmla="*/ 46748 h 606732"/>
                  <a:gd name="connsiteX135" fmla="*/ 500925 w 577648"/>
                  <a:gd name="connsiteY135" fmla="*/ 18664 h 606732"/>
                  <a:gd name="connsiteX136" fmla="*/ 76723 w 577648"/>
                  <a:gd name="connsiteY136" fmla="*/ 18664 h 606732"/>
                  <a:gd name="connsiteX137" fmla="*/ 48686 w 577648"/>
                  <a:gd name="connsiteY137" fmla="*/ 46748 h 606732"/>
                  <a:gd name="connsiteX138" fmla="*/ 48686 w 577648"/>
                  <a:gd name="connsiteY138" fmla="*/ 67723 h 606732"/>
                  <a:gd name="connsiteX139" fmla="*/ 431055 w 577648"/>
                  <a:gd name="connsiteY139" fmla="*/ 67723 h 606732"/>
                  <a:gd name="connsiteX140" fmla="*/ 440401 w 577648"/>
                  <a:gd name="connsiteY140" fmla="*/ 77055 h 606732"/>
                  <a:gd name="connsiteX141" fmla="*/ 431055 w 577648"/>
                  <a:gd name="connsiteY141" fmla="*/ 86386 h 606732"/>
                  <a:gd name="connsiteX142" fmla="*/ 48686 w 577648"/>
                  <a:gd name="connsiteY142" fmla="*/ 86386 h 606732"/>
                  <a:gd name="connsiteX143" fmla="*/ 48686 w 577648"/>
                  <a:gd name="connsiteY143" fmla="*/ 288399 h 606732"/>
                  <a:gd name="connsiteX144" fmla="*/ 39341 w 577648"/>
                  <a:gd name="connsiteY144" fmla="*/ 297731 h 606732"/>
                  <a:gd name="connsiteX145" fmla="*/ 29995 w 577648"/>
                  <a:gd name="connsiteY145" fmla="*/ 288399 h 606732"/>
                  <a:gd name="connsiteX146" fmla="*/ 29995 w 577648"/>
                  <a:gd name="connsiteY146" fmla="*/ 46748 h 606732"/>
                  <a:gd name="connsiteX147" fmla="*/ 76723 w 577648"/>
                  <a:gd name="connsiteY147" fmla="*/ 0 h 60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577648" h="606732">
                    <a:moveTo>
                      <a:pt x="18780" y="414868"/>
                    </a:moveTo>
                    <a:lnTo>
                      <a:pt x="18780" y="436020"/>
                    </a:lnTo>
                    <a:lnTo>
                      <a:pt x="558957" y="436020"/>
                    </a:lnTo>
                    <a:lnTo>
                      <a:pt x="558957" y="414868"/>
                    </a:lnTo>
                    <a:close/>
                    <a:moveTo>
                      <a:pt x="226861" y="325201"/>
                    </a:moveTo>
                    <a:lnTo>
                      <a:pt x="226861" y="366267"/>
                    </a:lnTo>
                    <a:lnTo>
                      <a:pt x="243061" y="366267"/>
                    </a:lnTo>
                    <a:lnTo>
                      <a:pt x="243061" y="325201"/>
                    </a:lnTo>
                    <a:close/>
                    <a:moveTo>
                      <a:pt x="120405" y="300223"/>
                    </a:moveTo>
                    <a:lnTo>
                      <a:pt x="120405" y="366267"/>
                    </a:lnTo>
                    <a:lnTo>
                      <a:pt x="136605" y="366267"/>
                    </a:lnTo>
                    <a:lnTo>
                      <a:pt x="136605" y="300223"/>
                    </a:lnTo>
                    <a:close/>
                    <a:moveTo>
                      <a:pt x="333318" y="240400"/>
                    </a:moveTo>
                    <a:lnTo>
                      <a:pt x="333318" y="366267"/>
                    </a:lnTo>
                    <a:lnTo>
                      <a:pt x="349607" y="366267"/>
                    </a:lnTo>
                    <a:lnTo>
                      <a:pt x="349607" y="240400"/>
                    </a:lnTo>
                    <a:close/>
                    <a:moveTo>
                      <a:pt x="235880" y="237936"/>
                    </a:moveTo>
                    <a:cubicBezTo>
                      <a:pt x="225912" y="237936"/>
                      <a:pt x="217723" y="246024"/>
                      <a:pt x="217723" y="256067"/>
                    </a:cubicBezTo>
                    <a:cubicBezTo>
                      <a:pt x="217723" y="266022"/>
                      <a:pt x="225912" y="274110"/>
                      <a:pt x="235880" y="274110"/>
                    </a:cubicBezTo>
                    <a:cubicBezTo>
                      <a:pt x="245849" y="274110"/>
                      <a:pt x="253948" y="266022"/>
                      <a:pt x="253948" y="256067"/>
                    </a:cubicBezTo>
                    <a:cubicBezTo>
                      <a:pt x="253948" y="246024"/>
                      <a:pt x="245849" y="237936"/>
                      <a:pt x="235880" y="237936"/>
                    </a:cubicBezTo>
                    <a:close/>
                    <a:moveTo>
                      <a:pt x="439775" y="210534"/>
                    </a:moveTo>
                    <a:lnTo>
                      <a:pt x="439775" y="366267"/>
                    </a:lnTo>
                    <a:lnTo>
                      <a:pt x="456063" y="366267"/>
                    </a:lnTo>
                    <a:lnTo>
                      <a:pt x="456063" y="210534"/>
                    </a:lnTo>
                    <a:close/>
                    <a:moveTo>
                      <a:pt x="131034" y="195629"/>
                    </a:moveTo>
                    <a:cubicBezTo>
                      <a:pt x="121065" y="195629"/>
                      <a:pt x="112966" y="203717"/>
                      <a:pt x="112966" y="213672"/>
                    </a:cubicBezTo>
                    <a:cubicBezTo>
                      <a:pt x="112966" y="223626"/>
                      <a:pt x="121065" y="231714"/>
                      <a:pt x="131034" y="231714"/>
                    </a:cubicBezTo>
                    <a:cubicBezTo>
                      <a:pt x="141002" y="231714"/>
                      <a:pt x="149101" y="223626"/>
                      <a:pt x="149101" y="213672"/>
                    </a:cubicBezTo>
                    <a:cubicBezTo>
                      <a:pt x="149101" y="203717"/>
                      <a:pt x="141002" y="195629"/>
                      <a:pt x="131034" y="195629"/>
                    </a:cubicBezTo>
                    <a:close/>
                    <a:moveTo>
                      <a:pt x="430428" y="191867"/>
                    </a:moveTo>
                    <a:lnTo>
                      <a:pt x="465410" y="191867"/>
                    </a:lnTo>
                    <a:cubicBezTo>
                      <a:pt x="470572" y="191867"/>
                      <a:pt x="474756" y="196045"/>
                      <a:pt x="474756" y="201200"/>
                    </a:cubicBezTo>
                    <a:lnTo>
                      <a:pt x="474756" y="366267"/>
                    </a:lnTo>
                    <a:lnTo>
                      <a:pt x="501548" y="366267"/>
                    </a:lnTo>
                    <a:cubicBezTo>
                      <a:pt x="506711" y="366267"/>
                      <a:pt x="510894" y="370445"/>
                      <a:pt x="510894" y="375601"/>
                    </a:cubicBezTo>
                    <a:cubicBezTo>
                      <a:pt x="510894" y="380756"/>
                      <a:pt x="506711" y="384934"/>
                      <a:pt x="501548" y="384934"/>
                    </a:cubicBezTo>
                    <a:lnTo>
                      <a:pt x="74831" y="384934"/>
                    </a:lnTo>
                    <a:cubicBezTo>
                      <a:pt x="69669" y="384934"/>
                      <a:pt x="65485" y="380756"/>
                      <a:pt x="65485" y="375601"/>
                    </a:cubicBezTo>
                    <a:cubicBezTo>
                      <a:pt x="65485" y="370445"/>
                      <a:pt x="69669" y="366267"/>
                      <a:pt x="74831" y="366267"/>
                    </a:cubicBezTo>
                    <a:lnTo>
                      <a:pt x="101712" y="366267"/>
                    </a:lnTo>
                    <a:lnTo>
                      <a:pt x="101712" y="290889"/>
                    </a:lnTo>
                    <a:cubicBezTo>
                      <a:pt x="101712" y="285734"/>
                      <a:pt x="105896" y="281556"/>
                      <a:pt x="111058" y="281556"/>
                    </a:cubicBezTo>
                    <a:lnTo>
                      <a:pt x="145951" y="281556"/>
                    </a:lnTo>
                    <a:cubicBezTo>
                      <a:pt x="151113" y="281556"/>
                      <a:pt x="155297" y="285734"/>
                      <a:pt x="155297" y="290889"/>
                    </a:cubicBezTo>
                    <a:lnTo>
                      <a:pt x="155297" y="366267"/>
                    </a:lnTo>
                    <a:lnTo>
                      <a:pt x="208169" y="366267"/>
                    </a:lnTo>
                    <a:lnTo>
                      <a:pt x="208169" y="315778"/>
                    </a:lnTo>
                    <a:cubicBezTo>
                      <a:pt x="208169" y="310623"/>
                      <a:pt x="212352" y="306445"/>
                      <a:pt x="217515" y="306445"/>
                    </a:cubicBezTo>
                    <a:lnTo>
                      <a:pt x="252407" y="306445"/>
                    </a:lnTo>
                    <a:cubicBezTo>
                      <a:pt x="257659" y="306445"/>
                      <a:pt x="261842" y="310623"/>
                      <a:pt x="261842" y="315778"/>
                    </a:cubicBezTo>
                    <a:lnTo>
                      <a:pt x="261842" y="366267"/>
                    </a:lnTo>
                    <a:lnTo>
                      <a:pt x="314626" y="366267"/>
                    </a:lnTo>
                    <a:lnTo>
                      <a:pt x="314626" y="231067"/>
                    </a:lnTo>
                    <a:cubicBezTo>
                      <a:pt x="314626" y="225912"/>
                      <a:pt x="318809" y="221734"/>
                      <a:pt x="323972" y="221734"/>
                    </a:cubicBezTo>
                    <a:lnTo>
                      <a:pt x="358953" y="221734"/>
                    </a:lnTo>
                    <a:cubicBezTo>
                      <a:pt x="364116" y="221734"/>
                      <a:pt x="368299" y="225912"/>
                      <a:pt x="368299" y="231067"/>
                    </a:cubicBezTo>
                    <a:lnTo>
                      <a:pt x="368299" y="366267"/>
                    </a:lnTo>
                    <a:lnTo>
                      <a:pt x="421082" y="366267"/>
                    </a:lnTo>
                    <a:lnTo>
                      <a:pt x="421082" y="201200"/>
                    </a:lnTo>
                    <a:cubicBezTo>
                      <a:pt x="421082" y="196045"/>
                      <a:pt x="425266" y="191867"/>
                      <a:pt x="430428" y="191867"/>
                    </a:cubicBezTo>
                    <a:close/>
                    <a:moveTo>
                      <a:pt x="340638" y="143278"/>
                    </a:moveTo>
                    <a:cubicBezTo>
                      <a:pt x="330669" y="143278"/>
                      <a:pt x="322570" y="151366"/>
                      <a:pt x="322570" y="161321"/>
                    </a:cubicBezTo>
                    <a:cubicBezTo>
                      <a:pt x="322570" y="171276"/>
                      <a:pt x="330669" y="179364"/>
                      <a:pt x="340638" y="179364"/>
                    </a:cubicBezTo>
                    <a:cubicBezTo>
                      <a:pt x="350606" y="179364"/>
                      <a:pt x="358706" y="171276"/>
                      <a:pt x="358706" y="161321"/>
                    </a:cubicBezTo>
                    <a:cubicBezTo>
                      <a:pt x="358706" y="151366"/>
                      <a:pt x="350606" y="143278"/>
                      <a:pt x="340638" y="143278"/>
                    </a:cubicBezTo>
                    <a:close/>
                    <a:moveTo>
                      <a:pt x="445484" y="118392"/>
                    </a:moveTo>
                    <a:cubicBezTo>
                      <a:pt x="435427" y="118392"/>
                      <a:pt x="427328" y="126480"/>
                      <a:pt x="427328" y="136434"/>
                    </a:cubicBezTo>
                    <a:cubicBezTo>
                      <a:pt x="427328" y="146389"/>
                      <a:pt x="435427" y="154477"/>
                      <a:pt x="445484" y="154477"/>
                    </a:cubicBezTo>
                    <a:cubicBezTo>
                      <a:pt x="455453" y="154477"/>
                      <a:pt x="463552" y="146389"/>
                      <a:pt x="463552" y="136434"/>
                    </a:cubicBezTo>
                    <a:cubicBezTo>
                      <a:pt x="463552" y="126480"/>
                      <a:pt x="455453" y="118392"/>
                      <a:pt x="445484" y="118392"/>
                    </a:cubicBezTo>
                    <a:close/>
                    <a:moveTo>
                      <a:pt x="445484" y="99638"/>
                    </a:moveTo>
                    <a:cubicBezTo>
                      <a:pt x="465777" y="99638"/>
                      <a:pt x="482243" y="116170"/>
                      <a:pt x="482243" y="136434"/>
                    </a:cubicBezTo>
                    <a:cubicBezTo>
                      <a:pt x="482243" y="156699"/>
                      <a:pt x="465777" y="173142"/>
                      <a:pt x="445484" y="173142"/>
                    </a:cubicBezTo>
                    <a:cubicBezTo>
                      <a:pt x="428930" y="173142"/>
                      <a:pt x="414956" y="162299"/>
                      <a:pt x="410328" y="147367"/>
                    </a:cubicBezTo>
                    <a:lnTo>
                      <a:pt x="377040" y="155633"/>
                    </a:lnTo>
                    <a:cubicBezTo>
                      <a:pt x="377307" y="157499"/>
                      <a:pt x="377485" y="159454"/>
                      <a:pt x="377485" y="161321"/>
                    </a:cubicBezTo>
                    <a:cubicBezTo>
                      <a:pt x="377485" y="181586"/>
                      <a:pt x="360931" y="198117"/>
                      <a:pt x="340638" y="198117"/>
                    </a:cubicBezTo>
                    <a:cubicBezTo>
                      <a:pt x="331915" y="198117"/>
                      <a:pt x="323994" y="195096"/>
                      <a:pt x="317675" y="190029"/>
                    </a:cubicBezTo>
                    <a:lnTo>
                      <a:pt x="268545" y="239091"/>
                    </a:lnTo>
                    <a:cubicBezTo>
                      <a:pt x="271126" y="244157"/>
                      <a:pt x="272639" y="249935"/>
                      <a:pt x="272639" y="256067"/>
                    </a:cubicBezTo>
                    <a:cubicBezTo>
                      <a:pt x="272639" y="276332"/>
                      <a:pt x="256173" y="292775"/>
                      <a:pt x="235880" y="292775"/>
                    </a:cubicBezTo>
                    <a:cubicBezTo>
                      <a:pt x="215676" y="292775"/>
                      <a:pt x="199211" y="276421"/>
                      <a:pt x="199033" y="256334"/>
                    </a:cubicBezTo>
                    <a:lnTo>
                      <a:pt x="161740" y="233936"/>
                    </a:lnTo>
                    <a:cubicBezTo>
                      <a:pt x="155154" y="243891"/>
                      <a:pt x="143850" y="250379"/>
                      <a:pt x="131034" y="250379"/>
                    </a:cubicBezTo>
                    <a:cubicBezTo>
                      <a:pt x="110741" y="250379"/>
                      <a:pt x="94275" y="233936"/>
                      <a:pt x="94275" y="213672"/>
                    </a:cubicBezTo>
                    <a:cubicBezTo>
                      <a:pt x="94275" y="193407"/>
                      <a:pt x="110741" y="176875"/>
                      <a:pt x="131034" y="176875"/>
                    </a:cubicBezTo>
                    <a:cubicBezTo>
                      <a:pt x="151327" y="176875"/>
                      <a:pt x="167881" y="193407"/>
                      <a:pt x="167881" y="213672"/>
                    </a:cubicBezTo>
                    <a:cubicBezTo>
                      <a:pt x="167881" y="214383"/>
                      <a:pt x="167792" y="215094"/>
                      <a:pt x="167792" y="215805"/>
                    </a:cubicBezTo>
                    <a:lnTo>
                      <a:pt x="204017" y="237580"/>
                    </a:lnTo>
                    <a:cubicBezTo>
                      <a:pt x="210425" y="226648"/>
                      <a:pt x="222263" y="219271"/>
                      <a:pt x="235880" y="219271"/>
                    </a:cubicBezTo>
                    <a:cubicBezTo>
                      <a:pt x="243268" y="219271"/>
                      <a:pt x="250121" y="221493"/>
                      <a:pt x="255906" y="225226"/>
                    </a:cubicBezTo>
                    <a:lnTo>
                      <a:pt x="306460" y="174831"/>
                    </a:lnTo>
                    <a:cubicBezTo>
                      <a:pt x="304769" y="170653"/>
                      <a:pt x="303879" y="166121"/>
                      <a:pt x="303879" y="161321"/>
                    </a:cubicBezTo>
                    <a:cubicBezTo>
                      <a:pt x="303879" y="141056"/>
                      <a:pt x="320345" y="124613"/>
                      <a:pt x="340638" y="124613"/>
                    </a:cubicBezTo>
                    <a:cubicBezTo>
                      <a:pt x="352208" y="124613"/>
                      <a:pt x="362533" y="129946"/>
                      <a:pt x="369297" y="138301"/>
                    </a:cubicBezTo>
                    <a:lnTo>
                      <a:pt x="409527" y="128257"/>
                    </a:lnTo>
                    <a:cubicBezTo>
                      <a:pt x="413265" y="111903"/>
                      <a:pt x="427951" y="99638"/>
                      <a:pt x="445484" y="99638"/>
                    </a:cubicBezTo>
                    <a:close/>
                    <a:moveTo>
                      <a:pt x="76723" y="0"/>
                    </a:moveTo>
                    <a:lnTo>
                      <a:pt x="500925" y="0"/>
                    </a:lnTo>
                    <a:cubicBezTo>
                      <a:pt x="526737" y="0"/>
                      <a:pt x="547742" y="20974"/>
                      <a:pt x="547742" y="46748"/>
                    </a:cubicBezTo>
                    <a:lnTo>
                      <a:pt x="547742" y="396204"/>
                    </a:lnTo>
                    <a:lnTo>
                      <a:pt x="568302" y="396204"/>
                    </a:lnTo>
                    <a:cubicBezTo>
                      <a:pt x="573465" y="396204"/>
                      <a:pt x="577648" y="400381"/>
                      <a:pt x="577648" y="405536"/>
                    </a:cubicBezTo>
                    <a:lnTo>
                      <a:pt x="577648" y="445352"/>
                    </a:lnTo>
                    <a:cubicBezTo>
                      <a:pt x="577648" y="450507"/>
                      <a:pt x="573465" y="454684"/>
                      <a:pt x="568302" y="454684"/>
                    </a:cubicBezTo>
                    <a:lnTo>
                      <a:pt x="298170" y="454684"/>
                    </a:lnTo>
                    <a:lnTo>
                      <a:pt x="298170" y="518407"/>
                    </a:lnTo>
                    <a:lnTo>
                      <a:pt x="377474" y="590485"/>
                    </a:lnTo>
                    <a:cubicBezTo>
                      <a:pt x="386463" y="598573"/>
                      <a:pt x="373736" y="612348"/>
                      <a:pt x="364924" y="604261"/>
                    </a:cubicBezTo>
                    <a:lnTo>
                      <a:pt x="298170" y="543648"/>
                    </a:lnTo>
                    <a:lnTo>
                      <a:pt x="298170" y="592351"/>
                    </a:lnTo>
                    <a:cubicBezTo>
                      <a:pt x="298170" y="597506"/>
                      <a:pt x="293986" y="601683"/>
                      <a:pt x="288824" y="601683"/>
                    </a:cubicBezTo>
                    <a:cubicBezTo>
                      <a:pt x="283662" y="601683"/>
                      <a:pt x="279478" y="597506"/>
                      <a:pt x="279478" y="592351"/>
                    </a:cubicBezTo>
                    <a:lnTo>
                      <a:pt x="279478" y="541781"/>
                    </a:lnTo>
                    <a:lnTo>
                      <a:pt x="212902" y="604172"/>
                    </a:lnTo>
                    <a:cubicBezTo>
                      <a:pt x="204090" y="612437"/>
                      <a:pt x="191363" y="598750"/>
                      <a:pt x="200085" y="590574"/>
                    </a:cubicBezTo>
                    <a:lnTo>
                      <a:pt x="279478" y="516185"/>
                    </a:lnTo>
                    <a:lnTo>
                      <a:pt x="279478" y="454684"/>
                    </a:lnTo>
                    <a:lnTo>
                      <a:pt x="9346" y="454684"/>
                    </a:lnTo>
                    <a:cubicBezTo>
                      <a:pt x="4183" y="454684"/>
                      <a:pt x="0" y="450507"/>
                      <a:pt x="0" y="445352"/>
                    </a:cubicBezTo>
                    <a:lnTo>
                      <a:pt x="0" y="405536"/>
                    </a:lnTo>
                    <a:cubicBezTo>
                      <a:pt x="0" y="400381"/>
                      <a:pt x="4183" y="396204"/>
                      <a:pt x="9346" y="396204"/>
                    </a:cubicBezTo>
                    <a:lnTo>
                      <a:pt x="29995" y="396204"/>
                    </a:lnTo>
                    <a:lnTo>
                      <a:pt x="29995" y="332037"/>
                    </a:lnTo>
                    <a:cubicBezTo>
                      <a:pt x="29995" y="326882"/>
                      <a:pt x="34178" y="322616"/>
                      <a:pt x="39341" y="322616"/>
                    </a:cubicBezTo>
                    <a:cubicBezTo>
                      <a:pt x="44503" y="322616"/>
                      <a:pt x="48686" y="326882"/>
                      <a:pt x="48686" y="332037"/>
                    </a:cubicBezTo>
                    <a:lnTo>
                      <a:pt x="48686" y="396204"/>
                    </a:lnTo>
                    <a:lnTo>
                      <a:pt x="529051" y="396204"/>
                    </a:lnTo>
                    <a:lnTo>
                      <a:pt x="529051" y="86386"/>
                    </a:lnTo>
                    <a:lnTo>
                      <a:pt x="480988" y="86386"/>
                    </a:lnTo>
                    <a:cubicBezTo>
                      <a:pt x="475825" y="86386"/>
                      <a:pt x="471642" y="82209"/>
                      <a:pt x="471642" y="77055"/>
                    </a:cubicBezTo>
                    <a:cubicBezTo>
                      <a:pt x="471642" y="71900"/>
                      <a:pt x="475825" y="67723"/>
                      <a:pt x="480988" y="67723"/>
                    </a:cubicBezTo>
                    <a:lnTo>
                      <a:pt x="529051" y="67723"/>
                    </a:lnTo>
                    <a:lnTo>
                      <a:pt x="529051" y="46748"/>
                    </a:lnTo>
                    <a:cubicBezTo>
                      <a:pt x="529051" y="31284"/>
                      <a:pt x="516412" y="18664"/>
                      <a:pt x="500925" y="18664"/>
                    </a:cubicBezTo>
                    <a:lnTo>
                      <a:pt x="76723" y="18664"/>
                    </a:lnTo>
                    <a:cubicBezTo>
                      <a:pt x="61236" y="18664"/>
                      <a:pt x="48686" y="31284"/>
                      <a:pt x="48686" y="46748"/>
                    </a:cubicBezTo>
                    <a:lnTo>
                      <a:pt x="48686" y="67723"/>
                    </a:lnTo>
                    <a:lnTo>
                      <a:pt x="431055" y="67723"/>
                    </a:lnTo>
                    <a:cubicBezTo>
                      <a:pt x="436218" y="67723"/>
                      <a:pt x="440401" y="71900"/>
                      <a:pt x="440401" y="77055"/>
                    </a:cubicBezTo>
                    <a:cubicBezTo>
                      <a:pt x="440401" y="82209"/>
                      <a:pt x="436218" y="86386"/>
                      <a:pt x="431055" y="86386"/>
                    </a:cubicBezTo>
                    <a:lnTo>
                      <a:pt x="48686" y="86386"/>
                    </a:lnTo>
                    <a:lnTo>
                      <a:pt x="48686" y="288399"/>
                    </a:lnTo>
                    <a:cubicBezTo>
                      <a:pt x="48686" y="293554"/>
                      <a:pt x="44503" y="297731"/>
                      <a:pt x="39341" y="297731"/>
                    </a:cubicBezTo>
                    <a:cubicBezTo>
                      <a:pt x="34178" y="297731"/>
                      <a:pt x="29995" y="293554"/>
                      <a:pt x="29995" y="288399"/>
                    </a:cubicBezTo>
                    <a:lnTo>
                      <a:pt x="29995" y="46748"/>
                    </a:lnTo>
                    <a:cubicBezTo>
                      <a:pt x="29995" y="20974"/>
                      <a:pt x="51000" y="0"/>
                      <a:pt x="767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6" name="iṩlïḋè">
              <a:extLst>
                <a:ext uri="{FF2B5EF4-FFF2-40B4-BE49-F238E27FC236}">
                  <a16:creationId xmlns:a16="http://schemas.microsoft.com/office/drawing/2014/main" id="{67F67481-41E3-4601-99D3-4E6369F97228}"/>
                </a:ext>
              </a:extLst>
            </p:cNvPr>
            <p:cNvGrpSpPr/>
            <p:nvPr/>
          </p:nvGrpSpPr>
          <p:grpSpPr>
            <a:xfrm>
              <a:off x="614410" y="1174699"/>
              <a:ext cx="2195910" cy="908538"/>
              <a:chOff x="1089101" y="5214479"/>
              <a:chExt cx="2195910" cy="908538"/>
            </a:xfrm>
          </p:grpSpPr>
          <p:sp>
            <p:nvSpPr>
              <p:cNvPr id="42" name="íṣlîdè">
                <a:extLst>
                  <a:ext uri="{FF2B5EF4-FFF2-40B4-BE49-F238E27FC236}">
                    <a16:creationId xmlns:a16="http://schemas.microsoft.com/office/drawing/2014/main" id="{CDD51749-20D9-4D00-A321-12452D75E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101" y="5565618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latin typeface="Arial"/>
                    <a:ea typeface="微软雅黑"/>
                    <a:sym typeface="Arial"/>
                  </a:rPr>
                  <a:t>此部分内容作为文字排版</a:t>
                </a:r>
              </a:p>
            </p:txBody>
          </p:sp>
          <p:sp>
            <p:nvSpPr>
              <p:cNvPr id="43" name="ï$ḷîḍe">
                <a:extLst>
                  <a:ext uri="{FF2B5EF4-FFF2-40B4-BE49-F238E27FC236}">
                    <a16:creationId xmlns:a16="http://schemas.microsoft.com/office/drawing/2014/main" id="{3C76171B-EFCF-4C71-9470-29E51A17C76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89101" y="5214479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77500" lnSpcReduction="2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chemeClr val="accent1"/>
                    </a:solidFill>
                    <a:latin typeface="Arial"/>
                    <a:ea typeface="微软雅黑"/>
                    <a:sym typeface="Arial"/>
                  </a:rPr>
                  <a:t>标题文本预设</a:t>
                </a:r>
              </a:p>
            </p:txBody>
          </p:sp>
        </p:grpSp>
        <p:grpSp>
          <p:nvGrpSpPr>
            <p:cNvPr id="7" name="ïṣļiḋé">
              <a:extLst>
                <a:ext uri="{FF2B5EF4-FFF2-40B4-BE49-F238E27FC236}">
                  <a16:creationId xmlns:a16="http://schemas.microsoft.com/office/drawing/2014/main" id="{8254A3E1-B966-4BB0-940B-CF28BA3C03B3}"/>
                </a:ext>
              </a:extLst>
            </p:cNvPr>
            <p:cNvGrpSpPr/>
            <p:nvPr/>
          </p:nvGrpSpPr>
          <p:grpSpPr>
            <a:xfrm>
              <a:off x="614410" y="4676851"/>
              <a:ext cx="2195910" cy="908538"/>
              <a:chOff x="1089101" y="5214479"/>
              <a:chExt cx="2195910" cy="908538"/>
            </a:xfrm>
          </p:grpSpPr>
          <p:sp>
            <p:nvSpPr>
              <p:cNvPr id="40" name="ïṡḷïḍè">
                <a:extLst>
                  <a:ext uri="{FF2B5EF4-FFF2-40B4-BE49-F238E27FC236}">
                    <a16:creationId xmlns:a16="http://schemas.microsoft.com/office/drawing/2014/main" id="{7D4025D1-87A9-460F-845D-705C26810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101" y="5565618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latin typeface="Arial"/>
                    <a:ea typeface="微软雅黑"/>
                    <a:sym typeface="Arial"/>
                  </a:rPr>
                  <a:t>此部分内容作为文字排版</a:t>
                </a:r>
              </a:p>
            </p:txBody>
          </p:sp>
          <p:sp>
            <p:nvSpPr>
              <p:cNvPr id="41" name="ïṥ1iďê">
                <a:extLst>
                  <a:ext uri="{FF2B5EF4-FFF2-40B4-BE49-F238E27FC236}">
                    <a16:creationId xmlns:a16="http://schemas.microsoft.com/office/drawing/2014/main" id="{EA49FF7C-C91D-41E4-8603-4A8C8DB06E9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89101" y="5214479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77500" lnSpcReduction="2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accent1"/>
                    </a:solidFill>
                    <a:latin typeface="Arial"/>
                    <a:ea typeface="微软雅黑"/>
                    <a:sym typeface="Arial"/>
                  </a:rPr>
                  <a:t>标题文本预设</a:t>
                </a:r>
                <a:endParaRPr lang="zh-CN" altLang="en-US" sz="1800" b="1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8" name="îŝļíḋè">
              <a:extLst>
                <a:ext uri="{FF2B5EF4-FFF2-40B4-BE49-F238E27FC236}">
                  <a16:creationId xmlns:a16="http://schemas.microsoft.com/office/drawing/2014/main" id="{DDFBB38D-3808-46A7-B47D-99BDA82323CB}"/>
                </a:ext>
              </a:extLst>
            </p:cNvPr>
            <p:cNvGrpSpPr/>
            <p:nvPr/>
          </p:nvGrpSpPr>
          <p:grpSpPr>
            <a:xfrm>
              <a:off x="2995674" y="2912935"/>
              <a:ext cx="889769" cy="889769"/>
              <a:chOff x="858142" y="1983923"/>
              <a:chExt cx="504056" cy="504056"/>
            </a:xfrm>
          </p:grpSpPr>
          <p:sp>
            <p:nvSpPr>
              <p:cNvPr id="38" name="íş1íḑê">
                <a:extLst>
                  <a:ext uri="{FF2B5EF4-FFF2-40B4-BE49-F238E27FC236}">
                    <a16:creationId xmlns:a16="http://schemas.microsoft.com/office/drawing/2014/main" id="{C01A54E7-846B-4980-AB6A-AD0D7CA68F11}"/>
                  </a:ext>
                </a:extLst>
              </p:cNvPr>
              <p:cNvSpPr/>
              <p:nvPr/>
            </p:nvSpPr>
            <p:spPr>
              <a:xfrm>
                <a:off x="858142" y="1983923"/>
                <a:ext cx="504056" cy="504056"/>
              </a:xfrm>
              <a:prstGeom prst="ellipse">
                <a:avLst/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9" name="iṧľiḑè">
                <a:extLst>
                  <a:ext uri="{FF2B5EF4-FFF2-40B4-BE49-F238E27FC236}">
                    <a16:creationId xmlns:a16="http://schemas.microsoft.com/office/drawing/2014/main" id="{76456A36-49E7-4528-ADB1-B7C9EBA29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665" y="2119412"/>
                <a:ext cx="249009" cy="233076"/>
              </a:xfrm>
              <a:custGeom>
                <a:avLst/>
                <a:gdLst>
                  <a:gd name="connsiteX0" fmla="*/ 264897 w 606580"/>
                  <a:gd name="connsiteY0" fmla="*/ 416395 h 567769"/>
                  <a:gd name="connsiteX1" fmla="*/ 244285 w 606580"/>
                  <a:gd name="connsiteY1" fmla="*/ 460241 h 567769"/>
                  <a:gd name="connsiteX2" fmla="*/ 362296 w 606580"/>
                  <a:gd name="connsiteY2" fmla="*/ 460241 h 567769"/>
                  <a:gd name="connsiteX3" fmla="*/ 341683 w 606580"/>
                  <a:gd name="connsiteY3" fmla="*/ 416395 h 567769"/>
                  <a:gd name="connsiteX4" fmla="*/ 396930 w 606580"/>
                  <a:gd name="connsiteY4" fmla="*/ 286707 h 567769"/>
                  <a:gd name="connsiteX5" fmla="*/ 433624 w 606580"/>
                  <a:gd name="connsiteY5" fmla="*/ 286707 h 567769"/>
                  <a:gd name="connsiteX6" fmla="*/ 433624 w 606580"/>
                  <a:gd name="connsiteY6" fmla="*/ 340478 h 567769"/>
                  <a:gd name="connsiteX7" fmla="*/ 396930 w 606580"/>
                  <a:gd name="connsiteY7" fmla="*/ 340478 h 567769"/>
                  <a:gd name="connsiteX8" fmla="*/ 340901 w 606580"/>
                  <a:gd name="connsiteY8" fmla="*/ 242886 h 567769"/>
                  <a:gd name="connsiteX9" fmla="*/ 377595 w 606580"/>
                  <a:gd name="connsiteY9" fmla="*/ 242886 h 567769"/>
                  <a:gd name="connsiteX10" fmla="*/ 377595 w 606580"/>
                  <a:gd name="connsiteY10" fmla="*/ 340478 h 567769"/>
                  <a:gd name="connsiteX11" fmla="*/ 340901 w 606580"/>
                  <a:gd name="connsiteY11" fmla="*/ 340478 h 567769"/>
                  <a:gd name="connsiteX12" fmla="*/ 284943 w 606580"/>
                  <a:gd name="connsiteY12" fmla="*/ 193984 h 567769"/>
                  <a:gd name="connsiteX13" fmla="*/ 321637 w 606580"/>
                  <a:gd name="connsiteY13" fmla="*/ 193984 h 567769"/>
                  <a:gd name="connsiteX14" fmla="*/ 321637 w 606580"/>
                  <a:gd name="connsiteY14" fmla="*/ 340478 h 567769"/>
                  <a:gd name="connsiteX15" fmla="*/ 284943 w 606580"/>
                  <a:gd name="connsiteY15" fmla="*/ 340478 h 567769"/>
                  <a:gd name="connsiteX16" fmla="*/ 228985 w 606580"/>
                  <a:gd name="connsiteY16" fmla="*/ 137109 h 567769"/>
                  <a:gd name="connsiteX17" fmla="*/ 265608 w 606580"/>
                  <a:gd name="connsiteY17" fmla="*/ 137109 h 567769"/>
                  <a:gd name="connsiteX18" fmla="*/ 265608 w 606580"/>
                  <a:gd name="connsiteY18" fmla="*/ 340478 h 567769"/>
                  <a:gd name="connsiteX19" fmla="*/ 228985 w 606580"/>
                  <a:gd name="connsiteY19" fmla="*/ 340478 h 567769"/>
                  <a:gd name="connsiteX20" fmla="*/ 172956 w 606580"/>
                  <a:gd name="connsiteY20" fmla="*/ 80162 h 567769"/>
                  <a:gd name="connsiteX21" fmla="*/ 209650 w 606580"/>
                  <a:gd name="connsiteY21" fmla="*/ 80162 h 567769"/>
                  <a:gd name="connsiteX22" fmla="*/ 209650 w 606580"/>
                  <a:gd name="connsiteY22" fmla="*/ 340478 h 567769"/>
                  <a:gd name="connsiteX23" fmla="*/ 172956 w 606580"/>
                  <a:gd name="connsiteY23" fmla="*/ 340478 h 567769"/>
                  <a:gd name="connsiteX24" fmla="*/ 75765 w 606580"/>
                  <a:gd name="connsiteY24" fmla="*/ 18910 h 567769"/>
                  <a:gd name="connsiteX25" fmla="*/ 75765 w 606580"/>
                  <a:gd name="connsiteY25" fmla="*/ 397485 h 567769"/>
                  <a:gd name="connsiteX26" fmla="*/ 530816 w 606580"/>
                  <a:gd name="connsiteY26" fmla="*/ 397485 h 567769"/>
                  <a:gd name="connsiteX27" fmla="*/ 530816 w 606580"/>
                  <a:gd name="connsiteY27" fmla="*/ 18910 h 567769"/>
                  <a:gd name="connsiteX28" fmla="*/ 0 w 606580"/>
                  <a:gd name="connsiteY28" fmla="*/ 0 h 567769"/>
                  <a:gd name="connsiteX29" fmla="*/ 606580 w 606580"/>
                  <a:gd name="connsiteY29" fmla="*/ 0 h 567769"/>
                  <a:gd name="connsiteX30" fmla="*/ 606580 w 606580"/>
                  <a:gd name="connsiteY30" fmla="*/ 18910 h 567769"/>
                  <a:gd name="connsiteX31" fmla="*/ 549757 w 606580"/>
                  <a:gd name="connsiteY31" fmla="*/ 18910 h 567769"/>
                  <a:gd name="connsiteX32" fmla="*/ 549757 w 606580"/>
                  <a:gd name="connsiteY32" fmla="*/ 397485 h 567769"/>
                  <a:gd name="connsiteX33" fmla="*/ 606580 w 606580"/>
                  <a:gd name="connsiteY33" fmla="*/ 397485 h 567769"/>
                  <a:gd name="connsiteX34" fmla="*/ 606580 w 606580"/>
                  <a:gd name="connsiteY34" fmla="*/ 416395 h 567769"/>
                  <a:gd name="connsiteX35" fmla="*/ 362667 w 606580"/>
                  <a:gd name="connsiteY35" fmla="*/ 416395 h 567769"/>
                  <a:gd name="connsiteX36" fmla="*/ 429982 w 606580"/>
                  <a:gd name="connsiteY36" fmla="*/ 559797 h 567769"/>
                  <a:gd name="connsiteX37" fmla="*/ 412805 w 606580"/>
                  <a:gd name="connsiteY37" fmla="*/ 567769 h 567769"/>
                  <a:gd name="connsiteX38" fmla="*/ 371209 w 606580"/>
                  <a:gd name="connsiteY38" fmla="*/ 479244 h 567769"/>
                  <a:gd name="connsiteX39" fmla="*/ 235464 w 606580"/>
                  <a:gd name="connsiteY39" fmla="*/ 479244 h 567769"/>
                  <a:gd name="connsiteX40" fmla="*/ 193868 w 606580"/>
                  <a:gd name="connsiteY40" fmla="*/ 567769 h 567769"/>
                  <a:gd name="connsiteX41" fmla="*/ 176691 w 606580"/>
                  <a:gd name="connsiteY41" fmla="*/ 559797 h 567769"/>
                  <a:gd name="connsiteX42" fmla="*/ 243914 w 606580"/>
                  <a:gd name="connsiteY42" fmla="*/ 416395 h 567769"/>
                  <a:gd name="connsiteX43" fmla="*/ 0 w 606580"/>
                  <a:gd name="connsiteY43" fmla="*/ 416395 h 567769"/>
                  <a:gd name="connsiteX44" fmla="*/ 0 w 606580"/>
                  <a:gd name="connsiteY44" fmla="*/ 397485 h 567769"/>
                  <a:gd name="connsiteX45" fmla="*/ 56824 w 606580"/>
                  <a:gd name="connsiteY45" fmla="*/ 397485 h 567769"/>
                  <a:gd name="connsiteX46" fmla="*/ 56824 w 606580"/>
                  <a:gd name="connsiteY46" fmla="*/ 18910 h 567769"/>
                  <a:gd name="connsiteX47" fmla="*/ 0 w 606580"/>
                  <a:gd name="connsiteY47" fmla="*/ 18910 h 56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06580" h="567769">
                    <a:moveTo>
                      <a:pt x="264897" y="416395"/>
                    </a:moveTo>
                    <a:lnTo>
                      <a:pt x="244285" y="460241"/>
                    </a:lnTo>
                    <a:lnTo>
                      <a:pt x="362296" y="460241"/>
                    </a:lnTo>
                    <a:lnTo>
                      <a:pt x="341683" y="416395"/>
                    </a:lnTo>
                    <a:close/>
                    <a:moveTo>
                      <a:pt x="396930" y="286707"/>
                    </a:moveTo>
                    <a:lnTo>
                      <a:pt x="433624" y="286707"/>
                    </a:lnTo>
                    <a:lnTo>
                      <a:pt x="433624" y="340478"/>
                    </a:lnTo>
                    <a:lnTo>
                      <a:pt x="396930" y="340478"/>
                    </a:lnTo>
                    <a:close/>
                    <a:moveTo>
                      <a:pt x="340901" y="242886"/>
                    </a:moveTo>
                    <a:lnTo>
                      <a:pt x="377595" y="242886"/>
                    </a:lnTo>
                    <a:lnTo>
                      <a:pt x="377595" y="340478"/>
                    </a:lnTo>
                    <a:lnTo>
                      <a:pt x="340901" y="340478"/>
                    </a:lnTo>
                    <a:close/>
                    <a:moveTo>
                      <a:pt x="284943" y="193984"/>
                    </a:moveTo>
                    <a:lnTo>
                      <a:pt x="321637" y="193984"/>
                    </a:lnTo>
                    <a:lnTo>
                      <a:pt x="321637" y="340478"/>
                    </a:lnTo>
                    <a:lnTo>
                      <a:pt x="284943" y="340478"/>
                    </a:lnTo>
                    <a:close/>
                    <a:moveTo>
                      <a:pt x="228985" y="137109"/>
                    </a:moveTo>
                    <a:lnTo>
                      <a:pt x="265608" y="137109"/>
                    </a:lnTo>
                    <a:lnTo>
                      <a:pt x="265608" y="340478"/>
                    </a:lnTo>
                    <a:lnTo>
                      <a:pt x="228985" y="340478"/>
                    </a:lnTo>
                    <a:close/>
                    <a:moveTo>
                      <a:pt x="172956" y="80162"/>
                    </a:moveTo>
                    <a:lnTo>
                      <a:pt x="209650" y="80162"/>
                    </a:lnTo>
                    <a:lnTo>
                      <a:pt x="209650" y="340478"/>
                    </a:lnTo>
                    <a:lnTo>
                      <a:pt x="172956" y="340478"/>
                    </a:lnTo>
                    <a:close/>
                    <a:moveTo>
                      <a:pt x="75765" y="18910"/>
                    </a:moveTo>
                    <a:lnTo>
                      <a:pt x="75765" y="397485"/>
                    </a:lnTo>
                    <a:lnTo>
                      <a:pt x="530816" y="397485"/>
                    </a:lnTo>
                    <a:lnTo>
                      <a:pt x="530816" y="18910"/>
                    </a:lnTo>
                    <a:close/>
                    <a:moveTo>
                      <a:pt x="0" y="0"/>
                    </a:moveTo>
                    <a:lnTo>
                      <a:pt x="606580" y="0"/>
                    </a:lnTo>
                    <a:lnTo>
                      <a:pt x="606580" y="18910"/>
                    </a:lnTo>
                    <a:lnTo>
                      <a:pt x="549757" y="18910"/>
                    </a:lnTo>
                    <a:lnTo>
                      <a:pt x="549757" y="397485"/>
                    </a:lnTo>
                    <a:lnTo>
                      <a:pt x="606580" y="397485"/>
                    </a:lnTo>
                    <a:lnTo>
                      <a:pt x="606580" y="416395"/>
                    </a:lnTo>
                    <a:lnTo>
                      <a:pt x="362667" y="416395"/>
                    </a:lnTo>
                    <a:lnTo>
                      <a:pt x="429982" y="559797"/>
                    </a:lnTo>
                    <a:lnTo>
                      <a:pt x="412805" y="567769"/>
                    </a:lnTo>
                    <a:lnTo>
                      <a:pt x="371209" y="479244"/>
                    </a:lnTo>
                    <a:lnTo>
                      <a:pt x="235464" y="479244"/>
                    </a:lnTo>
                    <a:lnTo>
                      <a:pt x="193868" y="567769"/>
                    </a:lnTo>
                    <a:lnTo>
                      <a:pt x="176691" y="559797"/>
                    </a:lnTo>
                    <a:lnTo>
                      <a:pt x="243914" y="416395"/>
                    </a:lnTo>
                    <a:lnTo>
                      <a:pt x="0" y="416395"/>
                    </a:lnTo>
                    <a:lnTo>
                      <a:pt x="0" y="397485"/>
                    </a:lnTo>
                    <a:lnTo>
                      <a:pt x="56824" y="397485"/>
                    </a:lnTo>
                    <a:lnTo>
                      <a:pt x="56824" y="18910"/>
                    </a:lnTo>
                    <a:lnTo>
                      <a:pt x="0" y="189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9" name="íšľïďè">
              <a:extLst>
                <a:ext uri="{FF2B5EF4-FFF2-40B4-BE49-F238E27FC236}">
                  <a16:creationId xmlns:a16="http://schemas.microsoft.com/office/drawing/2014/main" id="{F8AB56BE-1D43-4445-B8A4-F80F95BC37DF}"/>
                </a:ext>
              </a:extLst>
            </p:cNvPr>
            <p:cNvGrpSpPr/>
            <p:nvPr/>
          </p:nvGrpSpPr>
          <p:grpSpPr>
            <a:xfrm>
              <a:off x="3887754" y="2903550"/>
              <a:ext cx="2311942" cy="908538"/>
              <a:chOff x="973069" y="5214479"/>
              <a:chExt cx="2311942" cy="908538"/>
            </a:xfrm>
          </p:grpSpPr>
          <p:sp>
            <p:nvSpPr>
              <p:cNvPr id="36" name="iṡḷíḋé">
                <a:extLst>
                  <a:ext uri="{FF2B5EF4-FFF2-40B4-BE49-F238E27FC236}">
                    <a16:creationId xmlns:a16="http://schemas.microsoft.com/office/drawing/2014/main" id="{847DF7BE-1381-483B-A852-277367AE7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069" y="5565618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latin typeface="Arial"/>
                    <a:ea typeface="微软雅黑"/>
                    <a:sym typeface="Arial"/>
                  </a:rPr>
                  <a:t>此部分内容作为文字排版</a:t>
                </a:r>
              </a:p>
            </p:txBody>
          </p:sp>
          <p:sp>
            <p:nvSpPr>
              <p:cNvPr id="37" name="íṡľïḓê">
                <a:extLst>
                  <a:ext uri="{FF2B5EF4-FFF2-40B4-BE49-F238E27FC236}">
                    <a16:creationId xmlns:a16="http://schemas.microsoft.com/office/drawing/2014/main" id="{8F64EDA8-0DB6-4EF7-80A9-423C50F19BC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89101" y="5214479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77500" lnSpcReduction="2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accent1"/>
                    </a:solidFill>
                    <a:latin typeface="Arial"/>
                    <a:ea typeface="微软雅黑"/>
                    <a:sym typeface="Arial"/>
                  </a:rPr>
                  <a:t>标题文本预设</a:t>
                </a:r>
                <a:endParaRPr lang="zh-CN" altLang="en-US" sz="1800" b="1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cxnSp>
          <p:nvCxnSpPr>
            <p:cNvPr id="10" name="肘形连接符 9">
              <a:extLst>
                <a:ext uri="{FF2B5EF4-FFF2-40B4-BE49-F238E27FC236}">
                  <a16:creationId xmlns:a16="http://schemas.microsoft.com/office/drawing/2014/main" id="{38710614-FD63-44A8-852C-57BC4B4F517D}"/>
                </a:ext>
              </a:extLst>
            </p:cNvPr>
            <p:cNvCxnSpPr>
              <a:cxnSpLocks/>
              <a:endCxn id="46" idx="4"/>
            </p:cNvCxnSpPr>
            <p:nvPr/>
          </p:nvCxnSpPr>
          <p:spPr>
            <a:xfrm rot="10800000">
              <a:off x="1712368" y="3076556"/>
              <a:ext cx="1283307" cy="281264"/>
            </a:xfrm>
            <a:prstGeom prst="bentConnector2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肘形连接符 10">
              <a:extLst>
                <a:ext uri="{FF2B5EF4-FFF2-40B4-BE49-F238E27FC236}">
                  <a16:creationId xmlns:a16="http://schemas.microsoft.com/office/drawing/2014/main" id="{B8D5E481-EDE0-4CF9-901B-5763612F162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712368" y="3357820"/>
              <a:ext cx="1283307" cy="281262"/>
            </a:xfrm>
            <a:prstGeom prst="bentConnector2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íṧ1iḓè">
              <a:extLst>
                <a:ext uri="{FF2B5EF4-FFF2-40B4-BE49-F238E27FC236}">
                  <a16:creationId xmlns:a16="http://schemas.microsoft.com/office/drawing/2014/main" id="{09768B9F-ED49-4CAE-8370-5FAA6D232B39}"/>
                </a:ext>
              </a:extLst>
            </p:cNvPr>
            <p:cNvSpPr txBox="1">
              <a:spLocks/>
            </p:cNvSpPr>
            <p:nvPr/>
          </p:nvSpPr>
          <p:spPr>
            <a:xfrm>
              <a:off x="2068959" y="2911947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r"/>
              <a:r>
                <a:rPr lang="zh-CN" altLang="en-US" sz="1400" b="1">
                  <a:latin typeface="Arial"/>
                  <a:ea typeface="微软雅黑"/>
                  <a:sym typeface="Arial"/>
                </a:rPr>
                <a:t>关键词</a:t>
              </a:r>
              <a:endParaRPr lang="zh-CN" altLang="en-US" sz="1400" b="1" dirty="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3" name="íṧḷiḑê">
              <a:extLst>
                <a:ext uri="{FF2B5EF4-FFF2-40B4-BE49-F238E27FC236}">
                  <a16:creationId xmlns:a16="http://schemas.microsoft.com/office/drawing/2014/main" id="{6F8CA394-8C97-4BCF-ADD0-CEB18C41D0A1}"/>
                </a:ext>
              </a:extLst>
            </p:cNvPr>
            <p:cNvGrpSpPr/>
            <p:nvPr/>
          </p:nvGrpSpPr>
          <p:grpSpPr>
            <a:xfrm>
              <a:off x="10061440" y="2703336"/>
              <a:ext cx="889769" cy="889769"/>
              <a:chOff x="858142" y="1983923"/>
              <a:chExt cx="504056" cy="504056"/>
            </a:xfrm>
          </p:grpSpPr>
          <p:sp>
            <p:nvSpPr>
              <p:cNvPr id="34" name="iśḷíde">
                <a:extLst>
                  <a:ext uri="{FF2B5EF4-FFF2-40B4-BE49-F238E27FC236}">
                    <a16:creationId xmlns:a16="http://schemas.microsoft.com/office/drawing/2014/main" id="{D2AEEC9A-7175-4328-87B7-2784503E3ED3}"/>
                  </a:ext>
                </a:extLst>
              </p:cNvPr>
              <p:cNvSpPr/>
              <p:nvPr/>
            </p:nvSpPr>
            <p:spPr>
              <a:xfrm>
                <a:off x="858142" y="1983923"/>
                <a:ext cx="504056" cy="504056"/>
              </a:xfrm>
              <a:prstGeom prst="ellipse">
                <a:avLst/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" name="iṩļïḓé">
                <a:extLst>
                  <a:ext uri="{FF2B5EF4-FFF2-40B4-BE49-F238E27FC236}">
                    <a16:creationId xmlns:a16="http://schemas.microsoft.com/office/drawing/2014/main" id="{064AB704-EDCC-4837-A796-E3E0D4A75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665" y="2150991"/>
                <a:ext cx="249009" cy="169919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82270 w 607639"/>
                  <a:gd name="connsiteY14" fmla="*/ 273017 h 414642"/>
                  <a:gd name="connsiteX15" fmla="*/ 192432 w 607639"/>
                  <a:gd name="connsiteY15" fmla="*/ 273017 h 414642"/>
                  <a:gd name="connsiteX16" fmla="*/ 202593 w 607639"/>
                  <a:gd name="connsiteY16" fmla="*/ 283153 h 414642"/>
                  <a:gd name="connsiteX17" fmla="*/ 192432 w 607639"/>
                  <a:gd name="connsiteY17" fmla="*/ 293199 h 414642"/>
                  <a:gd name="connsiteX18" fmla="*/ 182270 w 607639"/>
                  <a:gd name="connsiteY18" fmla="*/ 293199 h 414642"/>
                  <a:gd name="connsiteX19" fmla="*/ 172109 w 607639"/>
                  <a:gd name="connsiteY19" fmla="*/ 283153 h 414642"/>
                  <a:gd name="connsiteX20" fmla="*/ 182270 w 607639"/>
                  <a:gd name="connsiteY20" fmla="*/ 273017 h 414642"/>
                  <a:gd name="connsiteX21" fmla="*/ 91153 w 607639"/>
                  <a:gd name="connsiteY21" fmla="*/ 273017 h 414642"/>
                  <a:gd name="connsiteX22" fmla="*/ 141783 w 607639"/>
                  <a:gd name="connsiteY22" fmla="*/ 273017 h 414642"/>
                  <a:gd name="connsiteX23" fmla="*/ 151927 w 607639"/>
                  <a:gd name="connsiteY23" fmla="*/ 283153 h 414642"/>
                  <a:gd name="connsiteX24" fmla="*/ 141783 w 607639"/>
                  <a:gd name="connsiteY24" fmla="*/ 293199 h 414642"/>
                  <a:gd name="connsiteX25" fmla="*/ 91153 w 607639"/>
                  <a:gd name="connsiteY25" fmla="*/ 293199 h 414642"/>
                  <a:gd name="connsiteX26" fmla="*/ 81009 w 607639"/>
                  <a:gd name="connsiteY26" fmla="*/ 283153 h 414642"/>
                  <a:gd name="connsiteX27" fmla="*/ 91153 w 607639"/>
                  <a:gd name="connsiteY27" fmla="*/ 273017 h 414642"/>
                  <a:gd name="connsiteX28" fmla="*/ 313935 w 607639"/>
                  <a:gd name="connsiteY28" fmla="*/ 242748 h 414642"/>
                  <a:gd name="connsiteX29" fmla="*/ 293732 w 607639"/>
                  <a:gd name="connsiteY29" fmla="*/ 262923 h 414642"/>
                  <a:gd name="connsiteX30" fmla="*/ 313935 w 607639"/>
                  <a:gd name="connsiteY30" fmla="*/ 283186 h 414642"/>
                  <a:gd name="connsiteX31" fmla="*/ 334226 w 607639"/>
                  <a:gd name="connsiteY31" fmla="*/ 262923 h 414642"/>
                  <a:gd name="connsiteX32" fmla="*/ 313935 w 607639"/>
                  <a:gd name="connsiteY32" fmla="*/ 242748 h 414642"/>
                  <a:gd name="connsiteX33" fmla="*/ 458728 w 607639"/>
                  <a:gd name="connsiteY33" fmla="*/ 235613 h 414642"/>
                  <a:gd name="connsiteX34" fmla="*/ 472877 w 607639"/>
                  <a:gd name="connsiteY34" fmla="*/ 235613 h 414642"/>
                  <a:gd name="connsiteX35" fmla="*/ 486046 w 607639"/>
                  <a:gd name="connsiteY35" fmla="*/ 248765 h 414642"/>
                  <a:gd name="connsiteX36" fmla="*/ 499215 w 607639"/>
                  <a:gd name="connsiteY36" fmla="*/ 235613 h 414642"/>
                  <a:gd name="connsiteX37" fmla="*/ 513453 w 607639"/>
                  <a:gd name="connsiteY37" fmla="*/ 235613 h 414642"/>
                  <a:gd name="connsiteX38" fmla="*/ 513453 w 607639"/>
                  <a:gd name="connsiteY38" fmla="*/ 249743 h 414642"/>
                  <a:gd name="connsiteX39" fmla="*/ 500283 w 607639"/>
                  <a:gd name="connsiteY39" fmla="*/ 262895 h 414642"/>
                  <a:gd name="connsiteX40" fmla="*/ 513453 w 607639"/>
                  <a:gd name="connsiteY40" fmla="*/ 276048 h 414642"/>
                  <a:gd name="connsiteX41" fmla="*/ 513453 w 607639"/>
                  <a:gd name="connsiteY41" fmla="*/ 290178 h 414642"/>
                  <a:gd name="connsiteX42" fmla="*/ 506334 w 607639"/>
                  <a:gd name="connsiteY42" fmla="*/ 293199 h 414642"/>
                  <a:gd name="connsiteX43" fmla="*/ 499215 w 607639"/>
                  <a:gd name="connsiteY43" fmla="*/ 290178 h 414642"/>
                  <a:gd name="connsiteX44" fmla="*/ 486046 w 607639"/>
                  <a:gd name="connsiteY44" fmla="*/ 277025 h 414642"/>
                  <a:gd name="connsiteX45" fmla="*/ 472877 w 607639"/>
                  <a:gd name="connsiteY45" fmla="*/ 290178 h 414642"/>
                  <a:gd name="connsiteX46" fmla="*/ 465847 w 607639"/>
                  <a:gd name="connsiteY46" fmla="*/ 293199 h 414642"/>
                  <a:gd name="connsiteX47" fmla="*/ 458728 w 607639"/>
                  <a:gd name="connsiteY47" fmla="*/ 290178 h 414642"/>
                  <a:gd name="connsiteX48" fmla="*/ 458728 w 607639"/>
                  <a:gd name="connsiteY48" fmla="*/ 276048 h 414642"/>
                  <a:gd name="connsiteX49" fmla="*/ 471898 w 607639"/>
                  <a:gd name="connsiteY49" fmla="*/ 262895 h 414642"/>
                  <a:gd name="connsiteX50" fmla="*/ 458728 w 607639"/>
                  <a:gd name="connsiteY50" fmla="*/ 249743 h 414642"/>
                  <a:gd name="connsiteX51" fmla="*/ 458728 w 607639"/>
                  <a:gd name="connsiteY51" fmla="*/ 235613 h 414642"/>
                  <a:gd name="connsiteX52" fmla="*/ 161988 w 607639"/>
                  <a:gd name="connsiteY52" fmla="*/ 232583 h 414642"/>
                  <a:gd name="connsiteX53" fmla="*/ 232948 w 607639"/>
                  <a:gd name="connsiteY53" fmla="*/ 232583 h 414642"/>
                  <a:gd name="connsiteX54" fmla="*/ 243098 w 607639"/>
                  <a:gd name="connsiteY54" fmla="*/ 242719 h 414642"/>
                  <a:gd name="connsiteX55" fmla="*/ 232948 w 607639"/>
                  <a:gd name="connsiteY55" fmla="*/ 252765 h 414642"/>
                  <a:gd name="connsiteX56" fmla="*/ 161988 w 607639"/>
                  <a:gd name="connsiteY56" fmla="*/ 252765 h 414642"/>
                  <a:gd name="connsiteX57" fmla="*/ 151927 w 607639"/>
                  <a:gd name="connsiteY57" fmla="*/ 242719 h 414642"/>
                  <a:gd name="connsiteX58" fmla="*/ 161988 w 607639"/>
                  <a:gd name="connsiteY58" fmla="*/ 232583 h 414642"/>
                  <a:gd name="connsiteX59" fmla="*/ 91146 w 607639"/>
                  <a:gd name="connsiteY59" fmla="*/ 232583 h 414642"/>
                  <a:gd name="connsiteX60" fmla="*/ 121467 w 607639"/>
                  <a:gd name="connsiteY60" fmla="*/ 232583 h 414642"/>
                  <a:gd name="connsiteX61" fmla="*/ 131604 w 607639"/>
                  <a:gd name="connsiteY61" fmla="*/ 242719 h 414642"/>
                  <a:gd name="connsiteX62" fmla="*/ 121467 w 607639"/>
                  <a:gd name="connsiteY62" fmla="*/ 252765 h 414642"/>
                  <a:gd name="connsiteX63" fmla="*/ 91146 w 607639"/>
                  <a:gd name="connsiteY63" fmla="*/ 252765 h 414642"/>
                  <a:gd name="connsiteX64" fmla="*/ 81009 w 607639"/>
                  <a:gd name="connsiteY64" fmla="*/ 242719 h 414642"/>
                  <a:gd name="connsiteX65" fmla="*/ 91146 w 607639"/>
                  <a:gd name="connsiteY65" fmla="*/ 232583 h 414642"/>
                  <a:gd name="connsiteX66" fmla="*/ 182270 w 607639"/>
                  <a:gd name="connsiteY66" fmla="*/ 192149 h 414642"/>
                  <a:gd name="connsiteX67" fmla="*/ 192432 w 607639"/>
                  <a:gd name="connsiteY67" fmla="*/ 192149 h 414642"/>
                  <a:gd name="connsiteX68" fmla="*/ 202593 w 607639"/>
                  <a:gd name="connsiteY68" fmla="*/ 202196 h 414642"/>
                  <a:gd name="connsiteX69" fmla="*/ 192432 w 607639"/>
                  <a:gd name="connsiteY69" fmla="*/ 212331 h 414642"/>
                  <a:gd name="connsiteX70" fmla="*/ 182270 w 607639"/>
                  <a:gd name="connsiteY70" fmla="*/ 212331 h 414642"/>
                  <a:gd name="connsiteX71" fmla="*/ 172109 w 607639"/>
                  <a:gd name="connsiteY71" fmla="*/ 202196 h 414642"/>
                  <a:gd name="connsiteX72" fmla="*/ 182270 w 607639"/>
                  <a:gd name="connsiteY72" fmla="*/ 192149 h 414642"/>
                  <a:gd name="connsiteX73" fmla="*/ 91153 w 607639"/>
                  <a:gd name="connsiteY73" fmla="*/ 192149 h 414642"/>
                  <a:gd name="connsiteX74" fmla="*/ 141783 w 607639"/>
                  <a:gd name="connsiteY74" fmla="*/ 192149 h 414642"/>
                  <a:gd name="connsiteX75" fmla="*/ 151927 w 607639"/>
                  <a:gd name="connsiteY75" fmla="*/ 202196 h 414642"/>
                  <a:gd name="connsiteX76" fmla="*/ 141783 w 607639"/>
                  <a:gd name="connsiteY76" fmla="*/ 212331 h 414642"/>
                  <a:gd name="connsiteX77" fmla="*/ 91153 w 607639"/>
                  <a:gd name="connsiteY77" fmla="*/ 212331 h 414642"/>
                  <a:gd name="connsiteX78" fmla="*/ 81009 w 607639"/>
                  <a:gd name="connsiteY78" fmla="*/ 202196 h 414642"/>
                  <a:gd name="connsiteX79" fmla="*/ 91153 w 607639"/>
                  <a:gd name="connsiteY79" fmla="*/ 192149 h 414642"/>
                  <a:gd name="connsiteX80" fmla="*/ 161988 w 607639"/>
                  <a:gd name="connsiteY80" fmla="*/ 151716 h 414642"/>
                  <a:gd name="connsiteX81" fmla="*/ 232948 w 607639"/>
                  <a:gd name="connsiteY81" fmla="*/ 151716 h 414642"/>
                  <a:gd name="connsiteX82" fmla="*/ 243098 w 607639"/>
                  <a:gd name="connsiteY82" fmla="*/ 161763 h 414642"/>
                  <a:gd name="connsiteX83" fmla="*/ 232948 w 607639"/>
                  <a:gd name="connsiteY83" fmla="*/ 171898 h 414642"/>
                  <a:gd name="connsiteX84" fmla="*/ 161988 w 607639"/>
                  <a:gd name="connsiteY84" fmla="*/ 171898 h 414642"/>
                  <a:gd name="connsiteX85" fmla="*/ 151927 w 607639"/>
                  <a:gd name="connsiteY85" fmla="*/ 161763 h 414642"/>
                  <a:gd name="connsiteX86" fmla="*/ 161988 w 607639"/>
                  <a:gd name="connsiteY86" fmla="*/ 151716 h 414642"/>
                  <a:gd name="connsiteX87" fmla="*/ 91146 w 607639"/>
                  <a:gd name="connsiteY87" fmla="*/ 151716 h 414642"/>
                  <a:gd name="connsiteX88" fmla="*/ 121467 w 607639"/>
                  <a:gd name="connsiteY88" fmla="*/ 151716 h 414642"/>
                  <a:gd name="connsiteX89" fmla="*/ 131604 w 607639"/>
                  <a:gd name="connsiteY89" fmla="*/ 161763 h 414642"/>
                  <a:gd name="connsiteX90" fmla="*/ 121467 w 607639"/>
                  <a:gd name="connsiteY90" fmla="*/ 171898 h 414642"/>
                  <a:gd name="connsiteX91" fmla="*/ 91146 w 607639"/>
                  <a:gd name="connsiteY91" fmla="*/ 171898 h 414642"/>
                  <a:gd name="connsiteX92" fmla="*/ 81009 w 607639"/>
                  <a:gd name="connsiteY92" fmla="*/ 161763 h 414642"/>
                  <a:gd name="connsiteX93" fmla="*/ 91146 w 607639"/>
                  <a:gd name="connsiteY93" fmla="*/ 151716 h 414642"/>
                  <a:gd name="connsiteX94" fmla="*/ 182270 w 607639"/>
                  <a:gd name="connsiteY94" fmla="*/ 111211 h 414642"/>
                  <a:gd name="connsiteX95" fmla="*/ 192432 w 607639"/>
                  <a:gd name="connsiteY95" fmla="*/ 111211 h 414642"/>
                  <a:gd name="connsiteX96" fmla="*/ 202593 w 607639"/>
                  <a:gd name="connsiteY96" fmla="*/ 121337 h 414642"/>
                  <a:gd name="connsiteX97" fmla="*/ 192432 w 607639"/>
                  <a:gd name="connsiteY97" fmla="*/ 131463 h 414642"/>
                  <a:gd name="connsiteX98" fmla="*/ 182270 w 607639"/>
                  <a:gd name="connsiteY98" fmla="*/ 131463 h 414642"/>
                  <a:gd name="connsiteX99" fmla="*/ 172109 w 607639"/>
                  <a:gd name="connsiteY99" fmla="*/ 121337 h 414642"/>
                  <a:gd name="connsiteX100" fmla="*/ 182270 w 607639"/>
                  <a:gd name="connsiteY100" fmla="*/ 111211 h 414642"/>
                  <a:gd name="connsiteX101" fmla="*/ 91153 w 607639"/>
                  <a:gd name="connsiteY101" fmla="*/ 111211 h 414642"/>
                  <a:gd name="connsiteX102" fmla="*/ 141783 w 607639"/>
                  <a:gd name="connsiteY102" fmla="*/ 111211 h 414642"/>
                  <a:gd name="connsiteX103" fmla="*/ 151927 w 607639"/>
                  <a:gd name="connsiteY103" fmla="*/ 121337 h 414642"/>
                  <a:gd name="connsiteX104" fmla="*/ 141783 w 607639"/>
                  <a:gd name="connsiteY104" fmla="*/ 131463 h 414642"/>
                  <a:gd name="connsiteX105" fmla="*/ 91153 w 607639"/>
                  <a:gd name="connsiteY105" fmla="*/ 131463 h 414642"/>
                  <a:gd name="connsiteX106" fmla="*/ 81009 w 607639"/>
                  <a:gd name="connsiteY106" fmla="*/ 121337 h 414642"/>
                  <a:gd name="connsiteX107" fmla="*/ 91153 w 607639"/>
                  <a:gd name="connsiteY107" fmla="*/ 111211 h 414642"/>
                  <a:gd name="connsiteX108" fmla="*/ 286570 w 607639"/>
                  <a:gd name="connsiteY108" fmla="*/ 83950 h 414642"/>
                  <a:gd name="connsiteX109" fmla="*/ 300730 w 607639"/>
                  <a:gd name="connsiteY109" fmla="*/ 83950 h 414642"/>
                  <a:gd name="connsiteX110" fmla="*/ 313910 w 607639"/>
                  <a:gd name="connsiteY110" fmla="*/ 97103 h 414642"/>
                  <a:gd name="connsiteX111" fmla="*/ 327090 w 607639"/>
                  <a:gd name="connsiteY111" fmla="*/ 83950 h 414642"/>
                  <a:gd name="connsiteX112" fmla="*/ 341250 w 607639"/>
                  <a:gd name="connsiteY112" fmla="*/ 83950 h 414642"/>
                  <a:gd name="connsiteX113" fmla="*/ 341250 w 607639"/>
                  <a:gd name="connsiteY113" fmla="*/ 98169 h 414642"/>
                  <a:gd name="connsiteX114" fmla="*/ 328070 w 607639"/>
                  <a:gd name="connsiteY114" fmla="*/ 111232 h 414642"/>
                  <a:gd name="connsiteX115" fmla="*/ 341250 w 607639"/>
                  <a:gd name="connsiteY115" fmla="*/ 124385 h 414642"/>
                  <a:gd name="connsiteX116" fmla="*/ 341250 w 607639"/>
                  <a:gd name="connsiteY116" fmla="*/ 138604 h 414642"/>
                  <a:gd name="connsiteX117" fmla="*/ 334215 w 607639"/>
                  <a:gd name="connsiteY117" fmla="*/ 141625 h 414642"/>
                  <a:gd name="connsiteX118" fmla="*/ 327090 w 607639"/>
                  <a:gd name="connsiteY118" fmla="*/ 138604 h 414642"/>
                  <a:gd name="connsiteX119" fmla="*/ 313910 w 607639"/>
                  <a:gd name="connsiteY119" fmla="*/ 125451 h 414642"/>
                  <a:gd name="connsiteX120" fmla="*/ 300730 w 607639"/>
                  <a:gd name="connsiteY120" fmla="*/ 138604 h 414642"/>
                  <a:gd name="connsiteX121" fmla="*/ 293694 w 607639"/>
                  <a:gd name="connsiteY121" fmla="*/ 141625 h 414642"/>
                  <a:gd name="connsiteX122" fmla="*/ 286570 w 607639"/>
                  <a:gd name="connsiteY122" fmla="*/ 138604 h 414642"/>
                  <a:gd name="connsiteX123" fmla="*/ 286570 w 607639"/>
                  <a:gd name="connsiteY123" fmla="*/ 124385 h 414642"/>
                  <a:gd name="connsiteX124" fmla="*/ 299750 w 607639"/>
                  <a:gd name="connsiteY124" fmla="*/ 111232 h 414642"/>
                  <a:gd name="connsiteX125" fmla="*/ 286570 w 607639"/>
                  <a:gd name="connsiteY125" fmla="*/ 98169 h 414642"/>
                  <a:gd name="connsiteX126" fmla="*/ 286570 w 607639"/>
                  <a:gd name="connsiteY126" fmla="*/ 83950 h 414642"/>
                  <a:gd name="connsiteX127" fmla="*/ 486056 w 607639"/>
                  <a:gd name="connsiteY127" fmla="*/ 70777 h 414642"/>
                  <a:gd name="connsiteX128" fmla="*/ 494867 w 607639"/>
                  <a:gd name="connsiteY128" fmla="*/ 75576 h 414642"/>
                  <a:gd name="connsiteX129" fmla="*/ 523524 w 607639"/>
                  <a:gd name="connsiteY129" fmla="*/ 104194 h 414642"/>
                  <a:gd name="connsiteX130" fmla="*/ 523524 w 607639"/>
                  <a:gd name="connsiteY130" fmla="*/ 118325 h 414642"/>
                  <a:gd name="connsiteX131" fmla="*/ 516493 w 607639"/>
                  <a:gd name="connsiteY131" fmla="*/ 121346 h 414642"/>
                  <a:gd name="connsiteX132" fmla="*/ 509374 w 607639"/>
                  <a:gd name="connsiteY132" fmla="*/ 118325 h 414642"/>
                  <a:gd name="connsiteX133" fmla="*/ 496202 w 607639"/>
                  <a:gd name="connsiteY133" fmla="*/ 105171 h 414642"/>
                  <a:gd name="connsiteX134" fmla="*/ 496202 w 607639"/>
                  <a:gd name="connsiteY134" fmla="*/ 131478 h 414642"/>
                  <a:gd name="connsiteX135" fmla="*/ 435417 w 607639"/>
                  <a:gd name="connsiteY135" fmla="*/ 192179 h 414642"/>
                  <a:gd name="connsiteX136" fmla="*/ 364574 w 607639"/>
                  <a:gd name="connsiteY136" fmla="*/ 192179 h 414642"/>
                  <a:gd name="connsiteX137" fmla="*/ 324971 w 607639"/>
                  <a:gd name="connsiteY137" fmla="*/ 223996 h 414642"/>
                  <a:gd name="connsiteX138" fmla="*/ 354429 w 607639"/>
                  <a:gd name="connsiteY138" fmla="*/ 262923 h 414642"/>
                  <a:gd name="connsiteX139" fmla="*/ 313935 w 607639"/>
                  <a:gd name="connsiteY139" fmla="*/ 303360 h 414642"/>
                  <a:gd name="connsiteX140" fmla="*/ 273441 w 607639"/>
                  <a:gd name="connsiteY140" fmla="*/ 262923 h 414642"/>
                  <a:gd name="connsiteX141" fmla="*/ 304501 w 607639"/>
                  <a:gd name="connsiteY141" fmla="*/ 223640 h 414642"/>
                  <a:gd name="connsiteX142" fmla="*/ 364574 w 607639"/>
                  <a:gd name="connsiteY142" fmla="*/ 171916 h 414642"/>
                  <a:gd name="connsiteX143" fmla="*/ 435417 w 607639"/>
                  <a:gd name="connsiteY143" fmla="*/ 171916 h 414642"/>
                  <a:gd name="connsiteX144" fmla="*/ 475999 w 607639"/>
                  <a:gd name="connsiteY144" fmla="*/ 131478 h 414642"/>
                  <a:gd name="connsiteX145" fmla="*/ 475999 w 607639"/>
                  <a:gd name="connsiteY145" fmla="*/ 105171 h 414642"/>
                  <a:gd name="connsiteX146" fmla="*/ 462828 w 607639"/>
                  <a:gd name="connsiteY146" fmla="*/ 118325 h 414642"/>
                  <a:gd name="connsiteX147" fmla="*/ 455708 w 607639"/>
                  <a:gd name="connsiteY147" fmla="*/ 121346 h 414642"/>
                  <a:gd name="connsiteX148" fmla="*/ 448588 w 607639"/>
                  <a:gd name="connsiteY148" fmla="*/ 118325 h 414642"/>
                  <a:gd name="connsiteX149" fmla="*/ 448588 w 607639"/>
                  <a:gd name="connsiteY149" fmla="*/ 104194 h 414642"/>
                  <a:gd name="connsiteX150" fmla="*/ 477245 w 607639"/>
                  <a:gd name="connsiteY150" fmla="*/ 75576 h 414642"/>
                  <a:gd name="connsiteX151" fmla="*/ 486056 w 607639"/>
                  <a:gd name="connsiteY151" fmla="*/ 70777 h 414642"/>
                  <a:gd name="connsiteX152" fmla="*/ 161988 w 607639"/>
                  <a:gd name="connsiteY152" fmla="*/ 70777 h 414642"/>
                  <a:gd name="connsiteX153" fmla="*/ 232948 w 607639"/>
                  <a:gd name="connsiteY153" fmla="*/ 70777 h 414642"/>
                  <a:gd name="connsiteX154" fmla="*/ 243098 w 607639"/>
                  <a:gd name="connsiteY154" fmla="*/ 80903 h 414642"/>
                  <a:gd name="connsiteX155" fmla="*/ 232948 w 607639"/>
                  <a:gd name="connsiteY155" fmla="*/ 91029 h 414642"/>
                  <a:gd name="connsiteX156" fmla="*/ 161988 w 607639"/>
                  <a:gd name="connsiteY156" fmla="*/ 91029 h 414642"/>
                  <a:gd name="connsiteX157" fmla="*/ 151927 w 607639"/>
                  <a:gd name="connsiteY157" fmla="*/ 80903 h 414642"/>
                  <a:gd name="connsiteX158" fmla="*/ 161988 w 607639"/>
                  <a:gd name="connsiteY158" fmla="*/ 70777 h 414642"/>
                  <a:gd name="connsiteX159" fmla="*/ 91146 w 607639"/>
                  <a:gd name="connsiteY159" fmla="*/ 70777 h 414642"/>
                  <a:gd name="connsiteX160" fmla="*/ 121467 w 607639"/>
                  <a:gd name="connsiteY160" fmla="*/ 70777 h 414642"/>
                  <a:gd name="connsiteX161" fmla="*/ 131604 w 607639"/>
                  <a:gd name="connsiteY161" fmla="*/ 80903 h 414642"/>
                  <a:gd name="connsiteX162" fmla="*/ 121467 w 607639"/>
                  <a:gd name="connsiteY162" fmla="*/ 91029 h 414642"/>
                  <a:gd name="connsiteX163" fmla="*/ 91146 w 607639"/>
                  <a:gd name="connsiteY163" fmla="*/ 91029 h 414642"/>
                  <a:gd name="connsiteX164" fmla="*/ 81009 w 607639"/>
                  <a:gd name="connsiteY164" fmla="*/ 80903 h 414642"/>
                  <a:gd name="connsiteX165" fmla="*/ 91146 w 607639"/>
                  <a:gd name="connsiteY165" fmla="*/ 70777 h 414642"/>
                  <a:gd name="connsiteX166" fmla="*/ 70848 w 607639"/>
                  <a:gd name="connsiteY166" fmla="*/ 20177 h 414642"/>
                  <a:gd name="connsiteX167" fmla="*/ 60791 w 607639"/>
                  <a:gd name="connsiteY167" fmla="*/ 30309 h 414642"/>
                  <a:gd name="connsiteX168" fmla="*/ 60791 w 607639"/>
                  <a:gd name="connsiteY168" fmla="*/ 343802 h 414642"/>
                  <a:gd name="connsiteX169" fmla="*/ 222780 w 607639"/>
                  <a:gd name="connsiteY169" fmla="*/ 343802 h 414642"/>
                  <a:gd name="connsiteX170" fmla="*/ 232927 w 607639"/>
                  <a:gd name="connsiteY170" fmla="*/ 353935 h 414642"/>
                  <a:gd name="connsiteX171" fmla="*/ 232927 w 607639"/>
                  <a:gd name="connsiteY171" fmla="*/ 364067 h 414642"/>
                  <a:gd name="connsiteX172" fmla="*/ 374712 w 607639"/>
                  <a:gd name="connsiteY172" fmla="*/ 364067 h 414642"/>
                  <a:gd name="connsiteX173" fmla="*/ 374712 w 607639"/>
                  <a:gd name="connsiteY173" fmla="*/ 353935 h 414642"/>
                  <a:gd name="connsiteX174" fmla="*/ 384859 w 607639"/>
                  <a:gd name="connsiteY174" fmla="*/ 343802 h 414642"/>
                  <a:gd name="connsiteX175" fmla="*/ 546848 w 607639"/>
                  <a:gd name="connsiteY175" fmla="*/ 343802 h 414642"/>
                  <a:gd name="connsiteX176" fmla="*/ 546848 w 607639"/>
                  <a:gd name="connsiteY176" fmla="*/ 30309 h 414642"/>
                  <a:gd name="connsiteX177" fmla="*/ 536702 w 607639"/>
                  <a:gd name="connsiteY177" fmla="*/ 20177 h 414642"/>
                  <a:gd name="connsiteX178" fmla="*/ 70848 w 607639"/>
                  <a:gd name="connsiteY178" fmla="*/ 0 h 414642"/>
                  <a:gd name="connsiteX179" fmla="*/ 536702 w 607639"/>
                  <a:gd name="connsiteY179" fmla="*/ 0 h 414642"/>
                  <a:gd name="connsiteX180" fmla="*/ 567142 w 607639"/>
                  <a:gd name="connsiteY180" fmla="*/ 30309 h 414642"/>
                  <a:gd name="connsiteX181" fmla="*/ 567142 w 607639"/>
                  <a:gd name="connsiteY181" fmla="*/ 343802 h 414642"/>
                  <a:gd name="connsiteX182" fmla="*/ 597492 w 607639"/>
                  <a:gd name="connsiteY182" fmla="*/ 343802 h 414642"/>
                  <a:gd name="connsiteX183" fmla="*/ 607639 w 607639"/>
                  <a:gd name="connsiteY183" fmla="*/ 353935 h 414642"/>
                  <a:gd name="connsiteX184" fmla="*/ 607639 w 607639"/>
                  <a:gd name="connsiteY184" fmla="*/ 384244 h 414642"/>
                  <a:gd name="connsiteX185" fmla="*/ 577199 w 607639"/>
                  <a:gd name="connsiteY185" fmla="*/ 414642 h 414642"/>
                  <a:gd name="connsiteX186" fmla="*/ 30351 w 607639"/>
                  <a:gd name="connsiteY186" fmla="*/ 414642 h 414642"/>
                  <a:gd name="connsiteX187" fmla="*/ 0 w 607639"/>
                  <a:gd name="connsiteY187" fmla="*/ 384244 h 414642"/>
                  <a:gd name="connsiteX188" fmla="*/ 0 w 607639"/>
                  <a:gd name="connsiteY188" fmla="*/ 353935 h 414642"/>
                  <a:gd name="connsiteX189" fmla="*/ 10147 w 607639"/>
                  <a:gd name="connsiteY189" fmla="*/ 343802 h 414642"/>
                  <a:gd name="connsiteX190" fmla="*/ 40497 w 607639"/>
                  <a:gd name="connsiteY190" fmla="*/ 343802 h 414642"/>
                  <a:gd name="connsiteX191" fmla="*/ 40497 w 607639"/>
                  <a:gd name="connsiteY191" fmla="*/ 30309 h 414642"/>
                  <a:gd name="connsiteX192" fmla="*/ 70848 w 607639"/>
                  <a:gd name="connsiteY192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82270" y="273017"/>
                    </a:moveTo>
                    <a:lnTo>
                      <a:pt x="192432" y="273017"/>
                    </a:lnTo>
                    <a:cubicBezTo>
                      <a:pt x="198493" y="273017"/>
                      <a:pt x="202593" y="277018"/>
                      <a:pt x="202593" y="283153"/>
                    </a:cubicBezTo>
                    <a:cubicBezTo>
                      <a:pt x="202593" y="289198"/>
                      <a:pt x="198493" y="293199"/>
                      <a:pt x="192432" y="293199"/>
                    </a:cubicBezTo>
                    <a:lnTo>
                      <a:pt x="182270" y="293199"/>
                    </a:lnTo>
                    <a:cubicBezTo>
                      <a:pt x="176209" y="293199"/>
                      <a:pt x="172109" y="289198"/>
                      <a:pt x="172109" y="283153"/>
                    </a:cubicBezTo>
                    <a:cubicBezTo>
                      <a:pt x="172109" y="277018"/>
                      <a:pt x="176209" y="273017"/>
                      <a:pt x="182270" y="273017"/>
                    </a:cubicBezTo>
                    <a:close/>
                    <a:moveTo>
                      <a:pt x="91153" y="273017"/>
                    </a:moveTo>
                    <a:lnTo>
                      <a:pt x="141783" y="273017"/>
                    </a:lnTo>
                    <a:cubicBezTo>
                      <a:pt x="147834" y="273017"/>
                      <a:pt x="151927" y="277018"/>
                      <a:pt x="151927" y="283153"/>
                    </a:cubicBezTo>
                    <a:cubicBezTo>
                      <a:pt x="151927" y="289198"/>
                      <a:pt x="147834" y="293199"/>
                      <a:pt x="141783" y="293199"/>
                    </a:cubicBezTo>
                    <a:lnTo>
                      <a:pt x="91153" y="293199"/>
                    </a:lnTo>
                    <a:cubicBezTo>
                      <a:pt x="85102" y="293199"/>
                      <a:pt x="81009" y="289198"/>
                      <a:pt x="81009" y="283153"/>
                    </a:cubicBezTo>
                    <a:cubicBezTo>
                      <a:pt x="81009" y="277018"/>
                      <a:pt x="85102" y="273017"/>
                      <a:pt x="91153" y="273017"/>
                    </a:cubicBezTo>
                    <a:close/>
                    <a:moveTo>
                      <a:pt x="313935" y="242748"/>
                    </a:moveTo>
                    <a:cubicBezTo>
                      <a:pt x="302810" y="242748"/>
                      <a:pt x="293732" y="251813"/>
                      <a:pt x="293732" y="262923"/>
                    </a:cubicBezTo>
                    <a:cubicBezTo>
                      <a:pt x="293732" y="274032"/>
                      <a:pt x="302810" y="283186"/>
                      <a:pt x="313935" y="283186"/>
                    </a:cubicBezTo>
                    <a:cubicBezTo>
                      <a:pt x="325060" y="283186"/>
                      <a:pt x="334226" y="274032"/>
                      <a:pt x="334226" y="262923"/>
                    </a:cubicBezTo>
                    <a:cubicBezTo>
                      <a:pt x="334226" y="251813"/>
                      <a:pt x="325060" y="242748"/>
                      <a:pt x="313935" y="242748"/>
                    </a:cubicBezTo>
                    <a:close/>
                    <a:moveTo>
                      <a:pt x="458728" y="235613"/>
                    </a:moveTo>
                    <a:cubicBezTo>
                      <a:pt x="462821" y="231525"/>
                      <a:pt x="468872" y="231525"/>
                      <a:pt x="472877" y="235613"/>
                    </a:cubicBezTo>
                    <a:lnTo>
                      <a:pt x="486046" y="248765"/>
                    </a:lnTo>
                    <a:lnTo>
                      <a:pt x="499215" y="235613"/>
                    </a:lnTo>
                    <a:cubicBezTo>
                      <a:pt x="503309" y="231525"/>
                      <a:pt x="509360" y="231525"/>
                      <a:pt x="513453" y="235613"/>
                    </a:cubicBezTo>
                    <a:cubicBezTo>
                      <a:pt x="517457" y="239612"/>
                      <a:pt x="517457" y="245744"/>
                      <a:pt x="513453" y="249743"/>
                    </a:cubicBezTo>
                    <a:lnTo>
                      <a:pt x="500283" y="262895"/>
                    </a:lnTo>
                    <a:lnTo>
                      <a:pt x="513453" y="276048"/>
                    </a:lnTo>
                    <a:cubicBezTo>
                      <a:pt x="517457" y="280136"/>
                      <a:pt x="517457" y="286179"/>
                      <a:pt x="513453" y="290178"/>
                    </a:cubicBezTo>
                    <a:cubicBezTo>
                      <a:pt x="511406" y="292222"/>
                      <a:pt x="509360" y="293199"/>
                      <a:pt x="506334" y="293199"/>
                    </a:cubicBezTo>
                    <a:cubicBezTo>
                      <a:pt x="503309" y="293199"/>
                      <a:pt x="501262" y="292222"/>
                      <a:pt x="499215" y="290178"/>
                    </a:cubicBezTo>
                    <a:lnTo>
                      <a:pt x="486046" y="277025"/>
                    </a:lnTo>
                    <a:lnTo>
                      <a:pt x="472877" y="290178"/>
                    </a:lnTo>
                    <a:cubicBezTo>
                      <a:pt x="470919" y="292222"/>
                      <a:pt x="468872" y="293199"/>
                      <a:pt x="465847" y="293199"/>
                    </a:cubicBezTo>
                    <a:cubicBezTo>
                      <a:pt x="462821" y="293199"/>
                      <a:pt x="460775" y="292222"/>
                      <a:pt x="458728" y="290178"/>
                    </a:cubicBezTo>
                    <a:cubicBezTo>
                      <a:pt x="454724" y="286179"/>
                      <a:pt x="454724" y="280136"/>
                      <a:pt x="458728" y="276048"/>
                    </a:cubicBezTo>
                    <a:lnTo>
                      <a:pt x="471898" y="262895"/>
                    </a:lnTo>
                    <a:lnTo>
                      <a:pt x="458728" y="249743"/>
                    </a:lnTo>
                    <a:cubicBezTo>
                      <a:pt x="454724" y="245744"/>
                      <a:pt x="454724" y="239612"/>
                      <a:pt x="458728" y="235613"/>
                    </a:cubicBezTo>
                    <a:close/>
                    <a:moveTo>
                      <a:pt x="161988" y="232583"/>
                    </a:moveTo>
                    <a:lnTo>
                      <a:pt x="232948" y="232583"/>
                    </a:lnTo>
                    <a:cubicBezTo>
                      <a:pt x="239002" y="232583"/>
                      <a:pt x="243098" y="236584"/>
                      <a:pt x="243098" y="242719"/>
                    </a:cubicBezTo>
                    <a:cubicBezTo>
                      <a:pt x="243098" y="248764"/>
                      <a:pt x="239002" y="252765"/>
                      <a:pt x="232948" y="252765"/>
                    </a:cubicBezTo>
                    <a:lnTo>
                      <a:pt x="161988" y="252765"/>
                    </a:lnTo>
                    <a:cubicBezTo>
                      <a:pt x="155934" y="252765"/>
                      <a:pt x="151927" y="248764"/>
                      <a:pt x="151927" y="242719"/>
                    </a:cubicBezTo>
                    <a:cubicBezTo>
                      <a:pt x="151927" y="236584"/>
                      <a:pt x="155934" y="232583"/>
                      <a:pt x="161988" y="232583"/>
                    </a:cubicBezTo>
                    <a:close/>
                    <a:moveTo>
                      <a:pt x="91146" y="232583"/>
                    </a:moveTo>
                    <a:lnTo>
                      <a:pt x="121467" y="232583"/>
                    </a:lnTo>
                    <a:cubicBezTo>
                      <a:pt x="127603" y="232583"/>
                      <a:pt x="131604" y="236584"/>
                      <a:pt x="131604" y="242719"/>
                    </a:cubicBezTo>
                    <a:cubicBezTo>
                      <a:pt x="131604" y="248764"/>
                      <a:pt x="127603" y="252765"/>
                      <a:pt x="121467" y="252765"/>
                    </a:cubicBezTo>
                    <a:lnTo>
                      <a:pt x="91146" y="252765"/>
                    </a:lnTo>
                    <a:cubicBezTo>
                      <a:pt x="85099" y="252765"/>
                      <a:pt x="81009" y="248764"/>
                      <a:pt x="81009" y="242719"/>
                    </a:cubicBezTo>
                    <a:cubicBezTo>
                      <a:pt x="81009" y="236584"/>
                      <a:pt x="85099" y="232583"/>
                      <a:pt x="91146" y="232583"/>
                    </a:cubicBezTo>
                    <a:close/>
                    <a:moveTo>
                      <a:pt x="182270" y="192149"/>
                    </a:moveTo>
                    <a:lnTo>
                      <a:pt x="192432" y="192149"/>
                    </a:lnTo>
                    <a:cubicBezTo>
                      <a:pt x="198493" y="192149"/>
                      <a:pt x="202593" y="196150"/>
                      <a:pt x="202593" y="202196"/>
                    </a:cubicBezTo>
                    <a:cubicBezTo>
                      <a:pt x="202593" y="208330"/>
                      <a:pt x="198493" y="212331"/>
                      <a:pt x="192432" y="212331"/>
                    </a:cubicBezTo>
                    <a:lnTo>
                      <a:pt x="182270" y="212331"/>
                    </a:lnTo>
                    <a:cubicBezTo>
                      <a:pt x="176209" y="212331"/>
                      <a:pt x="172109" y="208330"/>
                      <a:pt x="172109" y="202196"/>
                    </a:cubicBezTo>
                    <a:cubicBezTo>
                      <a:pt x="172109" y="196150"/>
                      <a:pt x="176209" y="192149"/>
                      <a:pt x="182270" y="192149"/>
                    </a:cubicBezTo>
                    <a:close/>
                    <a:moveTo>
                      <a:pt x="91153" y="192149"/>
                    </a:moveTo>
                    <a:lnTo>
                      <a:pt x="141783" y="192149"/>
                    </a:lnTo>
                    <a:cubicBezTo>
                      <a:pt x="147834" y="192149"/>
                      <a:pt x="151927" y="196150"/>
                      <a:pt x="151927" y="202196"/>
                    </a:cubicBezTo>
                    <a:cubicBezTo>
                      <a:pt x="151927" y="208330"/>
                      <a:pt x="147834" y="212331"/>
                      <a:pt x="141783" y="212331"/>
                    </a:cubicBezTo>
                    <a:lnTo>
                      <a:pt x="91153" y="212331"/>
                    </a:lnTo>
                    <a:cubicBezTo>
                      <a:pt x="85102" y="212331"/>
                      <a:pt x="81009" y="208330"/>
                      <a:pt x="81009" y="202196"/>
                    </a:cubicBezTo>
                    <a:cubicBezTo>
                      <a:pt x="81009" y="196150"/>
                      <a:pt x="85102" y="192149"/>
                      <a:pt x="91153" y="192149"/>
                    </a:cubicBezTo>
                    <a:close/>
                    <a:moveTo>
                      <a:pt x="161988" y="151716"/>
                    </a:moveTo>
                    <a:lnTo>
                      <a:pt x="232948" y="151716"/>
                    </a:lnTo>
                    <a:cubicBezTo>
                      <a:pt x="239002" y="151716"/>
                      <a:pt x="243098" y="155717"/>
                      <a:pt x="243098" y="161763"/>
                    </a:cubicBezTo>
                    <a:cubicBezTo>
                      <a:pt x="243098" y="167897"/>
                      <a:pt x="239002" y="171898"/>
                      <a:pt x="232948" y="171898"/>
                    </a:cubicBezTo>
                    <a:lnTo>
                      <a:pt x="161988" y="171898"/>
                    </a:lnTo>
                    <a:cubicBezTo>
                      <a:pt x="155934" y="171898"/>
                      <a:pt x="151927" y="167897"/>
                      <a:pt x="151927" y="161763"/>
                    </a:cubicBezTo>
                    <a:cubicBezTo>
                      <a:pt x="151927" y="155717"/>
                      <a:pt x="155934" y="151716"/>
                      <a:pt x="161988" y="151716"/>
                    </a:cubicBezTo>
                    <a:close/>
                    <a:moveTo>
                      <a:pt x="91146" y="151716"/>
                    </a:moveTo>
                    <a:lnTo>
                      <a:pt x="121467" y="151716"/>
                    </a:lnTo>
                    <a:cubicBezTo>
                      <a:pt x="127603" y="151716"/>
                      <a:pt x="131604" y="155717"/>
                      <a:pt x="131604" y="161763"/>
                    </a:cubicBezTo>
                    <a:cubicBezTo>
                      <a:pt x="131604" y="167897"/>
                      <a:pt x="127603" y="171898"/>
                      <a:pt x="121467" y="171898"/>
                    </a:cubicBezTo>
                    <a:lnTo>
                      <a:pt x="91146" y="171898"/>
                    </a:lnTo>
                    <a:cubicBezTo>
                      <a:pt x="85099" y="171898"/>
                      <a:pt x="81009" y="167897"/>
                      <a:pt x="81009" y="161763"/>
                    </a:cubicBezTo>
                    <a:cubicBezTo>
                      <a:pt x="81009" y="155717"/>
                      <a:pt x="85099" y="151716"/>
                      <a:pt x="91146" y="151716"/>
                    </a:cubicBezTo>
                    <a:close/>
                    <a:moveTo>
                      <a:pt x="182270" y="111211"/>
                    </a:moveTo>
                    <a:lnTo>
                      <a:pt x="192432" y="111211"/>
                    </a:lnTo>
                    <a:cubicBezTo>
                      <a:pt x="198493" y="111211"/>
                      <a:pt x="202593" y="115297"/>
                      <a:pt x="202593" y="121337"/>
                    </a:cubicBezTo>
                    <a:cubicBezTo>
                      <a:pt x="202593" y="127377"/>
                      <a:pt x="198493" y="131463"/>
                      <a:pt x="192432" y="131463"/>
                    </a:cubicBezTo>
                    <a:lnTo>
                      <a:pt x="182270" y="131463"/>
                    </a:lnTo>
                    <a:cubicBezTo>
                      <a:pt x="176209" y="131463"/>
                      <a:pt x="172109" y="127377"/>
                      <a:pt x="172109" y="121337"/>
                    </a:cubicBezTo>
                    <a:cubicBezTo>
                      <a:pt x="172109" y="115297"/>
                      <a:pt x="176209" y="111211"/>
                      <a:pt x="182270" y="111211"/>
                    </a:cubicBezTo>
                    <a:close/>
                    <a:moveTo>
                      <a:pt x="91153" y="111211"/>
                    </a:moveTo>
                    <a:lnTo>
                      <a:pt x="141783" y="111211"/>
                    </a:lnTo>
                    <a:cubicBezTo>
                      <a:pt x="147834" y="111211"/>
                      <a:pt x="151927" y="115297"/>
                      <a:pt x="151927" y="121337"/>
                    </a:cubicBezTo>
                    <a:cubicBezTo>
                      <a:pt x="151927" y="127377"/>
                      <a:pt x="147834" y="131463"/>
                      <a:pt x="141783" y="131463"/>
                    </a:cubicBezTo>
                    <a:lnTo>
                      <a:pt x="91153" y="131463"/>
                    </a:lnTo>
                    <a:cubicBezTo>
                      <a:pt x="85102" y="131463"/>
                      <a:pt x="81009" y="127377"/>
                      <a:pt x="81009" y="121337"/>
                    </a:cubicBezTo>
                    <a:cubicBezTo>
                      <a:pt x="81009" y="115297"/>
                      <a:pt x="85102" y="111211"/>
                      <a:pt x="91153" y="111211"/>
                    </a:cubicBezTo>
                    <a:close/>
                    <a:moveTo>
                      <a:pt x="286570" y="83950"/>
                    </a:moveTo>
                    <a:cubicBezTo>
                      <a:pt x="290577" y="79951"/>
                      <a:pt x="296722" y="79951"/>
                      <a:pt x="300730" y="83950"/>
                    </a:cubicBezTo>
                    <a:lnTo>
                      <a:pt x="313910" y="97103"/>
                    </a:lnTo>
                    <a:lnTo>
                      <a:pt x="327090" y="83950"/>
                    </a:lnTo>
                    <a:cubicBezTo>
                      <a:pt x="331187" y="79951"/>
                      <a:pt x="337243" y="79951"/>
                      <a:pt x="341250" y="83950"/>
                    </a:cubicBezTo>
                    <a:cubicBezTo>
                      <a:pt x="345347" y="88038"/>
                      <a:pt x="345347" y="94081"/>
                      <a:pt x="341250" y="98169"/>
                    </a:cubicBezTo>
                    <a:lnTo>
                      <a:pt x="328070" y="111232"/>
                    </a:lnTo>
                    <a:lnTo>
                      <a:pt x="341250" y="124385"/>
                    </a:lnTo>
                    <a:cubicBezTo>
                      <a:pt x="345347" y="128473"/>
                      <a:pt x="345347" y="134516"/>
                      <a:pt x="341250" y="138604"/>
                    </a:cubicBezTo>
                    <a:cubicBezTo>
                      <a:pt x="339291" y="140559"/>
                      <a:pt x="337243" y="141625"/>
                      <a:pt x="334215" y="141625"/>
                    </a:cubicBezTo>
                    <a:cubicBezTo>
                      <a:pt x="331187" y="141625"/>
                      <a:pt x="329139" y="140559"/>
                      <a:pt x="327090" y="138604"/>
                    </a:cubicBezTo>
                    <a:lnTo>
                      <a:pt x="313910" y="125451"/>
                    </a:lnTo>
                    <a:lnTo>
                      <a:pt x="300730" y="138604"/>
                    </a:lnTo>
                    <a:cubicBezTo>
                      <a:pt x="298681" y="140559"/>
                      <a:pt x="296722" y="141625"/>
                      <a:pt x="293694" y="141625"/>
                    </a:cubicBezTo>
                    <a:cubicBezTo>
                      <a:pt x="290577" y="141625"/>
                      <a:pt x="288618" y="140559"/>
                      <a:pt x="286570" y="138604"/>
                    </a:cubicBezTo>
                    <a:cubicBezTo>
                      <a:pt x="282473" y="134516"/>
                      <a:pt x="282473" y="128473"/>
                      <a:pt x="286570" y="124385"/>
                    </a:cubicBezTo>
                    <a:lnTo>
                      <a:pt x="299750" y="111232"/>
                    </a:lnTo>
                    <a:lnTo>
                      <a:pt x="286570" y="98169"/>
                    </a:lnTo>
                    <a:cubicBezTo>
                      <a:pt x="282473" y="94081"/>
                      <a:pt x="282473" y="88038"/>
                      <a:pt x="286570" y="83950"/>
                    </a:cubicBezTo>
                    <a:close/>
                    <a:moveTo>
                      <a:pt x="486056" y="70777"/>
                    </a:moveTo>
                    <a:cubicBezTo>
                      <a:pt x="490150" y="70777"/>
                      <a:pt x="493265" y="72555"/>
                      <a:pt x="494867" y="75576"/>
                    </a:cubicBezTo>
                    <a:lnTo>
                      <a:pt x="523524" y="104194"/>
                    </a:lnTo>
                    <a:cubicBezTo>
                      <a:pt x="527618" y="108193"/>
                      <a:pt x="527618" y="114325"/>
                      <a:pt x="523524" y="118325"/>
                    </a:cubicBezTo>
                    <a:cubicBezTo>
                      <a:pt x="521566" y="120369"/>
                      <a:pt x="519519" y="121346"/>
                      <a:pt x="516493" y="121346"/>
                    </a:cubicBezTo>
                    <a:cubicBezTo>
                      <a:pt x="513467" y="121346"/>
                      <a:pt x="511420" y="120369"/>
                      <a:pt x="509374" y="118325"/>
                    </a:cubicBezTo>
                    <a:lnTo>
                      <a:pt x="496202" y="105171"/>
                    </a:lnTo>
                    <a:lnTo>
                      <a:pt x="496202" y="131478"/>
                    </a:lnTo>
                    <a:cubicBezTo>
                      <a:pt x="496202" y="164806"/>
                      <a:pt x="468880" y="192179"/>
                      <a:pt x="435417" y="192179"/>
                    </a:cubicBezTo>
                    <a:lnTo>
                      <a:pt x="364574" y="192179"/>
                    </a:lnTo>
                    <a:cubicBezTo>
                      <a:pt x="345262" y="192179"/>
                      <a:pt x="328975" y="205865"/>
                      <a:pt x="324971" y="223996"/>
                    </a:cubicBezTo>
                    <a:cubicBezTo>
                      <a:pt x="341969" y="228884"/>
                      <a:pt x="354429" y="244526"/>
                      <a:pt x="354429" y="262923"/>
                    </a:cubicBezTo>
                    <a:cubicBezTo>
                      <a:pt x="354429" y="285141"/>
                      <a:pt x="336184" y="303360"/>
                      <a:pt x="313935" y="303360"/>
                    </a:cubicBezTo>
                    <a:cubicBezTo>
                      <a:pt x="291685" y="303360"/>
                      <a:pt x="273441" y="285141"/>
                      <a:pt x="273441" y="262923"/>
                    </a:cubicBezTo>
                    <a:cubicBezTo>
                      <a:pt x="273441" y="243903"/>
                      <a:pt x="286702" y="227906"/>
                      <a:pt x="304501" y="223640"/>
                    </a:cubicBezTo>
                    <a:cubicBezTo>
                      <a:pt x="308862" y="194490"/>
                      <a:pt x="334226" y="171916"/>
                      <a:pt x="364574" y="171916"/>
                    </a:cubicBezTo>
                    <a:lnTo>
                      <a:pt x="435417" y="171916"/>
                    </a:lnTo>
                    <a:cubicBezTo>
                      <a:pt x="457755" y="171916"/>
                      <a:pt x="475999" y="153696"/>
                      <a:pt x="475999" y="131478"/>
                    </a:cubicBezTo>
                    <a:lnTo>
                      <a:pt x="475999" y="105171"/>
                    </a:lnTo>
                    <a:lnTo>
                      <a:pt x="462828" y="118325"/>
                    </a:lnTo>
                    <a:cubicBezTo>
                      <a:pt x="460781" y="120369"/>
                      <a:pt x="458734" y="121346"/>
                      <a:pt x="455708" y="121346"/>
                    </a:cubicBezTo>
                    <a:cubicBezTo>
                      <a:pt x="452682" y="121346"/>
                      <a:pt x="450635" y="120369"/>
                      <a:pt x="448588" y="118325"/>
                    </a:cubicBezTo>
                    <a:cubicBezTo>
                      <a:pt x="444583" y="114325"/>
                      <a:pt x="444583" y="108193"/>
                      <a:pt x="448588" y="104194"/>
                    </a:cubicBezTo>
                    <a:lnTo>
                      <a:pt x="477245" y="75576"/>
                    </a:lnTo>
                    <a:cubicBezTo>
                      <a:pt x="478936" y="72555"/>
                      <a:pt x="482051" y="70777"/>
                      <a:pt x="486056" y="70777"/>
                    </a:cubicBezTo>
                    <a:close/>
                    <a:moveTo>
                      <a:pt x="161988" y="70777"/>
                    </a:moveTo>
                    <a:lnTo>
                      <a:pt x="232948" y="70777"/>
                    </a:lnTo>
                    <a:cubicBezTo>
                      <a:pt x="239002" y="70777"/>
                      <a:pt x="243098" y="74863"/>
                      <a:pt x="243098" y="80903"/>
                    </a:cubicBezTo>
                    <a:cubicBezTo>
                      <a:pt x="243098" y="86943"/>
                      <a:pt x="239002" y="91029"/>
                      <a:pt x="232948" y="91029"/>
                    </a:cubicBezTo>
                    <a:lnTo>
                      <a:pt x="161988" y="91029"/>
                    </a:lnTo>
                    <a:cubicBezTo>
                      <a:pt x="155934" y="91029"/>
                      <a:pt x="151927" y="86943"/>
                      <a:pt x="151927" y="80903"/>
                    </a:cubicBezTo>
                    <a:cubicBezTo>
                      <a:pt x="151927" y="74863"/>
                      <a:pt x="155934" y="70777"/>
                      <a:pt x="161988" y="70777"/>
                    </a:cubicBezTo>
                    <a:close/>
                    <a:moveTo>
                      <a:pt x="91146" y="70777"/>
                    </a:moveTo>
                    <a:lnTo>
                      <a:pt x="121467" y="70777"/>
                    </a:lnTo>
                    <a:cubicBezTo>
                      <a:pt x="127603" y="70777"/>
                      <a:pt x="131604" y="74863"/>
                      <a:pt x="131604" y="80903"/>
                    </a:cubicBezTo>
                    <a:cubicBezTo>
                      <a:pt x="131604" y="86943"/>
                      <a:pt x="127603" y="91029"/>
                      <a:pt x="121467" y="91029"/>
                    </a:cubicBezTo>
                    <a:lnTo>
                      <a:pt x="91146" y="91029"/>
                    </a:lnTo>
                    <a:cubicBezTo>
                      <a:pt x="85099" y="91029"/>
                      <a:pt x="81009" y="86943"/>
                      <a:pt x="81009" y="80903"/>
                    </a:cubicBezTo>
                    <a:cubicBezTo>
                      <a:pt x="81009" y="74863"/>
                      <a:pt x="85099" y="70777"/>
                      <a:pt x="91146" y="70777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1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1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1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1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" name="iSľiḋê">
              <a:extLst>
                <a:ext uri="{FF2B5EF4-FFF2-40B4-BE49-F238E27FC236}">
                  <a16:creationId xmlns:a16="http://schemas.microsoft.com/office/drawing/2014/main" id="{D4D2FA7B-B1B4-40E0-895C-166D45EC68A6}"/>
                </a:ext>
              </a:extLst>
            </p:cNvPr>
            <p:cNvGrpSpPr/>
            <p:nvPr/>
          </p:nvGrpSpPr>
          <p:grpSpPr>
            <a:xfrm>
              <a:off x="10061440" y="4155631"/>
              <a:ext cx="889769" cy="889769"/>
              <a:chOff x="858142" y="1983923"/>
              <a:chExt cx="504056" cy="504056"/>
            </a:xfrm>
          </p:grpSpPr>
          <p:sp>
            <p:nvSpPr>
              <p:cNvPr id="32" name="ïšḷíḓe">
                <a:extLst>
                  <a:ext uri="{FF2B5EF4-FFF2-40B4-BE49-F238E27FC236}">
                    <a16:creationId xmlns:a16="http://schemas.microsoft.com/office/drawing/2014/main" id="{EF367EF2-CE39-4DBD-940D-99540BB6CCB6}"/>
                  </a:ext>
                </a:extLst>
              </p:cNvPr>
              <p:cNvSpPr/>
              <p:nvPr/>
            </p:nvSpPr>
            <p:spPr>
              <a:xfrm>
                <a:off x="858142" y="1983923"/>
                <a:ext cx="504056" cy="504056"/>
              </a:xfrm>
              <a:prstGeom prst="ellipse">
                <a:avLst/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" name="îŝlíḓé">
                <a:extLst>
                  <a:ext uri="{FF2B5EF4-FFF2-40B4-BE49-F238E27FC236}">
                    <a16:creationId xmlns:a16="http://schemas.microsoft.com/office/drawing/2014/main" id="{3E7C7638-B2C0-4A02-97AC-C5C181820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665" y="2150991"/>
                <a:ext cx="249009" cy="169919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82270 w 607639"/>
                  <a:gd name="connsiteY14" fmla="*/ 262926 h 414642"/>
                  <a:gd name="connsiteX15" fmla="*/ 192432 w 607639"/>
                  <a:gd name="connsiteY15" fmla="*/ 262926 h 414642"/>
                  <a:gd name="connsiteX16" fmla="*/ 202593 w 607639"/>
                  <a:gd name="connsiteY16" fmla="*/ 273052 h 414642"/>
                  <a:gd name="connsiteX17" fmla="*/ 192432 w 607639"/>
                  <a:gd name="connsiteY17" fmla="*/ 283178 h 414642"/>
                  <a:gd name="connsiteX18" fmla="*/ 182270 w 607639"/>
                  <a:gd name="connsiteY18" fmla="*/ 283178 h 414642"/>
                  <a:gd name="connsiteX19" fmla="*/ 172109 w 607639"/>
                  <a:gd name="connsiteY19" fmla="*/ 273052 h 414642"/>
                  <a:gd name="connsiteX20" fmla="*/ 182270 w 607639"/>
                  <a:gd name="connsiteY20" fmla="*/ 262926 h 414642"/>
                  <a:gd name="connsiteX21" fmla="*/ 91153 w 607639"/>
                  <a:gd name="connsiteY21" fmla="*/ 262926 h 414642"/>
                  <a:gd name="connsiteX22" fmla="*/ 141783 w 607639"/>
                  <a:gd name="connsiteY22" fmla="*/ 262926 h 414642"/>
                  <a:gd name="connsiteX23" fmla="*/ 151927 w 607639"/>
                  <a:gd name="connsiteY23" fmla="*/ 273052 h 414642"/>
                  <a:gd name="connsiteX24" fmla="*/ 141783 w 607639"/>
                  <a:gd name="connsiteY24" fmla="*/ 283178 h 414642"/>
                  <a:gd name="connsiteX25" fmla="*/ 91153 w 607639"/>
                  <a:gd name="connsiteY25" fmla="*/ 283178 h 414642"/>
                  <a:gd name="connsiteX26" fmla="*/ 81009 w 607639"/>
                  <a:gd name="connsiteY26" fmla="*/ 273052 h 414642"/>
                  <a:gd name="connsiteX27" fmla="*/ 91153 w 607639"/>
                  <a:gd name="connsiteY27" fmla="*/ 262926 h 414642"/>
                  <a:gd name="connsiteX28" fmla="*/ 161988 w 607639"/>
                  <a:gd name="connsiteY28" fmla="*/ 222493 h 414642"/>
                  <a:gd name="connsiteX29" fmla="*/ 232948 w 607639"/>
                  <a:gd name="connsiteY29" fmla="*/ 222493 h 414642"/>
                  <a:gd name="connsiteX30" fmla="*/ 243098 w 607639"/>
                  <a:gd name="connsiteY30" fmla="*/ 232619 h 414642"/>
                  <a:gd name="connsiteX31" fmla="*/ 232948 w 607639"/>
                  <a:gd name="connsiteY31" fmla="*/ 242745 h 414642"/>
                  <a:gd name="connsiteX32" fmla="*/ 161988 w 607639"/>
                  <a:gd name="connsiteY32" fmla="*/ 242745 h 414642"/>
                  <a:gd name="connsiteX33" fmla="*/ 151927 w 607639"/>
                  <a:gd name="connsiteY33" fmla="*/ 232619 h 414642"/>
                  <a:gd name="connsiteX34" fmla="*/ 161988 w 607639"/>
                  <a:gd name="connsiteY34" fmla="*/ 222493 h 414642"/>
                  <a:gd name="connsiteX35" fmla="*/ 91146 w 607639"/>
                  <a:gd name="connsiteY35" fmla="*/ 222493 h 414642"/>
                  <a:gd name="connsiteX36" fmla="*/ 121467 w 607639"/>
                  <a:gd name="connsiteY36" fmla="*/ 222493 h 414642"/>
                  <a:gd name="connsiteX37" fmla="*/ 131604 w 607639"/>
                  <a:gd name="connsiteY37" fmla="*/ 232619 h 414642"/>
                  <a:gd name="connsiteX38" fmla="*/ 121467 w 607639"/>
                  <a:gd name="connsiteY38" fmla="*/ 242745 h 414642"/>
                  <a:gd name="connsiteX39" fmla="*/ 91146 w 607639"/>
                  <a:gd name="connsiteY39" fmla="*/ 242745 h 414642"/>
                  <a:gd name="connsiteX40" fmla="*/ 81009 w 607639"/>
                  <a:gd name="connsiteY40" fmla="*/ 232619 h 414642"/>
                  <a:gd name="connsiteX41" fmla="*/ 91146 w 607639"/>
                  <a:gd name="connsiteY41" fmla="*/ 222493 h 414642"/>
                  <a:gd name="connsiteX42" fmla="*/ 182270 w 607639"/>
                  <a:gd name="connsiteY42" fmla="*/ 182059 h 414642"/>
                  <a:gd name="connsiteX43" fmla="*/ 192432 w 607639"/>
                  <a:gd name="connsiteY43" fmla="*/ 182059 h 414642"/>
                  <a:gd name="connsiteX44" fmla="*/ 202593 w 607639"/>
                  <a:gd name="connsiteY44" fmla="*/ 192195 h 414642"/>
                  <a:gd name="connsiteX45" fmla="*/ 192432 w 607639"/>
                  <a:gd name="connsiteY45" fmla="*/ 202241 h 414642"/>
                  <a:gd name="connsiteX46" fmla="*/ 182270 w 607639"/>
                  <a:gd name="connsiteY46" fmla="*/ 202241 h 414642"/>
                  <a:gd name="connsiteX47" fmla="*/ 172109 w 607639"/>
                  <a:gd name="connsiteY47" fmla="*/ 192195 h 414642"/>
                  <a:gd name="connsiteX48" fmla="*/ 182270 w 607639"/>
                  <a:gd name="connsiteY48" fmla="*/ 182059 h 414642"/>
                  <a:gd name="connsiteX49" fmla="*/ 91153 w 607639"/>
                  <a:gd name="connsiteY49" fmla="*/ 182059 h 414642"/>
                  <a:gd name="connsiteX50" fmla="*/ 141783 w 607639"/>
                  <a:gd name="connsiteY50" fmla="*/ 182059 h 414642"/>
                  <a:gd name="connsiteX51" fmla="*/ 151927 w 607639"/>
                  <a:gd name="connsiteY51" fmla="*/ 192195 h 414642"/>
                  <a:gd name="connsiteX52" fmla="*/ 141783 w 607639"/>
                  <a:gd name="connsiteY52" fmla="*/ 202241 h 414642"/>
                  <a:gd name="connsiteX53" fmla="*/ 91153 w 607639"/>
                  <a:gd name="connsiteY53" fmla="*/ 202241 h 414642"/>
                  <a:gd name="connsiteX54" fmla="*/ 81009 w 607639"/>
                  <a:gd name="connsiteY54" fmla="*/ 192195 h 414642"/>
                  <a:gd name="connsiteX55" fmla="*/ 91153 w 607639"/>
                  <a:gd name="connsiteY55" fmla="*/ 182059 h 414642"/>
                  <a:gd name="connsiteX56" fmla="*/ 161988 w 607639"/>
                  <a:gd name="connsiteY56" fmla="*/ 141625 h 414642"/>
                  <a:gd name="connsiteX57" fmla="*/ 232948 w 607639"/>
                  <a:gd name="connsiteY57" fmla="*/ 141625 h 414642"/>
                  <a:gd name="connsiteX58" fmla="*/ 243098 w 607639"/>
                  <a:gd name="connsiteY58" fmla="*/ 151761 h 414642"/>
                  <a:gd name="connsiteX59" fmla="*/ 232948 w 607639"/>
                  <a:gd name="connsiteY59" fmla="*/ 161807 h 414642"/>
                  <a:gd name="connsiteX60" fmla="*/ 161988 w 607639"/>
                  <a:gd name="connsiteY60" fmla="*/ 161807 h 414642"/>
                  <a:gd name="connsiteX61" fmla="*/ 151927 w 607639"/>
                  <a:gd name="connsiteY61" fmla="*/ 151761 h 414642"/>
                  <a:gd name="connsiteX62" fmla="*/ 161988 w 607639"/>
                  <a:gd name="connsiteY62" fmla="*/ 141625 h 414642"/>
                  <a:gd name="connsiteX63" fmla="*/ 91146 w 607639"/>
                  <a:gd name="connsiteY63" fmla="*/ 141625 h 414642"/>
                  <a:gd name="connsiteX64" fmla="*/ 121467 w 607639"/>
                  <a:gd name="connsiteY64" fmla="*/ 141625 h 414642"/>
                  <a:gd name="connsiteX65" fmla="*/ 131604 w 607639"/>
                  <a:gd name="connsiteY65" fmla="*/ 151761 h 414642"/>
                  <a:gd name="connsiteX66" fmla="*/ 121467 w 607639"/>
                  <a:gd name="connsiteY66" fmla="*/ 161807 h 414642"/>
                  <a:gd name="connsiteX67" fmla="*/ 91146 w 607639"/>
                  <a:gd name="connsiteY67" fmla="*/ 161807 h 414642"/>
                  <a:gd name="connsiteX68" fmla="*/ 81009 w 607639"/>
                  <a:gd name="connsiteY68" fmla="*/ 151761 h 414642"/>
                  <a:gd name="connsiteX69" fmla="*/ 91146 w 607639"/>
                  <a:gd name="connsiteY69" fmla="*/ 141625 h 414642"/>
                  <a:gd name="connsiteX70" fmla="*/ 364566 w 607639"/>
                  <a:gd name="connsiteY70" fmla="*/ 102176 h 414642"/>
                  <a:gd name="connsiteX71" fmla="*/ 283573 w 607639"/>
                  <a:gd name="connsiteY71" fmla="*/ 192194 h 414642"/>
                  <a:gd name="connsiteX72" fmla="*/ 374712 w 607639"/>
                  <a:gd name="connsiteY72" fmla="*/ 283188 h 414642"/>
                  <a:gd name="connsiteX73" fmla="*/ 464783 w 607639"/>
                  <a:gd name="connsiteY73" fmla="*/ 202235 h 414642"/>
                  <a:gd name="connsiteX74" fmla="*/ 374712 w 607639"/>
                  <a:gd name="connsiteY74" fmla="*/ 202235 h 414642"/>
                  <a:gd name="connsiteX75" fmla="*/ 364566 w 607639"/>
                  <a:gd name="connsiteY75" fmla="*/ 192194 h 414642"/>
                  <a:gd name="connsiteX76" fmla="*/ 182270 w 607639"/>
                  <a:gd name="connsiteY76" fmla="*/ 101191 h 414642"/>
                  <a:gd name="connsiteX77" fmla="*/ 192432 w 607639"/>
                  <a:gd name="connsiteY77" fmla="*/ 101191 h 414642"/>
                  <a:gd name="connsiteX78" fmla="*/ 202593 w 607639"/>
                  <a:gd name="connsiteY78" fmla="*/ 111238 h 414642"/>
                  <a:gd name="connsiteX79" fmla="*/ 192432 w 607639"/>
                  <a:gd name="connsiteY79" fmla="*/ 121373 h 414642"/>
                  <a:gd name="connsiteX80" fmla="*/ 182270 w 607639"/>
                  <a:gd name="connsiteY80" fmla="*/ 121373 h 414642"/>
                  <a:gd name="connsiteX81" fmla="*/ 172109 w 607639"/>
                  <a:gd name="connsiteY81" fmla="*/ 111238 h 414642"/>
                  <a:gd name="connsiteX82" fmla="*/ 182270 w 607639"/>
                  <a:gd name="connsiteY82" fmla="*/ 101191 h 414642"/>
                  <a:gd name="connsiteX83" fmla="*/ 91153 w 607639"/>
                  <a:gd name="connsiteY83" fmla="*/ 101191 h 414642"/>
                  <a:gd name="connsiteX84" fmla="*/ 141783 w 607639"/>
                  <a:gd name="connsiteY84" fmla="*/ 101191 h 414642"/>
                  <a:gd name="connsiteX85" fmla="*/ 151927 w 607639"/>
                  <a:gd name="connsiteY85" fmla="*/ 111238 h 414642"/>
                  <a:gd name="connsiteX86" fmla="*/ 141783 w 607639"/>
                  <a:gd name="connsiteY86" fmla="*/ 121373 h 414642"/>
                  <a:gd name="connsiteX87" fmla="*/ 91153 w 607639"/>
                  <a:gd name="connsiteY87" fmla="*/ 121373 h 414642"/>
                  <a:gd name="connsiteX88" fmla="*/ 81009 w 607639"/>
                  <a:gd name="connsiteY88" fmla="*/ 111238 h 414642"/>
                  <a:gd name="connsiteX89" fmla="*/ 91153 w 607639"/>
                  <a:gd name="connsiteY89" fmla="*/ 101191 h 414642"/>
                  <a:gd name="connsiteX90" fmla="*/ 374712 w 607639"/>
                  <a:gd name="connsiteY90" fmla="*/ 80938 h 414642"/>
                  <a:gd name="connsiteX91" fmla="*/ 384858 w 607639"/>
                  <a:gd name="connsiteY91" fmla="*/ 91068 h 414642"/>
                  <a:gd name="connsiteX92" fmla="*/ 384858 w 607639"/>
                  <a:gd name="connsiteY92" fmla="*/ 182063 h 414642"/>
                  <a:gd name="connsiteX93" fmla="*/ 475998 w 607639"/>
                  <a:gd name="connsiteY93" fmla="*/ 182063 h 414642"/>
                  <a:gd name="connsiteX94" fmla="*/ 486055 w 607639"/>
                  <a:gd name="connsiteY94" fmla="*/ 192194 h 414642"/>
                  <a:gd name="connsiteX95" fmla="*/ 374712 w 607639"/>
                  <a:gd name="connsiteY95" fmla="*/ 303360 h 414642"/>
                  <a:gd name="connsiteX96" fmla="*/ 263280 w 607639"/>
                  <a:gd name="connsiteY96" fmla="*/ 192194 h 414642"/>
                  <a:gd name="connsiteX97" fmla="*/ 374712 w 607639"/>
                  <a:gd name="connsiteY97" fmla="*/ 80938 h 414642"/>
                  <a:gd name="connsiteX98" fmla="*/ 425343 w 607639"/>
                  <a:gd name="connsiteY98" fmla="*/ 61744 h 414642"/>
                  <a:gd name="connsiteX99" fmla="*/ 425343 w 607639"/>
                  <a:gd name="connsiteY99" fmla="*/ 141635 h 414642"/>
                  <a:gd name="connsiteX100" fmla="*/ 505373 w 607639"/>
                  <a:gd name="connsiteY100" fmla="*/ 141635 h 414642"/>
                  <a:gd name="connsiteX101" fmla="*/ 425343 w 607639"/>
                  <a:gd name="connsiteY101" fmla="*/ 61744 h 414642"/>
                  <a:gd name="connsiteX102" fmla="*/ 161988 w 607639"/>
                  <a:gd name="connsiteY102" fmla="*/ 60757 h 414642"/>
                  <a:gd name="connsiteX103" fmla="*/ 232948 w 607639"/>
                  <a:gd name="connsiteY103" fmla="*/ 60757 h 414642"/>
                  <a:gd name="connsiteX104" fmla="*/ 243098 w 607639"/>
                  <a:gd name="connsiteY104" fmla="*/ 70804 h 414642"/>
                  <a:gd name="connsiteX105" fmla="*/ 232948 w 607639"/>
                  <a:gd name="connsiteY105" fmla="*/ 80939 h 414642"/>
                  <a:gd name="connsiteX106" fmla="*/ 161988 w 607639"/>
                  <a:gd name="connsiteY106" fmla="*/ 80939 h 414642"/>
                  <a:gd name="connsiteX107" fmla="*/ 151927 w 607639"/>
                  <a:gd name="connsiteY107" fmla="*/ 70804 h 414642"/>
                  <a:gd name="connsiteX108" fmla="*/ 161988 w 607639"/>
                  <a:gd name="connsiteY108" fmla="*/ 60757 h 414642"/>
                  <a:gd name="connsiteX109" fmla="*/ 91146 w 607639"/>
                  <a:gd name="connsiteY109" fmla="*/ 60757 h 414642"/>
                  <a:gd name="connsiteX110" fmla="*/ 121467 w 607639"/>
                  <a:gd name="connsiteY110" fmla="*/ 60757 h 414642"/>
                  <a:gd name="connsiteX111" fmla="*/ 131604 w 607639"/>
                  <a:gd name="connsiteY111" fmla="*/ 70804 h 414642"/>
                  <a:gd name="connsiteX112" fmla="*/ 121467 w 607639"/>
                  <a:gd name="connsiteY112" fmla="*/ 80939 h 414642"/>
                  <a:gd name="connsiteX113" fmla="*/ 91146 w 607639"/>
                  <a:gd name="connsiteY113" fmla="*/ 80939 h 414642"/>
                  <a:gd name="connsiteX114" fmla="*/ 81009 w 607639"/>
                  <a:gd name="connsiteY114" fmla="*/ 70804 h 414642"/>
                  <a:gd name="connsiteX115" fmla="*/ 91146 w 607639"/>
                  <a:gd name="connsiteY115" fmla="*/ 60757 h 414642"/>
                  <a:gd name="connsiteX116" fmla="*/ 415194 w 607639"/>
                  <a:gd name="connsiteY116" fmla="*/ 40505 h 414642"/>
                  <a:gd name="connsiteX117" fmla="*/ 526560 w 607639"/>
                  <a:gd name="connsiteY117" fmla="*/ 151765 h 414642"/>
                  <a:gd name="connsiteX118" fmla="*/ 516501 w 607639"/>
                  <a:gd name="connsiteY118" fmla="*/ 161807 h 414642"/>
                  <a:gd name="connsiteX119" fmla="*/ 415194 w 607639"/>
                  <a:gd name="connsiteY119" fmla="*/ 161807 h 414642"/>
                  <a:gd name="connsiteX120" fmla="*/ 405046 w 607639"/>
                  <a:gd name="connsiteY120" fmla="*/ 151765 h 414642"/>
                  <a:gd name="connsiteX121" fmla="*/ 405046 w 607639"/>
                  <a:gd name="connsiteY121" fmla="*/ 50636 h 414642"/>
                  <a:gd name="connsiteX122" fmla="*/ 415194 w 607639"/>
                  <a:gd name="connsiteY122" fmla="*/ 40505 h 414642"/>
                  <a:gd name="connsiteX123" fmla="*/ 70848 w 607639"/>
                  <a:gd name="connsiteY123" fmla="*/ 20177 h 414642"/>
                  <a:gd name="connsiteX124" fmla="*/ 60791 w 607639"/>
                  <a:gd name="connsiteY124" fmla="*/ 30309 h 414642"/>
                  <a:gd name="connsiteX125" fmla="*/ 60791 w 607639"/>
                  <a:gd name="connsiteY125" fmla="*/ 343802 h 414642"/>
                  <a:gd name="connsiteX126" fmla="*/ 222780 w 607639"/>
                  <a:gd name="connsiteY126" fmla="*/ 343802 h 414642"/>
                  <a:gd name="connsiteX127" fmla="*/ 232927 w 607639"/>
                  <a:gd name="connsiteY127" fmla="*/ 353935 h 414642"/>
                  <a:gd name="connsiteX128" fmla="*/ 232927 w 607639"/>
                  <a:gd name="connsiteY128" fmla="*/ 364067 h 414642"/>
                  <a:gd name="connsiteX129" fmla="*/ 374712 w 607639"/>
                  <a:gd name="connsiteY129" fmla="*/ 364067 h 414642"/>
                  <a:gd name="connsiteX130" fmla="*/ 374712 w 607639"/>
                  <a:gd name="connsiteY130" fmla="*/ 353935 h 414642"/>
                  <a:gd name="connsiteX131" fmla="*/ 384859 w 607639"/>
                  <a:gd name="connsiteY131" fmla="*/ 343802 h 414642"/>
                  <a:gd name="connsiteX132" fmla="*/ 546848 w 607639"/>
                  <a:gd name="connsiteY132" fmla="*/ 343802 h 414642"/>
                  <a:gd name="connsiteX133" fmla="*/ 546848 w 607639"/>
                  <a:gd name="connsiteY133" fmla="*/ 30309 h 414642"/>
                  <a:gd name="connsiteX134" fmla="*/ 536702 w 607639"/>
                  <a:gd name="connsiteY134" fmla="*/ 20177 h 414642"/>
                  <a:gd name="connsiteX135" fmla="*/ 70848 w 607639"/>
                  <a:gd name="connsiteY135" fmla="*/ 0 h 414642"/>
                  <a:gd name="connsiteX136" fmla="*/ 536702 w 607639"/>
                  <a:gd name="connsiteY136" fmla="*/ 0 h 414642"/>
                  <a:gd name="connsiteX137" fmla="*/ 567142 w 607639"/>
                  <a:gd name="connsiteY137" fmla="*/ 30309 h 414642"/>
                  <a:gd name="connsiteX138" fmla="*/ 567142 w 607639"/>
                  <a:gd name="connsiteY138" fmla="*/ 343802 h 414642"/>
                  <a:gd name="connsiteX139" fmla="*/ 597492 w 607639"/>
                  <a:gd name="connsiteY139" fmla="*/ 343802 h 414642"/>
                  <a:gd name="connsiteX140" fmla="*/ 607639 w 607639"/>
                  <a:gd name="connsiteY140" fmla="*/ 353935 h 414642"/>
                  <a:gd name="connsiteX141" fmla="*/ 607639 w 607639"/>
                  <a:gd name="connsiteY141" fmla="*/ 384244 h 414642"/>
                  <a:gd name="connsiteX142" fmla="*/ 577199 w 607639"/>
                  <a:gd name="connsiteY142" fmla="*/ 414642 h 414642"/>
                  <a:gd name="connsiteX143" fmla="*/ 30351 w 607639"/>
                  <a:gd name="connsiteY143" fmla="*/ 414642 h 414642"/>
                  <a:gd name="connsiteX144" fmla="*/ 0 w 607639"/>
                  <a:gd name="connsiteY144" fmla="*/ 384244 h 414642"/>
                  <a:gd name="connsiteX145" fmla="*/ 0 w 607639"/>
                  <a:gd name="connsiteY145" fmla="*/ 353935 h 414642"/>
                  <a:gd name="connsiteX146" fmla="*/ 10147 w 607639"/>
                  <a:gd name="connsiteY146" fmla="*/ 343802 h 414642"/>
                  <a:gd name="connsiteX147" fmla="*/ 40497 w 607639"/>
                  <a:gd name="connsiteY147" fmla="*/ 343802 h 414642"/>
                  <a:gd name="connsiteX148" fmla="*/ 40497 w 607639"/>
                  <a:gd name="connsiteY148" fmla="*/ 30309 h 414642"/>
                  <a:gd name="connsiteX149" fmla="*/ 70848 w 607639"/>
                  <a:gd name="connsiteY149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9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82270" y="262926"/>
                    </a:moveTo>
                    <a:lnTo>
                      <a:pt x="192432" y="262926"/>
                    </a:lnTo>
                    <a:cubicBezTo>
                      <a:pt x="198493" y="262926"/>
                      <a:pt x="202593" y="267012"/>
                      <a:pt x="202593" y="273052"/>
                    </a:cubicBezTo>
                    <a:cubicBezTo>
                      <a:pt x="202593" y="279092"/>
                      <a:pt x="198493" y="283178"/>
                      <a:pt x="192432" y="283178"/>
                    </a:cubicBezTo>
                    <a:lnTo>
                      <a:pt x="182270" y="283178"/>
                    </a:lnTo>
                    <a:cubicBezTo>
                      <a:pt x="176209" y="283178"/>
                      <a:pt x="172109" y="279092"/>
                      <a:pt x="172109" y="273052"/>
                    </a:cubicBezTo>
                    <a:cubicBezTo>
                      <a:pt x="172109" y="267012"/>
                      <a:pt x="176209" y="262926"/>
                      <a:pt x="182270" y="262926"/>
                    </a:cubicBezTo>
                    <a:close/>
                    <a:moveTo>
                      <a:pt x="91153" y="262926"/>
                    </a:moveTo>
                    <a:lnTo>
                      <a:pt x="141783" y="262926"/>
                    </a:lnTo>
                    <a:cubicBezTo>
                      <a:pt x="147834" y="262926"/>
                      <a:pt x="151927" y="267012"/>
                      <a:pt x="151927" y="273052"/>
                    </a:cubicBezTo>
                    <a:cubicBezTo>
                      <a:pt x="151927" y="279092"/>
                      <a:pt x="147834" y="283178"/>
                      <a:pt x="141783" y="283178"/>
                    </a:cubicBezTo>
                    <a:lnTo>
                      <a:pt x="91153" y="283178"/>
                    </a:lnTo>
                    <a:cubicBezTo>
                      <a:pt x="85102" y="283178"/>
                      <a:pt x="81009" y="279092"/>
                      <a:pt x="81009" y="273052"/>
                    </a:cubicBezTo>
                    <a:cubicBezTo>
                      <a:pt x="81009" y="267012"/>
                      <a:pt x="85102" y="262926"/>
                      <a:pt x="91153" y="262926"/>
                    </a:cubicBezTo>
                    <a:close/>
                    <a:moveTo>
                      <a:pt x="161988" y="222493"/>
                    </a:moveTo>
                    <a:lnTo>
                      <a:pt x="232948" y="222493"/>
                    </a:lnTo>
                    <a:cubicBezTo>
                      <a:pt x="239002" y="222493"/>
                      <a:pt x="243098" y="226579"/>
                      <a:pt x="243098" y="232619"/>
                    </a:cubicBezTo>
                    <a:cubicBezTo>
                      <a:pt x="243098" y="238659"/>
                      <a:pt x="239002" y="242745"/>
                      <a:pt x="232948" y="242745"/>
                    </a:cubicBezTo>
                    <a:lnTo>
                      <a:pt x="161988" y="242745"/>
                    </a:lnTo>
                    <a:cubicBezTo>
                      <a:pt x="155934" y="242745"/>
                      <a:pt x="151927" y="238659"/>
                      <a:pt x="151927" y="232619"/>
                    </a:cubicBezTo>
                    <a:cubicBezTo>
                      <a:pt x="151927" y="226579"/>
                      <a:pt x="155934" y="222493"/>
                      <a:pt x="161988" y="222493"/>
                    </a:cubicBezTo>
                    <a:close/>
                    <a:moveTo>
                      <a:pt x="91146" y="222493"/>
                    </a:moveTo>
                    <a:lnTo>
                      <a:pt x="121467" y="222493"/>
                    </a:lnTo>
                    <a:cubicBezTo>
                      <a:pt x="127603" y="222493"/>
                      <a:pt x="131604" y="226579"/>
                      <a:pt x="131604" y="232619"/>
                    </a:cubicBezTo>
                    <a:cubicBezTo>
                      <a:pt x="131604" y="238659"/>
                      <a:pt x="127603" y="242745"/>
                      <a:pt x="121467" y="242745"/>
                    </a:cubicBezTo>
                    <a:lnTo>
                      <a:pt x="91146" y="242745"/>
                    </a:lnTo>
                    <a:cubicBezTo>
                      <a:pt x="85099" y="242745"/>
                      <a:pt x="81009" y="238659"/>
                      <a:pt x="81009" y="232619"/>
                    </a:cubicBezTo>
                    <a:cubicBezTo>
                      <a:pt x="81009" y="226579"/>
                      <a:pt x="85099" y="222493"/>
                      <a:pt x="91146" y="222493"/>
                    </a:cubicBezTo>
                    <a:close/>
                    <a:moveTo>
                      <a:pt x="182270" y="182059"/>
                    </a:moveTo>
                    <a:lnTo>
                      <a:pt x="192432" y="182059"/>
                    </a:lnTo>
                    <a:cubicBezTo>
                      <a:pt x="198493" y="182059"/>
                      <a:pt x="202593" y="186060"/>
                      <a:pt x="202593" y="192195"/>
                    </a:cubicBezTo>
                    <a:cubicBezTo>
                      <a:pt x="202593" y="198240"/>
                      <a:pt x="198493" y="202241"/>
                      <a:pt x="192432" y="202241"/>
                    </a:cubicBezTo>
                    <a:lnTo>
                      <a:pt x="182270" y="202241"/>
                    </a:lnTo>
                    <a:cubicBezTo>
                      <a:pt x="176209" y="202241"/>
                      <a:pt x="172109" y="198240"/>
                      <a:pt x="172109" y="192195"/>
                    </a:cubicBezTo>
                    <a:cubicBezTo>
                      <a:pt x="172109" y="186060"/>
                      <a:pt x="176209" y="182059"/>
                      <a:pt x="182270" y="182059"/>
                    </a:cubicBezTo>
                    <a:close/>
                    <a:moveTo>
                      <a:pt x="91153" y="182059"/>
                    </a:moveTo>
                    <a:lnTo>
                      <a:pt x="141783" y="182059"/>
                    </a:lnTo>
                    <a:cubicBezTo>
                      <a:pt x="147834" y="182059"/>
                      <a:pt x="151927" y="186060"/>
                      <a:pt x="151927" y="192195"/>
                    </a:cubicBezTo>
                    <a:cubicBezTo>
                      <a:pt x="151927" y="198240"/>
                      <a:pt x="147834" y="202241"/>
                      <a:pt x="141783" y="202241"/>
                    </a:cubicBezTo>
                    <a:lnTo>
                      <a:pt x="91153" y="202241"/>
                    </a:lnTo>
                    <a:cubicBezTo>
                      <a:pt x="85102" y="202241"/>
                      <a:pt x="81009" y="198240"/>
                      <a:pt x="81009" y="192195"/>
                    </a:cubicBezTo>
                    <a:cubicBezTo>
                      <a:pt x="81009" y="186060"/>
                      <a:pt x="85102" y="182059"/>
                      <a:pt x="91153" y="182059"/>
                    </a:cubicBezTo>
                    <a:close/>
                    <a:moveTo>
                      <a:pt x="161988" y="141625"/>
                    </a:moveTo>
                    <a:lnTo>
                      <a:pt x="232948" y="141625"/>
                    </a:lnTo>
                    <a:cubicBezTo>
                      <a:pt x="239002" y="141625"/>
                      <a:pt x="243098" y="145626"/>
                      <a:pt x="243098" y="151761"/>
                    </a:cubicBezTo>
                    <a:cubicBezTo>
                      <a:pt x="243098" y="157806"/>
                      <a:pt x="239002" y="161807"/>
                      <a:pt x="232948" y="161807"/>
                    </a:cubicBezTo>
                    <a:lnTo>
                      <a:pt x="161988" y="161807"/>
                    </a:lnTo>
                    <a:cubicBezTo>
                      <a:pt x="155934" y="161807"/>
                      <a:pt x="151927" y="157806"/>
                      <a:pt x="151927" y="151761"/>
                    </a:cubicBezTo>
                    <a:cubicBezTo>
                      <a:pt x="151927" y="145626"/>
                      <a:pt x="155934" y="141625"/>
                      <a:pt x="161988" y="141625"/>
                    </a:cubicBezTo>
                    <a:close/>
                    <a:moveTo>
                      <a:pt x="91146" y="141625"/>
                    </a:moveTo>
                    <a:lnTo>
                      <a:pt x="121467" y="141625"/>
                    </a:lnTo>
                    <a:cubicBezTo>
                      <a:pt x="127603" y="141625"/>
                      <a:pt x="131604" y="145626"/>
                      <a:pt x="131604" y="151761"/>
                    </a:cubicBezTo>
                    <a:cubicBezTo>
                      <a:pt x="131604" y="157806"/>
                      <a:pt x="127603" y="161807"/>
                      <a:pt x="121467" y="161807"/>
                    </a:cubicBezTo>
                    <a:lnTo>
                      <a:pt x="91146" y="161807"/>
                    </a:lnTo>
                    <a:cubicBezTo>
                      <a:pt x="85099" y="161807"/>
                      <a:pt x="81009" y="157806"/>
                      <a:pt x="81009" y="151761"/>
                    </a:cubicBezTo>
                    <a:cubicBezTo>
                      <a:pt x="81009" y="145626"/>
                      <a:pt x="85099" y="141625"/>
                      <a:pt x="91146" y="141625"/>
                    </a:cubicBezTo>
                    <a:close/>
                    <a:moveTo>
                      <a:pt x="364566" y="102176"/>
                    </a:moveTo>
                    <a:cubicBezTo>
                      <a:pt x="318996" y="107241"/>
                      <a:pt x="283573" y="145630"/>
                      <a:pt x="283573" y="192194"/>
                    </a:cubicBezTo>
                    <a:cubicBezTo>
                      <a:pt x="283573" y="242756"/>
                      <a:pt x="324069" y="283188"/>
                      <a:pt x="374712" y="283188"/>
                    </a:cubicBezTo>
                    <a:cubicBezTo>
                      <a:pt x="421261" y="283188"/>
                      <a:pt x="459799" y="247732"/>
                      <a:pt x="464783" y="202235"/>
                    </a:cubicBezTo>
                    <a:lnTo>
                      <a:pt x="374712" y="202235"/>
                    </a:lnTo>
                    <a:cubicBezTo>
                      <a:pt x="368660" y="202235"/>
                      <a:pt x="364566" y="198236"/>
                      <a:pt x="364566" y="192194"/>
                    </a:cubicBezTo>
                    <a:close/>
                    <a:moveTo>
                      <a:pt x="182270" y="101191"/>
                    </a:moveTo>
                    <a:lnTo>
                      <a:pt x="192432" y="101191"/>
                    </a:lnTo>
                    <a:cubicBezTo>
                      <a:pt x="198493" y="101191"/>
                      <a:pt x="202593" y="105192"/>
                      <a:pt x="202593" y="111238"/>
                    </a:cubicBezTo>
                    <a:cubicBezTo>
                      <a:pt x="202593" y="117372"/>
                      <a:pt x="198493" y="121373"/>
                      <a:pt x="192432" y="121373"/>
                    </a:cubicBezTo>
                    <a:lnTo>
                      <a:pt x="182270" y="121373"/>
                    </a:lnTo>
                    <a:cubicBezTo>
                      <a:pt x="176209" y="121373"/>
                      <a:pt x="172109" y="117372"/>
                      <a:pt x="172109" y="111238"/>
                    </a:cubicBezTo>
                    <a:cubicBezTo>
                      <a:pt x="172109" y="105192"/>
                      <a:pt x="176209" y="101191"/>
                      <a:pt x="182270" y="101191"/>
                    </a:cubicBezTo>
                    <a:close/>
                    <a:moveTo>
                      <a:pt x="91153" y="101191"/>
                    </a:moveTo>
                    <a:lnTo>
                      <a:pt x="141783" y="101191"/>
                    </a:lnTo>
                    <a:cubicBezTo>
                      <a:pt x="147834" y="101191"/>
                      <a:pt x="151927" y="105192"/>
                      <a:pt x="151927" y="111238"/>
                    </a:cubicBezTo>
                    <a:cubicBezTo>
                      <a:pt x="151927" y="117372"/>
                      <a:pt x="147834" y="121373"/>
                      <a:pt x="141783" y="121373"/>
                    </a:cubicBezTo>
                    <a:lnTo>
                      <a:pt x="91153" y="121373"/>
                    </a:lnTo>
                    <a:cubicBezTo>
                      <a:pt x="85102" y="121373"/>
                      <a:pt x="81009" y="117372"/>
                      <a:pt x="81009" y="111238"/>
                    </a:cubicBezTo>
                    <a:cubicBezTo>
                      <a:pt x="81009" y="105192"/>
                      <a:pt x="85102" y="101191"/>
                      <a:pt x="91153" y="101191"/>
                    </a:cubicBezTo>
                    <a:close/>
                    <a:moveTo>
                      <a:pt x="374712" y="80938"/>
                    </a:moveTo>
                    <a:cubicBezTo>
                      <a:pt x="380764" y="80938"/>
                      <a:pt x="384858" y="85026"/>
                      <a:pt x="384858" y="91068"/>
                    </a:cubicBezTo>
                    <a:lnTo>
                      <a:pt x="384858" y="182063"/>
                    </a:lnTo>
                    <a:lnTo>
                      <a:pt x="475998" y="182063"/>
                    </a:lnTo>
                    <a:cubicBezTo>
                      <a:pt x="482050" y="182063"/>
                      <a:pt x="486055" y="186062"/>
                      <a:pt x="486055" y="192194"/>
                    </a:cubicBezTo>
                    <a:cubicBezTo>
                      <a:pt x="486055" y="253864"/>
                      <a:pt x="436480" y="303360"/>
                      <a:pt x="374712" y="303360"/>
                    </a:cubicBezTo>
                    <a:cubicBezTo>
                      <a:pt x="312944" y="303360"/>
                      <a:pt x="263280" y="253864"/>
                      <a:pt x="263280" y="192194"/>
                    </a:cubicBezTo>
                    <a:cubicBezTo>
                      <a:pt x="263280" y="130523"/>
                      <a:pt x="312944" y="80938"/>
                      <a:pt x="374712" y="80938"/>
                    </a:cubicBezTo>
                    <a:close/>
                    <a:moveTo>
                      <a:pt x="425343" y="61744"/>
                    </a:moveTo>
                    <a:lnTo>
                      <a:pt x="425343" y="141635"/>
                    </a:lnTo>
                    <a:lnTo>
                      <a:pt x="505373" y="141635"/>
                    </a:lnTo>
                    <a:cubicBezTo>
                      <a:pt x="500299" y="99157"/>
                      <a:pt x="466827" y="65743"/>
                      <a:pt x="425343" y="61744"/>
                    </a:cubicBezTo>
                    <a:close/>
                    <a:moveTo>
                      <a:pt x="161988" y="60757"/>
                    </a:moveTo>
                    <a:lnTo>
                      <a:pt x="232948" y="60757"/>
                    </a:lnTo>
                    <a:cubicBezTo>
                      <a:pt x="239002" y="60757"/>
                      <a:pt x="243098" y="64758"/>
                      <a:pt x="243098" y="70804"/>
                    </a:cubicBezTo>
                    <a:cubicBezTo>
                      <a:pt x="243098" y="76938"/>
                      <a:pt x="239002" y="80939"/>
                      <a:pt x="232948" y="80939"/>
                    </a:cubicBezTo>
                    <a:lnTo>
                      <a:pt x="161988" y="80939"/>
                    </a:lnTo>
                    <a:cubicBezTo>
                      <a:pt x="155934" y="80939"/>
                      <a:pt x="151927" y="76938"/>
                      <a:pt x="151927" y="70804"/>
                    </a:cubicBezTo>
                    <a:cubicBezTo>
                      <a:pt x="151927" y="64758"/>
                      <a:pt x="155934" y="60757"/>
                      <a:pt x="161988" y="60757"/>
                    </a:cubicBezTo>
                    <a:close/>
                    <a:moveTo>
                      <a:pt x="91146" y="60757"/>
                    </a:moveTo>
                    <a:lnTo>
                      <a:pt x="121467" y="60757"/>
                    </a:lnTo>
                    <a:cubicBezTo>
                      <a:pt x="127603" y="60757"/>
                      <a:pt x="131604" y="64758"/>
                      <a:pt x="131604" y="70804"/>
                    </a:cubicBezTo>
                    <a:cubicBezTo>
                      <a:pt x="131604" y="76938"/>
                      <a:pt x="127603" y="80939"/>
                      <a:pt x="121467" y="80939"/>
                    </a:cubicBezTo>
                    <a:lnTo>
                      <a:pt x="91146" y="80939"/>
                    </a:lnTo>
                    <a:cubicBezTo>
                      <a:pt x="85099" y="80939"/>
                      <a:pt x="81009" y="76938"/>
                      <a:pt x="81009" y="70804"/>
                    </a:cubicBezTo>
                    <a:cubicBezTo>
                      <a:pt x="81009" y="64758"/>
                      <a:pt x="85099" y="60757"/>
                      <a:pt x="91146" y="60757"/>
                    </a:cubicBezTo>
                    <a:close/>
                    <a:moveTo>
                      <a:pt x="415194" y="40505"/>
                    </a:moveTo>
                    <a:cubicBezTo>
                      <a:pt x="476975" y="40505"/>
                      <a:pt x="526560" y="90092"/>
                      <a:pt x="526560" y="151765"/>
                    </a:cubicBezTo>
                    <a:cubicBezTo>
                      <a:pt x="526560" y="157808"/>
                      <a:pt x="522554" y="161807"/>
                      <a:pt x="516501" y="161807"/>
                    </a:cubicBezTo>
                    <a:lnTo>
                      <a:pt x="415194" y="161807"/>
                    </a:lnTo>
                    <a:cubicBezTo>
                      <a:pt x="409141" y="161807"/>
                      <a:pt x="405046" y="157808"/>
                      <a:pt x="405046" y="151765"/>
                    </a:cubicBezTo>
                    <a:lnTo>
                      <a:pt x="405046" y="50636"/>
                    </a:lnTo>
                    <a:cubicBezTo>
                      <a:pt x="405046" y="44593"/>
                      <a:pt x="409141" y="40505"/>
                      <a:pt x="415194" y="40505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1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1"/>
                      <a:pt x="378718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1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1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5" name="ïşľïḋé">
              <a:extLst>
                <a:ext uri="{FF2B5EF4-FFF2-40B4-BE49-F238E27FC236}">
                  <a16:creationId xmlns:a16="http://schemas.microsoft.com/office/drawing/2014/main" id="{F5720568-AB11-49EB-AB70-6B4877591F1A}"/>
                </a:ext>
              </a:extLst>
            </p:cNvPr>
            <p:cNvGrpSpPr/>
            <p:nvPr/>
          </p:nvGrpSpPr>
          <p:grpSpPr>
            <a:xfrm>
              <a:off x="8536435" y="3429484"/>
              <a:ext cx="889769" cy="889769"/>
              <a:chOff x="858142" y="1983923"/>
              <a:chExt cx="504056" cy="504056"/>
            </a:xfrm>
          </p:grpSpPr>
          <p:sp>
            <p:nvSpPr>
              <p:cNvPr id="30" name="íṥ1íďê">
                <a:extLst>
                  <a:ext uri="{FF2B5EF4-FFF2-40B4-BE49-F238E27FC236}">
                    <a16:creationId xmlns:a16="http://schemas.microsoft.com/office/drawing/2014/main" id="{26487C8D-41CB-40F1-BE9D-A655646ED68C}"/>
                  </a:ext>
                </a:extLst>
              </p:cNvPr>
              <p:cNvSpPr/>
              <p:nvPr/>
            </p:nvSpPr>
            <p:spPr>
              <a:xfrm>
                <a:off x="858142" y="1983923"/>
                <a:ext cx="504056" cy="504056"/>
              </a:xfrm>
              <a:prstGeom prst="ellipse">
                <a:avLst/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îšḻiḓè">
                <a:extLst>
                  <a:ext uri="{FF2B5EF4-FFF2-40B4-BE49-F238E27FC236}">
                    <a16:creationId xmlns:a16="http://schemas.microsoft.com/office/drawing/2014/main" id="{BC3DF97C-678D-4067-9E27-864E42643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665" y="2150991"/>
                <a:ext cx="249009" cy="169919"/>
              </a:xfrm>
              <a:custGeom>
                <a:avLst/>
                <a:gdLst>
                  <a:gd name="connsiteX0" fmla="*/ 20293 w 607639"/>
                  <a:gd name="connsiteY0" fmla="*/ 364062 h 414642"/>
                  <a:gd name="connsiteX1" fmla="*/ 20293 w 607639"/>
                  <a:gd name="connsiteY1" fmla="*/ 384241 h 414642"/>
                  <a:gd name="connsiteX2" fmla="*/ 30351 w 607639"/>
                  <a:gd name="connsiteY2" fmla="*/ 394374 h 414642"/>
                  <a:gd name="connsiteX3" fmla="*/ 577199 w 607639"/>
                  <a:gd name="connsiteY3" fmla="*/ 394374 h 414642"/>
                  <a:gd name="connsiteX4" fmla="*/ 587346 w 607639"/>
                  <a:gd name="connsiteY4" fmla="*/ 384241 h 414642"/>
                  <a:gd name="connsiteX5" fmla="*/ 587346 w 607639"/>
                  <a:gd name="connsiteY5" fmla="*/ 364062 h 414642"/>
                  <a:gd name="connsiteX6" fmla="*/ 394917 w 607639"/>
                  <a:gd name="connsiteY6" fmla="*/ 364062 h 414642"/>
                  <a:gd name="connsiteX7" fmla="*/ 394917 w 607639"/>
                  <a:gd name="connsiteY7" fmla="*/ 374196 h 414642"/>
                  <a:gd name="connsiteX8" fmla="*/ 384859 w 607639"/>
                  <a:gd name="connsiteY8" fmla="*/ 384241 h 414642"/>
                  <a:gd name="connsiteX9" fmla="*/ 222780 w 607639"/>
                  <a:gd name="connsiteY9" fmla="*/ 384241 h 414642"/>
                  <a:gd name="connsiteX10" fmla="*/ 212634 w 607639"/>
                  <a:gd name="connsiteY10" fmla="*/ 374196 h 414642"/>
                  <a:gd name="connsiteX11" fmla="*/ 212634 w 607639"/>
                  <a:gd name="connsiteY11" fmla="*/ 364062 h 414642"/>
                  <a:gd name="connsiteX12" fmla="*/ 10146 w 607639"/>
                  <a:gd name="connsiteY12" fmla="*/ 343794 h 414642"/>
                  <a:gd name="connsiteX13" fmla="*/ 40505 w 607639"/>
                  <a:gd name="connsiteY13" fmla="*/ 343794 h 414642"/>
                  <a:gd name="connsiteX14" fmla="*/ 40505 w 607639"/>
                  <a:gd name="connsiteY14" fmla="*/ 353920 h 414642"/>
                  <a:gd name="connsiteX15" fmla="*/ 50652 w 607639"/>
                  <a:gd name="connsiteY15" fmla="*/ 364052 h 414642"/>
                  <a:gd name="connsiteX16" fmla="*/ 212637 w 607639"/>
                  <a:gd name="connsiteY16" fmla="*/ 364052 h 414642"/>
                  <a:gd name="connsiteX17" fmla="*/ 212637 w 607639"/>
                  <a:gd name="connsiteY17" fmla="*/ 374185 h 414642"/>
                  <a:gd name="connsiteX18" fmla="*/ 222783 w 607639"/>
                  <a:gd name="connsiteY18" fmla="*/ 384228 h 414642"/>
                  <a:gd name="connsiteX19" fmla="*/ 384857 w 607639"/>
                  <a:gd name="connsiteY19" fmla="*/ 384228 h 414642"/>
                  <a:gd name="connsiteX20" fmla="*/ 394915 w 607639"/>
                  <a:gd name="connsiteY20" fmla="*/ 374185 h 414642"/>
                  <a:gd name="connsiteX21" fmla="*/ 394915 w 607639"/>
                  <a:gd name="connsiteY21" fmla="*/ 364052 h 414642"/>
                  <a:gd name="connsiteX22" fmla="*/ 556989 w 607639"/>
                  <a:gd name="connsiteY22" fmla="*/ 364052 h 414642"/>
                  <a:gd name="connsiteX23" fmla="*/ 567135 w 607639"/>
                  <a:gd name="connsiteY23" fmla="*/ 353920 h 414642"/>
                  <a:gd name="connsiteX24" fmla="*/ 567135 w 607639"/>
                  <a:gd name="connsiteY24" fmla="*/ 343794 h 414642"/>
                  <a:gd name="connsiteX25" fmla="*/ 597493 w 607639"/>
                  <a:gd name="connsiteY25" fmla="*/ 343794 h 414642"/>
                  <a:gd name="connsiteX26" fmla="*/ 607639 w 607639"/>
                  <a:gd name="connsiteY26" fmla="*/ 353928 h 414642"/>
                  <a:gd name="connsiteX27" fmla="*/ 607639 w 607639"/>
                  <a:gd name="connsiteY27" fmla="*/ 384241 h 414642"/>
                  <a:gd name="connsiteX28" fmla="*/ 577199 w 607639"/>
                  <a:gd name="connsiteY28" fmla="*/ 414642 h 414642"/>
                  <a:gd name="connsiteX29" fmla="*/ 30351 w 607639"/>
                  <a:gd name="connsiteY29" fmla="*/ 414642 h 414642"/>
                  <a:gd name="connsiteX30" fmla="*/ 0 w 607639"/>
                  <a:gd name="connsiteY30" fmla="*/ 384241 h 414642"/>
                  <a:gd name="connsiteX31" fmla="*/ 0 w 607639"/>
                  <a:gd name="connsiteY31" fmla="*/ 353928 h 414642"/>
                  <a:gd name="connsiteX32" fmla="*/ 10146 w 607639"/>
                  <a:gd name="connsiteY32" fmla="*/ 343794 h 414642"/>
                  <a:gd name="connsiteX33" fmla="*/ 354415 w 607639"/>
                  <a:gd name="connsiteY33" fmla="*/ 262926 h 414642"/>
                  <a:gd name="connsiteX34" fmla="*/ 364541 w 607639"/>
                  <a:gd name="connsiteY34" fmla="*/ 273063 h 414642"/>
                  <a:gd name="connsiteX35" fmla="*/ 364541 w 607639"/>
                  <a:gd name="connsiteY35" fmla="*/ 303384 h 414642"/>
                  <a:gd name="connsiteX36" fmla="*/ 354415 w 607639"/>
                  <a:gd name="connsiteY36" fmla="*/ 313521 h 414642"/>
                  <a:gd name="connsiteX37" fmla="*/ 344289 w 607639"/>
                  <a:gd name="connsiteY37" fmla="*/ 303384 h 414642"/>
                  <a:gd name="connsiteX38" fmla="*/ 344289 w 607639"/>
                  <a:gd name="connsiteY38" fmla="*/ 273063 h 414642"/>
                  <a:gd name="connsiteX39" fmla="*/ 354415 w 607639"/>
                  <a:gd name="connsiteY39" fmla="*/ 262926 h 414642"/>
                  <a:gd name="connsiteX40" fmla="*/ 274426 w 607639"/>
                  <a:gd name="connsiteY40" fmla="*/ 252429 h 414642"/>
                  <a:gd name="connsiteX41" fmla="*/ 274426 w 607639"/>
                  <a:gd name="connsiteY41" fmla="*/ 253836 h 414642"/>
                  <a:gd name="connsiteX42" fmla="*/ 268732 w 607639"/>
                  <a:gd name="connsiteY42" fmla="*/ 256281 h 414642"/>
                  <a:gd name="connsiteX43" fmla="*/ 435415 w 607639"/>
                  <a:gd name="connsiteY43" fmla="*/ 242745 h 414642"/>
                  <a:gd name="connsiteX44" fmla="*/ 445550 w 607639"/>
                  <a:gd name="connsiteY44" fmla="*/ 252793 h 414642"/>
                  <a:gd name="connsiteX45" fmla="*/ 445550 w 607639"/>
                  <a:gd name="connsiteY45" fmla="*/ 303386 h 414642"/>
                  <a:gd name="connsiteX46" fmla="*/ 435415 w 607639"/>
                  <a:gd name="connsiteY46" fmla="*/ 313522 h 414642"/>
                  <a:gd name="connsiteX47" fmla="*/ 425368 w 607639"/>
                  <a:gd name="connsiteY47" fmla="*/ 303386 h 414642"/>
                  <a:gd name="connsiteX48" fmla="*/ 425368 w 607639"/>
                  <a:gd name="connsiteY48" fmla="*/ 252793 h 414642"/>
                  <a:gd name="connsiteX49" fmla="*/ 435415 w 607639"/>
                  <a:gd name="connsiteY49" fmla="*/ 242745 h 414642"/>
                  <a:gd name="connsiteX50" fmla="*/ 394911 w 607639"/>
                  <a:gd name="connsiteY50" fmla="*/ 222493 h 414642"/>
                  <a:gd name="connsiteX51" fmla="*/ 405046 w 607639"/>
                  <a:gd name="connsiteY51" fmla="*/ 232627 h 414642"/>
                  <a:gd name="connsiteX52" fmla="*/ 405046 w 607639"/>
                  <a:gd name="connsiteY52" fmla="*/ 303388 h 414642"/>
                  <a:gd name="connsiteX53" fmla="*/ 394911 w 607639"/>
                  <a:gd name="connsiteY53" fmla="*/ 313522 h 414642"/>
                  <a:gd name="connsiteX54" fmla="*/ 384864 w 607639"/>
                  <a:gd name="connsiteY54" fmla="*/ 303388 h 414642"/>
                  <a:gd name="connsiteX55" fmla="*/ 384864 w 607639"/>
                  <a:gd name="connsiteY55" fmla="*/ 232627 h 414642"/>
                  <a:gd name="connsiteX56" fmla="*/ 394911 w 607639"/>
                  <a:gd name="connsiteY56" fmla="*/ 222493 h 414642"/>
                  <a:gd name="connsiteX57" fmla="*/ 516514 w 607639"/>
                  <a:gd name="connsiteY57" fmla="*/ 212331 h 414642"/>
                  <a:gd name="connsiteX58" fmla="*/ 526560 w 607639"/>
                  <a:gd name="connsiteY58" fmla="*/ 222468 h 414642"/>
                  <a:gd name="connsiteX59" fmla="*/ 526560 w 607639"/>
                  <a:gd name="connsiteY59" fmla="*/ 303385 h 414642"/>
                  <a:gd name="connsiteX60" fmla="*/ 516514 w 607639"/>
                  <a:gd name="connsiteY60" fmla="*/ 313522 h 414642"/>
                  <a:gd name="connsiteX61" fmla="*/ 506378 w 607639"/>
                  <a:gd name="connsiteY61" fmla="*/ 303385 h 414642"/>
                  <a:gd name="connsiteX62" fmla="*/ 506378 w 607639"/>
                  <a:gd name="connsiteY62" fmla="*/ 222468 h 414642"/>
                  <a:gd name="connsiteX63" fmla="*/ 516514 w 607639"/>
                  <a:gd name="connsiteY63" fmla="*/ 212331 h 414642"/>
                  <a:gd name="connsiteX64" fmla="*/ 311213 w 607639"/>
                  <a:gd name="connsiteY64" fmla="*/ 180188 h 414642"/>
                  <a:gd name="connsiteX65" fmla="*/ 304717 w 607639"/>
                  <a:gd name="connsiteY65" fmla="*/ 211903 h 414642"/>
                  <a:gd name="connsiteX66" fmla="*/ 279633 w 607639"/>
                  <a:gd name="connsiteY66" fmla="*/ 248906 h 414642"/>
                  <a:gd name="connsiteX67" fmla="*/ 274426 w 607639"/>
                  <a:gd name="connsiteY67" fmla="*/ 252429 h 414642"/>
                  <a:gd name="connsiteX68" fmla="*/ 274426 w 607639"/>
                  <a:gd name="connsiteY68" fmla="*/ 239622 h 414642"/>
                  <a:gd name="connsiteX69" fmla="*/ 266991 w 607639"/>
                  <a:gd name="connsiteY69" fmla="*/ 232204 h 414642"/>
                  <a:gd name="connsiteX70" fmla="*/ 286105 w 607639"/>
                  <a:gd name="connsiteY70" fmla="*/ 204050 h 414642"/>
                  <a:gd name="connsiteX71" fmla="*/ 290618 w 607639"/>
                  <a:gd name="connsiteY71" fmla="*/ 182059 h 414642"/>
                  <a:gd name="connsiteX72" fmla="*/ 303796 w 607639"/>
                  <a:gd name="connsiteY72" fmla="*/ 182059 h 414642"/>
                  <a:gd name="connsiteX73" fmla="*/ 185290 w 607639"/>
                  <a:gd name="connsiteY73" fmla="*/ 178985 h 414642"/>
                  <a:gd name="connsiteX74" fmla="*/ 192421 w 607639"/>
                  <a:gd name="connsiteY74" fmla="*/ 182059 h 414642"/>
                  <a:gd name="connsiteX75" fmla="*/ 216731 w 607639"/>
                  <a:gd name="connsiteY75" fmla="*/ 182059 h 414642"/>
                  <a:gd name="connsiteX76" fmla="*/ 266991 w 607639"/>
                  <a:gd name="connsiteY76" fmla="*/ 232204 h 414642"/>
                  <a:gd name="connsiteX77" fmla="*/ 265358 w 607639"/>
                  <a:gd name="connsiteY77" fmla="*/ 234609 h 414642"/>
                  <a:gd name="connsiteX78" fmla="*/ 250836 w 607639"/>
                  <a:gd name="connsiteY78" fmla="*/ 244426 h 414642"/>
                  <a:gd name="connsiteX79" fmla="*/ 185290 w 607639"/>
                  <a:gd name="connsiteY79" fmla="*/ 179031 h 414642"/>
                  <a:gd name="connsiteX80" fmla="*/ 476009 w 607639"/>
                  <a:gd name="connsiteY80" fmla="*/ 171897 h 414642"/>
                  <a:gd name="connsiteX81" fmla="*/ 486055 w 607639"/>
                  <a:gd name="connsiteY81" fmla="*/ 182032 h 414642"/>
                  <a:gd name="connsiteX82" fmla="*/ 486055 w 607639"/>
                  <a:gd name="connsiteY82" fmla="*/ 303387 h 414642"/>
                  <a:gd name="connsiteX83" fmla="*/ 476009 w 607639"/>
                  <a:gd name="connsiteY83" fmla="*/ 313522 h 414642"/>
                  <a:gd name="connsiteX84" fmla="*/ 465873 w 607639"/>
                  <a:gd name="connsiteY84" fmla="*/ 303387 h 414642"/>
                  <a:gd name="connsiteX85" fmla="*/ 465873 w 607639"/>
                  <a:gd name="connsiteY85" fmla="*/ 182032 h 414642"/>
                  <a:gd name="connsiteX86" fmla="*/ 476009 w 607639"/>
                  <a:gd name="connsiteY86" fmla="*/ 171897 h 414642"/>
                  <a:gd name="connsiteX87" fmla="*/ 313921 w 607639"/>
                  <a:gd name="connsiteY87" fmla="*/ 166965 h 414642"/>
                  <a:gd name="connsiteX88" fmla="*/ 314925 w 607639"/>
                  <a:gd name="connsiteY88" fmla="*/ 172904 h 414642"/>
                  <a:gd name="connsiteX89" fmla="*/ 311898 w 607639"/>
                  <a:gd name="connsiteY89" fmla="*/ 180015 h 414642"/>
                  <a:gd name="connsiteX90" fmla="*/ 311213 w 607639"/>
                  <a:gd name="connsiteY90" fmla="*/ 180188 h 414642"/>
                  <a:gd name="connsiteX91" fmla="*/ 313685 w 607639"/>
                  <a:gd name="connsiteY91" fmla="*/ 165567 h 414642"/>
                  <a:gd name="connsiteX92" fmla="*/ 313946 w 607639"/>
                  <a:gd name="connsiteY92" fmla="*/ 166842 h 414642"/>
                  <a:gd name="connsiteX93" fmla="*/ 313921 w 607639"/>
                  <a:gd name="connsiteY93" fmla="*/ 166965 h 414642"/>
                  <a:gd name="connsiteX94" fmla="*/ 286557 w 607639"/>
                  <a:gd name="connsiteY94" fmla="*/ 131875 h 414642"/>
                  <a:gd name="connsiteX95" fmla="*/ 293736 w 607639"/>
                  <a:gd name="connsiteY95" fmla="*/ 161794 h 414642"/>
                  <a:gd name="connsiteX96" fmla="*/ 292704 w 607639"/>
                  <a:gd name="connsiteY96" fmla="*/ 161794 h 414642"/>
                  <a:gd name="connsiteX97" fmla="*/ 285987 w 607639"/>
                  <a:gd name="connsiteY97" fmla="*/ 129499 h 414642"/>
                  <a:gd name="connsiteX98" fmla="*/ 286105 w 607639"/>
                  <a:gd name="connsiteY98" fmla="*/ 129672 h 414642"/>
                  <a:gd name="connsiteX99" fmla="*/ 286557 w 607639"/>
                  <a:gd name="connsiteY99" fmla="*/ 131875 h 414642"/>
                  <a:gd name="connsiteX100" fmla="*/ 304744 w 607639"/>
                  <a:gd name="connsiteY100" fmla="*/ 121927 h 414642"/>
                  <a:gd name="connsiteX101" fmla="*/ 306857 w 607639"/>
                  <a:gd name="connsiteY101" fmla="*/ 125153 h 414642"/>
                  <a:gd name="connsiteX102" fmla="*/ 313685 w 607639"/>
                  <a:gd name="connsiteY102" fmla="*/ 165567 h 414642"/>
                  <a:gd name="connsiteX103" fmla="*/ 303006 w 607639"/>
                  <a:gd name="connsiteY103" fmla="*/ 119273 h 414642"/>
                  <a:gd name="connsiteX104" fmla="*/ 304717 w 607639"/>
                  <a:gd name="connsiteY104" fmla="*/ 121796 h 414642"/>
                  <a:gd name="connsiteX105" fmla="*/ 304744 w 607639"/>
                  <a:gd name="connsiteY105" fmla="*/ 121927 h 414642"/>
                  <a:gd name="connsiteX106" fmla="*/ 266335 w 607639"/>
                  <a:gd name="connsiteY106" fmla="*/ 100547 h 414642"/>
                  <a:gd name="connsiteX107" fmla="*/ 285579 w 607639"/>
                  <a:gd name="connsiteY107" fmla="*/ 127797 h 414642"/>
                  <a:gd name="connsiteX108" fmla="*/ 285987 w 607639"/>
                  <a:gd name="connsiteY108" fmla="*/ 129499 h 414642"/>
                  <a:gd name="connsiteX109" fmla="*/ 263955 w 607639"/>
                  <a:gd name="connsiteY109" fmla="*/ 98160 h 414642"/>
                  <a:gd name="connsiteX110" fmla="*/ 265358 w 607639"/>
                  <a:gd name="connsiteY110" fmla="*/ 99109 h 414642"/>
                  <a:gd name="connsiteX111" fmla="*/ 266335 w 607639"/>
                  <a:gd name="connsiteY111" fmla="*/ 100547 h 414642"/>
                  <a:gd name="connsiteX112" fmla="*/ 265336 w 607639"/>
                  <a:gd name="connsiteY112" fmla="*/ 99133 h 414642"/>
                  <a:gd name="connsiteX113" fmla="*/ 518470 w 607639"/>
                  <a:gd name="connsiteY113" fmla="*/ 91029 h 414642"/>
                  <a:gd name="connsiteX114" fmla="*/ 520515 w 607639"/>
                  <a:gd name="connsiteY114" fmla="*/ 92007 h 414642"/>
                  <a:gd name="connsiteX115" fmla="*/ 522559 w 607639"/>
                  <a:gd name="connsiteY115" fmla="*/ 93074 h 414642"/>
                  <a:gd name="connsiteX116" fmla="*/ 524604 w 607639"/>
                  <a:gd name="connsiteY116" fmla="*/ 94052 h 414642"/>
                  <a:gd name="connsiteX117" fmla="*/ 526560 w 607639"/>
                  <a:gd name="connsiteY117" fmla="*/ 101165 h 414642"/>
                  <a:gd name="connsiteX118" fmla="*/ 523537 w 607639"/>
                  <a:gd name="connsiteY118" fmla="*/ 108188 h 414642"/>
                  <a:gd name="connsiteX119" fmla="*/ 521581 w 607639"/>
                  <a:gd name="connsiteY119" fmla="*/ 109255 h 414642"/>
                  <a:gd name="connsiteX120" fmla="*/ 519537 w 607639"/>
                  <a:gd name="connsiteY120" fmla="*/ 110233 h 414642"/>
                  <a:gd name="connsiteX121" fmla="*/ 517492 w 607639"/>
                  <a:gd name="connsiteY121" fmla="*/ 111211 h 414642"/>
                  <a:gd name="connsiteX122" fmla="*/ 516514 w 607639"/>
                  <a:gd name="connsiteY122" fmla="*/ 111211 h 414642"/>
                  <a:gd name="connsiteX123" fmla="*/ 509401 w 607639"/>
                  <a:gd name="connsiteY123" fmla="*/ 108188 h 414642"/>
                  <a:gd name="connsiteX124" fmla="*/ 507356 w 607639"/>
                  <a:gd name="connsiteY124" fmla="*/ 105165 h 414642"/>
                  <a:gd name="connsiteX125" fmla="*/ 506378 w 607639"/>
                  <a:gd name="connsiteY125" fmla="*/ 101165 h 414642"/>
                  <a:gd name="connsiteX126" fmla="*/ 509401 w 607639"/>
                  <a:gd name="connsiteY126" fmla="*/ 94052 h 414642"/>
                  <a:gd name="connsiteX127" fmla="*/ 518470 w 607639"/>
                  <a:gd name="connsiteY127" fmla="*/ 91029 h 414642"/>
                  <a:gd name="connsiteX128" fmla="*/ 384846 w 607639"/>
                  <a:gd name="connsiteY128" fmla="*/ 91029 h 414642"/>
                  <a:gd name="connsiteX129" fmla="*/ 465819 w 607639"/>
                  <a:gd name="connsiteY129" fmla="*/ 91029 h 414642"/>
                  <a:gd name="connsiteX130" fmla="*/ 475963 w 607639"/>
                  <a:gd name="connsiteY130" fmla="*/ 101165 h 414642"/>
                  <a:gd name="connsiteX131" fmla="*/ 465819 w 607639"/>
                  <a:gd name="connsiteY131" fmla="*/ 111211 h 414642"/>
                  <a:gd name="connsiteX132" fmla="*/ 384846 w 607639"/>
                  <a:gd name="connsiteY132" fmla="*/ 111211 h 414642"/>
                  <a:gd name="connsiteX133" fmla="*/ 374702 w 607639"/>
                  <a:gd name="connsiteY133" fmla="*/ 101165 h 414642"/>
                  <a:gd name="connsiteX134" fmla="*/ 384846 w 607639"/>
                  <a:gd name="connsiteY134" fmla="*/ 91029 h 414642"/>
                  <a:gd name="connsiteX135" fmla="*/ 234861 w 607639"/>
                  <a:gd name="connsiteY135" fmla="*/ 78470 h 414642"/>
                  <a:gd name="connsiteX136" fmla="*/ 236624 w 607639"/>
                  <a:gd name="connsiteY136" fmla="*/ 78890 h 414642"/>
                  <a:gd name="connsiteX137" fmla="*/ 263955 w 607639"/>
                  <a:gd name="connsiteY137" fmla="*/ 98160 h 414642"/>
                  <a:gd name="connsiteX138" fmla="*/ 233277 w 607639"/>
                  <a:gd name="connsiteY138" fmla="*/ 78093 h 414642"/>
                  <a:gd name="connsiteX139" fmla="*/ 234749 w 607639"/>
                  <a:gd name="connsiteY139" fmla="*/ 78395 h 414642"/>
                  <a:gd name="connsiteX140" fmla="*/ 234861 w 607639"/>
                  <a:gd name="connsiteY140" fmla="*/ 78470 h 414642"/>
                  <a:gd name="connsiteX141" fmla="*/ 264684 w 607639"/>
                  <a:gd name="connsiteY141" fmla="*/ 74721 h 414642"/>
                  <a:gd name="connsiteX142" fmla="*/ 280560 w 607639"/>
                  <a:gd name="connsiteY142" fmla="*/ 85001 h 414642"/>
                  <a:gd name="connsiteX143" fmla="*/ 303006 w 607639"/>
                  <a:gd name="connsiteY143" fmla="*/ 119273 h 414642"/>
                  <a:gd name="connsiteX144" fmla="*/ 279633 w 607639"/>
                  <a:gd name="connsiteY144" fmla="*/ 84823 h 414642"/>
                  <a:gd name="connsiteX145" fmla="*/ 202570 w 607639"/>
                  <a:gd name="connsiteY145" fmla="*/ 70780 h 414642"/>
                  <a:gd name="connsiteX146" fmla="*/ 233277 w 607639"/>
                  <a:gd name="connsiteY146" fmla="*/ 78093 h 414642"/>
                  <a:gd name="connsiteX147" fmla="*/ 202570 w 607639"/>
                  <a:gd name="connsiteY147" fmla="*/ 71804 h 414642"/>
                  <a:gd name="connsiteX148" fmla="*/ 197522 w 607639"/>
                  <a:gd name="connsiteY148" fmla="*/ 70770 h 414642"/>
                  <a:gd name="connsiteX149" fmla="*/ 202570 w 607639"/>
                  <a:gd name="connsiteY149" fmla="*/ 71804 h 414642"/>
                  <a:gd name="connsiteX150" fmla="*/ 202570 w 607639"/>
                  <a:gd name="connsiteY150" fmla="*/ 161794 h 414642"/>
                  <a:gd name="connsiteX151" fmla="*/ 292704 w 607639"/>
                  <a:gd name="connsiteY151" fmla="*/ 161794 h 414642"/>
                  <a:gd name="connsiteX152" fmla="*/ 293741 w 607639"/>
                  <a:gd name="connsiteY152" fmla="*/ 166842 h 414642"/>
                  <a:gd name="connsiteX153" fmla="*/ 290618 w 607639"/>
                  <a:gd name="connsiteY153" fmla="*/ 182059 h 414642"/>
                  <a:gd name="connsiteX154" fmla="*/ 216731 w 607639"/>
                  <a:gd name="connsiteY154" fmla="*/ 182059 h 414642"/>
                  <a:gd name="connsiteX155" fmla="*/ 199449 w 607639"/>
                  <a:gd name="connsiteY155" fmla="*/ 164816 h 414642"/>
                  <a:gd name="connsiteX156" fmla="*/ 185290 w 607639"/>
                  <a:gd name="connsiteY156" fmla="*/ 164816 h 414642"/>
                  <a:gd name="connsiteX157" fmla="*/ 185290 w 607639"/>
                  <a:gd name="connsiteY157" fmla="*/ 178985 h 414642"/>
                  <a:gd name="connsiteX158" fmla="*/ 185076 w 607639"/>
                  <a:gd name="connsiteY158" fmla="*/ 178893 h 414642"/>
                  <a:gd name="connsiteX159" fmla="*/ 182271 w 607639"/>
                  <a:gd name="connsiteY159" fmla="*/ 171927 h 414642"/>
                  <a:gd name="connsiteX160" fmla="*/ 182271 w 607639"/>
                  <a:gd name="connsiteY160" fmla="*/ 73890 h 414642"/>
                  <a:gd name="connsiteX161" fmla="*/ 241194 w 607639"/>
                  <a:gd name="connsiteY161" fmla="*/ 59511 h 414642"/>
                  <a:gd name="connsiteX162" fmla="*/ 242600 w 607639"/>
                  <a:gd name="connsiteY162" fmla="*/ 59798 h 414642"/>
                  <a:gd name="connsiteX163" fmla="*/ 264684 w 607639"/>
                  <a:gd name="connsiteY163" fmla="*/ 74721 h 414642"/>
                  <a:gd name="connsiteX164" fmla="*/ 223078 w 607639"/>
                  <a:gd name="connsiteY164" fmla="*/ 55812 h 414642"/>
                  <a:gd name="connsiteX165" fmla="*/ 239895 w 607639"/>
                  <a:gd name="connsiteY165" fmla="*/ 58670 h 414642"/>
                  <a:gd name="connsiteX166" fmla="*/ 241194 w 607639"/>
                  <a:gd name="connsiteY166" fmla="*/ 59511 h 414642"/>
                  <a:gd name="connsiteX167" fmla="*/ 187739 w 607639"/>
                  <a:gd name="connsiteY167" fmla="*/ 52590 h 414642"/>
                  <a:gd name="connsiteX168" fmla="*/ 185298 w 607639"/>
                  <a:gd name="connsiteY168" fmla="*/ 53626 h 414642"/>
                  <a:gd name="connsiteX169" fmla="*/ 182271 w 607639"/>
                  <a:gd name="connsiteY169" fmla="*/ 60736 h 414642"/>
                  <a:gd name="connsiteX170" fmla="*/ 182271 w 607639"/>
                  <a:gd name="connsiteY170" fmla="*/ 73890 h 414642"/>
                  <a:gd name="connsiteX171" fmla="*/ 160258 w 607639"/>
                  <a:gd name="connsiteY171" fmla="*/ 78395 h 414642"/>
                  <a:gd name="connsiteX172" fmla="*/ 101303 w 607639"/>
                  <a:gd name="connsiteY172" fmla="*/ 166842 h 414642"/>
                  <a:gd name="connsiteX173" fmla="*/ 197522 w 607639"/>
                  <a:gd name="connsiteY173" fmla="*/ 262915 h 414642"/>
                  <a:gd name="connsiteX174" fmla="*/ 234749 w 607639"/>
                  <a:gd name="connsiteY174" fmla="*/ 255302 h 414642"/>
                  <a:gd name="connsiteX175" fmla="*/ 250836 w 607639"/>
                  <a:gd name="connsiteY175" fmla="*/ 244426 h 414642"/>
                  <a:gd name="connsiteX176" fmla="*/ 260268 w 607639"/>
                  <a:gd name="connsiteY176" fmla="*/ 253836 h 414642"/>
                  <a:gd name="connsiteX177" fmla="*/ 267391 w 607639"/>
                  <a:gd name="connsiteY177" fmla="*/ 256857 h 414642"/>
                  <a:gd name="connsiteX178" fmla="*/ 268732 w 607639"/>
                  <a:gd name="connsiteY178" fmla="*/ 256281 h 414642"/>
                  <a:gd name="connsiteX179" fmla="*/ 242600 w 607639"/>
                  <a:gd name="connsiteY179" fmla="*/ 273962 h 414642"/>
                  <a:gd name="connsiteX180" fmla="*/ 197522 w 607639"/>
                  <a:gd name="connsiteY180" fmla="*/ 283178 h 414642"/>
                  <a:gd name="connsiteX181" fmla="*/ 81009 w 607639"/>
                  <a:gd name="connsiteY181" fmla="*/ 166842 h 414642"/>
                  <a:gd name="connsiteX182" fmla="*/ 152393 w 607639"/>
                  <a:gd name="connsiteY182" fmla="*/ 59798 h 414642"/>
                  <a:gd name="connsiteX183" fmla="*/ 192421 w 607639"/>
                  <a:gd name="connsiteY183" fmla="*/ 50604 h 414642"/>
                  <a:gd name="connsiteX184" fmla="*/ 195181 w 607639"/>
                  <a:gd name="connsiteY184" fmla="*/ 51073 h 414642"/>
                  <a:gd name="connsiteX185" fmla="*/ 187739 w 607639"/>
                  <a:gd name="connsiteY185" fmla="*/ 52590 h 414642"/>
                  <a:gd name="connsiteX186" fmla="*/ 197522 w 607639"/>
                  <a:gd name="connsiteY186" fmla="*/ 50595 h 414642"/>
                  <a:gd name="connsiteX187" fmla="*/ 223078 w 607639"/>
                  <a:gd name="connsiteY187" fmla="*/ 55812 h 414642"/>
                  <a:gd name="connsiteX188" fmla="*/ 195181 w 607639"/>
                  <a:gd name="connsiteY188" fmla="*/ 51073 h 414642"/>
                  <a:gd name="connsiteX189" fmla="*/ 449651 w 607639"/>
                  <a:gd name="connsiteY189" fmla="*/ 41472 h 414642"/>
                  <a:gd name="connsiteX190" fmla="*/ 452682 w 607639"/>
                  <a:gd name="connsiteY190" fmla="*/ 43516 h 414642"/>
                  <a:gd name="connsiteX191" fmla="*/ 455712 w 607639"/>
                  <a:gd name="connsiteY191" fmla="*/ 50626 h 414642"/>
                  <a:gd name="connsiteX192" fmla="*/ 452682 w 607639"/>
                  <a:gd name="connsiteY192" fmla="*/ 57647 h 414642"/>
                  <a:gd name="connsiteX193" fmla="*/ 445551 w 607639"/>
                  <a:gd name="connsiteY193" fmla="*/ 60757 h 414642"/>
                  <a:gd name="connsiteX194" fmla="*/ 438509 w 607639"/>
                  <a:gd name="connsiteY194" fmla="*/ 57647 h 414642"/>
                  <a:gd name="connsiteX195" fmla="*/ 435389 w 607639"/>
                  <a:gd name="connsiteY195" fmla="*/ 50626 h 414642"/>
                  <a:gd name="connsiteX196" fmla="*/ 438509 w 607639"/>
                  <a:gd name="connsiteY196" fmla="*/ 43516 h 414642"/>
                  <a:gd name="connsiteX197" fmla="*/ 449651 w 607639"/>
                  <a:gd name="connsiteY197" fmla="*/ 41472 h 414642"/>
                  <a:gd name="connsiteX198" fmla="*/ 486030 w 607639"/>
                  <a:gd name="connsiteY198" fmla="*/ 40505 h 414642"/>
                  <a:gd name="connsiteX199" fmla="*/ 516494 w 607639"/>
                  <a:gd name="connsiteY199" fmla="*/ 40505 h 414642"/>
                  <a:gd name="connsiteX200" fmla="*/ 526559 w 607639"/>
                  <a:gd name="connsiteY200" fmla="*/ 50631 h 414642"/>
                  <a:gd name="connsiteX201" fmla="*/ 516494 w 607639"/>
                  <a:gd name="connsiteY201" fmla="*/ 60757 h 414642"/>
                  <a:gd name="connsiteX202" fmla="*/ 486030 w 607639"/>
                  <a:gd name="connsiteY202" fmla="*/ 60757 h 414642"/>
                  <a:gd name="connsiteX203" fmla="*/ 475964 w 607639"/>
                  <a:gd name="connsiteY203" fmla="*/ 50631 h 414642"/>
                  <a:gd name="connsiteX204" fmla="*/ 486030 w 607639"/>
                  <a:gd name="connsiteY204" fmla="*/ 40505 h 414642"/>
                  <a:gd name="connsiteX205" fmla="*/ 384851 w 607639"/>
                  <a:gd name="connsiteY205" fmla="*/ 40505 h 414642"/>
                  <a:gd name="connsiteX206" fmla="*/ 405059 w 607639"/>
                  <a:gd name="connsiteY206" fmla="*/ 40505 h 414642"/>
                  <a:gd name="connsiteX207" fmla="*/ 415207 w 607639"/>
                  <a:gd name="connsiteY207" fmla="*/ 50631 h 414642"/>
                  <a:gd name="connsiteX208" fmla="*/ 405059 w 607639"/>
                  <a:gd name="connsiteY208" fmla="*/ 60757 h 414642"/>
                  <a:gd name="connsiteX209" fmla="*/ 384851 w 607639"/>
                  <a:gd name="connsiteY209" fmla="*/ 60757 h 414642"/>
                  <a:gd name="connsiteX210" fmla="*/ 374702 w 607639"/>
                  <a:gd name="connsiteY210" fmla="*/ 50631 h 414642"/>
                  <a:gd name="connsiteX211" fmla="*/ 384851 w 607639"/>
                  <a:gd name="connsiteY211" fmla="*/ 40505 h 414642"/>
                  <a:gd name="connsiteX212" fmla="*/ 70855 w 607639"/>
                  <a:gd name="connsiteY212" fmla="*/ 20176 h 414642"/>
                  <a:gd name="connsiteX213" fmla="*/ 60798 w 607639"/>
                  <a:gd name="connsiteY213" fmla="*/ 30308 h 414642"/>
                  <a:gd name="connsiteX214" fmla="*/ 60798 w 607639"/>
                  <a:gd name="connsiteY214" fmla="*/ 343788 h 414642"/>
                  <a:gd name="connsiteX215" fmla="*/ 222783 w 607639"/>
                  <a:gd name="connsiteY215" fmla="*/ 343788 h 414642"/>
                  <a:gd name="connsiteX216" fmla="*/ 232929 w 607639"/>
                  <a:gd name="connsiteY216" fmla="*/ 353920 h 414642"/>
                  <a:gd name="connsiteX217" fmla="*/ 232929 w 607639"/>
                  <a:gd name="connsiteY217" fmla="*/ 364052 h 414642"/>
                  <a:gd name="connsiteX218" fmla="*/ 374711 w 607639"/>
                  <a:gd name="connsiteY218" fmla="*/ 364052 h 414642"/>
                  <a:gd name="connsiteX219" fmla="*/ 374711 w 607639"/>
                  <a:gd name="connsiteY219" fmla="*/ 353920 h 414642"/>
                  <a:gd name="connsiteX220" fmla="*/ 384857 w 607639"/>
                  <a:gd name="connsiteY220" fmla="*/ 343788 h 414642"/>
                  <a:gd name="connsiteX221" fmla="*/ 546843 w 607639"/>
                  <a:gd name="connsiteY221" fmla="*/ 343788 h 414642"/>
                  <a:gd name="connsiteX222" fmla="*/ 546843 w 607639"/>
                  <a:gd name="connsiteY222" fmla="*/ 30308 h 414642"/>
                  <a:gd name="connsiteX223" fmla="*/ 536696 w 607639"/>
                  <a:gd name="connsiteY223" fmla="*/ 20176 h 414642"/>
                  <a:gd name="connsiteX224" fmla="*/ 70855 w 607639"/>
                  <a:gd name="connsiteY224" fmla="*/ 0 h 414642"/>
                  <a:gd name="connsiteX225" fmla="*/ 536696 w 607639"/>
                  <a:gd name="connsiteY225" fmla="*/ 0 h 414642"/>
                  <a:gd name="connsiteX226" fmla="*/ 567135 w 607639"/>
                  <a:gd name="connsiteY226" fmla="*/ 30308 h 414642"/>
                  <a:gd name="connsiteX227" fmla="*/ 567135 w 607639"/>
                  <a:gd name="connsiteY227" fmla="*/ 343794 h 414642"/>
                  <a:gd name="connsiteX228" fmla="*/ 384859 w 607639"/>
                  <a:gd name="connsiteY228" fmla="*/ 343794 h 414642"/>
                  <a:gd name="connsiteX229" fmla="*/ 374712 w 607639"/>
                  <a:gd name="connsiteY229" fmla="*/ 353928 h 414642"/>
                  <a:gd name="connsiteX230" fmla="*/ 374712 w 607639"/>
                  <a:gd name="connsiteY230" fmla="*/ 364062 h 414642"/>
                  <a:gd name="connsiteX231" fmla="*/ 232927 w 607639"/>
                  <a:gd name="connsiteY231" fmla="*/ 364062 h 414642"/>
                  <a:gd name="connsiteX232" fmla="*/ 232927 w 607639"/>
                  <a:gd name="connsiteY232" fmla="*/ 353928 h 414642"/>
                  <a:gd name="connsiteX233" fmla="*/ 222780 w 607639"/>
                  <a:gd name="connsiteY233" fmla="*/ 343794 h 414642"/>
                  <a:gd name="connsiteX234" fmla="*/ 40505 w 607639"/>
                  <a:gd name="connsiteY234" fmla="*/ 343794 h 414642"/>
                  <a:gd name="connsiteX235" fmla="*/ 40505 w 607639"/>
                  <a:gd name="connsiteY235" fmla="*/ 30308 h 414642"/>
                  <a:gd name="connsiteX236" fmla="*/ 70855 w 607639"/>
                  <a:gd name="connsiteY236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</a:cxnLst>
                <a:rect l="l" t="t" r="r" b="b"/>
                <a:pathLst>
                  <a:path w="607639" h="414642">
                    <a:moveTo>
                      <a:pt x="20293" y="364062"/>
                    </a:moveTo>
                    <a:lnTo>
                      <a:pt x="20293" y="384241"/>
                    </a:lnTo>
                    <a:cubicBezTo>
                      <a:pt x="20293" y="390374"/>
                      <a:pt x="24298" y="394374"/>
                      <a:pt x="30351" y="394374"/>
                    </a:cubicBezTo>
                    <a:lnTo>
                      <a:pt x="577199" y="394374"/>
                    </a:lnTo>
                    <a:cubicBezTo>
                      <a:pt x="583341" y="394374"/>
                      <a:pt x="587346" y="390374"/>
                      <a:pt x="587346" y="384241"/>
                    </a:cubicBezTo>
                    <a:lnTo>
                      <a:pt x="587346" y="364062"/>
                    </a:lnTo>
                    <a:lnTo>
                      <a:pt x="394917" y="364062"/>
                    </a:lnTo>
                    <a:lnTo>
                      <a:pt x="394917" y="374196"/>
                    </a:lnTo>
                    <a:cubicBezTo>
                      <a:pt x="394917" y="380240"/>
                      <a:pt x="390911" y="384241"/>
                      <a:pt x="384859" y="384241"/>
                    </a:cubicBezTo>
                    <a:lnTo>
                      <a:pt x="222780" y="384241"/>
                    </a:lnTo>
                    <a:cubicBezTo>
                      <a:pt x="216728" y="384241"/>
                      <a:pt x="212634" y="380240"/>
                      <a:pt x="212634" y="374196"/>
                    </a:cubicBezTo>
                    <a:lnTo>
                      <a:pt x="212634" y="364062"/>
                    </a:lnTo>
                    <a:close/>
                    <a:moveTo>
                      <a:pt x="10146" y="343794"/>
                    </a:moveTo>
                    <a:lnTo>
                      <a:pt x="40505" y="343794"/>
                    </a:lnTo>
                    <a:lnTo>
                      <a:pt x="40505" y="353920"/>
                    </a:lnTo>
                    <a:cubicBezTo>
                      <a:pt x="40505" y="359964"/>
                      <a:pt x="44599" y="364052"/>
                      <a:pt x="50652" y="364052"/>
                    </a:cubicBezTo>
                    <a:lnTo>
                      <a:pt x="212637" y="364052"/>
                    </a:lnTo>
                    <a:lnTo>
                      <a:pt x="212637" y="374185"/>
                    </a:lnTo>
                    <a:cubicBezTo>
                      <a:pt x="212637" y="380229"/>
                      <a:pt x="216731" y="384228"/>
                      <a:pt x="222783" y="384228"/>
                    </a:cubicBezTo>
                    <a:lnTo>
                      <a:pt x="384857" y="384228"/>
                    </a:lnTo>
                    <a:cubicBezTo>
                      <a:pt x="390910" y="384228"/>
                      <a:pt x="394915" y="380229"/>
                      <a:pt x="394915" y="374185"/>
                    </a:cubicBezTo>
                    <a:lnTo>
                      <a:pt x="394915" y="364052"/>
                    </a:lnTo>
                    <a:lnTo>
                      <a:pt x="556989" y="364052"/>
                    </a:lnTo>
                    <a:cubicBezTo>
                      <a:pt x="563041" y="364052"/>
                      <a:pt x="567135" y="359964"/>
                      <a:pt x="567135" y="353920"/>
                    </a:cubicBezTo>
                    <a:lnTo>
                      <a:pt x="567135" y="343794"/>
                    </a:lnTo>
                    <a:lnTo>
                      <a:pt x="597493" y="343794"/>
                    </a:lnTo>
                    <a:cubicBezTo>
                      <a:pt x="603545" y="343794"/>
                      <a:pt x="607639" y="347883"/>
                      <a:pt x="607639" y="353928"/>
                    </a:cubicBezTo>
                    <a:lnTo>
                      <a:pt x="607639" y="384241"/>
                    </a:lnTo>
                    <a:cubicBezTo>
                      <a:pt x="607639" y="401486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6"/>
                      <a:pt x="0" y="384241"/>
                    </a:cubicBezTo>
                    <a:lnTo>
                      <a:pt x="0" y="353928"/>
                    </a:lnTo>
                    <a:cubicBezTo>
                      <a:pt x="0" y="347883"/>
                      <a:pt x="4094" y="343794"/>
                      <a:pt x="10146" y="343794"/>
                    </a:cubicBezTo>
                    <a:close/>
                    <a:moveTo>
                      <a:pt x="354415" y="262926"/>
                    </a:moveTo>
                    <a:cubicBezTo>
                      <a:pt x="360455" y="262926"/>
                      <a:pt x="364541" y="267016"/>
                      <a:pt x="364541" y="273063"/>
                    </a:cubicBezTo>
                    <a:lnTo>
                      <a:pt x="364541" y="303384"/>
                    </a:lnTo>
                    <a:cubicBezTo>
                      <a:pt x="364541" y="309431"/>
                      <a:pt x="360455" y="313521"/>
                      <a:pt x="354415" y="313521"/>
                    </a:cubicBezTo>
                    <a:cubicBezTo>
                      <a:pt x="348375" y="313521"/>
                      <a:pt x="344289" y="309431"/>
                      <a:pt x="344289" y="303384"/>
                    </a:cubicBezTo>
                    <a:lnTo>
                      <a:pt x="344289" y="273063"/>
                    </a:lnTo>
                    <a:cubicBezTo>
                      <a:pt x="344289" y="267016"/>
                      <a:pt x="348375" y="262926"/>
                      <a:pt x="354415" y="262926"/>
                    </a:cubicBezTo>
                    <a:close/>
                    <a:moveTo>
                      <a:pt x="274426" y="252429"/>
                    </a:moveTo>
                    <a:lnTo>
                      <a:pt x="274426" y="253836"/>
                    </a:lnTo>
                    <a:lnTo>
                      <a:pt x="268732" y="256281"/>
                    </a:lnTo>
                    <a:close/>
                    <a:moveTo>
                      <a:pt x="435415" y="242745"/>
                    </a:moveTo>
                    <a:cubicBezTo>
                      <a:pt x="441549" y="242745"/>
                      <a:pt x="445550" y="246746"/>
                      <a:pt x="445550" y="252793"/>
                    </a:cubicBezTo>
                    <a:lnTo>
                      <a:pt x="445550" y="303386"/>
                    </a:lnTo>
                    <a:cubicBezTo>
                      <a:pt x="445550" y="309432"/>
                      <a:pt x="441549" y="313522"/>
                      <a:pt x="435415" y="313522"/>
                    </a:cubicBezTo>
                    <a:cubicBezTo>
                      <a:pt x="429369" y="313522"/>
                      <a:pt x="425368" y="309432"/>
                      <a:pt x="425368" y="303386"/>
                    </a:cubicBezTo>
                    <a:lnTo>
                      <a:pt x="425368" y="252793"/>
                    </a:lnTo>
                    <a:cubicBezTo>
                      <a:pt x="425368" y="246746"/>
                      <a:pt x="429369" y="242745"/>
                      <a:pt x="435415" y="242745"/>
                    </a:cubicBezTo>
                    <a:close/>
                    <a:moveTo>
                      <a:pt x="394911" y="222493"/>
                    </a:moveTo>
                    <a:cubicBezTo>
                      <a:pt x="401045" y="222493"/>
                      <a:pt x="405046" y="226582"/>
                      <a:pt x="405046" y="232627"/>
                    </a:cubicBezTo>
                    <a:lnTo>
                      <a:pt x="405046" y="303388"/>
                    </a:lnTo>
                    <a:cubicBezTo>
                      <a:pt x="405046" y="309433"/>
                      <a:pt x="401045" y="313522"/>
                      <a:pt x="394911" y="313522"/>
                    </a:cubicBezTo>
                    <a:cubicBezTo>
                      <a:pt x="388865" y="313522"/>
                      <a:pt x="384864" y="309433"/>
                      <a:pt x="384864" y="303388"/>
                    </a:cubicBezTo>
                    <a:lnTo>
                      <a:pt x="384864" y="232627"/>
                    </a:lnTo>
                    <a:cubicBezTo>
                      <a:pt x="384864" y="226582"/>
                      <a:pt x="388865" y="222493"/>
                      <a:pt x="394911" y="222493"/>
                    </a:cubicBezTo>
                    <a:close/>
                    <a:moveTo>
                      <a:pt x="516514" y="212331"/>
                    </a:moveTo>
                    <a:cubicBezTo>
                      <a:pt x="522559" y="212331"/>
                      <a:pt x="526560" y="216421"/>
                      <a:pt x="526560" y="222468"/>
                    </a:cubicBezTo>
                    <a:lnTo>
                      <a:pt x="526560" y="303385"/>
                    </a:lnTo>
                    <a:cubicBezTo>
                      <a:pt x="526560" y="309432"/>
                      <a:pt x="522559" y="313522"/>
                      <a:pt x="516514" y="313522"/>
                    </a:cubicBezTo>
                    <a:cubicBezTo>
                      <a:pt x="510379" y="313522"/>
                      <a:pt x="506378" y="309432"/>
                      <a:pt x="506378" y="303385"/>
                    </a:cubicBezTo>
                    <a:lnTo>
                      <a:pt x="506378" y="222468"/>
                    </a:lnTo>
                    <a:cubicBezTo>
                      <a:pt x="506378" y="216421"/>
                      <a:pt x="510379" y="212331"/>
                      <a:pt x="516514" y="212331"/>
                    </a:cubicBezTo>
                    <a:close/>
                    <a:moveTo>
                      <a:pt x="311213" y="180188"/>
                    </a:moveTo>
                    <a:lnTo>
                      <a:pt x="304717" y="211903"/>
                    </a:lnTo>
                    <a:cubicBezTo>
                      <a:pt x="298781" y="225796"/>
                      <a:pt x="290203" y="238347"/>
                      <a:pt x="279633" y="248906"/>
                    </a:cubicBezTo>
                    <a:lnTo>
                      <a:pt x="274426" y="252429"/>
                    </a:lnTo>
                    <a:lnTo>
                      <a:pt x="274426" y="239622"/>
                    </a:lnTo>
                    <a:lnTo>
                      <a:pt x="266991" y="232204"/>
                    </a:lnTo>
                    <a:lnTo>
                      <a:pt x="286105" y="204050"/>
                    </a:lnTo>
                    <a:lnTo>
                      <a:pt x="290618" y="182059"/>
                    </a:lnTo>
                    <a:lnTo>
                      <a:pt x="303796" y="182059"/>
                    </a:lnTo>
                    <a:close/>
                    <a:moveTo>
                      <a:pt x="185290" y="178985"/>
                    </a:moveTo>
                    <a:lnTo>
                      <a:pt x="192421" y="182059"/>
                    </a:lnTo>
                    <a:lnTo>
                      <a:pt x="216731" y="182059"/>
                    </a:lnTo>
                    <a:lnTo>
                      <a:pt x="266991" y="232204"/>
                    </a:lnTo>
                    <a:lnTo>
                      <a:pt x="265358" y="234609"/>
                    </a:lnTo>
                    <a:lnTo>
                      <a:pt x="250836" y="244426"/>
                    </a:lnTo>
                    <a:lnTo>
                      <a:pt x="185290" y="179031"/>
                    </a:lnTo>
                    <a:close/>
                    <a:moveTo>
                      <a:pt x="476009" y="171897"/>
                    </a:moveTo>
                    <a:cubicBezTo>
                      <a:pt x="482054" y="171897"/>
                      <a:pt x="486055" y="175987"/>
                      <a:pt x="486055" y="182032"/>
                    </a:cubicBezTo>
                    <a:lnTo>
                      <a:pt x="486055" y="303387"/>
                    </a:lnTo>
                    <a:cubicBezTo>
                      <a:pt x="486055" y="309433"/>
                      <a:pt x="482054" y="313522"/>
                      <a:pt x="476009" y="313522"/>
                    </a:cubicBezTo>
                    <a:cubicBezTo>
                      <a:pt x="469874" y="313522"/>
                      <a:pt x="465873" y="309433"/>
                      <a:pt x="465873" y="303387"/>
                    </a:cubicBezTo>
                    <a:lnTo>
                      <a:pt x="465873" y="182032"/>
                    </a:lnTo>
                    <a:cubicBezTo>
                      <a:pt x="465873" y="175987"/>
                      <a:pt x="469874" y="171897"/>
                      <a:pt x="476009" y="171897"/>
                    </a:cubicBezTo>
                    <a:close/>
                    <a:moveTo>
                      <a:pt x="313921" y="166965"/>
                    </a:moveTo>
                    <a:lnTo>
                      <a:pt x="314925" y="172904"/>
                    </a:lnTo>
                    <a:cubicBezTo>
                      <a:pt x="314925" y="176015"/>
                      <a:pt x="313946" y="177971"/>
                      <a:pt x="311898" y="180015"/>
                    </a:cubicBezTo>
                    <a:lnTo>
                      <a:pt x="311213" y="180188"/>
                    </a:lnTo>
                    <a:close/>
                    <a:moveTo>
                      <a:pt x="313685" y="165567"/>
                    </a:moveTo>
                    <a:lnTo>
                      <a:pt x="313946" y="166842"/>
                    </a:lnTo>
                    <a:lnTo>
                      <a:pt x="313921" y="166965"/>
                    </a:lnTo>
                    <a:close/>
                    <a:moveTo>
                      <a:pt x="286557" y="131875"/>
                    </a:moveTo>
                    <a:lnTo>
                      <a:pt x="293736" y="161794"/>
                    </a:lnTo>
                    <a:lnTo>
                      <a:pt x="292704" y="161794"/>
                    </a:lnTo>
                    <a:close/>
                    <a:moveTo>
                      <a:pt x="285987" y="129499"/>
                    </a:moveTo>
                    <a:lnTo>
                      <a:pt x="286105" y="129672"/>
                    </a:lnTo>
                    <a:lnTo>
                      <a:pt x="286557" y="131875"/>
                    </a:lnTo>
                    <a:close/>
                    <a:moveTo>
                      <a:pt x="304744" y="121927"/>
                    </a:moveTo>
                    <a:lnTo>
                      <a:pt x="306857" y="125153"/>
                    </a:lnTo>
                    <a:lnTo>
                      <a:pt x="313685" y="165567"/>
                    </a:lnTo>
                    <a:close/>
                    <a:moveTo>
                      <a:pt x="303006" y="119273"/>
                    </a:moveTo>
                    <a:lnTo>
                      <a:pt x="304717" y="121796"/>
                    </a:lnTo>
                    <a:lnTo>
                      <a:pt x="304744" y="121927"/>
                    </a:lnTo>
                    <a:close/>
                    <a:moveTo>
                      <a:pt x="266335" y="100547"/>
                    </a:moveTo>
                    <a:lnTo>
                      <a:pt x="285579" y="127797"/>
                    </a:lnTo>
                    <a:lnTo>
                      <a:pt x="285987" y="129499"/>
                    </a:lnTo>
                    <a:close/>
                    <a:moveTo>
                      <a:pt x="263955" y="98160"/>
                    </a:moveTo>
                    <a:lnTo>
                      <a:pt x="265358" y="99109"/>
                    </a:lnTo>
                    <a:lnTo>
                      <a:pt x="266335" y="100547"/>
                    </a:lnTo>
                    <a:lnTo>
                      <a:pt x="265336" y="99133"/>
                    </a:lnTo>
                    <a:close/>
                    <a:moveTo>
                      <a:pt x="518470" y="91029"/>
                    </a:moveTo>
                    <a:cubicBezTo>
                      <a:pt x="519537" y="91029"/>
                      <a:pt x="519537" y="91029"/>
                      <a:pt x="520515" y="92007"/>
                    </a:cubicBezTo>
                    <a:cubicBezTo>
                      <a:pt x="521581" y="92007"/>
                      <a:pt x="521581" y="93074"/>
                      <a:pt x="522559" y="93074"/>
                    </a:cubicBezTo>
                    <a:cubicBezTo>
                      <a:pt x="523537" y="93074"/>
                      <a:pt x="523537" y="94052"/>
                      <a:pt x="524604" y="94052"/>
                    </a:cubicBezTo>
                    <a:cubicBezTo>
                      <a:pt x="525582" y="96097"/>
                      <a:pt x="526560" y="98142"/>
                      <a:pt x="526560" y="101165"/>
                    </a:cubicBezTo>
                    <a:cubicBezTo>
                      <a:pt x="526560" y="104187"/>
                      <a:pt x="525582" y="106232"/>
                      <a:pt x="523537" y="108188"/>
                    </a:cubicBezTo>
                    <a:cubicBezTo>
                      <a:pt x="523537" y="108188"/>
                      <a:pt x="522559" y="109255"/>
                      <a:pt x="521581" y="109255"/>
                    </a:cubicBezTo>
                    <a:cubicBezTo>
                      <a:pt x="521581" y="109255"/>
                      <a:pt x="520515" y="110233"/>
                      <a:pt x="519537" y="110233"/>
                    </a:cubicBezTo>
                    <a:cubicBezTo>
                      <a:pt x="518470" y="110233"/>
                      <a:pt x="518470" y="110233"/>
                      <a:pt x="517492" y="111211"/>
                    </a:cubicBezTo>
                    <a:lnTo>
                      <a:pt x="516514" y="111211"/>
                    </a:lnTo>
                    <a:cubicBezTo>
                      <a:pt x="513491" y="111211"/>
                      <a:pt x="511446" y="110233"/>
                      <a:pt x="509401" y="108188"/>
                    </a:cubicBezTo>
                    <a:cubicBezTo>
                      <a:pt x="508423" y="107210"/>
                      <a:pt x="507356" y="106232"/>
                      <a:pt x="507356" y="105165"/>
                    </a:cubicBezTo>
                    <a:cubicBezTo>
                      <a:pt x="507356" y="104187"/>
                      <a:pt x="506378" y="103121"/>
                      <a:pt x="506378" y="101165"/>
                    </a:cubicBezTo>
                    <a:cubicBezTo>
                      <a:pt x="506378" y="98142"/>
                      <a:pt x="507356" y="96097"/>
                      <a:pt x="509401" y="94052"/>
                    </a:cubicBezTo>
                    <a:cubicBezTo>
                      <a:pt x="511446" y="92007"/>
                      <a:pt x="515447" y="91029"/>
                      <a:pt x="518470" y="91029"/>
                    </a:cubicBezTo>
                    <a:close/>
                    <a:moveTo>
                      <a:pt x="384846" y="91029"/>
                    </a:moveTo>
                    <a:lnTo>
                      <a:pt x="465819" y="91029"/>
                    </a:lnTo>
                    <a:cubicBezTo>
                      <a:pt x="471870" y="91029"/>
                      <a:pt x="475963" y="95030"/>
                      <a:pt x="475963" y="101165"/>
                    </a:cubicBezTo>
                    <a:cubicBezTo>
                      <a:pt x="475963" y="107210"/>
                      <a:pt x="471870" y="111211"/>
                      <a:pt x="465819" y="111211"/>
                    </a:cubicBezTo>
                    <a:lnTo>
                      <a:pt x="384846" y="111211"/>
                    </a:lnTo>
                    <a:cubicBezTo>
                      <a:pt x="378706" y="111211"/>
                      <a:pt x="374702" y="107210"/>
                      <a:pt x="374702" y="101165"/>
                    </a:cubicBezTo>
                    <a:cubicBezTo>
                      <a:pt x="374702" y="95030"/>
                      <a:pt x="378706" y="91029"/>
                      <a:pt x="384846" y="91029"/>
                    </a:cubicBezTo>
                    <a:close/>
                    <a:moveTo>
                      <a:pt x="234861" y="78470"/>
                    </a:moveTo>
                    <a:lnTo>
                      <a:pt x="236624" y="78890"/>
                    </a:lnTo>
                    <a:lnTo>
                      <a:pt x="263955" y="98160"/>
                    </a:lnTo>
                    <a:close/>
                    <a:moveTo>
                      <a:pt x="233277" y="78093"/>
                    </a:moveTo>
                    <a:lnTo>
                      <a:pt x="234749" y="78395"/>
                    </a:lnTo>
                    <a:lnTo>
                      <a:pt x="234861" y="78470"/>
                    </a:lnTo>
                    <a:close/>
                    <a:moveTo>
                      <a:pt x="264684" y="74721"/>
                    </a:moveTo>
                    <a:lnTo>
                      <a:pt x="280560" y="85001"/>
                    </a:lnTo>
                    <a:lnTo>
                      <a:pt x="303006" y="119273"/>
                    </a:lnTo>
                    <a:lnTo>
                      <a:pt x="279633" y="84823"/>
                    </a:lnTo>
                    <a:close/>
                    <a:moveTo>
                      <a:pt x="202570" y="70780"/>
                    </a:moveTo>
                    <a:lnTo>
                      <a:pt x="233277" y="78093"/>
                    </a:lnTo>
                    <a:lnTo>
                      <a:pt x="202570" y="71804"/>
                    </a:lnTo>
                    <a:close/>
                    <a:moveTo>
                      <a:pt x="197522" y="70770"/>
                    </a:moveTo>
                    <a:lnTo>
                      <a:pt x="202570" y="71804"/>
                    </a:lnTo>
                    <a:lnTo>
                      <a:pt x="202570" y="161794"/>
                    </a:lnTo>
                    <a:lnTo>
                      <a:pt x="292704" y="161794"/>
                    </a:lnTo>
                    <a:lnTo>
                      <a:pt x="293741" y="166842"/>
                    </a:lnTo>
                    <a:lnTo>
                      <a:pt x="290618" y="182059"/>
                    </a:lnTo>
                    <a:lnTo>
                      <a:pt x="216731" y="182059"/>
                    </a:lnTo>
                    <a:lnTo>
                      <a:pt x="199449" y="164816"/>
                    </a:lnTo>
                    <a:cubicBezTo>
                      <a:pt x="195442" y="160818"/>
                      <a:pt x="189386" y="160818"/>
                      <a:pt x="185290" y="164816"/>
                    </a:cubicBezTo>
                    <a:lnTo>
                      <a:pt x="185290" y="178985"/>
                    </a:lnTo>
                    <a:lnTo>
                      <a:pt x="185076" y="178893"/>
                    </a:lnTo>
                    <a:cubicBezTo>
                      <a:pt x="183295" y="176993"/>
                      <a:pt x="182271" y="174460"/>
                      <a:pt x="182271" y="171927"/>
                    </a:cubicBezTo>
                    <a:lnTo>
                      <a:pt x="182271" y="73890"/>
                    </a:lnTo>
                    <a:close/>
                    <a:moveTo>
                      <a:pt x="241194" y="59511"/>
                    </a:moveTo>
                    <a:lnTo>
                      <a:pt x="242600" y="59798"/>
                    </a:lnTo>
                    <a:lnTo>
                      <a:pt x="264684" y="74721"/>
                    </a:lnTo>
                    <a:close/>
                    <a:moveTo>
                      <a:pt x="223078" y="55812"/>
                    </a:moveTo>
                    <a:lnTo>
                      <a:pt x="239895" y="58670"/>
                    </a:lnTo>
                    <a:lnTo>
                      <a:pt x="241194" y="59511"/>
                    </a:lnTo>
                    <a:close/>
                    <a:moveTo>
                      <a:pt x="187739" y="52590"/>
                    </a:moveTo>
                    <a:lnTo>
                      <a:pt x="185298" y="53626"/>
                    </a:lnTo>
                    <a:cubicBezTo>
                      <a:pt x="183251" y="55670"/>
                      <a:pt x="182271" y="57625"/>
                      <a:pt x="182271" y="60736"/>
                    </a:cubicBezTo>
                    <a:lnTo>
                      <a:pt x="182271" y="73890"/>
                    </a:lnTo>
                    <a:lnTo>
                      <a:pt x="160258" y="78395"/>
                    </a:lnTo>
                    <a:cubicBezTo>
                      <a:pt x="125786" y="93105"/>
                      <a:pt x="101303" y="127449"/>
                      <a:pt x="101303" y="166842"/>
                    </a:cubicBezTo>
                    <a:cubicBezTo>
                      <a:pt x="101303" y="219456"/>
                      <a:pt x="144829" y="262915"/>
                      <a:pt x="197522" y="262915"/>
                    </a:cubicBezTo>
                    <a:cubicBezTo>
                      <a:pt x="210673" y="262915"/>
                      <a:pt x="223263" y="260199"/>
                      <a:pt x="234749" y="255302"/>
                    </a:cubicBezTo>
                    <a:lnTo>
                      <a:pt x="250836" y="244426"/>
                    </a:lnTo>
                    <a:lnTo>
                      <a:pt x="260268" y="253836"/>
                    </a:lnTo>
                    <a:cubicBezTo>
                      <a:pt x="262316" y="255791"/>
                      <a:pt x="264364" y="256857"/>
                      <a:pt x="267391" y="256857"/>
                    </a:cubicBezTo>
                    <a:lnTo>
                      <a:pt x="268732" y="256281"/>
                    </a:lnTo>
                    <a:lnTo>
                      <a:pt x="242600" y="273962"/>
                    </a:lnTo>
                    <a:cubicBezTo>
                      <a:pt x="228698" y="279890"/>
                      <a:pt x="213455" y="283178"/>
                      <a:pt x="197522" y="283178"/>
                    </a:cubicBezTo>
                    <a:cubicBezTo>
                      <a:pt x="133703" y="283178"/>
                      <a:pt x="81009" y="230565"/>
                      <a:pt x="81009" y="166842"/>
                    </a:cubicBezTo>
                    <a:cubicBezTo>
                      <a:pt x="81009" y="119050"/>
                      <a:pt x="110649" y="77557"/>
                      <a:pt x="152393" y="59798"/>
                    </a:cubicBezTo>
                    <a:close/>
                    <a:moveTo>
                      <a:pt x="192421" y="50604"/>
                    </a:moveTo>
                    <a:lnTo>
                      <a:pt x="195181" y="51073"/>
                    </a:lnTo>
                    <a:lnTo>
                      <a:pt x="187739" y="52590"/>
                    </a:lnTo>
                    <a:close/>
                    <a:moveTo>
                      <a:pt x="197522" y="50595"/>
                    </a:moveTo>
                    <a:lnTo>
                      <a:pt x="223078" y="55812"/>
                    </a:lnTo>
                    <a:lnTo>
                      <a:pt x="195181" y="51073"/>
                    </a:lnTo>
                    <a:close/>
                    <a:moveTo>
                      <a:pt x="449651" y="41472"/>
                    </a:moveTo>
                    <a:cubicBezTo>
                      <a:pt x="450631" y="42539"/>
                      <a:pt x="451612" y="42539"/>
                      <a:pt x="452682" y="43516"/>
                    </a:cubicBezTo>
                    <a:cubicBezTo>
                      <a:pt x="454732" y="45560"/>
                      <a:pt x="455712" y="47604"/>
                      <a:pt x="455712" y="50626"/>
                    </a:cubicBezTo>
                    <a:cubicBezTo>
                      <a:pt x="455712" y="53648"/>
                      <a:pt x="454732" y="55692"/>
                      <a:pt x="452682" y="57647"/>
                    </a:cubicBezTo>
                    <a:cubicBezTo>
                      <a:pt x="450631" y="59691"/>
                      <a:pt x="448581" y="60757"/>
                      <a:pt x="445551" y="60757"/>
                    </a:cubicBezTo>
                    <a:cubicBezTo>
                      <a:pt x="442520" y="60757"/>
                      <a:pt x="440470" y="59691"/>
                      <a:pt x="438509" y="57647"/>
                    </a:cubicBezTo>
                    <a:cubicBezTo>
                      <a:pt x="436459" y="55692"/>
                      <a:pt x="435389" y="53648"/>
                      <a:pt x="435389" y="50626"/>
                    </a:cubicBezTo>
                    <a:cubicBezTo>
                      <a:pt x="435389" y="47604"/>
                      <a:pt x="436459" y="45560"/>
                      <a:pt x="438509" y="43516"/>
                    </a:cubicBezTo>
                    <a:cubicBezTo>
                      <a:pt x="441540" y="40495"/>
                      <a:pt x="445551" y="39517"/>
                      <a:pt x="449651" y="41472"/>
                    </a:cubicBezTo>
                    <a:close/>
                    <a:moveTo>
                      <a:pt x="486030" y="40505"/>
                    </a:moveTo>
                    <a:lnTo>
                      <a:pt x="516494" y="40505"/>
                    </a:lnTo>
                    <a:cubicBezTo>
                      <a:pt x="522551" y="40505"/>
                      <a:pt x="526559" y="44591"/>
                      <a:pt x="526559" y="50631"/>
                    </a:cubicBezTo>
                    <a:cubicBezTo>
                      <a:pt x="526559" y="56671"/>
                      <a:pt x="522551" y="60757"/>
                      <a:pt x="516494" y="60757"/>
                    </a:cubicBezTo>
                    <a:lnTo>
                      <a:pt x="486030" y="60757"/>
                    </a:lnTo>
                    <a:cubicBezTo>
                      <a:pt x="479973" y="60757"/>
                      <a:pt x="475964" y="56671"/>
                      <a:pt x="475964" y="50631"/>
                    </a:cubicBezTo>
                    <a:cubicBezTo>
                      <a:pt x="475964" y="44591"/>
                      <a:pt x="479973" y="40505"/>
                      <a:pt x="486030" y="40505"/>
                    </a:cubicBezTo>
                    <a:close/>
                    <a:moveTo>
                      <a:pt x="384851" y="40505"/>
                    </a:moveTo>
                    <a:lnTo>
                      <a:pt x="405059" y="40505"/>
                    </a:lnTo>
                    <a:cubicBezTo>
                      <a:pt x="411112" y="40505"/>
                      <a:pt x="415207" y="44591"/>
                      <a:pt x="415207" y="50631"/>
                    </a:cubicBezTo>
                    <a:cubicBezTo>
                      <a:pt x="415207" y="56671"/>
                      <a:pt x="411112" y="60757"/>
                      <a:pt x="405059" y="60757"/>
                    </a:cubicBezTo>
                    <a:lnTo>
                      <a:pt x="384851" y="60757"/>
                    </a:lnTo>
                    <a:cubicBezTo>
                      <a:pt x="378708" y="60757"/>
                      <a:pt x="374702" y="56671"/>
                      <a:pt x="374702" y="50631"/>
                    </a:cubicBezTo>
                    <a:cubicBezTo>
                      <a:pt x="374702" y="44591"/>
                      <a:pt x="378708" y="40505"/>
                      <a:pt x="384851" y="40505"/>
                    </a:cubicBezTo>
                    <a:close/>
                    <a:moveTo>
                      <a:pt x="70855" y="20176"/>
                    </a:moveTo>
                    <a:cubicBezTo>
                      <a:pt x="64803" y="20176"/>
                      <a:pt x="60798" y="24264"/>
                      <a:pt x="60798" y="30308"/>
                    </a:cubicBezTo>
                    <a:lnTo>
                      <a:pt x="60798" y="343788"/>
                    </a:lnTo>
                    <a:lnTo>
                      <a:pt x="222783" y="343788"/>
                    </a:lnTo>
                    <a:cubicBezTo>
                      <a:pt x="228835" y="343788"/>
                      <a:pt x="232929" y="347876"/>
                      <a:pt x="232929" y="353920"/>
                    </a:cubicBezTo>
                    <a:lnTo>
                      <a:pt x="232929" y="364052"/>
                    </a:lnTo>
                    <a:lnTo>
                      <a:pt x="374711" y="364052"/>
                    </a:lnTo>
                    <a:lnTo>
                      <a:pt x="374711" y="353920"/>
                    </a:lnTo>
                    <a:cubicBezTo>
                      <a:pt x="374711" y="347876"/>
                      <a:pt x="378716" y="343788"/>
                      <a:pt x="384857" y="343788"/>
                    </a:cubicBezTo>
                    <a:lnTo>
                      <a:pt x="546843" y="343788"/>
                    </a:lnTo>
                    <a:lnTo>
                      <a:pt x="546843" y="30308"/>
                    </a:lnTo>
                    <a:cubicBezTo>
                      <a:pt x="546843" y="24264"/>
                      <a:pt x="542748" y="20176"/>
                      <a:pt x="536696" y="20176"/>
                    </a:cubicBezTo>
                    <a:close/>
                    <a:moveTo>
                      <a:pt x="70855" y="0"/>
                    </a:moveTo>
                    <a:lnTo>
                      <a:pt x="536696" y="0"/>
                    </a:lnTo>
                    <a:cubicBezTo>
                      <a:pt x="553963" y="0"/>
                      <a:pt x="567135" y="13154"/>
                      <a:pt x="567135" y="30308"/>
                    </a:cubicBezTo>
                    <a:lnTo>
                      <a:pt x="567135" y="343794"/>
                    </a:lnTo>
                    <a:lnTo>
                      <a:pt x="384859" y="343794"/>
                    </a:lnTo>
                    <a:cubicBezTo>
                      <a:pt x="378718" y="343794"/>
                      <a:pt x="374712" y="347883"/>
                      <a:pt x="374712" y="353928"/>
                    </a:cubicBezTo>
                    <a:lnTo>
                      <a:pt x="374712" y="364062"/>
                    </a:lnTo>
                    <a:lnTo>
                      <a:pt x="232927" y="364062"/>
                    </a:lnTo>
                    <a:lnTo>
                      <a:pt x="232927" y="353928"/>
                    </a:lnTo>
                    <a:cubicBezTo>
                      <a:pt x="232927" y="347883"/>
                      <a:pt x="228833" y="343794"/>
                      <a:pt x="222780" y="343794"/>
                    </a:cubicBezTo>
                    <a:lnTo>
                      <a:pt x="40505" y="343794"/>
                    </a:lnTo>
                    <a:lnTo>
                      <a:pt x="40505" y="30308"/>
                    </a:lnTo>
                    <a:cubicBezTo>
                      <a:pt x="40505" y="13154"/>
                      <a:pt x="53678" y="0"/>
                      <a:pt x="708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6" name="iŝļïḍe">
              <a:extLst>
                <a:ext uri="{FF2B5EF4-FFF2-40B4-BE49-F238E27FC236}">
                  <a16:creationId xmlns:a16="http://schemas.microsoft.com/office/drawing/2014/main" id="{B98E537F-C50E-411B-99B4-909CE321802D}"/>
                </a:ext>
              </a:extLst>
            </p:cNvPr>
            <p:cNvGrpSpPr/>
            <p:nvPr/>
          </p:nvGrpSpPr>
          <p:grpSpPr>
            <a:xfrm>
              <a:off x="9408368" y="5193400"/>
              <a:ext cx="2195910" cy="908538"/>
              <a:chOff x="1089101" y="5214479"/>
              <a:chExt cx="2195910" cy="908538"/>
            </a:xfrm>
          </p:grpSpPr>
          <p:sp>
            <p:nvSpPr>
              <p:cNvPr id="28" name="ïṧlîdê">
                <a:extLst>
                  <a:ext uri="{FF2B5EF4-FFF2-40B4-BE49-F238E27FC236}">
                    <a16:creationId xmlns:a16="http://schemas.microsoft.com/office/drawing/2014/main" id="{532A0625-D9EF-4A79-95F8-F59C8AECC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101" y="5565618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latin typeface="Arial"/>
                    <a:ea typeface="微软雅黑"/>
                    <a:sym typeface="Arial"/>
                  </a:rPr>
                  <a:t>此部分内容作为文字排版</a:t>
                </a:r>
              </a:p>
            </p:txBody>
          </p:sp>
          <p:sp>
            <p:nvSpPr>
              <p:cNvPr id="29" name="iṩḷïḋê">
                <a:extLst>
                  <a:ext uri="{FF2B5EF4-FFF2-40B4-BE49-F238E27FC236}">
                    <a16:creationId xmlns:a16="http://schemas.microsoft.com/office/drawing/2014/main" id="{3BD8E7A9-32AD-4892-9C08-A75C522E6B8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89101" y="5214479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77500" lnSpcReduction="2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accent3"/>
                    </a:solidFill>
                    <a:latin typeface="Arial"/>
                    <a:ea typeface="微软雅黑"/>
                    <a:sym typeface="Arial"/>
                  </a:rPr>
                  <a:t>标题文本预设</a:t>
                </a:r>
                <a:endParaRPr lang="zh-CN" altLang="en-US" sz="1800" b="1" dirty="0">
                  <a:solidFill>
                    <a:schemeClr val="accent3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7" name="íṡľîḍé">
              <a:extLst>
                <a:ext uri="{FF2B5EF4-FFF2-40B4-BE49-F238E27FC236}">
                  <a16:creationId xmlns:a16="http://schemas.microsoft.com/office/drawing/2014/main" id="{2F67475B-880F-43F7-A909-504A7E1839FD}"/>
                </a:ext>
              </a:extLst>
            </p:cNvPr>
            <p:cNvGrpSpPr/>
            <p:nvPr/>
          </p:nvGrpSpPr>
          <p:grpSpPr>
            <a:xfrm>
              <a:off x="9408368" y="1691248"/>
              <a:ext cx="2195910" cy="908538"/>
              <a:chOff x="1089101" y="5214479"/>
              <a:chExt cx="2195910" cy="908538"/>
            </a:xfrm>
          </p:grpSpPr>
          <p:sp>
            <p:nvSpPr>
              <p:cNvPr id="26" name="is1ïḑe">
                <a:extLst>
                  <a:ext uri="{FF2B5EF4-FFF2-40B4-BE49-F238E27FC236}">
                    <a16:creationId xmlns:a16="http://schemas.microsoft.com/office/drawing/2014/main" id="{06757003-1223-4A3D-A214-679BA88A6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101" y="5565618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latin typeface="Arial"/>
                    <a:ea typeface="微软雅黑"/>
                    <a:sym typeface="Arial"/>
                  </a:rPr>
                  <a:t>此部分内容作为文字）</a:t>
                </a:r>
              </a:p>
            </p:txBody>
          </p:sp>
          <p:sp>
            <p:nvSpPr>
              <p:cNvPr id="27" name="išļiďé">
                <a:extLst>
                  <a:ext uri="{FF2B5EF4-FFF2-40B4-BE49-F238E27FC236}">
                    <a16:creationId xmlns:a16="http://schemas.microsoft.com/office/drawing/2014/main" id="{0CA65469-E804-44CC-8859-A099D359CF5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89101" y="5214479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77500" lnSpcReduction="2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accent3"/>
                    </a:solidFill>
                    <a:latin typeface="Arial"/>
                    <a:ea typeface="微软雅黑"/>
                    <a:sym typeface="Arial"/>
                  </a:rPr>
                  <a:t>标题文本预设</a:t>
                </a:r>
                <a:endParaRPr lang="zh-CN" altLang="en-US" sz="1800" b="1" dirty="0">
                  <a:solidFill>
                    <a:schemeClr val="accent3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8" name="ï$ļïḍè">
              <a:extLst>
                <a:ext uri="{FF2B5EF4-FFF2-40B4-BE49-F238E27FC236}">
                  <a16:creationId xmlns:a16="http://schemas.microsoft.com/office/drawing/2014/main" id="{6508230F-C860-4F46-A21D-D320238AD349}"/>
                </a:ext>
              </a:extLst>
            </p:cNvPr>
            <p:cNvGrpSpPr/>
            <p:nvPr/>
          </p:nvGrpSpPr>
          <p:grpSpPr>
            <a:xfrm>
              <a:off x="6222182" y="3420099"/>
              <a:ext cx="2370095" cy="1065018"/>
              <a:chOff x="1089101" y="5214479"/>
              <a:chExt cx="2370095" cy="1065018"/>
            </a:xfrm>
          </p:grpSpPr>
          <p:sp>
            <p:nvSpPr>
              <p:cNvPr id="24" name="iṧļîḋê">
                <a:extLst>
                  <a:ext uri="{FF2B5EF4-FFF2-40B4-BE49-F238E27FC236}">
                    <a16:creationId xmlns:a16="http://schemas.microsoft.com/office/drawing/2014/main" id="{FB38F020-7945-4AD5-851A-14F636242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286" y="5722099"/>
                <a:ext cx="2195910" cy="557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algn="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latin typeface="Arial"/>
                    <a:ea typeface="微软雅黑"/>
                    <a:sym typeface="Arial"/>
                  </a:rPr>
                  <a:t>此部分内容作为文字排版）</a:t>
                </a:r>
              </a:p>
            </p:txBody>
          </p:sp>
          <p:sp>
            <p:nvSpPr>
              <p:cNvPr id="25" name="îŝ1íḑê">
                <a:extLst>
                  <a:ext uri="{FF2B5EF4-FFF2-40B4-BE49-F238E27FC236}">
                    <a16:creationId xmlns:a16="http://schemas.microsoft.com/office/drawing/2014/main" id="{F17D41D9-4613-4F9F-B89C-9F7F4759847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89101" y="5214479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77500" lnSpcReduction="20000"/>
              </a:bodyPr>
              <a:lstStyle/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accent3"/>
                    </a:solidFill>
                    <a:latin typeface="Arial"/>
                    <a:ea typeface="微软雅黑"/>
                    <a:sym typeface="Arial"/>
                  </a:rPr>
                  <a:t>标题文本预设</a:t>
                </a:r>
                <a:endParaRPr lang="zh-CN" altLang="en-US" sz="1800" b="1" dirty="0">
                  <a:solidFill>
                    <a:schemeClr val="accent3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cxnSp>
          <p:nvCxnSpPr>
            <p:cNvPr id="19" name="肘形连接符 18">
              <a:extLst>
                <a:ext uri="{FF2B5EF4-FFF2-40B4-BE49-F238E27FC236}">
                  <a16:creationId xmlns:a16="http://schemas.microsoft.com/office/drawing/2014/main" id="{D3F86750-B76C-49B0-9F66-AD14FD4EF822}"/>
                </a:ext>
              </a:extLst>
            </p:cNvPr>
            <p:cNvCxnSpPr>
              <a:endCxn id="34" idx="4"/>
            </p:cNvCxnSpPr>
            <p:nvPr/>
          </p:nvCxnSpPr>
          <p:spPr>
            <a:xfrm flipV="1">
              <a:off x="9426204" y="3593105"/>
              <a:ext cx="1080121" cy="271083"/>
            </a:xfrm>
            <a:prstGeom prst="bentConnector2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肘形连接符 19">
              <a:extLst>
                <a:ext uri="{FF2B5EF4-FFF2-40B4-BE49-F238E27FC236}">
                  <a16:creationId xmlns:a16="http://schemas.microsoft.com/office/drawing/2014/main" id="{AECD6C11-95DA-42AD-B3C3-692BDF65C289}"/>
                </a:ext>
              </a:extLst>
            </p:cNvPr>
            <p:cNvCxnSpPr>
              <a:stCxn id="30" idx="6"/>
              <a:endCxn id="32" idx="0"/>
            </p:cNvCxnSpPr>
            <p:nvPr/>
          </p:nvCxnSpPr>
          <p:spPr>
            <a:xfrm>
              <a:off x="9426204" y="3874369"/>
              <a:ext cx="1080121" cy="281262"/>
            </a:xfrm>
            <a:prstGeom prst="bentConnector2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ïSļíḋe">
              <a:extLst>
                <a:ext uri="{FF2B5EF4-FFF2-40B4-BE49-F238E27FC236}">
                  <a16:creationId xmlns:a16="http://schemas.microsoft.com/office/drawing/2014/main" id="{4DB5D524-CAB7-47BE-8DD4-5AC492E7661C}"/>
                </a:ext>
              </a:extLst>
            </p:cNvPr>
            <p:cNvSpPr txBox="1">
              <a:spLocks/>
            </p:cNvSpPr>
            <p:nvPr/>
          </p:nvSpPr>
          <p:spPr>
            <a:xfrm>
              <a:off x="9379132" y="3432781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zh-CN" altLang="en-US" sz="1400" b="1">
                  <a:latin typeface="Arial"/>
                  <a:ea typeface="微软雅黑"/>
                  <a:sym typeface="Arial"/>
                </a:rPr>
                <a:t>关键词</a:t>
              </a:r>
              <a:endParaRPr lang="zh-CN" altLang="en-US" sz="1400" b="1" dirty="0">
                <a:latin typeface="Arial"/>
                <a:ea typeface="微软雅黑"/>
                <a:sym typeface="Arial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B7637F5-1793-47FD-ACB7-7111812A5C0C}"/>
                </a:ext>
              </a:extLst>
            </p:cNvPr>
            <p:cNvCxnSpPr/>
            <p:nvPr/>
          </p:nvCxnSpPr>
          <p:spPr>
            <a:xfrm flipH="1">
              <a:off x="4485482" y="1880863"/>
              <a:ext cx="3312368" cy="3915739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ïṥliḋé">
              <a:extLst>
                <a:ext uri="{FF2B5EF4-FFF2-40B4-BE49-F238E27FC236}">
                  <a16:creationId xmlns:a16="http://schemas.microsoft.com/office/drawing/2014/main" id="{C65A6AE2-7B82-475C-9418-3593F3DCBF13}"/>
                </a:ext>
              </a:extLst>
            </p:cNvPr>
            <p:cNvSpPr txBox="1"/>
            <p:nvPr/>
          </p:nvSpPr>
          <p:spPr>
            <a:xfrm>
              <a:off x="5287697" y="3150162"/>
              <a:ext cx="1576388" cy="1238945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ctr"/>
              <a:r>
                <a:rPr lang="en-US" altLang="zh-CN" sz="4000" dirty="0">
                  <a:solidFill>
                    <a:schemeClr val="accent5"/>
                  </a:solidFill>
                  <a:latin typeface="Arial"/>
                  <a:ea typeface="微软雅黑"/>
                  <a:sym typeface="Arial"/>
                </a:rPr>
                <a:t>VS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15616" y="1275606"/>
            <a:ext cx="8136904" cy="273630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3275856" cy="51504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9499" y="1563638"/>
            <a:ext cx="316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/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108" y="2184415"/>
            <a:ext cx="5185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/>
                </a:solidFill>
                <a:latin typeface="Arial"/>
                <a:ea typeface="微软雅黑"/>
                <a:sym typeface="Arial"/>
              </a:rPr>
              <a:t>this is a sample text. insert your desired text here. Again. this is a dummy text. enter your own text here. this is a sample text. this is a sample text. insert your desired text here. Again. this is a dummy text. enter your own text here. this is a sample text. </a:t>
            </a:r>
            <a:endParaRPr lang="zh-CN" altLang="en-US" sz="1600" dirty="0">
              <a:solidFill>
                <a:schemeClr val="bg2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2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grpSp>
        <p:nvGrpSpPr>
          <p:cNvPr id="3" name="24b9a542-597e-4160-ba4f-4e4f3f574f8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78701" y="1094212"/>
            <a:ext cx="8010696" cy="3406504"/>
            <a:chOff x="504935" y="1458950"/>
            <a:chExt cx="10680928" cy="4542005"/>
          </a:xfrm>
        </p:grpSpPr>
        <p:sp>
          <p:nvSpPr>
            <p:cNvPr id="4" name="išľíďe">
              <a:extLst>
                <a:ext uri="{FF2B5EF4-FFF2-40B4-BE49-F238E27FC236}">
                  <a16:creationId xmlns:a16="http://schemas.microsoft.com/office/drawing/2014/main" id="{2602B794-41D9-4043-84B1-0AE901C71A8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64510" y="1903416"/>
              <a:ext cx="0" cy="1065464"/>
            </a:xfrm>
            <a:prstGeom prst="line">
              <a:avLst/>
            </a:prstGeom>
            <a:noFill/>
            <a:ln w="12700" cmpd="sng">
              <a:solidFill>
                <a:srgbClr val="7F7F7F"/>
              </a:solidFill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" name="îš1îḓe">
              <a:extLst>
                <a:ext uri="{FF2B5EF4-FFF2-40B4-BE49-F238E27FC236}">
                  <a16:creationId xmlns:a16="http://schemas.microsoft.com/office/drawing/2014/main" id="{76224125-7A20-4240-B7B5-59CCF16E5E4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743287" y="1903415"/>
              <a:ext cx="0" cy="1173321"/>
            </a:xfrm>
            <a:prstGeom prst="line">
              <a:avLst/>
            </a:prstGeom>
            <a:noFill/>
            <a:ln w="12700" cmpd="sng">
              <a:solidFill>
                <a:srgbClr val="7F7F7F"/>
              </a:solidFill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iṡlïdé">
              <a:extLst>
                <a:ext uri="{FF2B5EF4-FFF2-40B4-BE49-F238E27FC236}">
                  <a16:creationId xmlns:a16="http://schemas.microsoft.com/office/drawing/2014/main" id="{9E471037-9C7D-48E0-AE9C-A3BA4E1C6B4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388999" y="1903416"/>
              <a:ext cx="0" cy="1065464"/>
            </a:xfrm>
            <a:prstGeom prst="line">
              <a:avLst/>
            </a:prstGeom>
            <a:noFill/>
            <a:ln w="12700" cmpd="sng">
              <a:solidFill>
                <a:srgbClr val="7F7F7F"/>
              </a:solidFill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isļiḍê">
              <a:extLst>
                <a:ext uri="{FF2B5EF4-FFF2-40B4-BE49-F238E27FC236}">
                  <a16:creationId xmlns:a16="http://schemas.microsoft.com/office/drawing/2014/main" id="{13A5C107-750A-4D5C-8A43-B88F777FC21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50125" y="3805442"/>
              <a:ext cx="0" cy="1104537"/>
            </a:xfrm>
            <a:prstGeom prst="line">
              <a:avLst/>
            </a:prstGeom>
            <a:noFill/>
            <a:ln w="12700" cmpd="sng">
              <a:solidFill>
                <a:srgbClr val="7F7F7F"/>
              </a:solidFill>
              <a:round/>
              <a:headEnd type="oval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ïş1iḓê">
              <a:extLst>
                <a:ext uri="{FF2B5EF4-FFF2-40B4-BE49-F238E27FC236}">
                  <a16:creationId xmlns:a16="http://schemas.microsoft.com/office/drawing/2014/main" id="{F3AB0B4C-0899-4495-81C0-5080AFA0D5B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179961" y="3805442"/>
              <a:ext cx="0" cy="1194702"/>
            </a:xfrm>
            <a:prstGeom prst="line">
              <a:avLst/>
            </a:prstGeom>
            <a:noFill/>
            <a:ln w="12700" cmpd="sng">
              <a:solidFill>
                <a:srgbClr val="7F7F7F"/>
              </a:solidFill>
              <a:round/>
              <a:headEnd type="oval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îṡľîḑe">
              <a:extLst>
                <a:ext uri="{FF2B5EF4-FFF2-40B4-BE49-F238E27FC236}">
                  <a16:creationId xmlns:a16="http://schemas.microsoft.com/office/drawing/2014/main" id="{D0085C43-104F-4310-BD45-87AD6A0DE54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589393" y="3805442"/>
              <a:ext cx="0" cy="1094015"/>
            </a:xfrm>
            <a:prstGeom prst="line">
              <a:avLst/>
            </a:prstGeom>
            <a:noFill/>
            <a:ln w="12700" cmpd="sng">
              <a:solidFill>
                <a:srgbClr val="7F7F7F"/>
              </a:solidFill>
              <a:round/>
              <a:headEnd type="oval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îṩľíḑè">
              <a:extLst>
                <a:ext uri="{FF2B5EF4-FFF2-40B4-BE49-F238E27FC236}">
                  <a16:creationId xmlns:a16="http://schemas.microsoft.com/office/drawing/2014/main" id="{273B501A-65E0-426C-9A94-398AE9D377E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825470" y="3805442"/>
              <a:ext cx="0" cy="1095519"/>
            </a:xfrm>
            <a:prstGeom prst="line">
              <a:avLst/>
            </a:prstGeom>
            <a:noFill/>
            <a:ln w="12700" cmpd="sng">
              <a:solidFill>
                <a:srgbClr val="7F7F7F"/>
              </a:solidFill>
              <a:round/>
              <a:headEnd type="oval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islîḓê">
              <a:extLst>
                <a:ext uri="{FF2B5EF4-FFF2-40B4-BE49-F238E27FC236}">
                  <a16:creationId xmlns:a16="http://schemas.microsoft.com/office/drawing/2014/main" id="{DFF708E3-92E4-4896-A863-E23C98EC021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077800" y="1903416"/>
              <a:ext cx="0" cy="1065464"/>
            </a:xfrm>
            <a:prstGeom prst="line">
              <a:avLst/>
            </a:prstGeom>
            <a:noFill/>
            <a:ln w="12700" cmpd="sng">
              <a:solidFill>
                <a:srgbClr val="7F7F7F"/>
              </a:solidFill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2" name="ïśļïḋe">
              <a:extLst>
                <a:ext uri="{FF2B5EF4-FFF2-40B4-BE49-F238E27FC236}">
                  <a16:creationId xmlns:a16="http://schemas.microsoft.com/office/drawing/2014/main" id="{B6023A45-6089-415F-B46F-4F3E211791D8}"/>
                </a:ext>
              </a:extLst>
            </p:cNvPr>
            <p:cNvGrpSpPr/>
            <p:nvPr/>
          </p:nvGrpSpPr>
          <p:grpSpPr bwMode="auto">
            <a:xfrm>
              <a:off x="504935" y="2819022"/>
              <a:ext cx="10631625" cy="1247297"/>
              <a:chOff x="0" y="0"/>
              <a:chExt cx="11367328" cy="1316921"/>
            </a:xfrm>
          </p:grpSpPr>
          <p:sp>
            <p:nvSpPr>
              <p:cNvPr id="40" name="îṧ1îḓé">
                <a:extLst>
                  <a:ext uri="{FF2B5EF4-FFF2-40B4-BE49-F238E27FC236}">
                    <a16:creationId xmlns:a16="http://schemas.microsoft.com/office/drawing/2014/main" id="{67027C69-8F8B-4D66-A1F4-BF2184380DC6}"/>
                  </a:ext>
                </a:extLst>
              </p:cNvPr>
              <p:cNvSpPr/>
              <p:nvPr/>
            </p:nvSpPr>
            <p:spPr bwMode="auto">
              <a:xfrm flipH="1">
                <a:off x="5517204" y="915858"/>
                <a:ext cx="831648" cy="222978"/>
              </a:xfrm>
              <a:custGeom>
                <a:avLst/>
                <a:gdLst>
                  <a:gd name="T0" fmla="*/ 2331 w 2331"/>
                  <a:gd name="T1" fmla="*/ 688 h 688"/>
                  <a:gd name="T2" fmla="*/ 104 w 2331"/>
                  <a:gd name="T3" fmla="*/ 138 h 688"/>
                  <a:gd name="T4" fmla="*/ 2086 w 2331"/>
                  <a:gd name="T5" fmla="*/ 0 h 688"/>
                  <a:gd name="T6" fmla="*/ 2331 w 2331"/>
                  <a:gd name="T7" fmla="*/ 688 h 688"/>
                  <a:gd name="T8" fmla="*/ 0 w 2331"/>
                  <a:gd name="T9" fmla="*/ 0 h 688"/>
                  <a:gd name="T10" fmla="*/ 2331 w 2331"/>
                  <a:gd name="T11" fmla="*/ 68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666666">
                      <a:alpha val="3400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1" name="ïšľîḋe">
                <a:extLst>
                  <a:ext uri="{FF2B5EF4-FFF2-40B4-BE49-F238E27FC236}">
                    <a16:creationId xmlns:a16="http://schemas.microsoft.com/office/drawing/2014/main" id="{B99DA180-465E-4073-833A-674385C52425}"/>
                  </a:ext>
                </a:extLst>
              </p:cNvPr>
              <p:cNvSpPr/>
              <p:nvPr/>
            </p:nvSpPr>
            <p:spPr bwMode="auto">
              <a:xfrm>
                <a:off x="0" y="974221"/>
                <a:ext cx="934099" cy="342700"/>
              </a:xfrm>
              <a:custGeom>
                <a:avLst/>
                <a:gdLst>
                  <a:gd name="T0" fmla="*/ 2331 w 2331"/>
                  <a:gd name="T1" fmla="*/ 688 h 688"/>
                  <a:gd name="T2" fmla="*/ 104 w 2331"/>
                  <a:gd name="T3" fmla="*/ 138 h 688"/>
                  <a:gd name="T4" fmla="*/ 2086 w 2331"/>
                  <a:gd name="T5" fmla="*/ 0 h 688"/>
                  <a:gd name="T6" fmla="*/ 2331 w 2331"/>
                  <a:gd name="T7" fmla="*/ 68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875F8">
                      <a:alpha val="0"/>
                    </a:srgbClr>
                  </a:gs>
                  <a:gs pos="100000">
                    <a:srgbClr val="044087">
                      <a:alpha val="5000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2" name="iṡ1íďè">
                <a:extLst>
                  <a:ext uri="{FF2B5EF4-FFF2-40B4-BE49-F238E27FC236}">
                    <a16:creationId xmlns:a16="http://schemas.microsoft.com/office/drawing/2014/main" id="{2D58B51E-6DA3-4B4E-A8C2-218DA67257D3}"/>
                  </a:ext>
                </a:extLst>
              </p:cNvPr>
              <p:cNvSpPr/>
              <p:nvPr/>
            </p:nvSpPr>
            <p:spPr bwMode="auto">
              <a:xfrm flipH="1">
                <a:off x="6740570" y="838040"/>
                <a:ext cx="819595" cy="366643"/>
              </a:xfrm>
              <a:custGeom>
                <a:avLst/>
                <a:gdLst>
                  <a:gd name="T0" fmla="*/ 2331 w 2331"/>
                  <a:gd name="T1" fmla="*/ 688 h 688"/>
                  <a:gd name="T2" fmla="*/ 104 w 2331"/>
                  <a:gd name="T3" fmla="*/ 138 h 688"/>
                  <a:gd name="T4" fmla="*/ 2086 w 2331"/>
                  <a:gd name="T5" fmla="*/ 0 h 688"/>
                  <a:gd name="T6" fmla="*/ 2331 w 2331"/>
                  <a:gd name="T7" fmla="*/ 688 h 688"/>
                  <a:gd name="T8" fmla="*/ 0 w 2331"/>
                  <a:gd name="T9" fmla="*/ 0 h 688"/>
                  <a:gd name="T10" fmla="*/ 2331 w 2331"/>
                  <a:gd name="T11" fmla="*/ 68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666666">
                      <a:alpha val="3400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3" name="îṣḻiḋé">
                <a:extLst>
                  <a:ext uri="{FF2B5EF4-FFF2-40B4-BE49-F238E27FC236}">
                    <a16:creationId xmlns:a16="http://schemas.microsoft.com/office/drawing/2014/main" id="{18CC8E4B-C20F-46C8-B6C8-3782E4314365}"/>
                  </a:ext>
                </a:extLst>
              </p:cNvPr>
              <p:cNvSpPr/>
              <p:nvPr/>
            </p:nvSpPr>
            <p:spPr bwMode="auto">
              <a:xfrm flipH="1">
                <a:off x="8084465" y="868218"/>
                <a:ext cx="795491" cy="342698"/>
              </a:xfrm>
              <a:custGeom>
                <a:avLst/>
                <a:gdLst>
                  <a:gd name="T0" fmla="*/ 2331 w 2331"/>
                  <a:gd name="T1" fmla="*/ 688 h 688"/>
                  <a:gd name="T2" fmla="*/ 104 w 2331"/>
                  <a:gd name="T3" fmla="*/ 138 h 688"/>
                  <a:gd name="T4" fmla="*/ 2086 w 2331"/>
                  <a:gd name="T5" fmla="*/ 0 h 688"/>
                  <a:gd name="T6" fmla="*/ 2331 w 2331"/>
                  <a:gd name="T7" fmla="*/ 688 h 688"/>
                  <a:gd name="T8" fmla="*/ 0 w 2331"/>
                  <a:gd name="T9" fmla="*/ 0 h 688"/>
                  <a:gd name="T10" fmla="*/ 2331 w 2331"/>
                  <a:gd name="T11" fmla="*/ 68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666666">
                      <a:alpha val="3400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4" name="išļiďè">
                <a:extLst>
                  <a:ext uri="{FF2B5EF4-FFF2-40B4-BE49-F238E27FC236}">
                    <a16:creationId xmlns:a16="http://schemas.microsoft.com/office/drawing/2014/main" id="{7E98A4A4-FD6A-4604-9420-5B6D9AFF3A05}"/>
                  </a:ext>
                </a:extLst>
              </p:cNvPr>
              <p:cNvSpPr/>
              <p:nvPr/>
            </p:nvSpPr>
            <p:spPr bwMode="auto">
              <a:xfrm>
                <a:off x="1446346" y="841033"/>
                <a:ext cx="795491" cy="342698"/>
              </a:xfrm>
              <a:custGeom>
                <a:avLst/>
                <a:gdLst>
                  <a:gd name="T0" fmla="*/ 2331 w 2331"/>
                  <a:gd name="T1" fmla="*/ 688 h 688"/>
                  <a:gd name="T2" fmla="*/ 104 w 2331"/>
                  <a:gd name="T3" fmla="*/ 138 h 688"/>
                  <a:gd name="T4" fmla="*/ 2086 w 2331"/>
                  <a:gd name="T5" fmla="*/ 0 h 688"/>
                  <a:gd name="T6" fmla="*/ 2331 w 2331"/>
                  <a:gd name="T7" fmla="*/ 688 h 688"/>
                  <a:gd name="T8" fmla="*/ 0 w 2331"/>
                  <a:gd name="T9" fmla="*/ 0 h 688"/>
                  <a:gd name="T10" fmla="*/ 2331 w 2331"/>
                  <a:gd name="T11" fmla="*/ 68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666666">
                      <a:alpha val="3400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" name="îṩliḑe">
                <a:extLst>
                  <a:ext uri="{FF2B5EF4-FFF2-40B4-BE49-F238E27FC236}">
                    <a16:creationId xmlns:a16="http://schemas.microsoft.com/office/drawing/2014/main" id="{6DAA05A7-A7CB-49F8-9649-A7277492984A}"/>
                  </a:ext>
                </a:extLst>
              </p:cNvPr>
              <p:cNvSpPr/>
              <p:nvPr/>
            </p:nvSpPr>
            <p:spPr bwMode="auto">
              <a:xfrm>
                <a:off x="2675739" y="915858"/>
                <a:ext cx="840688" cy="222978"/>
              </a:xfrm>
              <a:custGeom>
                <a:avLst/>
                <a:gdLst>
                  <a:gd name="T0" fmla="*/ 2331 w 2331"/>
                  <a:gd name="T1" fmla="*/ 688 h 688"/>
                  <a:gd name="T2" fmla="*/ 104 w 2331"/>
                  <a:gd name="T3" fmla="*/ 138 h 688"/>
                  <a:gd name="T4" fmla="*/ 2086 w 2331"/>
                  <a:gd name="T5" fmla="*/ 0 h 688"/>
                  <a:gd name="T6" fmla="*/ 2331 w 2331"/>
                  <a:gd name="T7" fmla="*/ 688 h 688"/>
                  <a:gd name="T8" fmla="*/ 0 w 2331"/>
                  <a:gd name="T9" fmla="*/ 0 h 688"/>
                  <a:gd name="T10" fmla="*/ 2331 w 2331"/>
                  <a:gd name="T11" fmla="*/ 68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666666">
                      <a:alpha val="3400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6" name="î$ḷïḑé">
                <a:extLst>
                  <a:ext uri="{FF2B5EF4-FFF2-40B4-BE49-F238E27FC236}">
                    <a16:creationId xmlns:a16="http://schemas.microsoft.com/office/drawing/2014/main" id="{035D9BB7-D3DA-443E-AB50-C7B4F3E2A297}"/>
                  </a:ext>
                </a:extLst>
              </p:cNvPr>
              <p:cNvSpPr/>
              <p:nvPr/>
            </p:nvSpPr>
            <p:spPr bwMode="auto">
              <a:xfrm>
                <a:off x="937112" y="0"/>
                <a:ext cx="1062160" cy="1312432"/>
              </a:xfrm>
              <a:custGeom>
                <a:avLst/>
                <a:gdLst>
                  <a:gd name="T0" fmla="*/ 0 w 1006"/>
                  <a:gd name="T1" fmla="*/ 0 h 1251"/>
                  <a:gd name="T2" fmla="*/ 0 w 1006"/>
                  <a:gd name="T3" fmla="*/ 1251 h 1251"/>
                  <a:gd name="T4" fmla="*/ 1006 w 1006"/>
                  <a:gd name="T5" fmla="*/ 1154 h 1251"/>
                  <a:gd name="T6" fmla="*/ 1006 w 1006"/>
                  <a:gd name="T7" fmla="*/ 81 h 1251"/>
                  <a:gd name="T8" fmla="*/ 0 w 1006"/>
                  <a:gd name="T9" fmla="*/ 0 h 1251"/>
                  <a:gd name="T10" fmla="*/ 0 w 1006"/>
                  <a:gd name="T11" fmla="*/ 0 h 1251"/>
                  <a:gd name="T12" fmla="*/ 1006 w 1006"/>
                  <a:gd name="T13" fmla="*/ 1251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006" h="1251">
                    <a:moveTo>
                      <a:pt x="0" y="0"/>
                    </a:moveTo>
                    <a:lnTo>
                      <a:pt x="0" y="1251"/>
                    </a:lnTo>
                    <a:lnTo>
                      <a:pt x="1006" y="1154"/>
                    </a:lnTo>
                    <a:lnTo>
                      <a:pt x="1006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" name="îS1íḋe">
                <a:extLst>
                  <a:ext uri="{FF2B5EF4-FFF2-40B4-BE49-F238E27FC236}">
                    <a16:creationId xmlns:a16="http://schemas.microsoft.com/office/drawing/2014/main" id="{4CFB0D81-0BE1-41BB-B866-5F73D2EA6B33}"/>
                  </a:ext>
                </a:extLst>
              </p:cNvPr>
              <p:cNvSpPr/>
              <p:nvPr/>
            </p:nvSpPr>
            <p:spPr bwMode="auto">
              <a:xfrm>
                <a:off x="578538" y="0"/>
                <a:ext cx="358573" cy="1312432"/>
              </a:xfrm>
              <a:custGeom>
                <a:avLst/>
                <a:gdLst>
                  <a:gd name="T0" fmla="*/ 0 w 339"/>
                  <a:gd name="T1" fmla="*/ 110 h 1251"/>
                  <a:gd name="T2" fmla="*/ 0 w 339"/>
                  <a:gd name="T3" fmla="*/ 1080 h 1251"/>
                  <a:gd name="T4" fmla="*/ 339 w 339"/>
                  <a:gd name="T5" fmla="*/ 1251 h 1251"/>
                  <a:gd name="T6" fmla="*/ 339 w 339"/>
                  <a:gd name="T7" fmla="*/ 0 h 1251"/>
                  <a:gd name="T8" fmla="*/ 0 w 339"/>
                  <a:gd name="T9" fmla="*/ 110 h 1251"/>
                  <a:gd name="T10" fmla="*/ 0 w 339"/>
                  <a:gd name="T11" fmla="*/ 0 h 1251"/>
                  <a:gd name="T12" fmla="*/ 339 w 339"/>
                  <a:gd name="T13" fmla="*/ 1251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39" h="1251">
                    <a:moveTo>
                      <a:pt x="0" y="110"/>
                    </a:moveTo>
                    <a:lnTo>
                      <a:pt x="0" y="1080"/>
                    </a:lnTo>
                    <a:lnTo>
                      <a:pt x="339" y="1251"/>
                    </a:lnTo>
                    <a:lnTo>
                      <a:pt x="339" y="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8" name="išlïḓe">
                <a:extLst>
                  <a:ext uri="{FF2B5EF4-FFF2-40B4-BE49-F238E27FC236}">
                    <a16:creationId xmlns:a16="http://schemas.microsoft.com/office/drawing/2014/main" id="{AC6FAC30-7216-49F2-A980-93858F6FC45A}"/>
                  </a:ext>
                </a:extLst>
              </p:cNvPr>
              <p:cNvSpPr/>
              <p:nvPr/>
            </p:nvSpPr>
            <p:spPr bwMode="auto">
              <a:xfrm>
                <a:off x="2255394" y="91286"/>
                <a:ext cx="1027507" cy="1120880"/>
              </a:xfrm>
              <a:custGeom>
                <a:avLst/>
                <a:gdLst>
                  <a:gd name="T0" fmla="*/ 0 w 973"/>
                  <a:gd name="T1" fmla="*/ 0 h 1069"/>
                  <a:gd name="T2" fmla="*/ 0 w 973"/>
                  <a:gd name="T3" fmla="*/ 1069 h 1069"/>
                  <a:gd name="T4" fmla="*/ 973 w 973"/>
                  <a:gd name="T5" fmla="*/ 1051 h 1069"/>
                  <a:gd name="T6" fmla="*/ 973 w 973"/>
                  <a:gd name="T7" fmla="*/ 36 h 1069"/>
                  <a:gd name="T8" fmla="*/ 0 w 973"/>
                  <a:gd name="T9" fmla="*/ 0 h 1069"/>
                  <a:gd name="T10" fmla="*/ 0 w 973"/>
                  <a:gd name="T11" fmla="*/ 0 h 1069"/>
                  <a:gd name="T12" fmla="*/ 973 w 973"/>
                  <a:gd name="T13" fmla="*/ 1069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73" h="1069">
                    <a:moveTo>
                      <a:pt x="0" y="0"/>
                    </a:moveTo>
                    <a:lnTo>
                      <a:pt x="0" y="1069"/>
                    </a:lnTo>
                    <a:lnTo>
                      <a:pt x="973" y="1051"/>
                    </a:lnTo>
                    <a:lnTo>
                      <a:pt x="973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9" name="iṥļíḍê">
                <a:extLst>
                  <a:ext uri="{FF2B5EF4-FFF2-40B4-BE49-F238E27FC236}">
                    <a16:creationId xmlns:a16="http://schemas.microsoft.com/office/drawing/2014/main" id="{C218F08F-E996-40D1-9B36-B23933ECC239}"/>
                  </a:ext>
                </a:extLst>
              </p:cNvPr>
              <p:cNvSpPr/>
              <p:nvPr/>
            </p:nvSpPr>
            <p:spPr bwMode="auto">
              <a:xfrm>
                <a:off x="2056523" y="77818"/>
                <a:ext cx="207912" cy="1120880"/>
              </a:xfrm>
              <a:custGeom>
                <a:avLst/>
                <a:gdLst>
                  <a:gd name="T0" fmla="*/ 0 w 197"/>
                  <a:gd name="T1" fmla="*/ 123 h 1069"/>
                  <a:gd name="T2" fmla="*/ 0 w 197"/>
                  <a:gd name="T3" fmla="*/ 947 h 1069"/>
                  <a:gd name="T4" fmla="*/ 197 w 197"/>
                  <a:gd name="T5" fmla="*/ 1069 h 1069"/>
                  <a:gd name="T6" fmla="*/ 197 w 197"/>
                  <a:gd name="T7" fmla="*/ 0 h 1069"/>
                  <a:gd name="T8" fmla="*/ 0 w 197"/>
                  <a:gd name="T9" fmla="*/ 123 h 1069"/>
                  <a:gd name="T10" fmla="*/ 0 w 197"/>
                  <a:gd name="T11" fmla="*/ 0 h 1069"/>
                  <a:gd name="T12" fmla="*/ 197 w 197"/>
                  <a:gd name="T13" fmla="*/ 1069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97" h="1069">
                    <a:moveTo>
                      <a:pt x="0" y="123"/>
                    </a:moveTo>
                    <a:lnTo>
                      <a:pt x="0" y="947"/>
                    </a:lnTo>
                    <a:lnTo>
                      <a:pt x="197" y="1069"/>
                    </a:lnTo>
                    <a:lnTo>
                      <a:pt x="197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0" name="iŝḻiďê">
                <a:extLst>
                  <a:ext uri="{FF2B5EF4-FFF2-40B4-BE49-F238E27FC236}">
                    <a16:creationId xmlns:a16="http://schemas.microsoft.com/office/drawing/2014/main" id="{957870B3-5528-4923-9FCB-DD63450472D3}"/>
                  </a:ext>
                </a:extLst>
              </p:cNvPr>
              <p:cNvSpPr/>
              <p:nvPr/>
            </p:nvSpPr>
            <p:spPr bwMode="auto">
              <a:xfrm>
                <a:off x="3484788" y="128698"/>
                <a:ext cx="964230" cy="1019117"/>
              </a:xfrm>
              <a:custGeom>
                <a:avLst/>
                <a:gdLst>
                  <a:gd name="T0" fmla="*/ 913 w 913"/>
                  <a:gd name="T1" fmla="*/ 958 h 972"/>
                  <a:gd name="T2" fmla="*/ 0 w 913"/>
                  <a:gd name="T3" fmla="*/ 972 h 972"/>
                  <a:gd name="T4" fmla="*/ 0 w 913"/>
                  <a:gd name="T5" fmla="*/ 0 h 972"/>
                  <a:gd name="T6" fmla="*/ 913 w 913"/>
                  <a:gd name="T7" fmla="*/ 6 h 972"/>
                  <a:gd name="T8" fmla="*/ 913 w 913"/>
                  <a:gd name="T9" fmla="*/ 958 h 972"/>
                  <a:gd name="T10" fmla="*/ 0 w 913"/>
                  <a:gd name="T11" fmla="*/ 0 h 972"/>
                  <a:gd name="T12" fmla="*/ 913 w 913"/>
                  <a:gd name="T13" fmla="*/ 97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13" h="972">
                    <a:moveTo>
                      <a:pt x="913" y="958"/>
                    </a:moveTo>
                    <a:lnTo>
                      <a:pt x="0" y="972"/>
                    </a:lnTo>
                    <a:lnTo>
                      <a:pt x="0" y="0"/>
                    </a:lnTo>
                    <a:lnTo>
                      <a:pt x="913" y="6"/>
                    </a:lnTo>
                    <a:lnTo>
                      <a:pt x="913" y="95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1" name="ïşḷiḓé">
                <a:extLst>
                  <a:ext uri="{FF2B5EF4-FFF2-40B4-BE49-F238E27FC236}">
                    <a16:creationId xmlns:a16="http://schemas.microsoft.com/office/drawing/2014/main" id="{FF8AB63E-26E2-4435-9EAE-AA5F7E12D316}"/>
                  </a:ext>
                </a:extLst>
              </p:cNvPr>
              <p:cNvSpPr/>
              <p:nvPr/>
            </p:nvSpPr>
            <p:spPr bwMode="auto">
              <a:xfrm>
                <a:off x="3412471" y="128698"/>
                <a:ext cx="72317" cy="1019117"/>
              </a:xfrm>
              <a:custGeom>
                <a:avLst/>
                <a:gdLst>
                  <a:gd name="T0" fmla="*/ 0 w 69"/>
                  <a:gd name="T1" fmla="*/ 87 h 972"/>
                  <a:gd name="T2" fmla="*/ 0 w 69"/>
                  <a:gd name="T3" fmla="*/ 906 h 972"/>
                  <a:gd name="T4" fmla="*/ 69 w 69"/>
                  <a:gd name="T5" fmla="*/ 972 h 972"/>
                  <a:gd name="T6" fmla="*/ 69 w 69"/>
                  <a:gd name="T7" fmla="*/ 0 h 972"/>
                  <a:gd name="T8" fmla="*/ 0 w 69"/>
                  <a:gd name="T9" fmla="*/ 87 h 972"/>
                  <a:gd name="T10" fmla="*/ 0 w 69"/>
                  <a:gd name="T11" fmla="*/ 0 h 972"/>
                  <a:gd name="T12" fmla="*/ 69 w 69"/>
                  <a:gd name="T13" fmla="*/ 97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9" h="972">
                    <a:moveTo>
                      <a:pt x="0" y="87"/>
                    </a:moveTo>
                    <a:lnTo>
                      <a:pt x="0" y="906"/>
                    </a:lnTo>
                    <a:lnTo>
                      <a:pt x="69" y="972"/>
                    </a:lnTo>
                    <a:lnTo>
                      <a:pt x="69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2" name="îšḻiḍe">
                <a:extLst>
                  <a:ext uri="{FF2B5EF4-FFF2-40B4-BE49-F238E27FC236}">
                    <a16:creationId xmlns:a16="http://schemas.microsoft.com/office/drawing/2014/main" id="{0C0C232C-EA87-480B-9AC8-F28D08B6309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946595" y="77817"/>
                <a:ext cx="1062160" cy="1239104"/>
              </a:xfrm>
              <a:custGeom>
                <a:avLst/>
                <a:gdLst>
                  <a:gd name="T0" fmla="*/ 0 w 1006"/>
                  <a:gd name="T1" fmla="*/ 0 h 1251"/>
                  <a:gd name="T2" fmla="*/ 0 w 1006"/>
                  <a:gd name="T3" fmla="*/ 1239104 h 1251"/>
                  <a:gd name="T4" fmla="*/ 1062160 w 1006"/>
                  <a:gd name="T5" fmla="*/ 1143026 h 1251"/>
                  <a:gd name="T6" fmla="*/ 1062160 w 1006"/>
                  <a:gd name="T7" fmla="*/ 80230 h 1251"/>
                  <a:gd name="T8" fmla="*/ 0 w 1006"/>
                  <a:gd name="T9" fmla="*/ 0 h 1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6"/>
                  <a:gd name="T16" fmla="*/ 0 h 1251"/>
                  <a:gd name="T17" fmla="*/ 1006 w 1006"/>
                  <a:gd name="T18" fmla="*/ 1251 h 1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6" h="1251">
                    <a:moveTo>
                      <a:pt x="0" y="0"/>
                    </a:moveTo>
                    <a:lnTo>
                      <a:pt x="0" y="1251"/>
                    </a:lnTo>
                    <a:lnTo>
                      <a:pt x="1006" y="1154"/>
                    </a:lnTo>
                    <a:lnTo>
                      <a:pt x="1006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zh-CN">
                    <a:solidFill>
                      <a:srgbClr val="000000"/>
                    </a:solidFill>
                    <a:latin typeface="Arial"/>
                    <a:ea typeface="微软雅黑"/>
                    <a:sym typeface="Arial"/>
                  </a:rPr>
                  <a:t>`</a:t>
                </a:r>
              </a:p>
            </p:txBody>
          </p:sp>
          <p:sp>
            <p:nvSpPr>
              <p:cNvPr id="53" name="íŝļíďe">
                <a:extLst>
                  <a:ext uri="{FF2B5EF4-FFF2-40B4-BE49-F238E27FC236}">
                    <a16:creationId xmlns:a16="http://schemas.microsoft.com/office/drawing/2014/main" id="{52C9BB2A-B9D2-4E1F-8EF3-CFE4790C72E5}"/>
                  </a:ext>
                </a:extLst>
              </p:cNvPr>
              <p:cNvSpPr/>
              <p:nvPr/>
            </p:nvSpPr>
            <p:spPr bwMode="auto">
              <a:xfrm flipH="1">
                <a:off x="11008756" y="77817"/>
                <a:ext cx="358572" cy="1239104"/>
              </a:xfrm>
              <a:custGeom>
                <a:avLst/>
                <a:gdLst>
                  <a:gd name="T0" fmla="*/ 0 w 339"/>
                  <a:gd name="T1" fmla="*/ 110 h 1251"/>
                  <a:gd name="T2" fmla="*/ 0 w 339"/>
                  <a:gd name="T3" fmla="*/ 1080 h 1251"/>
                  <a:gd name="T4" fmla="*/ 339 w 339"/>
                  <a:gd name="T5" fmla="*/ 1251 h 1251"/>
                  <a:gd name="T6" fmla="*/ 339 w 339"/>
                  <a:gd name="T7" fmla="*/ 0 h 1251"/>
                  <a:gd name="T8" fmla="*/ 0 w 339"/>
                  <a:gd name="T9" fmla="*/ 110 h 1251"/>
                  <a:gd name="T10" fmla="*/ 0 w 339"/>
                  <a:gd name="T11" fmla="*/ 0 h 1251"/>
                  <a:gd name="T12" fmla="*/ 339 w 339"/>
                  <a:gd name="T13" fmla="*/ 1251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39" h="1251">
                    <a:moveTo>
                      <a:pt x="0" y="110"/>
                    </a:moveTo>
                    <a:lnTo>
                      <a:pt x="0" y="1080"/>
                    </a:lnTo>
                    <a:lnTo>
                      <a:pt x="339" y="1251"/>
                    </a:lnTo>
                    <a:lnTo>
                      <a:pt x="339" y="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4" name="iṣļidê">
                <a:extLst>
                  <a:ext uri="{FF2B5EF4-FFF2-40B4-BE49-F238E27FC236}">
                    <a16:creationId xmlns:a16="http://schemas.microsoft.com/office/drawing/2014/main" id="{46EDDD7E-6052-4DCC-9BA0-2390AD0AA60F}"/>
                  </a:ext>
                </a:extLst>
              </p:cNvPr>
              <p:cNvSpPr/>
              <p:nvPr/>
            </p:nvSpPr>
            <p:spPr bwMode="auto">
              <a:xfrm flipH="1">
                <a:off x="5740182" y="128698"/>
                <a:ext cx="1012442" cy="1069998"/>
              </a:xfrm>
              <a:custGeom>
                <a:avLst/>
                <a:gdLst>
                  <a:gd name="T0" fmla="*/ 0 w 973"/>
                  <a:gd name="T1" fmla="*/ 0 h 1069"/>
                  <a:gd name="T2" fmla="*/ 0 w 973"/>
                  <a:gd name="T3" fmla="*/ 1069 h 1069"/>
                  <a:gd name="T4" fmla="*/ 973 w 973"/>
                  <a:gd name="T5" fmla="*/ 1051 h 1069"/>
                  <a:gd name="T6" fmla="*/ 973 w 973"/>
                  <a:gd name="T7" fmla="*/ 36 h 1069"/>
                  <a:gd name="T8" fmla="*/ 0 w 973"/>
                  <a:gd name="T9" fmla="*/ 0 h 1069"/>
                  <a:gd name="T10" fmla="*/ 0 w 973"/>
                  <a:gd name="T11" fmla="*/ 0 h 1069"/>
                  <a:gd name="T12" fmla="*/ 973 w 973"/>
                  <a:gd name="T13" fmla="*/ 1069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73" h="1069">
                    <a:moveTo>
                      <a:pt x="0" y="0"/>
                    </a:moveTo>
                    <a:lnTo>
                      <a:pt x="0" y="1069"/>
                    </a:lnTo>
                    <a:lnTo>
                      <a:pt x="973" y="1051"/>
                    </a:lnTo>
                    <a:lnTo>
                      <a:pt x="973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5" name="íśḻïḓê">
                <a:extLst>
                  <a:ext uri="{FF2B5EF4-FFF2-40B4-BE49-F238E27FC236}">
                    <a16:creationId xmlns:a16="http://schemas.microsoft.com/office/drawing/2014/main" id="{86F718C3-5122-4817-86A7-AF55600B5454}"/>
                  </a:ext>
                </a:extLst>
              </p:cNvPr>
              <p:cNvSpPr/>
              <p:nvPr/>
            </p:nvSpPr>
            <p:spPr bwMode="auto">
              <a:xfrm flipH="1">
                <a:off x="6755671" y="128698"/>
                <a:ext cx="204865" cy="1069998"/>
              </a:xfrm>
              <a:custGeom>
                <a:avLst/>
                <a:gdLst>
                  <a:gd name="T0" fmla="*/ 0 w 197"/>
                  <a:gd name="T1" fmla="*/ 123 h 1069"/>
                  <a:gd name="T2" fmla="*/ 0 w 197"/>
                  <a:gd name="T3" fmla="*/ 947 h 1069"/>
                  <a:gd name="T4" fmla="*/ 197 w 197"/>
                  <a:gd name="T5" fmla="*/ 1069 h 1069"/>
                  <a:gd name="T6" fmla="*/ 197 w 197"/>
                  <a:gd name="T7" fmla="*/ 0 h 1069"/>
                  <a:gd name="T8" fmla="*/ 0 w 197"/>
                  <a:gd name="T9" fmla="*/ 123 h 1069"/>
                  <a:gd name="T10" fmla="*/ 0 w 197"/>
                  <a:gd name="T11" fmla="*/ 0 h 1069"/>
                  <a:gd name="T12" fmla="*/ 197 w 197"/>
                  <a:gd name="T13" fmla="*/ 1069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97" h="1069">
                    <a:moveTo>
                      <a:pt x="0" y="123"/>
                    </a:moveTo>
                    <a:lnTo>
                      <a:pt x="0" y="947"/>
                    </a:lnTo>
                    <a:lnTo>
                      <a:pt x="197" y="1069"/>
                    </a:lnTo>
                    <a:lnTo>
                      <a:pt x="197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6" name="îṥ1íḑe">
                <a:extLst>
                  <a:ext uri="{FF2B5EF4-FFF2-40B4-BE49-F238E27FC236}">
                    <a16:creationId xmlns:a16="http://schemas.microsoft.com/office/drawing/2014/main" id="{7EE408C8-7302-44E0-9C08-FFA9E89ADDE3}"/>
                  </a:ext>
                </a:extLst>
              </p:cNvPr>
              <p:cNvSpPr/>
              <p:nvPr/>
            </p:nvSpPr>
            <p:spPr bwMode="auto">
              <a:xfrm flipH="1">
                <a:off x="4568040" y="128698"/>
                <a:ext cx="964230" cy="1019117"/>
              </a:xfrm>
              <a:custGeom>
                <a:avLst/>
                <a:gdLst>
                  <a:gd name="T0" fmla="*/ 913 w 913"/>
                  <a:gd name="T1" fmla="*/ 958 h 972"/>
                  <a:gd name="T2" fmla="*/ 0 w 913"/>
                  <a:gd name="T3" fmla="*/ 972 h 972"/>
                  <a:gd name="T4" fmla="*/ 0 w 913"/>
                  <a:gd name="T5" fmla="*/ 0 h 972"/>
                  <a:gd name="T6" fmla="*/ 913 w 913"/>
                  <a:gd name="T7" fmla="*/ 6 h 972"/>
                  <a:gd name="T8" fmla="*/ 913 w 913"/>
                  <a:gd name="T9" fmla="*/ 958 h 972"/>
                  <a:gd name="T10" fmla="*/ 0 w 913"/>
                  <a:gd name="T11" fmla="*/ 0 h 972"/>
                  <a:gd name="T12" fmla="*/ 913 w 913"/>
                  <a:gd name="T13" fmla="*/ 97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13" h="972">
                    <a:moveTo>
                      <a:pt x="913" y="958"/>
                    </a:moveTo>
                    <a:lnTo>
                      <a:pt x="0" y="972"/>
                    </a:lnTo>
                    <a:lnTo>
                      <a:pt x="0" y="0"/>
                    </a:lnTo>
                    <a:lnTo>
                      <a:pt x="913" y="6"/>
                    </a:lnTo>
                    <a:lnTo>
                      <a:pt x="913" y="95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7" name="ís1íḍê">
                <a:extLst>
                  <a:ext uri="{FF2B5EF4-FFF2-40B4-BE49-F238E27FC236}">
                    <a16:creationId xmlns:a16="http://schemas.microsoft.com/office/drawing/2014/main" id="{CA6DEA9E-BCCA-4350-9BC1-048E95987C2A}"/>
                  </a:ext>
                </a:extLst>
              </p:cNvPr>
              <p:cNvSpPr/>
              <p:nvPr/>
            </p:nvSpPr>
            <p:spPr bwMode="auto">
              <a:xfrm flipH="1">
                <a:off x="5532270" y="128698"/>
                <a:ext cx="72317" cy="1019117"/>
              </a:xfrm>
              <a:custGeom>
                <a:avLst/>
                <a:gdLst>
                  <a:gd name="T0" fmla="*/ 0 w 69"/>
                  <a:gd name="T1" fmla="*/ 87 h 972"/>
                  <a:gd name="T2" fmla="*/ 0 w 69"/>
                  <a:gd name="T3" fmla="*/ 906 h 972"/>
                  <a:gd name="T4" fmla="*/ 69 w 69"/>
                  <a:gd name="T5" fmla="*/ 972 h 972"/>
                  <a:gd name="T6" fmla="*/ 69 w 69"/>
                  <a:gd name="T7" fmla="*/ 0 h 972"/>
                  <a:gd name="T8" fmla="*/ 0 w 69"/>
                  <a:gd name="T9" fmla="*/ 87 h 972"/>
                  <a:gd name="T10" fmla="*/ 0 w 69"/>
                  <a:gd name="T11" fmla="*/ 0 h 972"/>
                  <a:gd name="T12" fmla="*/ 69 w 69"/>
                  <a:gd name="T13" fmla="*/ 97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9" h="972">
                    <a:moveTo>
                      <a:pt x="0" y="87"/>
                    </a:moveTo>
                    <a:lnTo>
                      <a:pt x="0" y="906"/>
                    </a:lnTo>
                    <a:lnTo>
                      <a:pt x="69" y="972"/>
                    </a:lnTo>
                    <a:lnTo>
                      <a:pt x="69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8" name="išlíďé">
                <a:extLst>
                  <a:ext uri="{FF2B5EF4-FFF2-40B4-BE49-F238E27FC236}">
                    <a16:creationId xmlns:a16="http://schemas.microsoft.com/office/drawing/2014/main" id="{EC5D8839-1AC8-4C9D-9E1F-23D7A95F9C53}"/>
                  </a:ext>
                </a:extLst>
              </p:cNvPr>
              <p:cNvSpPr/>
              <p:nvPr/>
            </p:nvSpPr>
            <p:spPr bwMode="auto">
              <a:xfrm>
                <a:off x="2187597" y="1257062"/>
                <a:ext cx="22600" cy="1496"/>
              </a:xfrm>
              <a:custGeom>
                <a:avLst/>
                <a:gdLst>
                  <a:gd name="T0" fmla="*/ 12 w 12"/>
                  <a:gd name="T1" fmla="*/ 0 h 1587"/>
                  <a:gd name="T2" fmla="*/ 0 w 12"/>
                  <a:gd name="T3" fmla="*/ 0 h 1587"/>
                  <a:gd name="T4" fmla="*/ 12 w 12"/>
                  <a:gd name="T5" fmla="*/ 0 h 1587"/>
                  <a:gd name="T6" fmla="*/ 0 w 12"/>
                  <a:gd name="T7" fmla="*/ 0 h 1587"/>
                  <a:gd name="T8" fmla="*/ 12 w 12"/>
                  <a:gd name="T9" fmla="*/ 1587 h 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12" h="1587">
                    <a:moveTo>
                      <a:pt x="12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875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9" name="iṣḷïdè">
                <a:extLst>
                  <a:ext uri="{FF2B5EF4-FFF2-40B4-BE49-F238E27FC236}">
                    <a16:creationId xmlns:a16="http://schemas.microsoft.com/office/drawing/2014/main" id="{196CE17C-F7A0-474D-885C-E5C2F474B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195" y="272106"/>
                <a:ext cx="366377" cy="72438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>
                <a:prstTxWarp prst="textPlain">
                  <a:avLst>
                    <a:gd name="adj" fmla="val 50000"/>
                  </a:avLst>
                </a:prstTxWarp>
                <a:normAutofit/>
              </a:bodyPr>
              <a:lstStyle/>
              <a:p>
                <a:pPr algn="ctr"/>
                <a:r>
                  <a:rPr lang="en-US" altLang="zh-CN" sz="1100">
                    <a:solidFill>
                      <a:srgbClr val="FFFFFF"/>
                    </a:solidFill>
                    <a:latin typeface="Arial"/>
                    <a:ea typeface="微软雅黑"/>
                    <a:sym typeface="Arial"/>
                  </a:rPr>
                  <a:t>1</a:t>
                </a:r>
                <a:endParaRPr lang="en-US" altLang="zh-CN" sz="1100" dirty="0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0" name="íŝḻïḓè">
                <a:extLst>
                  <a:ext uri="{FF2B5EF4-FFF2-40B4-BE49-F238E27FC236}">
                    <a16:creationId xmlns:a16="http://schemas.microsoft.com/office/drawing/2014/main" id="{3A2B89E6-27A4-495F-8349-377BEBA7E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8557" y="232508"/>
                <a:ext cx="463232" cy="72438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>
                <a:prstTxWarp prst="textPlain">
                  <a:avLst>
                    <a:gd name="adj" fmla="val 50000"/>
                  </a:avLst>
                </a:prstTxWarp>
                <a:normAutofit/>
              </a:bodyPr>
              <a:lstStyle/>
              <a:p>
                <a:pPr algn="ctr"/>
                <a:r>
                  <a:rPr lang="en-US" altLang="zh-CN" sz="1100">
                    <a:solidFill>
                      <a:srgbClr val="FFFFFF"/>
                    </a:solidFill>
                    <a:latin typeface="Arial"/>
                    <a:ea typeface="微软雅黑"/>
                    <a:sym typeface="Arial"/>
                  </a:rPr>
                  <a:t>2</a:t>
                </a:r>
                <a:endParaRPr lang="en-US" altLang="zh-CN" sz="1100" dirty="0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1" name="ïŝ1iḍê">
                <a:extLst>
                  <a:ext uri="{FF2B5EF4-FFF2-40B4-BE49-F238E27FC236}">
                    <a16:creationId xmlns:a16="http://schemas.microsoft.com/office/drawing/2014/main" id="{38FCCA66-BC3C-4569-A5DF-CB1C90B56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208" y="247248"/>
                <a:ext cx="463232" cy="72438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>
                <a:prstTxWarp prst="textPlain">
                  <a:avLst>
                    <a:gd name="adj" fmla="val 50000"/>
                  </a:avLst>
                </a:prstTxWarp>
                <a:normAutofit/>
              </a:bodyPr>
              <a:lstStyle/>
              <a:p>
                <a:pPr algn="ctr"/>
                <a:r>
                  <a:rPr lang="en-US" altLang="zh-CN" sz="1100">
                    <a:solidFill>
                      <a:srgbClr val="FFFFFF"/>
                    </a:solidFill>
                    <a:latin typeface="Arial"/>
                    <a:ea typeface="微软雅黑"/>
                    <a:sym typeface="Arial"/>
                  </a:rPr>
                  <a:t>3</a:t>
                </a:r>
                <a:endParaRPr lang="en-US" altLang="zh-CN" sz="1100" dirty="0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2" name="ï$1íďê">
                <a:extLst>
                  <a:ext uri="{FF2B5EF4-FFF2-40B4-BE49-F238E27FC236}">
                    <a16:creationId xmlns:a16="http://schemas.microsoft.com/office/drawing/2014/main" id="{3BD1A808-7604-4D7D-8CB7-D2655D9B8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827" y="247248"/>
                <a:ext cx="463232" cy="72438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>
                <a:prstTxWarp prst="textPlain">
                  <a:avLst>
                    <a:gd name="adj" fmla="val 50000"/>
                  </a:avLst>
                </a:prstTxWarp>
                <a:normAutofit/>
              </a:bodyPr>
              <a:lstStyle/>
              <a:p>
                <a:pPr algn="ctr"/>
                <a:r>
                  <a:rPr lang="en-US" altLang="zh-CN" sz="1100">
                    <a:solidFill>
                      <a:srgbClr val="FFFFFF"/>
                    </a:solidFill>
                    <a:latin typeface="Arial"/>
                    <a:ea typeface="微软雅黑"/>
                    <a:sym typeface="Arial"/>
                  </a:rPr>
                  <a:t>4</a:t>
                </a:r>
                <a:endParaRPr lang="en-US" altLang="zh-CN" sz="1100" dirty="0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3" name="ïṣlîďe">
                <a:extLst>
                  <a:ext uri="{FF2B5EF4-FFF2-40B4-BE49-F238E27FC236}">
                    <a16:creationId xmlns:a16="http://schemas.microsoft.com/office/drawing/2014/main" id="{0782CC84-C147-43AE-9596-458A2F413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0233" y="292698"/>
                <a:ext cx="425195" cy="69150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>
                <a:prstTxWarp prst="textPlain">
                  <a:avLst>
                    <a:gd name="adj" fmla="val 50000"/>
                  </a:avLst>
                </a:prstTxWarp>
                <a:normAutofit/>
              </a:bodyPr>
              <a:lstStyle/>
              <a:p>
                <a:pPr algn="ctr"/>
                <a:r>
                  <a:rPr lang="en-US" altLang="zh-CN" sz="1100">
                    <a:solidFill>
                      <a:srgbClr val="FFFFFF"/>
                    </a:solidFill>
                    <a:latin typeface="Arial"/>
                    <a:ea typeface="微软雅黑"/>
                    <a:sym typeface="Arial"/>
                  </a:rPr>
                  <a:t>5</a:t>
                </a:r>
                <a:endParaRPr lang="en-US" altLang="zh-CN" sz="1100" dirty="0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4" name="îşliḑe">
                <a:extLst>
                  <a:ext uri="{FF2B5EF4-FFF2-40B4-BE49-F238E27FC236}">
                    <a16:creationId xmlns:a16="http://schemas.microsoft.com/office/drawing/2014/main" id="{2512EFF6-B05B-4C18-888D-D90F7A04F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4392" y="300683"/>
                <a:ext cx="484290" cy="73344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>
                <a:prstTxWarp prst="textPlain">
                  <a:avLst>
                    <a:gd name="adj" fmla="val 50000"/>
                  </a:avLst>
                </a:prstTxWarp>
                <a:normAutofit/>
              </a:bodyPr>
              <a:lstStyle/>
              <a:p>
                <a:pPr algn="ctr"/>
                <a:r>
                  <a:rPr lang="en-US" altLang="zh-CN" sz="1100">
                    <a:solidFill>
                      <a:srgbClr val="FFFFFF"/>
                    </a:solidFill>
                    <a:latin typeface="Arial"/>
                    <a:ea typeface="微软雅黑"/>
                    <a:sym typeface="Arial"/>
                  </a:rPr>
                  <a:t>8</a:t>
                </a:r>
                <a:endParaRPr lang="en-US" altLang="zh-CN" sz="1100" dirty="0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5" name="işľïdê">
                <a:extLst>
                  <a:ext uri="{FF2B5EF4-FFF2-40B4-BE49-F238E27FC236}">
                    <a16:creationId xmlns:a16="http://schemas.microsoft.com/office/drawing/2014/main" id="{7CB28F4E-5963-4EE6-8498-C45B2098CA04}"/>
                  </a:ext>
                </a:extLst>
              </p:cNvPr>
              <p:cNvSpPr/>
              <p:nvPr/>
            </p:nvSpPr>
            <p:spPr bwMode="auto">
              <a:xfrm flipH="1">
                <a:off x="8521102" y="77816"/>
                <a:ext cx="1062160" cy="1208201"/>
              </a:xfrm>
              <a:custGeom>
                <a:avLst/>
                <a:gdLst>
                  <a:gd name="T0" fmla="*/ 0 w 1006"/>
                  <a:gd name="T1" fmla="*/ 0 h 1251"/>
                  <a:gd name="T2" fmla="*/ 0 w 1006"/>
                  <a:gd name="T3" fmla="*/ 1251 h 1251"/>
                  <a:gd name="T4" fmla="*/ 1006 w 1006"/>
                  <a:gd name="T5" fmla="*/ 1154 h 1251"/>
                  <a:gd name="T6" fmla="*/ 1006 w 1006"/>
                  <a:gd name="T7" fmla="*/ 81 h 1251"/>
                  <a:gd name="T8" fmla="*/ 0 w 1006"/>
                  <a:gd name="T9" fmla="*/ 0 h 1251"/>
                  <a:gd name="T10" fmla="*/ 0 w 1006"/>
                  <a:gd name="T11" fmla="*/ 0 h 1251"/>
                  <a:gd name="T12" fmla="*/ 1006 w 1006"/>
                  <a:gd name="T13" fmla="*/ 1251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006" h="1251">
                    <a:moveTo>
                      <a:pt x="0" y="0"/>
                    </a:moveTo>
                    <a:lnTo>
                      <a:pt x="0" y="1251"/>
                    </a:lnTo>
                    <a:lnTo>
                      <a:pt x="1006" y="1154"/>
                    </a:lnTo>
                    <a:lnTo>
                      <a:pt x="1006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6" name="íṩľîḑé">
                <a:extLst>
                  <a:ext uri="{FF2B5EF4-FFF2-40B4-BE49-F238E27FC236}">
                    <a16:creationId xmlns:a16="http://schemas.microsoft.com/office/drawing/2014/main" id="{9A4F02AE-6350-432B-A85A-6A9B67B1F068}"/>
                  </a:ext>
                </a:extLst>
              </p:cNvPr>
              <p:cNvSpPr/>
              <p:nvPr/>
            </p:nvSpPr>
            <p:spPr bwMode="auto">
              <a:xfrm flipH="1">
                <a:off x="9583260" y="84890"/>
                <a:ext cx="306620" cy="1211935"/>
              </a:xfrm>
              <a:custGeom>
                <a:avLst/>
                <a:gdLst>
                  <a:gd name="T0" fmla="*/ 0 w 339"/>
                  <a:gd name="T1" fmla="*/ 110 h 1251"/>
                  <a:gd name="T2" fmla="*/ 0 w 339"/>
                  <a:gd name="T3" fmla="*/ 1080 h 1251"/>
                  <a:gd name="T4" fmla="*/ 339 w 339"/>
                  <a:gd name="T5" fmla="*/ 1251 h 1251"/>
                  <a:gd name="T6" fmla="*/ 339 w 339"/>
                  <a:gd name="T7" fmla="*/ 0 h 1251"/>
                  <a:gd name="T8" fmla="*/ 0 w 339"/>
                  <a:gd name="T9" fmla="*/ 110 h 1251"/>
                  <a:gd name="T10" fmla="*/ 0 w 339"/>
                  <a:gd name="T11" fmla="*/ 0 h 1251"/>
                  <a:gd name="T12" fmla="*/ 339 w 339"/>
                  <a:gd name="T13" fmla="*/ 1251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39" h="1251">
                    <a:moveTo>
                      <a:pt x="0" y="110"/>
                    </a:moveTo>
                    <a:lnTo>
                      <a:pt x="0" y="1080"/>
                    </a:lnTo>
                    <a:lnTo>
                      <a:pt x="339" y="1251"/>
                    </a:lnTo>
                    <a:lnTo>
                      <a:pt x="339" y="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7" name="ïsľíḍé">
                <a:extLst>
                  <a:ext uri="{FF2B5EF4-FFF2-40B4-BE49-F238E27FC236}">
                    <a16:creationId xmlns:a16="http://schemas.microsoft.com/office/drawing/2014/main" id="{C78C0AED-65B7-42B9-B45D-D84F0E3E4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0693" y="272101"/>
                <a:ext cx="484288" cy="72438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>
                <a:prstTxWarp prst="textPlain">
                  <a:avLst>
                    <a:gd name="adj" fmla="val 50000"/>
                  </a:avLst>
                </a:prstTxWarp>
                <a:normAutofit/>
              </a:bodyPr>
              <a:lstStyle/>
              <a:p>
                <a:pPr algn="ctr"/>
                <a:r>
                  <a:rPr lang="en-US" altLang="zh-CN" sz="1100">
                    <a:solidFill>
                      <a:srgbClr val="FFFFFF"/>
                    </a:solidFill>
                    <a:latin typeface="Arial"/>
                    <a:ea typeface="微软雅黑"/>
                    <a:sym typeface="Arial"/>
                  </a:rPr>
                  <a:t>7</a:t>
                </a:r>
                <a:endParaRPr lang="en-US" altLang="zh-CN" sz="1100" dirty="0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8" name="íṧḷïḓè">
                <a:extLst>
                  <a:ext uri="{FF2B5EF4-FFF2-40B4-BE49-F238E27FC236}">
                    <a16:creationId xmlns:a16="http://schemas.microsoft.com/office/drawing/2014/main" id="{18349DFF-ABA8-4A65-BDE5-52E22A91237A}"/>
                  </a:ext>
                </a:extLst>
              </p:cNvPr>
              <p:cNvSpPr/>
              <p:nvPr/>
            </p:nvSpPr>
            <p:spPr bwMode="auto">
              <a:xfrm flipH="1">
                <a:off x="7130049" y="128695"/>
                <a:ext cx="1027507" cy="1077849"/>
              </a:xfrm>
              <a:custGeom>
                <a:avLst/>
                <a:gdLst>
                  <a:gd name="T0" fmla="*/ 0 w 973"/>
                  <a:gd name="T1" fmla="*/ 0 h 1069"/>
                  <a:gd name="T2" fmla="*/ 0 w 973"/>
                  <a:gd name="T3" fmla="*/ 1069 h 1069"/>
                  <a:gd name="T4" fmla="*/ 973 w 973"/>
                  <a:gd name="T5" fmla="*/ 1051 h 1069"/>
                  <a:gd name="T6" fmla="*/ 973 w 973"/>
                  <a:gd name="T7" fmla="*/ 36 h 1069"/>
                  <a:gd name="T8" fmla="*/ 0 w 973"/>
                  <a:gd name="T9" fmla="*/ 0 h 1069"/>
                  <a:gd name="T10" fmla="*/ 0 w 973"/>
                  <a:gd name="T11" fmla="*/ 0 h 1069"/>
                  <a:gd name="T12" fmla="*/ 973 w 973"/>
                  <a:gd name="T13" fmla="*/ 1069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73" h="1069">
                    <a:moveTo>
                      <a:pt x="0" y="0"/>
                    </a:moveTo>
                    <a:lnTo>
                      <a:pt x="0" y="1069"/>
                    </a:lnTo>
                    <a:lnTo>
                      <a:pt x="973" y="1051"/>
                    </a:lnTo>
                    <a:lnTo>
                      <a:pt x="973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9" name="iṣḷîdé">
                <a:extLst>
                  <a:ext uri="{FF2B5EF4-FFF2-40B4-BE49-F238E27FC236}">
                    <a16:creationId xmlns:a16="http://schemas.microsoft.com/office/drawing/2014/main" id="{C43FF45B-090A-4B2A-BA4C-8211764FF832}"/>
                  </a:ext>
                </a:extLst>
              </p:cNvPr>
              <p:cNvSpPr/>
              <p:nvPr/>
            </p:nvSpPr>
            <p:spPr bwMode="auto">
              <a:xfrm flipH="1">
                <a:off x="8152337" y="128695"/>
                <a:ext cx="207912" cy="1077849"/>
              </a:xfrm>
              <a:custGeom>
                <a:avLst/>
                <a:gdLst>
                  <a:gd name="T0" fmla="*/ 0 w 197"/>
                  <a:gd name="T1" fmla="*/ 123 h 1069"/>
                  <a:gd name="T2" fmla="*/ 0 w 197"/>
                  <a:gd name="T3" fmla="*/ 947 h 1069"/>
                  <a:gd name="T4" fmla="*/ 197 w 197"/>
                  <a:gd name="T5" fmla="*/ 1069 h 1069"/>
                  <a:gd name="T6" fmla="*/ 197 w 197"/>
                  <a:gd name="T7" fmla="*/ 0 h 1069"/>
                  <a:gd name="T8" fmla="*/ 0 w 197"/>
                  <a:gd name="T9" fmla="*/ 123 h 1069"/>
                  <a:gd name="T10" fmla="*/ 0 w 197"/>
                  <a:gd name="T11" fmla="*/ 0 h 1069"/>
                  <a:gd name="T12" fmla="*/ 197 w 197"/>
                  <a:gd name="T13" fmla="*/ 1069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97" h="1069">
                    <a:moveTo>
                      <a:pt x="0" y="123"/>
                    </a:moveTo>
                    <a:lnTo>
                      <a:pt x="0" y="947"/>
                    </a:lnTo>
                    <a:lnTo>
                      <a:pt x="197" y="1069"/>
                    </a:lnTo>
                    <a:lnTo>
                      <a:pt x="197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0" name="iṣ1ïďé">
                <a:extLst>
                  <a:ext uri="{FF2B5EF4-FFF2-40B4-BE49-F238E27FC236}">
                    <a16:creationId xmlns:a16="http://schemas.microsoft.com/office/drawing/2014/main" id="{F83E71E3-8F11-41EC-955D-59A838686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6813" y="272835"/>
                <a:ext cx="439948" cy="72380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>
                <a:prstTxWarp prst="textPlain">
                  <a:avLst>
                    <a:gd name="adj" fmla="val 50000"/>
                  </a:avLst>
                </a:prstTxWarp>
                <a:normAutofit/>
              </a:bodyPr>
              <a:lstStyle/>
              <a:p>
                <a:pPr algn="ctr"/>
                <a:r>
                  <a:rPr lang="en-US" altLang="zh-CN" sz="1100">
                    <a:solidFill>
                      <a:srgbClr val="FFFFFF"/>
                    </a:solidFill>
                    <a:latin typeface="Arial"/>
                    <a:ea typeface="微软雅黑"/>
                    <a:sym typeface="Arial"/>
                  </a:rPr>
                  <a:t>6</a:t>
                </a:r>
                <a:endParaRPr lang="en-US" altLang="zh-CN" sz="1100" dirty="0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3" name="íSľídè">
              <a:extLst>
                <a:ext uri="{FF2B5EF4-FFF2-40B4-BE49-F238E27FC236}">
                  <a16:creationId xmlns:a16="http://schemas.microsoft.com/office/drawing/2014/main" id="{C4E52468-C58C-4EBF-AB73-DE1C107C2BBD}"/>
                </a:ext>
              </a:extLst>
            </p:cNvPr>
            <p:cNvGrpSpPr/>
            <p:nvPr/>
          </p:nvGrpSpPr>
          <p:grpSpPr>
            <a:xfrm>
              <a:off x="1182523" y="1458950"/>
              <a:ext cx="2108063" cy="970279"/>
              <a:chOff x="1944071" y="3703963"/>
              <a:chExt cx="2108063" cy="970279"/>
            </a:xfrm>
          </p:grpSpPr>
          <p:sp>
            <p:nvSpPr>
              <p:cNvPr id="38" name="í$lídè">
                <a:extLst>
                  <a:ext uri="{FF2B5EF4-FFF2-40B4-BE49-F238E27FC236}">
                    <a16:creationId xmlns:a16="http://schemas.microsoft.com/office/drawing/2014/main" id="{00F083F6-D554-465F-B351-74DFC6204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071" y="4116843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latin typeface="Arial"/>
                    <a:ea typeface="微软雅黑"/>
                    <a:sym typeface="Arial"/>
                  </a:rPr>
                  <a:t>此部分内容作为文字排版</a:t>
                </a:r>
              </a:p>
            </p:txBody>
          </p:sp>
          <p:sp>
            <p:nvSpPr>
              <p:cNvPr id="39" name="í$1îḓê">
                <a:extLst>
                  <a:ext uri="{FF2B5EF4-FFF2-40B4-BE49-F238E27FC236}">
                    <a16:creationId xmlns:a16="http://schemas.microsoft.com/office/drawing/2014/main" id="{0D82734B-C548-4CB6-8E48-58F39FC25DF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44071" y="370396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fontScale="92500" lnSpcReduction="2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latin typeface="Arial"/>
                    <a:ea typeface="微软雅黑"/>
                    <a:sym typeface="Arial"/>
                  </a:rPr>
                  <a:t>标题文本预设</a:t>
                </a:r>
              </a:p>
            </p:txBody>
          </p:sp>
        </p:grpSp>
        <p:grpSp>
          <p:nvGrpSpPr>
            <p:cNvPr id="14" name="ïšḻídê">
              <a:extLst>
                <a:ext uri="{FF2B5EF4-FFF2-40B4-BE49-F238E27FC236}">
                  <a16:creationId xmlns:a16="http://schemas.microsoft.com/office/drawing/2014/main" id="{C962C826-0E2A-4A61-B3D7-9D83EEFC080A}"/>
                </a:ext>
              </a:extLst>
            </p:cNvPr>
            <p:cNvGrpSpPr/>
            <p:nvPr/>
          </p:nvGrpSpPr>
          <p:grpSpPr>
            <a:xfrm>
              <a:off x="3807337" y="1458950"/>
              <a:ext cx="2108063" cy="970279"/>
              <a:chOff x="1944071" y="3703963"/>
              <a:chExt cx="2108063" cy="970279"/>
            </a:xfrm>
          </p:grpSpPr>
          <p:sp>
            <p:nvSpPr>
              <p:cNvPr id="36" name="îśľîḓê">
                <a:extLst>
                  <a:ext uri="{FF2B5EF4-FFF2-40B4-BE49-F238E27FC236}">
                    <a16:creationId xmlns:a16="http://schemas.microsoft.com/office/drawing/2014/main" id="{F3DA953D-C474-4EDC-8FE1-CF2B8907D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071" y="4116843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latin typeface="Arial"/>
                    <a:ea typeface="微软雅黑"/>
                    <a:sym typeface="Arial"/>
                  </a:rPr>
                  <a:t>此部分内容作为文字排版</a:t>
                </a:r>
              </a:p>
            </p:txBody>
          </p:sp>
          <p:sp>
            <p:nvSpPr>
              <p:cNvPr id="37" name="íś1ïḑè">
                <a:extLst>
                  <a:ext uri="{FF2B5EF4-FFF2-40B4-BE49-F238E27FC236}">
                    <a16:creationId xmlns:a16="http://schemas.microsoft.com/office/drawing/2014/main" id="{455FF464-4A07-4A08-A085-0CDE98BE921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44071" y="370396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fontScale="92500" lnSpcReduction="2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latin typeface="Arial"/>
                    <a:ea typeface="微软雅黑"/>
                    <a:sym typeface="Arial"/>
                  </a:rPr>
                  <a:t>标题文本预设</a:t>
                </a:r>
                <a:endParaRPr lang="zh-CN" altLang="en-US" sz="1800" b="1" dirty="0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5" name="ïṥlîdé">
              <a:extLst>
                <a:ext uri="{FF2B5EF4-FFF2-40B4-BE49-F238E27FC236}">
                  <a16:creationId xmlns:a16="http://schemas.microsoft.com/office/drawing/2014/main" id="{95568CA9-5DB8-41B4-AFCA-FB17560C2627}"/>
                </a:ext>
              </a:extLst>
            </p:cNvPr>
            <p:cNvGrpSpPr/>
            <p:nvPr/>
          </p:nvGrpSpPr>
          <p:grpSpPr>
            <a:xfrm>
              <a:off x="6406521" y="1458950"/>
              <a:ext cx="2108063" cy="970279"/>
              <a:chOff x="1944071" y="3703963"/>
              <a:chExt cx="2108063" cy="970279"/>
            </a:xfrm>
          </p:grpSpPr>
          <p:sp>
            <p:nvSpPr>
              <p:cNvPr id="34" name="iṣľîḑê">
                <a:extLst>
                  <a:ext uri="{FF2B5EF4-FFF2-40B4-BE49-F238E27FC236}">
                    <a16:creationId xmlns:a16="http://schemas.microsoft.com/office/drawing/2014/main" id="{3547420E-F768-40C1-93F5-8ABE958C1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071" y="4116843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latin typeface="Arial"/>
                    <a:ea typeface="微软雅黑"/>
                    <a:sym typeface="Arial"/>
                  </a:rPr>
                  <a:t>此部分内容作为文字排</a:t>
                </a:r>
              </a:p>
            </p:txBody>
          </p:sp>
          <p:sp>
            <p:nvSpPr>
              <p:cNvPr id="35" name="îšlïdè">
                <a:extLst>
                  <a:ext uri="{FF2B5EF4-FFF2-40B4-BE49-F238E27FC236}">
                    <a16:creationId xmlns:a16="http://schemas.microsoft.com/office/drawing/2014/main" id="{1AF75B20-0027-495B-9BDF-E3EA149CC11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44071" y="370396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fontScale="92500" lnSpcReduction="2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latin typeface="Arial"/>
                    <a:ea typeface="微软雅黑"/>
                    <a:sym typeface="Arial"/>
                  </a:rPr>
                  <a:t>标题文本预设</a:t>
                </a:r>
                <a:endParaRPr lang="zh-CN" altLang="en-US" sz="1800" b="1" dirty="0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6" name="îşlîḍè">
              <a:extLst>
                <a:ext uri="{FF2B5EF4-FFF2-40B4-BE49-F238E27FC236}">
                  <a16:creationId xmlns:a16="http://schemas.microsoft.com/office/drawing/2014/main" id="{013CFB63-D692-4736-9155-8263E4BA5466}"/>
                </a:ext>
              </a:extLst>
            </p:cNvPr>
            <p:cNvGrpSpPr/>
            <p:nvPr/>
          </p:nvGrpSpPr>
          <p:grpSpPr>
            <a:xfrm>
              <a:off x="9077800" y="1458950"/>
              <a:ext cx="2108063" cy="970279"/>
              <a:chOff x="1944071" y="3703963"/>
              <a:chExt cx="2108063" cy="970279"/>
            </a:xfrm>
          </p:grpSpPr>
          <p:sp>
            <p:nvSpPr>
              <p:cNvPr id="32" name="î$ḷiḍé">
                <a:extLst>
                  <a:ext uri="{FF2B5EF4-FFF2-40B4-BE49-F238E27FC236}">
                    <a16:creationId xmlns:a16="http://schemas.microsoft.com/office/drawing/2014/main" id="{5C65D1D9-21E3-4AA5-B15E-28D2B47FC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071" y="4116843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latin typeface="Arial"/>
                    <a:ea typeface="微软雅黑"/>
                    <a:sym typeface="Arial"/>
                  </a:rPr>
                  <a:t>此部分内容作为文字排版）</a:t>
                </a:r>
              </a:p>
            </p:txBody>
          </p:sp>
          <p:sp>
            <p:nvSpPr>
              <p:cNvPr id="33" name="íṣḷïďê">
                <a:extLst>
                  <a:ext uri="{FF2B5EF4-FFF2-40B4-BE49-F238E27FC236}">
                    <a16:creationId xmlns:a16="http://schemas.microsoft.com/office/drawing/2014/main" id="{EB9E10CF-79E6-4F40-A59D-93E7985FBF9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44071" y="370396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fontScale="92500" lnSpcReduction="2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latin typeface="Arial"/>
                    <a:ea typeface="微软雅黑"/>
                    <a:sym typeface="Arial"/>
                  </a:rPr>
                  <a:t>标题文本预设</a:t>
                </a:r>
                <a:endParaRPr lang="zh-CN" altLang="en-US" sz="1800" b="1" dirty="0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7" name="íşlïḑe">
              <a:extLst>
                <a:ext uri="{FF2B5EF4-FFF2-40B4-BE49-F238E27FC236}">
                  <a16:creationId xmlns:a16="http://schemas.microsoft.com/office/drawing/2014/main" id="{5ED66F58-9332-4A6A-8B12-9BA5423A6D69}"/>
                </a:ext>
              </a:extLst>
            </p:cNvPr>
            <p:cNvGrpSpPr/>
            <p:nvPr/>
          </p:nvGrpSpPr>
          <p:grpSpPr>
            <a:xfrm>
              <a:off x="6545881" y="5030676"/>
              <a:ext cx="2108063" cy="970279"/>
              <a:chOff x="1944071" y="3703963"/>
              <a:chExt cx="2108063" cy="970279"/>
            </a:xfrm>
          </p:grpSpPr>
          <p:sp>
            <p:nvSpPr>
              <p:cNvPr id="30" name="iṥḻíḑé">
                <a:extLst>
                  <a:ext uri="{FF2B5EF4-FFF2-40B4-BE49-F238E27FC236}">
                    <a16:creationId xmlns:a16="http://schemas.microsoft.com/office/drawing/2014/main" id="{3D97A026-A74E-43B7-B758-FB75F150F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071" y="4116843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latin typeface="Arial"/>
                    <a:ea typeface="微软雅黑"/>
                    <a:sym typeface="Arial"/>
                  </a:rPr>
                  <a:t>此部分内容作为文字排版</a:t>
                </a:r>
              </a:p>
            </p:txBody>
          </p:sp>
          <p:sp>
            <p:nvSpPr>
              <p:cNvPr id="31" name="íṩļïdé">
                <a:extLst>
                  <a:ext uri="{FF2B5EF4-FFF2-40B4-BE49-F238E27FC236}">
                    <a16:creationId xmlns:a16="http://schemas.microsoft.com/office/drawing/2014/main" id="{B1D7A8CA-A4A1-46D4-85A4-B23E99C49A9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44071" y="370396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fontScale="92500" lnSpcReduction="2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latin typeface="Arial"/>
                    <a:ea typeface="微软雅黑"/>
                    <a:sym typeface="Arial"/>
                  </a:rPr>
                  <a:t>标题文本预设</a:t>
                </a:r>
                <a:endParaRPr lang="zh-CN" altLang="en-US" sz="1800" b="1" dirty="0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8" name="íš1ídè">
              <a:extLst>
                <a:ext uri="{FF2B5EF4-FFF2-40B4-BE49-F238E27FC236}">
                  <a16:creationId xmlns:a16="http://schemas.microsoft.com/office/drawing/2014/main" id="{4075EB1A-4E1E-4AB7-9952-B4B468E9CAB0}"/>
                </a:ext>
              </a:extLst>
            </p:cNvPr>
            <p:cNvGrpSpPr/>
            <p:nvPr/>
          </p:nvGrpSpPr>
          <p:grpSpPr>
            <a:xfrm>
              <a:off x="4125929" y="5030676"/>
              <a:ext cx="2108063" cy="970279"/>
              <a:chOff x="1944071" y="3703963"/>
              <a:chExt cx="2108063" cy="970279"/>
            </a:xfrm>
          </p:grpSpPr>
          <p:sp>
            <p:nvSpPr>
              <p:cNvPr id="28" name="iŝļiďê">
                <a:extLst>
                  <a:ext uri="{FF2B5EF4-FFF2-40B4-BE49-F238E27FC236}">
                    <a16:creationId xmlns:a16="http://schemas.microsoft.com/office/drawing/2014/main" id="{6CBE1848-40AA-4B5D-BA98-C1EA8E79E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071" y="4116843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latin typeface="Arial"/>
                    <a:ea typeface="微软雅黑"/>
                    <a:sym typeface="Arial"/>
                  </a:rPr>
                  <a:t>此部分内容作为文字排版</a:t>
                </a:r>
              </a:p>
            </p:txBody>
          </p:sp>
          <p:sp>
            <p:nvSpPr>
              <p:cNvPr id="29" name="îṧlidé">
                <a:extLst>
                  <a:ext uri="{FF2B5EF4-FFF2-40B4-BE49-F238E27FC236}">
                    <a16:creationId xmlns:a16="http://schemas.microsoft.com/office/drawing/2014/main" id="{72E21870-4E92-4ADF-9529-DE854C6ADA5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44071" y="370396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fontScale="92500" lnSpcReduction="2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latin typeface="Arial"/>
                    <a:ea typeface="微软雅黑"/>
                    <a:sym typeface="Arial"/>
                  </a:rPr>
                  <a:t>标题文本预设</a:t>
                </a:r>
                <a:endParaRPr lang="zh-CN" altLang="en-US" sz="1800" b="1" dirty="0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9" name="îṧliḓé">
              <a:extLst>
                <a:ext uri="{FF2B5EF4-FFF2-40B4-BE49-F238E27FC236}">
                  <a16:creationId xmlns:a16="http://schemas.microsoft.com/office/drawing/2014/main" id="{35F85B4B-DEA3-4015-A3F7-97A86D89EFF8}"/>
                </a:ext>
              </a:extLst>
            </p:cNvPr>
            <p:cNvGrpSpPr/>
            <p:nvPr/>
          </p:nvGrpSpPr>
          <p:grpSpPr>
            <a:xfrm>
              <a:off x="1588485" y="5030676"/>
              <a:ext cx="2108063" cy="970279"/>
              <a:chOff x="1944071" y="3703963"/>
              <a:chExt cx="2108063" cy="970279"/>
            </a:xfrm>
          </p:grpSpPr>
          <p:sp>
            <p:nvSpPr>
              <p:cNvPr id="26" name="iśḷîḑe">
                <a:extLst>
                  <a:ext uri="{FF2B5EF4-FFF2-40B4-BE49-F238E27FC236}">
                    <a16:creationId xmlns:a16="http://schemas.microsoft.com/office/drawing/2014/main" id="{2D30D040-127B-46D3-BEEA-E9D3FFFC6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071" y="4116843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latin typeface="Arial"/>
                    <a:ea typeface="微软雅黑"/>
                    <a:sym typeface="Arial"/>
                  </a:rPr>
                  <a:t>此部分内容作为文字排版</a:t>
                </a:r>
              </a:p>
            </p:txBody>
          </p:sp>
          <p:sp>
            <p:nvSpPr>
              <p:cNvPr id="27" name="îśļîḍe">
                <a:extLst>
                  <a:ext uri="{FF2B5EF4-FFF2-40B4-BE49-F238E27FC236}">
                    <a16:creationId xmlns:a16="http://schemas.microsoft.com/office/drawing/2014/main" id="{0532FB7B-329B-4625-9387-424ECDDE067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44071" y="370396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fontScale="92500" lnSpcReduction="2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latin typeface="Arial"/>
                    <a:ea typeface="微软雅黑"/>
                    <a:sym typeface="Arial"/>
                  </a:rPr>
                  <a:t>标题文本预设</a:t>
                </a:r>
                <a:endParaRPr lang="zh-CN" altLang="en-US" sz="1800" b="1" dirty="0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0" name="î$ļíḋé">
              <a:extLst>
                <a:ext uri="{FF2B5EF4-FFF2-40B4-BE49-F238E27FC236}">
                  <a16:creationId xmlns:a16="http://schemas.microsoft.com/office/drawing/2014/main" id="{30837597-800E-44C8-A808-D78DEE74CD29}"/>
                </a:ext>
              </a:extLst>
            </p:cNvPr>
            <p:cNvGrpSpPr/>
            <p:nvPr/>
          </p:nvGrpSpPr>
          <p:grpSpPr>
            <a:xfrm>
              <a:off x="8771438" y="5030676"/>
              <a:ext cx="2108063" cy="970279"/>
              <a:chOff x="1944071" y="3703963"/>
              <a:chExt cx="2108063" cy="970279"/>
            </a:xfrm>
          </p:grpSpPr>
          <p:sp>
            <p:nvSpPr>
              <p:cNvPr id="24" name="iślîḑé">
                <a:extLst>
                  <a:ext uri="{FF2B5EF4-FFF2-40B4-BE49-F238E27FC236}">
                    <a16:creationId xmlns:a16="http://schemas.microsoft.com/office/drawing/2014/main" id="{E9C4A962-ECC5-4521-9A5A-DE0229668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071" y="4116843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latin typeface="Arial"/>
                    <a:ea typeface="微软雅黑"/>
                    <a:sym typeface="Arial"/>
                  </a:rPr>
                  <a:t>此部分内容作为文字排版</a:t>
                </a:r>
              </a:p>
            </p:txBody>
          </p:sp>
          <p:sp>
            <p:nvSpPr>
              <p:cNvPr id="25" name="îŝ1idê">
                <a:extLst>
                  <a:ext uri="{FF2B5EF4-FFF2-40B4-BE49-F238E27FC236}">
                    <a16:creationId xmlns:a16="http://schemas.microsoft.com/office/drawing/2014/main" id="{C767157B-6272-4715-91E0-A7C01D30852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44071" y="370396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fontScale="92500" lnSpcReduction="2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latin typeface="Arial"/>
                    <a:ea typeface="微软雅黑"/>
                    <a:sym typeface="Arial"/>
                  </a:rPr>
                  <a:t>标题文本预设</a:t>
                </a:r>
                <a:endParaRPr lang="zh-CN" altLang="en-US" sz="1800" b="1" dirty="0">
                  <a:latin typeface="Arial"/>
                  <a:ea typeface="微软雅黑"/>
                  <a:sym typeface="Arial"/>
                </a:endParaRPr>
              </a:p>
            </p:txBody>
          </p:sp>
        </p:grp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7E7D5301-C713-4C8F-8E77-9984C6A1590A}"/>
                </a:ext>
              </a:extLst>
            </p:cNvPr>
            <p:cNvCxnSpPr/>
            <p:nvPr/>
          </p:nvCxnSpPr>
          <p:spPr>
            <a:xfrm>
              <a:off x="3863752" y="5030676"/>
              <a:ext cx="0" cy="970279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741F279-6D95-4912-8AAA-95E3F609998E}"/>
                </a:ext>
              </a:extLst>
            </p:cNvPr>
            <p:cNvCxnSpPr/>
            <p:nvPr/>
          </p:nvCxnSpPr>
          <p:spPr>
            <a:xfrm>
              <a:off x="6416452" y="5030676"/>
              <a:ext cx="0" cy="970279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3202634E-8AFF-4D99-B012-1865F37E1875}"/>
                </a:ext>
              </a:extLst>
            </p:cNvPr>
            <p:cNvCxnSpPr/>
            <p:nvPr/>
          </p:nvCxnSpPr>
          <p:spPr>
            <a:xfrm>
              <a:off x="8712550" y="5030676"/>
              <a:ext cx="0" cy="970279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1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f6f470a-adaa-47b9-b23b-99f66dd82de9" descr="VhkAAB+LCAAAAAAABADtl1tv2jAUx7+Lt72xKr5QIG9AYUPTNgTVLpp4yMCApVyQY6q2KN+9Nrlgk6Skk5AWgXgp9v/Y5/zPwT91B96Lpw0FNph6Dhd3zFlxxxsJ6oEGGC2A7W9dtwF6zF8wf/WJB9tNCOw/uyxM3/nJxPqH426pivWZYI4bf7Vz+lT2lfnM23qJzLqx5JLzqC1BK15ki4VLddnIF5Q/ZDdAtbb/eyq4vGAYcM8R8sKdFX0AyRawsYyNVPCCPsqgBriP00rzSdJTBhTWqTZUmeMgFCzwDxFjR/pGZUoFxR4FHaQyLcoFmztu12Ur36O+yrgXCBEo/z8HnD0HvjC3ZX1UzNdy/wulm8TAKXuWFy4dN6SpDWtnQ7/Ji9Lq9gtQhk2o6wj2YCiMNQiirK5MpOw4ljWMk2eZmwd3ZK0ya8PkqFFq0D19FG+zVEXofhY1v6yYfTrqAD31JIW35Z3a8k9TcRSsV/N9uQyp+DWmfC6z6T0Z9qvfQTOvOXQE2B81xe/yU6y8xjgF3qDsHlOffCseuNja4nnT5+bV/piTdtytvPFFjZsVtC57sPqBG/DTD1Yqy+1LJ9icTqjyLRVNVn/l4wJJE1uwLavj23Atpe+Gw2a3j7oDkBYAo6LHKD2m6mN0pK8ydPuQ/Kh154cy9Eb3OFuthU/DMFmOM7VKWjfLlWK0JV58vS3/OUeaBkfQxXEEVeEIqsYRZHAE1Zcj6MqRc3GkbN70uTnNEaRzBNWEIy3SaWFomRgZ3N62UCFG0BUj9cFIy8AIvjiM4CoYwdUwgg2M4PpiBF8xci6MlM2bPjenMYJ1jOCaYIRA2EG4Y2Ck37rr4uL/RvAVI/XBSLutY4RcHEZIFYyQahghBkZIfTFCrhg5F0bK5k2fm9MYITpGSE0wApuw04ZtbHBk0FKfQo6Qy+PILHoBWCxf1VYZAAA=">
            <a:extLst>
              <a:ext uri="{FF2B5EF4-FFF2-40B4-BE49-F238E27FC236}">
                <a16:creationId xmlns:a16="http://schemas.microsoft.com/office/drawing/2014/main" id="{01DB0BED-D79C-4004-BCC3-AE40B3558CD9}"/>
              </a:ext>
            </a:extLst>
          </p:cNvPr>
          <p:cNvGrpSpPr>
            <a:grpSpLocks noChangeAspect="1"/>
          </p:cNvGrpSpPr>
          <p:nvPr/>
        </p:nvGrpSpPr>
        <p:grpSpPr>
          <a:xfrm>
            <a:off x="148161" y="339288"/>
            <a:ext cx="4423839" cy="4417293"/>
            <a:chOff x="3413919" y="750888"/>
            <a:chExt cx="5364163" cy="5356225"/>
          </a:xfrm>
        </p:grpSpPr>
        <p:sp>
          <p:nvSpPr>
            <p:cNvPr id="3" name="RelativeShape4">
              <a:extLst>
                <a:ext uri="{FF2B5EF4-FFF2-40B4-BE49-F238E27FC236}">
                  <a16:creationId xmlns:a16="http://schemas.microsoft.com/office/drawing/2014/main" id="{603B426B-EB0C-45F1-80D4-E44627062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9769" y="1079501"/>
              <a:ext cx="944563" cy="389175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RelativeShape3">
              <a:extLst>
                <a:ext uri="{FF2B5EF4-FFF2-40B4-BE49-F238E27FC236}">
                  <a16:creationId xmlns:a16="http://schemas.microsoft.com/office/drawing/2014/main" id="{8EEEEDC1-A09F-45F8-BB62-AFA35434F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5206" y="1079501"/>
              <a:ext cx="944563" cy="389175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" name="RelativeShape2">
              <a:extLst>
                <a:ext uri="{FF2B5EF4-FFF2-40B4-BE49-F238E27FC236}">
                  <a16:creationId xmlns:a16="http://schemas.microsoft.com/office/drawing/2014/main" id="{D44E8042-412F-42F1-B472-AC3A9C30B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0643" y="1079501"/>
              <a:ext cx="944563" cy="389175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RelativeShape1">
              <a:extLst>
                <a:ext uri="{FF2B5EF4-FFF2-40B4-BE49-F238E27FC236}">
                  <a16:creationId xmlns:a16="http://schemas.microsoft.com/office/drawing/2014/main" id="{75B86087-C520-4273-AE14-606A728FF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194" y="1079501"/>
              <a:ext cx="944563" cy="389175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4BF1E48-E891-4630-AB90-9B7D30162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2056" y="2384426"/>
              <a:ext cx="2155825" cy="2152650"/>
            </a:xfrm>
            <a:custGeom>
              <a:avLst/>
              <a:gdLst>
                <a:gd name="T0" fmla="*/ 119 w 233"/>
                <a:gd name="T1" fmla="*/ 231 h 233"/>
                <a:gd name="T2" fmla="*/ 138 w 233"/>
                <a:gd name="T3" fmla="*/ 229 h 233"/>
                <a:gd name="T4" fmla="*/ 88 w 233"/>
                <a:gd name="T5" fmla="*/ 229 h 233"/>
                <a:gd name="T6" fmla="*/ 104 w 233"/>
                <a:gd name="T7" fmla="*/ 229 h 233"/>
                <a:gd name="T8" fmla="*/ 166 w 233"/>
                <a:gd name="T9" fmla="*/ 218 h 233"/>
                <a:gd name="T10" fmla="*/ 152 w 233"/>
                <a:gd name="T11" fmla="*/ 227 h 233"/>
                <a:gd name="T12" fmla="*/ 58 w 233"/>
                <a:gd name="T13" fmla="*/ 214 h 233"/>
                <a:gd name="T14" fmla="*/ 73 w 233"/>
                <a:gd name="T15" fmla="*/ 224 h 233"/>
                <a:gd name="T16" fmla="*/ 58 w 233"/>
                <a:gd name="T17" fmla="*/ 214 h 233"/>
                <a:gd name="T18" fmla="*/ 179 w 233"/>
                <a:gd name="T19" fmla="*/ 213 h 233"/>
                <a:gd name="T20" fmla="*/ 194 w 233"/>
                <a:gd name="T21" fmla="*/ 201 h 233"/>
                <a:gd name="T22" fmla="*/ 32 w 233"/>
                <a:gd name="T23" fmla="*/ 197 h 233"/>
                <a:gd name="T24" fmla="*/ 46 w 233"/>
                <a:gd name="T25" fmla="*/ 206 h 233"/>
                <a:gd name="T26" fmla="*/ 213 w 233"/>
                <a:gd name="T27" fmla="*/ 177 h 233"/>
                <a:gd name="T28" fmla="*/ 205 w 233"/>
                <a:gd name="T29" fmla="*/ 191 h 233"/>
                <a:gd name="T30" fmla="*/ 14 w 233"/>
                <a:gd name="T31" fmla="*/ 169 h 233"/>
                <a:gd name="T32" fmla="*/ 23 w 233"/>
                <a:gd name="T33" fmla="*/ 185 h 233"/>
                <a:gd name="T34" fmla="*/ 14 w 233"/>
                <a:gd name="T35" fmla="*/ 169 h 233"/>
                <a:gd name="T36" fmla="*/ 221 w 233"/>
                <a:gd name="T37" fmla="*/ 164 h 233"/>
                <a:gd name="T38" fmla="*/ 227 w 233"/>
                <a:gd name="T39" fmla="*/ 147 h 233"/>
                <a:gd name="T40" fmla="*/ 2 w 233"/>
                <a:gd name="T41" fmla="*/ 140 h 233"/>
                <a:gd name="T42" fmla="*/ 9 w 233"/>
                <a:gd name="T43" fmla="*/ 155 h 233"/>
                <a:gd name="T44" fmla="*/ 0 w 233"/>
                <a:gd name="T45" fmla="*/ 108 h 233"/>
                <a:gd name="T46" fmla="*/ 1 w 233"/>
                <a:gd name="T47" fmla="*/ 126 h 233"/>
                <a:gd name="T48" fmla="*/ 1 w 233"/>
                <a:gd name="T49" fmla="*/ 106 h 233"/>
                <a:gd name="T50" fmla="*/ 229 w 233"/>
                <a:gd name="T51" fmla="*/ 101 h 233"/>
                <a:gd name="T52" fmla="*/ 230 w 233"/>
                <a:gd name="T53" fmla="*/ 134 h 233"/>
                <a:gd name="T54" fmla="*/ 230 w 233"/>
                <a:gd name="T55" fmla="*/ 99 h 233"/>
                <a:gd name="T56" fmla="*/ 3 w 233"/>
                <a:gd name="T57" fmla="*/ 93 h 233"/>
                <a:gd name="T58" fmla="*/ 9 w 233"/>
                <a:gd name="T59" fmla="*/ 75 h 233"/>
                <a:gd name="T60" fmla="*/ 220 w 233"/>
                <a:gd name="T61" fmla="*/ 70 h 233"/>
                <a:gd name="T62" fmla="*/ 228 w 233"/>
                <a:gd name="T63" fmla="*/ 85 h 233"/>
                <a:gd name="T64" fmla="*/ 22 w 233"/>
                <a:gd name="T65" fmla="*/ 47 h 233"/>
                <a:gd name="T66" fmla="*/ 16 w 233"/>
                <a:gd name="T67" fmla="*/ 63 h 233"/>
                <a:gd name="T68" fmla="*/ 205 w 233"/>
                <a:gd name="T69" fmla="*/ 41 h 233"/>
                <a:gd name="T70" fmla="*/ 214 w 233"/>
                <a:gd name="T71" fmla="*/ 57 h 233"/>
                <a:gd name="T72" fmla="*/ 205 w 233"/>
                <a:gd name="T73" fmla="*/ 41 h 233"/>
                <a:gd name="T74" fmla="*/ 33 w 233"/>
                <a:gd name="T75" fmla="*/ 37 h 233"/>
                <a:gd name="T76" fmla="*/ 47 w 233"/>
                <a:gd name="T77" fmla="*/ 24 h 233"/>
                <a:gd name="T78" fmla="*/ 180 w 233"/>
                <a:gd name="T79" fmla="*/ 22 h 233"/>
                <a:gd name="T80" fmla="*/ 195 w 233"/>
                <a:gd name="T81" fmla="*/ 30 h 233"/>
                <a:gd name="T82" fmla="*/ 73 w 233"/>
                <a:gd name="T83" fmla="*/ 8 h 233"/>
                <a:gd name="T84" fmla="*/ 60 w 233"/>
                <a:gd name="T85" fmla="*/ 18 h 233"/>
                <a:gd name="T86" fmla="*/ 152 w 233"/>
                <a:gd name="T87" fmla="*/ 5 h 233"/>
                <a:gd name="T88" fmla="*/ 167 w 233"/>
                <a:gd name="T89" fmla="*/ 14 h 233"/>
                <a:gd name="T90" fmla="*/ 152 w 233"/>
                <a:gd name="T91" fmla="*/ 5 h 233"/>
                <a:gd name="T92" fmla="*/ 87 w 233"/>
                <a:gd name="T93" fmla="*/ 5 h 233"/>
                <a:gd name="T94" fmla="*/ 106 w 233"/>
                <a:gd name="T95" fmla="*/ 2 h 233"/>
                <a:gd name="T96" fmla="*/ 121 w 233"/>
                <a:gd name="T97" fmla="*/ 3 h 233"/>
                <a:gd name="T98" fmla="*/ 137 w 233"/>
                <a:gd name="T99" fmla="*/ 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3" h="233">
                  <a:moveTo>
                    <a:pt x="136" y="228"/>
                  </a:moveTo>
                  <a:cubicBezTo>
                    <a:pt x="136" y="228"/>
                    <a:pt x="136" y="228"/>
                    <a:pt x="136" y="228"/>
                  </a:cubicBezTo>
                  <a:cubicBezTo>
                    <a:pt x="131" y="229"/>
                    <a:pt x="125" y="230"/>
                    <a:pt x="120" y="230"/>
                  </a:cubicBezTo>
                  <a:cubicBezTo>
                    <a:pt x="119" y="230"/>
                    <a:pt x="119" y="231"/>
                    <a:pt x="119" y="231"/>
                  </a:cubicBezTo>
                  <a:cubicBezTo>
                    <a:pt x="119" y="232"/>
                    <a:pt x="119" y="233"/>
                    <a:pt x="120" y="233"/>
                  </a:cubicBezTo>
                  <a:cubicBezTo>
                    <a:pt x="120" y="233"/>
                    <a:pt x="120" y="233"/>
                    <a:pt x="120" y="233"/>
                  </a:cubicBezTo>
                  <a:cubicBezTo>
                    <a:pt x="126" y="233"/>
                    <a:pt x="131" y="232"/>
                    <a:pt x="136" y="231"/>
                  </a:cubicBezTo>
                  <a:cubicBezTo>
                    <a:pt x="137" y="231"/>
                    <a:pt x="138" y="230"/>
                    <a:pt x="138" y="229"/>
                  </a:cubicBezTo>
                  <a:cubicBezTo>
                    <a:pt x="137" y="229"/>
                    <a:pt x="137" y="228"/>
                    <a:pt x="136" y="228"/>
                  </a:cubicBezTo>
                  <a:moveTo>
                    <a:pt x="88" y="226"/>
                  </a:moveTo>
                  <a:cubicBezTo>
                    <a:pt x="88" y="226"/>
                    <a:pt x="87" y="227"/>
                    <a:pt x="87" y="228"/>
                  </a:cubicBezTo>
                  <a:cubicBezTo>
                    <a:pt x="87" y="228"/>
                    <a:pt x="87" y="229"/>
                    <a:pt x="88" y="229"/>
                  </a:cubicBezTo>
                  <a:cubicBezTo>
                    <a:pt x="93" y="231"/>
                    <a:pt x="98" y="232"/>
                    <a:pt x="104" y="232"/>
                  </a:cubicBezTo>
                  <a:cubicBezTo>
                    <a:pt x="104" y="232"/>
                    <a:pt x="104" y="232"/>
                    <a:pt x="104" y="232"/>
                  </a:cubicBezTo>
                  <a:cubicBezTo>
                    <a:pt x="105" y="232"/>
                    <a:pt x="105" y="232"/>
                    <a:pt x="105" y="231"/>
                  </a:cubicBezTo>
                  <a:cubicBezTo>
                    <a:pt x="106" y="230"/>
                    <a:pt x="105" y="229"/>
                    <a:pt x="104" y="229"/>
                  </a:cubicBezTo>
                  <a:cubicBezTo>
                    <a:pt x="99" y="229"/>
                    <a:pt x="94" y="228"/>
                    <a:pt x="89" y="227"/>
                  </a:cubicBezTo>
                  <a:cubicBezTo>
                    <a:pt x="88" y="226"/>
                    <a:pt x="88" y="226"/>
                    <a:pt x="88" y="226"/>
                  </a:cubicBezTo>
                  <a:moveTo>
                    <a:pt x="167" y="218"/>
                  </a:moveTo>
                  <a:cubicBezTo>
                    <a:pt x="166" y="218"/>
                    <a:pt x="166" y="218"/>
                    <a:pt x="166" y="218"/>
                  </a:cubicBezTo>
                  <a:cubicBezTo>
                    <a:pt x="161" y="221"/>
                    <a:pt x="156" y="223"/>
                    <a:pt x="151" y="224"/>
                  </a:cubicBezTo>
                  <a:cubicBezTo>
                    <a:pt x="150" y="225"/>
                    <a:pt x="150" y="225"/>
                    <a:pt x="150" y="226"/>
                  </a:cubicBezTo>
                  <a:cubicBezTo>
                    <a:pt x="150" y="227"/>
                    <a:pt x="151" y="227"/>
                    <a:pt x="152" y="227"/>
                  </a:cubicBezTo>
                  <a:cubicBezTo>
                    <a:pt x="152" y="227"/>
                    <a:pt x="152" y="227"/>
                    <a:pt x="152" y="227"/>
                  </a:cubicBezTo>
                  <a:cubicBezTo>
                    <a:pt x="157" y="226"/>
                    <a:pt x="162" y="223"/>
                    <a:pt x="167" y="221"/>
                  </a:cubicBezTo>
                  <a:cubicBezTo>
                    <a:pt x="168" y="221"/>
                    <a:pt x="168" y="220"/>
                    <a:pt x="168" y="219"/>
                  </a:cubicBezTo>
                  <a:cubicBezTo>
                    <a:pt x="168" y="219"/>
                    <a:pt x="167" y="218"/>
                    <a:pt x="167" y="218"/>
                  </a:cubicBezTo>
                  <a:moveTo>
                    <a:pt x="58" y="214"/>
                  </a:moveTo>
                  <a:cubicBezTo>
                    <a:pt x="58" y="214"/>
                    <a:pt x="57" y="215"/>
                    <a:pt x="57" y="215"/>
                  </a:cubicBezTo>
                  <a:cubicBezTo>
                    <a:pt x="57" y="216"/>
                    <a:pt x="57" y="217"/>
                    <a:pt x="58" y="217"/>
                  </a:cubicBezTo>
                  <a:cubicBezTo>
                    <a:pt x="62" y="220"/>
                    <a:pt x="67" y="222"/>
                    <a:pt x="72" y="224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24"/>
                    <a:pt x="74" y="224"/>
                    <a:pt x="74" y="224"/>
                  </a:cubicBezTo>
                  <a:cubicBezTo>
                    <a:pt x="75" y="223"/>
                    <a:pt x="74" y="222"/>
                    <a:pt x="73" y="222"/>
                  </a:cubicBezTo>
                  <a:cubicBezTo>
                    <a:pt x="69" y="220"/>
                    <a:pt x="64" y="217"/>
                    <a:pt x="59" y="215"/>
                  </a:cubicBezTo>
                  <a:cubicBezTo>
                    <a:pt x="59" y="214"/>
                    <a:pt x="59" y="214"/>
                    <a:pt x="58" y="214"/>
                  </a:cubicBezTo>
                  <a:moveTo>
                    <a:pt x="193" y="200"/>
                  </a:moveTo>
                  <a:cubicBezTo>
                    <a:pt x="193" y="200"/>
                    <a:pt x="192" y="200"/>
                    <a:pt x="192" y="201"/>
                  </a:cubicBezTo>
                  <a:cubicBezTo>
                    <a:pt x="188" y="204"/>
                    <a:pt x="184" y="208"/>
                    <a:pt x="180" y="211"/>
                  </a:cubicBezTo>
                  <a:cubicBezTo>
                    <a:pt x="179" y="211"/>
                    <a:pt x="179" y="212"/>
                    <a:pt x="179" y="213"/>
                  </a:cubicBezTo>
                  <a:cubicBezTo>
                    <a:pt x="180" y="213"/>
                    <a:pt x="180" y="213"/>
                    <a:pt x="180" y="213"/>
                  </a:cubicBezTo>
                  <a:cubicBezTo>
                    <a:pt x="181" y="213"/>
                    <a:pt x="181" y="213"/>
                    <a:pt x="181" y="213"/>
                  </a:cubicBezTo>
                  <a:cubicBezTo>
                    <a:pt x="186" y="210"/>
                    <a:pt x="190" y="207"/>
                    <a:pt x="194" y="203"/>
                  </a:cubicBezTo>
                  <a:cubicBezTo>
                    <a:pt x="195" y="202"/>
                    <a:pt x="195" y="201"/>
                    <a:pt x="194" y="201"/>
                  </a:cubicBezTo>
                  <a:cubicBezTo>
                    <a:pt x="194" y="201"/>
                    <a:pt x="194" y="200"/>
                    <a:pt x="193" y="200"/>
                  </a:cubicBezTo>
                  <a:moveTo>
                    <a:pt x="33" y="195"/>
                  </a:moveTo>
                  <a:cubicBezTo>
                    <a:pt x="33" y="195"/>
                    <a:pt x="32" y="195"/>
                    <a:pt x="32" y="195"/>
                  </a:cubicBezTo>
                  <a:cubicBezTo>
                    <a:pt x="32" y="196"/>
                    <a:pt x="32" y="197"/>
                    <a:pt x="32" y="197"/>
                  </a:cubicBezTo>
                  <a:cubicBezTo>
                    <a:pt x="36" y="201"/>
                    <a:pt x="40" y="205"/>
                    <a:pt x="44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6" y="208"/>
                    <a:pt x="46" y="208"/>
                    <a:pt x="46" y="208"/>
                  </a:cubicBezTo>
                  <a:cubicBezTo>
                    <a:pt x="47" y="207"/>
                    <a:pt x="47" y="206"/>
                    <a:pt x="46" y="206"/>
                  </a:cubicBezTo>
                  <a:cubicBezTo>
                    <a:pt x="42" y="202"/>
                    <a:pt x="38" y="199"/>
                    <a:pt x="34" y="195"/>
                  </a:cubicBezTo>
                  <a:cubicBezTo>
                    <a:pt x="34" y="195"/>
                    <a:pt x="34" y="195"/>
                    <a:pt x="33" y="195"/>
                  </a:cubicBezTo>
                  <a:moveTo>
                    <a:pt x="214" y="176"/>
                  </a:moveTo>
                  <a:cubicBezTo>
                    <a:pt x="213" y="176"/>
                    <a:pt x="213" y="176"/>
                    <a:pt x="213" y="177"/>
                  </a:cubicBezTo>
                  <a:cubicBezTo>
                    <a:pt x="210" y="181"/>
                    <a:pt x="207" y="185"/>
                    <a:pt x="203" y="189"/>
                  </a:cubicBezTo>
                  <a:cubicBezTo>
                    <a:pt x="203" y="190"/>
                    <a:pt x="203" y="191"/>
                    <a:pt x="203" y="191"/>
                  </a:cubicBezTo>
                  <a:cubicBezTo>
                    <a:pt x="204" y="192"/>
                    <a:pt x="204" y="192"/>
                    <a:pt x="204" y="192"/>
                  </a:cubicBezTo>
                  <a:cubicBezTo>
                    <a:pt x="205" y="192"/>
                    <a:pt x="205" y="192"/>
                    <a:pt x="205" y="191"/>
                  </a:cubicBezTo>
                  <a:cubicBezTo>
                    <a:pt x="209" y="187"/>
                    <a:pt x="212" y="183"/>
                    <a:pt x="215" y="178"/>
                  </a:cubicBezTo>
                  <a:cubicBezTo>
                    <a:pt x="215" y="177"/>
                    <a:pt x="215" y="176"/>
                    <a:pt x="215" y="176"/>
                  </a:cubicBezTo>
                  <a:cubicBezTo>
                    <a:pt x="214" y="176"/>
                    <a:pt x="214" y="176"/>
                    <a:pt x="214" y="176"/>
                  </a:cubicBezTo>
                  <a:moveTo>
                    <a:pt x="14" y="169"/>
                  </a:moveTo>
                  <a:cubicBezTo>
                    <a:pt x="14" y="169"/>
                    <a:pt x="14" y="169"/>
                    <a:pt x="14" y="169"/>
                  </a:cubicBezTo>
                  <a:cubicBezTo>
                    <a:pt x="13" y="169"/>
                    <a:pt x="13" y="170"/>
                    <a:pt x="13" y="171"/>
                  </a:cubicBezTo>
                  <a:cubicBezTo>
                    <a:pt x="16" y="176"/>
                    <a:pt x="19" y="180"/>
                    <a:pt x="22" y="185"/>
                  </a:cubicBezTo>
                  <a:cubicBezTo>
                    <a:pt x="22" y="185"/>
                    <a:pt x="22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4" y="183"/>
                  </a:cubicBezTo>
                  <a:cubicBezTo>
                    <a:pt x="21" y="179"/>
                    <a:pt x="18" y="174"/>
                    <a:pt x="16" y="169"/>
                  </a:cubicBezTo>
                  <a:cubicBezTo>
                    <a:pt x="15" y="169"/>
                    <a:pt x="15" y="169"/>
                    <a:pt x="14" y="169"/>
                  </a:cubicBezTo>
                  <a:moveTo>
                    <a:pt x="227" y="147"/>
                  </a:moveTo>
                  <a:cubicBezTo>
                    <a:pt x="226" y="147"/>
                    <a:pt x="226" y="147"/>
                    <a:pt x="225" y="148"/>
                  </a:cubicBezTo>
                  <a:cubicBezTo>
                    <a:pt x="224" y="153"/>
                    <a:pt x="222" y="158"/>
                    <a:pt x="220" y="163"/>
                  </a:cubicBezTo>
                  <a:cubicBezTo>
                    <a:pt x="220" y="163"/>
                    <a:pt x="220" y="164"/>
                    <a:pt x="221" y="164"/>
                  </a:cubicBezTo>
                  <a:cubicBezTo>
                    <a:pt x="221" y="165"/>
                    <a:pt x="221" y="165"/>
                    <a:pt x="221" y="165"/>
                  </a:cubicBezTo>
                  <a:cubicBezTo>
                    <a:pt x="222" y="165"/>
                    <a:pt x="222" y="164"/>
                    <a:pt x="223" y="164"/>
                  </a:cubicBezTo>
                  <a:cubicBezTo>
                    <a:pt x="225" y="159"/>
                    <a:pt x="227" y="154"/>
                    <a:pt x="228" y="148"/>
                  </a:cubicBezTo>
                  <a:cubicBezTo>
                    <a:pt x="229" y="148"/>
                    <a:pt x="228" y="147"/>
                    <a:pt x="227" y="147"/>
                  </a:cubicBezTo>
                  <a:cubicBezTo>
                    <a:pt x="227" y="147"/>
                    <a:pt x="227" y="147"/>
                    <a:pt x="227" y="147"/>
                  </a:cubicBezTo>
                  <a:moveTo>
                    <a:pt x="3" y="138"/>
                  </a:moveTo>
                  <a:cubicBezTo>
                    <a:pt x="3" y="138"/>
                    <a:pt x="3" y="138"/>
                    <a:pt x="3" y="138"/>
                  </a:cubicBezTo>
                  <a:cubicBezTo>
                    <a:pt x="2" y="139"/>
                    <a:pt x="2" y="139"/>
                    <a:pt x="2" y="140"/>
                  </a:cubicBezTo>
                  <a:cubicBezTo>
                    <a:pt x="3" y="146"/>
                    <a:pt x="5" y="151"/>
                    <a:pt x="6" y="156"/>
                  </a:cubicBezTo>
                  <a:cubicBezTo>
                    <a:pt x="7" y="157"/>
                    <a:pt x="7" y="157"/>
                    <a:pt x="8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9" y="157"/>
                    <a:pt x="10" y="156"/>
                    <a:pt x="9" y="155"/>
                  </a:cubicBezTo>
                  <a:cubicBezTo>
                    <a:pt x="7" y="150"/>
                    <a:pt x="6" y="145"/>
                    <a:pt x="5" y="140"/>
                  </a:cubicBezTo>
                  <a:cubicBezTo>
                    <a:pt x="5" y="139"/>
                    <a:pt x="4" y="138"/>
                    <a:pt x="3" y="138"/>
                  </a:cubicBezTo>
                  <a:moveTo>
                    <a:pt x="1" y="106"/>
                  </a:moveTo>
                  <a:cubicBezTo>
                    <a:pt x="1" y="106"/>
                    <a:pt x="0" y="107"/>
                    <a:pt x="0" y="108"/>
                  </a:cubicBezTo>
                  <a:cubicBezTo>
                    <a:pt x="0" y="111"/>
                    <a:pt x="0" y="113"/>
                    <a:pt x="0" y="116"/>
                  </a:cubicBezTo>
                  <a:cubicBezTo>
                    <a:pt x="0" y="119"/>
                    <a:pt x="0" y="122"/>
                    <a:pt x="0" y="124"/>
                  </a:cubicBezTo>
                  <a:cubicBezTo>
                    <a:pt x="0" y="125"/>
                    <a:pt x="1" y="126"/>
                    <a:pt x="1" y="126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2" y="125"/>
                    <a:pt x="3" y="125"/>
                    <a:pt x="3" y="124"/>
                  </a:cubicBezTo>
                  <a:cubicBezTo>
                    <a:pt x="3" y="121"/>
                    <a:pt x="3" y="119"/>
                    <a:pt x="3" y="116"/>
                  </a:cubicBezTo>
                  <a:cubicBezTo>
                    <a:pt x="3" y="113"/>
                    <a:pt x="3" y="111"/>
                    <a:pt x="3" y="108"/>
                  </a:cubicBezTo>
                  <a:cubicBezTo>
                    <a:pt x="3" y="107"/>
                    <a:pt x="2" y="107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230" y="99"/>
                  </a:moveTo>
                  <a:cubicBezTo>
                    <a:pt x="230" y="99"/>
                    <a:pt x="230" y="99"/>
                    <a:pt x="230" y="99"/>
                  </a:cubicBezTo>
                  <a:cubicBezTo>
                    <a:pt x="229" y="99"/>
                    <a:pt x="229" y="100"/>
                    <a:pt x="229" y="101"/>
                  </a:cubicBezTo>
                  <a:cubicBezTo>
                    <a:pt x="229" y="106"/>
                    <a:pt x="230" y="111"/>
                    <a:pt x="230" y="116"/>
                  </a:cubicBezTo>
                  <a:cubicBezTo>
                    <a:pt x="230" y="122"/>
                    <a:pt x="229" y="127"/>
                    <a:pt x="229" y="132"/>
                  </a:cubicBezTo>
                  <a:cubicBezTo>
                    <a:pt x="229" y="133"/>
                    <a:pt x="229" y="134"/>
                    <a:pt x="230" y="134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31" y="134"/>
                    <a:pt x="232" y="133"/>
                    <a:pt x="232" y="132"/>
                  </a:cubicBezTo>
                  <a:cubicBezTo>
                    <a:pt x="232" y="127"/>
                    <a:pt x="233" y="122"/>
                    <a:pt x="233" y="116"/>
                  </a:cubicBezTo>
                  <a:cubicBezTo>
                    <a:pt x="233" y="111"/>
                    <a:pt x="232" y="106"/>
                    <a:pt x="232" y="100"/>
                  </a:cubicBezTo>
                  <a:cubicBezTo>
                    <a:pt x="232" y="100"/>
                    <a:pt x="231" y="99"/>
                    <a:pt x="230" y="99"/>
                  </a:cubicBezTo>
                  <a:moveTo>
                    <a:pt x="8" y="75"/>
                  </a:moveTo>
                  <a:cubicBezTo>
                    <a:pt x="7" y="75"/>
                    <a:pt x="7" y="75"/>
                    <a:pt x="7" y="76"/>
                  </a:cubicBezTo>
                  <a:cubicBezTo>
                    <a:pt x="5" y="81"/>
                    <a:pt x="3" y="86"/>
                    <a:pt x="2" y="92"/>
                  </a:cubicBezTo>
                  <a:cubicBezTo>
                    <a:pt x="2" y="93"/>
                    <a:pt x="2" y="93"/>
                    <a:pt x="3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5" y="93"/>
                    <a:pt x="5" y="92"/>
                  </a:cubicBezTo>
                  <a:cubicBezTo>
                    <a:pt x="6" y="87"/>
                    <a:pt x="8" y="82"/>
                    <a:pt x="9" y="77"/>
                  </a:cubicBezTo>
                  <a:cubicBezTo>
                    <a:pt x="10" y="76"/>
                    <a:pt x="9" y="75"/>
                    <a:pt x="9" y="75"/>
                  </a:cubicBezTo>
                  <a:cubicBezTo>
                    <a:pt x="8" y="75"/>
                    <a:pt x="8" y="75"/>
                    <a:pt x="8" y="75"/>
                  </a:cubicBezTo>
                  <a:moveTo>
                    <a:pt x="222" y="68"/>
                  </a:moveTo>
                  <a:cubicBezTo>
                    <a:pt x="221" y="68"/>
                    <a:pt x="221" y="68"/>
                    <a:pt x="221" y="68"/>
                  </a:cubicBezTo>
                  <a:cubicBezTo>
                    <a:pt x="220" y="69"/>
                    <a:pt x="220" y="70"/>
                    <a:pt x="220" y="70"/>
                  </a:cubicBezTo>
                  <a:cubicBezTo>
                    <a:pt x="222" y="75"/>
                    <a:pt x="224" y="80"/>
                    <a:pt x="226" y="85"/>
                  </a:cubicBezTo>
                  <a:cubicBezTo>
                    <a:pt x="226" y="86"/>
                    <a:pt x="226" y="86"/>
                    <a:pt x="227" y="86"/>
                  </a:cubicBezTo>
                  <a:cubicBezTo>
                    <a:pt x="227" y="86"/>
                    <a:pt x="227" y="86"/>
                    <a:pt x="227" y="86"/>
                  </a:cubicBezTo>
                  <a:cubicBezTo>
                    <a:pt x="228" y="86"/>
                    <a:pt x="229" y="85"/>
                    <a:pt x="228" y="85"/>
                  </a:cubicBezTo>
                  <a:cubicBezTo>
                    <a:pt x="227" y="79"/>
                    <a:pt x="225" y="74"/>
                    <a:pt x="223" y="69"/>
                  </a:cubicBezTo>
                  <a:cubicBezTo>
                    <a:pt x="223" y="69"/>
                    <a:pt x="222" y="68"/>
                    <a:pt x="222" y="68"/>
                  </a:cubicBezTo>
                  <a:moveTo>
                    <a:pt x="23" y="47"/>
                  </a:moveTo>
                  <a:cubicBezTo>
                    <a:pt x="23" y="47"/>
                    <a:pt x="22" y="47"/>
                    <a:pt x="22" y="47"/>
                  </a:cubicBezTo>
                  <a:cubicBezTo>
                    <a:pt x="19" y="52"/>
                    <a:pt x="16" y="56"/>
                    <a:pt x="13" y="61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6" y="63"/>
                    <a:pt x="16" y="63"/>
                  </a:cubicBezTo>
                  <a:cubicBezTo>
                    <a:pt x="18" y="58"/>
                    <a:pt x="21" y="53"/>
                    <a:pt x="24" y="49"/>
                  </a:cubicBezTo>
                  <a:cubicBezTo>
                    <a:pt x="25" y="49"/>
                    <a:pt x="25" y="48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moveTo>
                    <a:pt x="205" y="41"/>
                  </a:moveTo>
                  <a:cubicBezTo>
                    <a:pt x="204" y="41"/>
                    <a:pt x="204" y="41"/>
                    <a:pt x="204" y="41"/>
                  </a:cubicBezTo>
                  <a:cubicBezTo>
                    <a:pt x="203" y="42"/>
                    <a:pt x="203" y="43"/>
                    <a:pt x="204" y="44"/>
                  </a:cubicBezTo>
                  <a:cubicBezTo>
                    <a:pt x="207" y="48"/>
                    <a:pt x="210" y="52"/>
                    <a:pt x="213" y="56"/>
                  </a:cubicBezTo>
                  <a:cubicBezTo>
                    <a:pt x="213" y="57"/>
                    <a:pt x="214" y="57"/>
                    <a:pt x="214" y="57"/>
                  </a:cubicBezTo>
                  <a:cubicBezTo>
                    <a:pt x="215" y="57"/>
                    <a:pt x="215" y="57"/>
                    <a:pt x="215" y="57"/>
                  </a:cubicBezTo>
                  <a:cubicBezTo>
                    <a:pt x="216" y="56"/>
                    <a:pt x="216" y="56"/>
                    <a:pt x="215" y="55"/>
                  </a:cubicBezTo>
                  <a:cubicBezTo>
                    <a:pt x="212" y="50"/>
                    <a:pt x="209" y="46"/>
                    <a:pt x="206" y="42"/>
                  </a:cubicBezTo>
                  <a:cubicBezTo>
                    <a:pt x="206" y="41"/>
                    <a:pt x="205" y="41"/>
                    <a:pt x="205" y="41"/>
                  </a:cubicBezTo>
                  <a:moveTo>
                    <a:pt x="46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0" y="27"/>
                    <a:pt x="36" y="31"/>
                    <a:pt x="33" y="35"/>
                  </a:cubicBezTo>
                  <a:cubicBezTo>
                    <a:pt x="32" y="36"/>
                    <a:pt x="32" y="37"/>
                    <a:pt x="33" y="37"/>
                  </a:cubicBezTo>
                  <a:cubicBezTo>
                    <a:pt x="33" y="37"/>
                    <a:pt x="33" y="38"/>
                    <a:pt x="34" y="38"/>
                  </a:cubicBezTo>
                  <a:cubicBezTo>
                    <a:pt x="34" y="38"/>
                    <a:pt x="34" y="37"/>
                    <a:pt x="35" y="37"/>
                  </a:cubicBezTo>
                  <a:cubicBezTo>
                    <a:pt x="38" y="33"/>
                    <a:pt x="42" y="30"/>
                    <a:pt x="46" y="26"/>
                  </a:cubicBezTo>
                  <a:cubicBezTo>
                    <a:pt x="47" y="26"/>
                    <a:pt x="47" y="25"/>
                    <a:pt x="47" y="24"/>
                  </a:cubicBezTo>
                  <a:cubicBezTo>
                    <a:pt x="46" y="24"/>
                    <a:pt x="46" y="24"/>
                    <a:pt x="46" y="24"/>
                  </a:cubicBezTo>
                  <a:moveTo>
                    <a:pt x="181" y="20"/>
                  </a:moveTo>
                  <a:cubicBezTo>
                    <a:pt x="180" y="20"/>
                    <a:pt x="180" y="20"/>
                    <a:pt x="180" y="20"/>
                  </a:cubicBezTo>
                  <a:cubicBezTo>
                    <a:pt x="179" y="21"/>
                    <a:pt x="179" y="22"/>
                    <a:pt x="180" y="22"/>
                  </a:cubicBezTo>
                  <a:cubicBezTo>
                    <a:pt x="184" y="25"/>
                    <a:pt x="189" y="29"/>
                    <a:pt x="193" y="32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4" y="32"/>
                    <a:pt x="194" y="32"/>
                    <a:pt x="195" y="32"/>
                  </a:cubicBezTo>
                  <a:cubicBezTo>
                    <a:pt x="195" y="31"/>
                    <a:pt x="195" y="30"/>
                    <a:pt x="195" y="30"/>
                  </a:cubicBezTo>
                  <a:cubicBezTo>
                    <a:pt x="191" y="26"/>
                    <a:pt x="186" y="23"/>
                    <a:pt x="182" y="20"/>
                  </a:cubicBezTo>
                  <a:cubicBezTo>
                    <a:pt x="181" y="20"/>
                    <a:pt x="181" y="20"/>
                    <a:pt x="181" y="20"/>
                  </a:cubicBezTo>
                  <a:moveTo>
                    <a:pt x="73" y="8"/>
                  </a:moveTo>
                  <a:cubicBezTo>
                    <a:pt x="73" y="8"/>
                    <a:pt x="73" y="8"/>
                    <a:pt x="73" y="8"/>
                  </a:cubicBezTo>
                  <a:cubicBezTo>
                    <a:pt x="68" y="10"/>
                    <a:pt x="63" y="12"/>
                    <a:pt x="58" y="15"/>
                  </a:cubicBezTo>
                  <a:cubicBezTo>
                    <a:pt x="57" y="15"/>
                    <a:pt x="57" y="16"/>
                    <a:pt x="58" y="17"/>
                  </a:cubicBezTo>
                  <a:cubicBezTo>
                    <a:pt x="58" y="18"/>
                    <a:pt x="58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4" y="15"/>
                    <a:pt x="69" y="13"/>
                    <a:pt x="74" y="11"/>
                  </a:cubicBezTo>
                  <a:cubicBezTo>
                    <a:pt x="75" y="10"/>
                    <a:pt x="75" y="10"/>
                    <a:pt x="75" y="9"/>
                  </a:cubicBezTo>
                  <a:cubicBezTo>
                    <a:pt x="74" y="8"/>
                    <a:pt x="74" y="8"/>
                    <a:pt x="73" y="8"/>
                  </a:cubicBezTo>
                  <a:moveTo>
                    <a:pt x="152" y="5"/>
                  </a:moveTo>
                  <a:cubicBezTo>
                    <a:pt x="152" y="5"/>
                    <a:pt x="151" y="6"/>
                    <a:pt x="151" y="6"/>
                  </a:cubicBezTo>
                  <a:cubicBezTo>
                    <a:pt x="150" y="7"/>
                    <a:pt x="151" y="8"/>
                    <a:pt x="152" y="8"/>
                  </a:cubicBezTo>
                  <a:cubicBezTo>
                    <a:pt x="157" y="10"/>
                    <a:pt x="162" y="12"/>
                    <a:pt x="166" y="14"/>
                  </a:cubicBezTo>
                  <a:cubicBezTo>
                    <a:pt x="167" y="14"/>
                    <a:pt x="167" y="14"/>
                    <a:pt x="167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9" y="13"/>
                    <a:pt x="168" y="12"/>
                    <a:pt x="168" y="12"/>
                  </a:cubicBezTo>
                  <a:cubicBezTo>
                    <a:pt x="163" y="9"/>
                    <a:pt x="158" y="7"/>
                    <a:pt x="153" y="5"/>
                  </a:cubicBezTo>
                  <a:cubicBezTo>
                    <a:pt x="152" y="5"/>
                    <a:pt x="152" y="5"/>
                    <a:pt x="152" y="5"/>
                  </a:cubicBezTo>
                  <a:moveTo>
                    <a:pt x="104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99" y="1"/>
                    <a:pt x="94" y="2"/>
                    <a:pt x="88" y="3"/>
                  </a:cubicBezTo>
                  <a:cubicBezTo>
                    <a:pt x="88" y="3"/>
                    <a:pt x="87" y="4"/>
                    <a:pt x="87" y="5"/>
                  </a:cubicBezTo>
                  <a:cubicBezTo>
                    <a:pt x="87" y="5"/>
                    <a:pt x="88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94" y="5"/>
                    <a:pt x="99" y="4"/>
                    <a:pt x="105" y="3"/>
                  </a:cubicBezTo>
                  <a:cubicBezTo>
                    <a:pt x="105" y="3"/>
                    <a:pt x="106" y="2"/>
                    <a:pt x="106" y="2"/>
                  </a:cubicBezTo>
                  <a:cubicBezTo>
                    <a:pt x="106" y="1"/>
                    <a:pt x="105" y="0"/>
                    <a:pt x="104" y="0"/>
                  </a:cubicBezTo>
                  <a:moveTo>
                    <a:pt x="121" y="0"/>
                  </a:moveTo>
                  <a:cubicBezTo>
                    <a:pt x="120" y="0"/>
                    <a:pt x="119" y="0"/>
                    <a:pt x="119" y="1"/>
                  </a:cubicBezTo>
                  <a:cubicBezTo>
                    <a:pt x="119" y="2"/>
                    <a:pt x="120" y="3"/>
                    <a:pt x="121" y="3"/>
                  </a:cubicBezTo>
                  <a:cubicBezTo>
                    <a:pt x="126" y="3"/>
                    <a:pt x="131" y="3"/>
                    <a:pt x="136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8" y="4"/>
                    <a:pt x="138" y="3"/>
                  </a:cubicBezTo>
                  <a:cubicBezTo>
                    <a:pt x="138" y="2"/>
                    <a:pt x="138" y="2"/>
                    <a:pt x="137" y="1"/>
                  </a:cubicBezTo>
                  <a:cubicBezTo>
                    <a:pt x="131" y="0"/>
                    <a:pt x="126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ValueBack1">
              <a:extLst>
                <a:ext uri="{FF2B5EF4-FFF2-40B4-BE49-F238E27FC236}">
                  <a16:creationId xmlns:a16="http://schemas.microsoft.com/office/drawing/2014/main" id="{F2975D54-303C-4F61-97A1-A7AF13D4DB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4819" y="1627188"/>
              <a:ext cx="3662363" cy="3657600"/>
            </a:xfrm>
            <a:custGeom>
              <a:avLst/>
              <a:gdLst>
                <a:gd name="T0" fmla="*/ 201 w 396"/>
                <a:gd name="T1" fmla="*/ 396 h 396"/>
                <a:gd name="T2" fmla="*/ 169 w 396"/>
                <a:gd name="T3" fmla="*/ 394 h 396"/>
                <a:gd name="T4" fmla="*/ 169 w 396"/>
                <a:gd name="T5" fmla="*/ 391 h 396"/>
                <a:gd name="T6" fmla="*/ 233 w 396"/>
                <a:gd name="T7" fmla="*/ 393 h 396"/>
                <a:gd name="T8" fmla="*/ 137 w 396"/>
                <a:gd name="T9" fmla="*/ 387 h 396"/>
                <a:gd name="T10" fmla="*/ 138 w 396"/>
                <a:gd name="T11" fmla="*/ 384 h 396"/>
                <a:gd name="T12" fmla="*/ 265 w 396"/>
                <a:gd name="T13" fmla="*/ 385 h 396"/>
                <a:gd name="T14" fmla="*/ 107 w 396"/>
                <a:gd name="T15" fmla="*/ 374 h 396"/>
                <a:gd name="T16" fmla="*/ 108 w 396"/>
                <a:gd name="T17" fmla="*/ 371 h 396"/>
                <a:gd name="T18" fmla="*/ 294 w 396"/>
                <a:gd name="T19" fmla="*/ 371 h 396"/>
                <a:gd name="T20" fmla="*/ 80 w 396"/>
                <a:gd name="T21" fmla="*/ 357 h 396"/>
                <a:gd name="T22" fmla="*/ 81 w 396"/>
                <a:gd name="T23" fmla="*/ 354 h 396"/>
                <a:gd name="T24" fmla="*/ 321 w 396"/>
                <a:gd name="T25" fmla="*/ 353 h 396"/>
                <a:gd name="T26" fmla="*/ 56 w 396"/>
                <a:gd name="T27" fmla="*/ 336 h 396"/>
                <a:gd name="T28" fmla="*/ 57 w 396"/>
                <a:gd name="T29" fmla="*/ 333 h 396"/>
                <a:gd name="T30" fmla="*/ 345 w 396"/>
                <a:gd name="T31" fmla="*/ 331 h 396"/>
                <a:gd name="T32" fmla="*/ 35 w 396"/>
                <a:gd name="T33" fmla="*/ 311 h 396"/>
                <a:gd name="T34" fmla="*/ 36 w 396"/>
                <a:gd name="T35" fmla="*/ 308 h 396"/>
                <a:gd name="T36" fmla="*/ 364 w 396"/>
                <a:gd name="T37" fmla="*/ 306 h 396"/>
                <a:gd name="T38" fmla="*/ 19 w 396"/>
                <a:gd name="T39" fmla="*/ 282 h 396"/>
                <a:gd name="T40" fmla="*/ 20 w 396"/>
                <a:gd name="T41" fmla="*/ 280 h 396"/>
                <a:gd name="T42" fmla="*/ 380 w 396"/>
                <a:gd name="T43" fmla="*/ 277 h 396"/>
                <a:gd name="T44" fmla="*/ 8 w 396"/>
                <a:gd name="T45" fmla="*/ 252 h 396"/>
                <a:gd name="T46" fmla="*/ 9 w 396"/>
                <a:gd name="T47" fmla="*/ 250 h 396"/>
                <a:gd name="T48" fmla="*/ 390 w 396"/>
                <a:gd name="T49" fmla="*/ 246 h 396"/>
                <a:gd name="T50" fmla="*/ 1 w 396"/>
                <a:gd name="T51" fmla="*/ 220 h 396"/>
                <a:gd name="T52" fmla="*/ 3 w 396"/>
                <a:gd name="T53" fmla="*/ 219 h 396"/>
                <a:gd name="T54" fmla="*/ 2 w 396"/>
                <a:gd name="T55" fmla="*/ 206 h 396"/>
                <a:gd name="T56" fmla="*/ 394 w 396"/>
                <a:gd name="T57" fmla="*/ 185 h 396"/>
                <a:gd name="T58" fmla="*/ 394 w 396"/>
                <a:gd name="T59" fmla="*/ 216 h 396"/>
                <a:gd name="T60" fmla="*/ 5 w 396"/>
                <a:gd name="T61" fmla="*/ 156 h 396"/>
                <a:gd name="T62" fmla="*/ 7 w 396"/>
                <a:gd name="T63" fmla="*/ 155 h 396"/>
                <a:gd name="T64" fmla="*/ 393 w 396"/>
                <a:gd name="T65" fmla="*/ 172 h 396"/>
                <a:gd name="T66" fmla="*/ 14 w 396"/>
                <a:gd name="T67" fmla="*/ 125 h 396"/>
                <a:gd name="T68" fmla="*/ 16 w 396"/>
                <a:gd name="T69" fmla="*/ 124 h 396"/>
                <a:gd name="T70" fmla="*/ 386 w 396"/>
                <a:gd name="T71" fmla="*/ 141 h 396"/>
                <a:gd name="T72" fmla="*/ 29 w 396"/>
                <a:gd name="T73" fmla="*/ 96 h 396"/>
                <a:gd name="T74" fmla="*/ 31 w 396"/>
                <a:gd name="T75" fmla="*/ 95 h 396"/>
                <a:gd name="T76" fmla="*/ 373 w 396"/>
                <a:gd name="T77" fmla="*/ 111 h 396"/>
                <a:gd name="T78" fmla="*/ 48 w 396"/>
                <a:gd name="T79" fmla="*/ 70 h 396"/>
                <a:gd name="T80" fmla="*/ 50 w 396"/>
                <a:gd name="T81" fmla="*/ 69 h 396"/>
                <a:gd name="T82" fmla="*/ 357 w 396"/>
                <a:gd name="T83" fmla="*/ 83 h 396"/>
                <a:gd name="T84" fmla="*/ 71 w 396"/>
                <a:gd name="T85" fmla="*/ 47 h 396"/>
                <a:gd name="T86" fmla="*/ 73 w 396"/>
                <a:gd name="T87" fmla="*/ 47 h 396"/>
                <a:gd name="T88" fmla="*/ 335 w 396"/>
                <a:gd name="T89" fmla="*/ 59 h 396"/>
                <a:gd name="T90" fmla="*/ 97 w 396"/>
                <a:gd name="T91" fmla="*/ 28 h 396"/>
                <a:gd name="T92" fmla="*/ 99 w 396"/>
                <a:gd name="T93" fmla="*/ 29 h 396"/>
                <a:gd name="T94" fmla="*/ 311 w 396"/>
                <a:gd name="T95" fmla="*/ 39 h 396"/>
                <a:gd name="T96" fmla="*/ 126 w 396"/>
                <a:gd name="T97" fmla="*/ 14 h 396"/>
                <a:gd name="T98" fmla="*/ 128 w 396"/>
                <a:gd name="T99" fmla="*/ 15 h 396"/>
                <a:gd name="T100" fmla="*/ 283 w 396"/>
                <a:gd name="T101" fmla="*/ 22 h 396"/>
                <a:gd name="T102" fmla="*/ 157 w 396"/>
                <a:gd name="T103" fmla="*/ 5 h 396"/>
                <a:gd name="T104" fmla="*/ 159 w 396"/>
                <a:gd name="T105" fmla="*/ 6 h 396"/>
                <a:gd name="T106" fmla="*/ 253 w 396"/>
                <a:gd name="T107" fmla="*/ 11 h 396"/>
                <a:gd name="T108" fmla="*/ 189 w 396"/>
                <a:gd name="T109" fmla="*/ 0 h 396"/>
                <a:gd name="T110" fmla="*/ 191 w 396"/>
                <a:gd name="T111" fmla="*/ 2 h 396"/>
                <a:gd name="T112" fmla="*/ 221 w 396"/>
                <a:gd name="T113" fmla="*/ 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6" h="396">
                  <a:moveTo>
                    <a:pt x="217" y="392"/>
                  </a:moveTo>
                  <a:cubicBezTo>
                    <a:pt x="217" y="392"/>
                    <a:pt x="217" y="392"/>
                    <a:pt x="217" y="392"/>
                  </a:cubicBezTo>
                  <a:cubicBezTo>
                    <a:pt x="212" y="393"/>
                    <a:pt x="206" y="393"/>
                    <a:pt x="201" y="393"/>
                  </a:cubicBezTo>
                  <a:cubicBezTo>
                    <a:pt x="200" y="393"/>
                    <a:pt x="200" y="394"/>
                    <a:pt x="200" y="395"/>
                  </a:cubicBezTo>
                  <a:cubicBezTo>
                    <a:pt x="200" y="395"/>
                    <a:pt x="200" y="396"/>
                    <a:pt x="201" y="396"/>
                  </a:cubicBezTo>
                  <a:cubicBezTo>
                    <a:pt x="201" y="396"/>
                    <a:pt x="201" y="396"/>
                    <a:pt x="201" y="396"/>
                  </a:cubicBezTo>
                  <a:cubicBezTo>
                    <a:pt x="207" y="396"/>
                    <a:pt x="212" y="396"/>
                    <a:pt x="217" y="395"/>
                  </a:cubicBezTo>
                  <a:cubicBezTo>
                    <a:pt x="218" y="395"/>
                    <a:pt x="219" y="394"/>
                    <a:pt x="219" y="394"/>
                  </a:cubicBezTo>
                  <a:cubicBezTo>
                    <a:pt x="219" y="393"/>
                    <a:pt x="218" y="392"/>
                    <a:pt x="217" y="392"/>
                  </a:cubicBezTo>
                  <a:moveTo>
                    <a:pt x="169" y="391"/>
                  </a:moveTo>
                  <a:cubicBezTo>
                    <a:pt x="168" y="391"/>
                    <a:pt x="168" y="392"/>
                    <a:pt x="168" y="392"/>
                  </a:cubicBezTo>
                  <a:cubicBezTo>
                    <a:pt x="167" y="393"/>
                    <a:pt x="168" y="394"/>
                    <a:pt x="169" y="394"/>
                  </a:cubicBezTo>
                  <a:cubicBezTo>
                    <a:pt x="174" y="395"/>
                    <a:pt x="180" y="395"/>
                    <a:pt x="185" y="396"/>
                  </a:cubicBezTo>
                  <a:cubicBezTo>
                    <a:pt x="185" y="396"/>
                    <a:pt x="185" y="396"/>
                    <a:pt x="185" y="396"/>
                  </a:cubicBezTo>
                  <a:cubicBezTo>
                    <a:pt x="186" y="396"/>
                    <a:pt x="186" y="395"/>
                    <a:pt x="187" y="394"/>
                  </a:cubicBezTo>
                  <a:cubicBezTo>
                    <a:pt x="187" y="394"/>
                    <a:pt x="186" y="393"/>
                    <a:pt x="185" y="393"/>
                  </a:cubicBezTo>
                  <a:cubicBezTo>
                    <a:pt x="180" y="392"/>
                    <a:pt x="175" y="392"/>
                    <a:pt x="169" y="391"/>
                  </a:cubicBezTo>
                  <a:cubicBezTo>
                    <a:pt x="169" y="391"/>
                    <a:pt x="169" y="391"/>
                    <a:pt x="169" y="391"/>
                  </a:cubicBezTo>
                  <a:moveTo>
                    <a:pt x="249" y="387"/>
                  </a:moveTo>
                  <a:cubicBezTo>
                    <a:pt x="249" y="387"/>
                    <a:pt x="249" y="387"/>
                    <a:pt x="248" y="387"/>
                  </a:cubicBezTo>
                  <a:cubicBezTo>
                    <a:pt x="243" y="388"/>
                    <a:pt x="238" y="389"/>
                    <a:pt x="233" y="390"/>
                  </a:cubicBezTo>
                  <a:cubicBezTo>
                    <a:pt x="232" y="390"/>
                    <a:pt x="232" y="391"/>
                    <a:pt x="232" y="392"/>
                  </a:cubicBezTo>
                  <a:cubicBezTo>
                    <a:pt x="232" y="393"/>
                    <a:pt x="232" y="393"/>
                    <a:pt x="233" y="393"/>
                  </a:cubicBezTo>
                  <a:cubicBezTo>
                    <a:pt x="233" y="393"/>
                    <a:pt x="233" y="393"/>
                    <a:pt x="233" y="393"/>
                  </a:cubicBezTo>
                  <a:cubicBezTo>
                    <a:pt x="239" y="392"/>
                    <a:pt x="244" y="391"/>
                    <a:pt x="249" y="390"/>
                  </a:cubicBezTo>
                  <a:cubicBezTo>
                    <a:pt x="250" y="389"/>
                    <a:pt x="250" y="388"/>
                    <a:pt x="250" y="388"/>
                  </a:cubicBezTo>
                  <a:cubicBezTo>
                    <a:pt x="250" y="387"/>
                    <a:pt x="249" y="387"/>
                    <a:pt x="249" y="387"/>
                  </a:cubicBezTo>
                  <a:moveTo>
                    <a:pt x="138" y="384"/>
                  </a:moveTo>
                  <a:cubicBezTo>
                    <a:pt x="137" y="384"/>
                    <a:pt x="137" y="384"/>
                    <a:pt x="136" y="385"/>
                  </a:cubicBezTo>
                  <a:cubicBezTo>
                    <a:pt x="136" y="386"/>
                    <a:pt x="137" y="386"/>
                    <a:pt x="137" y="387"/>
                  </a:cubicBezTo>
                  <a:cubicBezTo>
                    <a:pt x="142" y="388"/>
                    <a:pt x="148" y="390"/>
                    <a:pt x="153" y="391"/>
                  </a:cubicBezTo>
                  <a:cubicBezTo>
                    <a:pt x="153" y="391"/>
                    <a:pt x="153" y="391"/>
                    <a:pt x="153" y="391"/>
                  </a:cubicBezTo>
                  <a:cubicBezTo>
                    <a:pt x="154" y="391"/>
                    <a:pt x="155" y="391"/>
                    <a:pt x="155" y="390"/>
                  </a:cubicBezTo>
                  <a:cubicBezTo>
                    <a:pt x="155" y="389"/>
                    <a:pt x="154" y="388"/>
                    <a:pt x="154" y="388"/>
                  </a:cubicBezTo>
                  <a:cubicBezTo>
                    <a:pt x="148" y="387"/>
                    <a:pt x="143" y="385"/>
                    <a:pt x="138" y="384"/>
                  </a:cubicBezTo>
                  <a:cubicBezTo>
                    <a:pt x="138" y="384"/>
                    <a:pt x="138" y="384"/>
                    <a:pt x="138" y="384"/>
                  </a:cubicBezTo>
                  <a:moveTo>
                    <a:pt x="279" y="376"/>
                  </a:moveTo>
                  <a:cubicBezTo>
                    <a:pt x="279" y="376"/>
                    <a:pt x="279" y="376"/>
                    <a:pt x="278" y="376"/>
                  </a:cubicBezTo>
                  <a:cubicBezTo>
                    <a:pt x="274" y="378"/>
                    <a:pt x="269" y="380"/>
                    <a:pt x="264" y="382"/>
                  </a:cubicBezTo>
                  <a:cubicBezTo>
                    <a:pt x="263" y="382"/>
                    <a:pt x="263" y="383"/>
                    <a:pt x="263" y="384"/>
                  </a:cubicBezTo>
                  <a:cubicBezTo>
                    <a:pt x="263" y="384"/>
                    <a:pt x="264" y="385"/>
                    <a:pt x="264" y="385"/>
                  </a:cubicBezTo>
                  <a:cubicBezTo>
                    <a:pt x="265" y="385"/>
                    <a:pt x="265" y="385"/>
                    <a:pt x="265" y="385"/>
                  </a:cubicBezTo>
                  <a:cubicBezTo>
                    <a:pt x="270" y="383"/>
                    <a:pt x="275" y="381"/>
                    <a:pt x="280" y="379"/>
                  </a:cubicBezTo>
                  <a:cubicBezTo>
                    <a:pt x="280" y="378"/>
                    <a:pt x="281" y="377"/>
                    <a:pt x="280" y="377"/>
                  </a:cubicBezTo>
                  <a:cubicBezTo>
                    <a:pt x="280" y="376"/>
                    <a:pt x="280" y="376"/>
                    <a:pt x="279" y="376"/>
                  </a:cubicBezTo>
                  <a:moveTo>
                    <a:pt x="108" y="371"/>
                  </a:moveTo>
                  <a:cubicBezTo>
                    <a:pt x="108" y="371"/>
                    <a:pt x="107" y="372"/>
                    <a:pt x="107" y="372"/>
                  </a:cubicBezTo>
                  <a:cubicBezTo>
                    <a:pt x="106" y="373"/>
                    <a:pt x="107" y="374"/>
                    <a:pt x="107" y="374"/>
                  </a:cubicBezTo>
                  <a:cubicBezTo>
                    <a:pt x="112" y="377"/>
                    <a:pt x="117" y="379"/>
                    <a:pt x="122" y="381"/>
                  </a:cubicBezTo>
                  <a:cubicBezTo>
                    <a:pt x="123" y="381"/>
                    <a:pt x="123" y="381"/>
                    <a:pt x="123" y="381"/>
                  </a:cubicBezTo>
                  <a:cubicBezTo>
                    <a:pt x="123" y="381"/>
                    <a:pt x="124" y="381"/>
                    <a:pt x="124" y="380"/>
                  </a:cubicBezTo>
                  <a:cubicBezTo>
                    <a:pt x="124" y="379"/>
                    <a:pt x="124" y="379"/>
                    <a:pt x="123" y="378"/>
                  </a:cubicBezTo>
                  <a:cubicBezTo>
                    <a:pt x="118" y="376"/>
                    <a:pt x="113" y="374"/>
                    <a:pt x="109" y="372"/>
                  </a:cubicBezTo>
                  <a:cubicBezTo>
                    <a:pt x="109" y="371"/>
                    <a:pt x="108" y="371"/>
                    <a:pt x="108" y="371"/>
                  </a:cubicBezTo>
                  <a:moveTo>
                    <a:pt x="307" y="360"/>
                  </a:moveTo>
                  <a:cubicBezTo>
                    <a:pt x="307" y="360"/>
                    <a:pt x="307" y="360"/>
                    <a:pt x="306" y="360"/>
                  </a:cubicBezTo>
                  <a:cubicBezTo>
                    <a:pt x="302" y="363"/>
                    <a:pt x="297" y="366"/>
                    <a:pt x="293" y="369"/>
                  </a:cubicBezTo>
                  <a:cubicBezTo>
                    <a:pt x="292" y="369"/>
                    <a:pt x="292" y="370"/>
                    <a:pt x="292" y="371"/>
                  </a:cubicBezTo>
                  <a:cubicBezTo>
                    <a:pt x="292" y="371"/>
                    <a:pt x="293" y="372"/>
                    <a:pt x="293" y="372"/>
                  </a:cubicBezTo>
                  <a:cubicBezTo>
                    <a:pt x="294" y="371"/>
                    <a:pt x="294" y="371"/>
                    <a:pt x="294" y="371"/>
                  </a:cubicBezTo>
                  <a:cubicBezTo>
                    <a:pt x="299" y="369"/>
                    <a:pt x="303" y="366"/>
                    <a:pt x="308" y="363"/>
                  </a:cubicBezTo>
                  <a:cubicBezTo>
                    <a:pt x="309" y="362"/>
                    <a:pt x="309" y="362"/>
                    <a:pt x="308" y="361"/>
                  </a:cubicBezTo>
                  <a:cubicBezTo>
                    <a:pt x="308" y="360"/>
                    <a:pt x="308" y="360"/>
                    <a:pt x="307" y="360"/>
                  </a:cubicBezTo>
                  <a:moveTo>
                    <a:pt x="81" y="354"/>
                  </a:moveTo>
                  <a:cubicBezTo>
                    <a:pt x="80" y="354"/>
                    <a:pt x="80" y="355"/>
                    <a:pt x="80" y="355"/>
                  </a:cubicBezTo>
                  <a:cubicBezTo>
                    <a:pt x="79" y="356"/>
                    <a:pt x="79" y="356"/>
                    <a:pt x="80" y="357"/>
                  </a:cubicBezTo>
                  <a:cubicBezTo>
                    <a:pt x="84" y="360"/>
                    <a:pt x="89" y="363"/>
                    <a:pt x="93" y="366"/>
                  </a:cubicBezTo>
                  <a:cubicBezTo>
                    <a:pt x="94" y="366"/>
                    <a:pt x="94" y="366"/>
                    <a:pt x="94" y="366"/>
                  </a:cubicBezTo>
                  <a:cubicBezTo>
                    <a:pt x="95" y="366"/>
                    <a:pt x="95" y="366"/>
                    <a:pt x="95" y="366"/>
                  </a:cubicBezTo>
                  <a:cubicBezTo>
                    <a:pt x="96" y="365"/>
                    <a:pt x="96" y="364"/>
                    <a:pt x="95" y="364"/>
                  </a:cubicBezTo>
                  <a:cubicBezTo>
                    <a:pt x="90" y="361"/>
                    <a:pt x="86" y="358"/>
                    <a:pt x="82" y="355"/>
                  </a:cubicBezTo>
                  <a:cubicBezTo>
                    <a:pt x="81" y="354"/>
                    <a:pt x="81" y="354"/>
                    <a:pt x="81" y="354"/>
                  </a:cubicBezTo>
                  <a:moveTo>
                    <a:pt x="332" y="340"/>
                  </a:moveTo>
                  <a:cubicBezTo>
                    <a:pt x="332" y="340"/>
                    <a:pt x="332" y="340"/>
                    <a:pt x="331" y="341"/>
                  </a:cubicBezTo>
                  <a:cubicBezTo>
                    <a:pt x="327" y="344"/>
                    <a:pt x="323" y="348"/>
                    <a:pt x="319" y="351"/>
                  </a:cubicBezTo>
                  <a:cubicBezTo>
                    <a:pt x="319" y="352"/>
                    <a:pt x="318" y="353"/>
                    <a:pt x="319" y="353"/>
                  </a:cubicBezTo>
                  <a:cubicBezTo>
                    <a:pt x="319" y="354"/>
                    <a:pt x="320" y="354"/>
                    <a:pt x="320" y="354"/>
                  </a:cubicBezTo>
                  <a:cubicBezTo>
                    <a:pt x="321" y="353"/>
                    <a:pt x="321" y="353"/>
                    <a:pt x="321" y="353"/>
                  </a:cubicBezTo>
                  <a:cubicBezTo>
                    <a:pt x="325" y="350"/>
                    <a:pt x="329" y="346"/>
                    <a:pt x="333" y="343"/>
                  </a:cubicBezTo>
                  <a:cubicBezTo>
                    <a:pt x="334" y="342"/>
                    <a:pt x="334" y="341"/>
                    <a:pt x="333" y="341"/>
                  </a:cubicBezTo>
                  <a:cubicBezTo>
                    <a:pt x="333" y="340"/>
                    <a:pt x="333" y="340"/>
                    <a:pt x="332" y="340"/>
                  </a:cubicBezTo>
                  <a:moveTo>
                    <a:pt x="57" y="333"/>
                  </a:moveTo>
                  <a:cubicBezTo>
                    <a:pt x="56" y="333"/>
                    <a:pt x="56" y="333"/>
                    <a:pt x="56" y="333"/>
                  </a:cubicBezTo>
                  <a:cubicBezTo>
                    <a:pt x="55" y="334"/>
                    <a:pt x="55" y="335"/>
                    <a:pt x="56" y="336"/>
                  </a:cubicBezTo>
                  <a:cubicBezTo>
                    <a:pt x="59" y="339"/>
                    <a:pt x="63" y="343"/>
                    <a:pt x="67" y="347"/>
                  </a:cubicBezTo>
                  <a:cubicBezTo>
                    <a:pt x="68" y="347"/>
                    <a:pt x="68" y="347"/>
                    <a:pt x="68" y="347"/>
                  </a:cubicBezTo>
                  <a:cubicBezTo>
                    <a:pt x="69" y="347"/>
                    <a:pt x="69" y="347"/>
                    <a:pt x="69" y="347"/>
                  </a:cubicBezTo>
                  <a:cubicBezTo>
                    <a:pt x="70" y="346"/>
                    <a:pt x="70" y="345"/>
                    <a:pt x="69" y="345"/>
                  </a:cubicBezTo>
                  <a:cubicBezTo>
                    <a:pt x="65" y="341"/>
                    <a:pt x="61" y="337"/>
                    <a:pt x="58" y="334"/>
                  </a:cubicBezTo>
                  <a:cubicBezTo>
                    <a:pt x="57" y="333"/>
                    <a:pt x="57" y="333"/>
                    <a:pt x="57" y="333"/>
                  </a:cubicBezTo>
                  <a:moveTo>
                    <a:pt x="354" y="316"/>
                  </a:moveTo>
                  <a:cubicBezTo>
                    <a:pt x="354" y="316"/>
                    <a:pt x="353" y="317"/>
                    <a:pt x="353" y="317"/>
                  </a:cubicBezTo>
                  <a:cubicBezTo>
                    <a:pt x="350" y="321"/>
                    <a:pt x="346" y="325"/>
                    <a:pt x="343" y="329"/>
                  </a:cubicBezTo>
                  <a:cubicBezTo>
                    <a:pt x="342" y="330"/>
                    <a:pt x="342" y="331"/>
                    <a:pt x="343" y="331"/>
                  </a:cubicBezTo>
                  <a:cubicBezTo>
                    <a:pt x="344" y="332"/>
                    <a:pt x="344" y="332"/>
                    <a:pt x="344" y="332"/>
                  </a:cubicBezTo>
                  <a:cubicBezTo>
                    <a:pt x="344" y="332"/>
                    <a:pt x="344" y="332"/>
                    <a:pt x="345" y="331"/>
                  </a:cubicBezTo>
                  <a:cubicBezTo>
                    <a:pt x="348" y="327"/>
                    <a:pt x="352" y="323"/>
                    <a:pt x="355" y="319"/>
                  </a:cubicBezTo>
                  <a:cubicBezTo>
                    <a:pt x="356" y="318"/>
                    <a:pt x="356" y="317"/>
                    <a:pt x="355" y="317"/>
                  </a:cubicBezTo>
                  <a:cubicBezTo>
                    <a:pt x="355" y="317"/>
                    <a:pt x="354" y="316"/>
                    <a:pt x="354" y="316"/>
                  </a:cubicBezTo>
                  <a:moveTo>
                    <a:pt x="36" y="308"/>
                  </a:moveTo>
                  <a:cubicBezTo>
                    <a:pt x="36" y="308"/>
                    <a:pt x="36" y="308"/>
                    <a:pt x="36" y="308"/>
                  </a:cubicBezTo>
                  <a:cubicBezTo>
                    <a:pt x="35" y="309"/>
                    <a:pt x="35" y="310"/>
                    <a:pt x="35" y="311"/>
                  </a:cubicBezTo>
                  <a:cubicBezTo>
                    <a:pt x="38" y="315"/>
                    <a:pt x="41" y="319"/>
                    <a:pt x="45" y="323"/>
                  </a:cubicBezTo>
                  <a:cubicBezTo>
                    <a:pt x="45" y="324"/>
                    <a:pt x="46" y="324"/>
                    <a:pt x="46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8" y="323"/>
                    <a:pt x="48" y="322"/>
                    <a:pt x="47" y="322"/>
                  </a:cubicBezTo>
                  <a:cubicBezTo>
                    <a:pt x="44" y="317"/>
                    <a:pt x="41" y="313"/>
                    <a:pt x="38" y="309"/>
                  </a:cubicBezTo>
                  <a:cubicBezTo>
                    <a:pt x="37" y="308"/>
                    <a:pt x="37" y="308"/>
                    <a:pt x="36" y="308"/>
                  </a:cubicBezTo>
                  <a:moveTo>
                    <a:pt x="371" y="289"/>
                  </a:moveTo>
                  <a:cubicBezTo>
                    <a:pt x="371" y="289"/>
                    <a:pt x="370" y="290"/>
                    <a:pt x="370" y="290"/>
                  </a:cubicBezTo>
                  <a:cubicBezTo>
                    <a:pt x="368" y="295"/>
                    <a:pt x="365" y="300"/>
                    <a:pt x="362" y="304"/>
                  </a:cubicBezTo>
                  <a:cubicBezTo>
                    <a:pt x="362" y="305"/>
                    <a:pt x="362" y="306"/>
                    <a:pt x="362" y="306"/>
                  </a:cubicBezTo>
                  <a:cubicBezTo>
                    <a:pt x="363" y="306"/>
                    <a:pt x="363" y="306"/>
                    <a:pt x="363" y="306"/>
                  </a:cubicBezTo>
                  <a:cubicBezTo>
                    <a:pt x="364" y="306"/>
                    <a:pt x="364" y="306"/>
                    <a:pt x="364" y="306"/>
                  </a:cubicBezTo>
                  <a:cubicBezTo>
                    <a:pt x="367" y="301"/>
                    <a:pt x="370" y="296"/>
                    <a:pt x="373" y="292"/>
                  </a:cubicBezTo>
                  <a:cubicBezTo>
                    <a:pt x="373" y="291"/>
                    <a:pt x="373" y="290"/>
                    <a:pt x="372" y="290"/>
                  </a:cubicBezTo>
                  <a:cubicBezTo>
                    <a:pt x="372" y="290"/>
                    <a:pt x="372" y="289"/>
                    <a:pt x="371" y="289"/>
                  </a:cubicBezTo>
                  <a:moveTo>
                    <a:pt x="20" y="280"/>
                  </a:moveTo>
                  <a:cubicBezTo>
                    <a:pt x="20" y="280"/>
                    <a:pt x="20" y="280"/>
                    <a:pt x="20" y="280"/>
                  </a:cubicBezTo>
                  <a:cubicBezTo>
                    <a:pt x="19" y="281"/>
                    <a:pt x="19" y="282"/>
                    <a:pt x="19" y="282"/>
                  </a:cubicBezTo>
                  <a:cubicBezTo>
                    <a:pt x="21" y="287"/>
                    <a:pt x="24" y="292"/>
                    <a:pt x="27" y="297"/>
                  </a:cubicBezTo>
                  <a:cubicBezTo>
                    <a:pt x="27" y="297"/>
                    <a:pt x="27" y="298"/>
                    <a:pt x="28" y="298"/>
                  </a:cubicBezTo>
                  <a:cubicBezTo>
                    <a:pt x="29" y="297"/>
                    <a:pt x="29" y="297"/>
                    <a:pt x="29" y="297"/>
                  </a:cubicBezTo>
                  <a:cubicBezTo>
                    <a:pt x="29" y="297"/>
                    <a:pt x="29" y="296"/>
                    <a:pt x="29" y="295"/>
                  </a:cubicBezTo>
                  <a:cubicBezTo>
                    <a:pt x="26" y="291"/>
                    <a:pt x="24" y="286"/>
                    <a:pt x="22" y="281"/>
                  </a:cubicBezTo>
                  <a:cubicBezTo>
                    <a:pt x="21" y="281"/>
                    <a:pt x="21" y="280"/>
                    <a:pt x="20" y="280"/>
                  </a:cubicBezTo>
                  <a:moveTo>
                    <a:pt x="384" y="260"/>
                  </a:moveTo>
                  <a:cubicBezTo>
                    <a:pt x="384" y="260"/>
                    <a:pt x="383" y="260"/>
                    <a:pt x="383" y="261"/>
                  </a:cubicBezTo>
                  <a:cubicBezTo>
                    <a:pt x="381" y="266"/>
                    <a:pt x="379" y="271"/>
                    <a:pt x="377" y="276"/>
                  </a:cubicBezTo>
                  <a:cubicBezTo>
                    <a:pt x="377" y="277"/>
                    <a:pt x="377" y="277"/>
                    <a:pt x="378" y="278"/>
                  </a:cubicBezTo>
                  <a:cubicBezTo>
                    <a:pt x="378" y="278"/>
                    <a:pt x="378" y="278"/>
                    <a:pt x="378" y="278"/>
                  </a:cubicBezTo>
                  <a:cubicBezTo>
                    <a:pt x="379" y="278"/>
                    <a:pt x="380" y="278"/>
                    <a:pt x="380" y="277"/>
                  </a:cubicBezTo>
                  <a:cubicBezTo>
                    <a:pt x="382" y="272"/>
                    <a:pt x="384" y="267"/>
                    <a:pt x="386" y="262"/>
                  </a:cubicBezTo>
                  <a:cubicBezTo>
                    <a:pt x="386" y="261"/>
                    <a:pt x="385" y="260"/>
                    <a:pt x="385" y="260"/>
                  </a:cubicBezTo>
                  <a:cubicBezTo>
                    <a:pt x="385" y="260"/>
                    <a:pt x="384" y="260"/>
                    <a:pt x="384" y="260"/>
                  </a:cubicBezTo>
                  <a:moveTo>
                    <a:pt x="9" y="250"/>
                  </a:moveTo>
                  <a:cubicBezTo>
                    <a:pt x="9" y="250"/>
                    <a:pt x="9" y="250"/>
                    <a:pt x="9" y="250"/>
                  </a:cubicBezTo>
                  <a:cubicBezTo>
                    <a:pt x="8" y="251"/>
                    <a:pt x="7" y="251"/>
                    <a:pt x="8" y="252"/>
                  </a:cubicBezTo>
                  <a:cubicBezTo>
                    <a:pt x="9" y="257"/>
                    <a:pt x="11" y="262"/>
                    <a:pt x="13" y="268"/>
                  </a:cubicBezTo>
                  <a:cubicBezTo>
                    <a:pt x="13" y="268"/>
                    <a:pt x="14" y="268"/>
                    <a:pt x="14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6" y="267"/>
                    <a:pt x="15" y="266"/>
                  </a:cubicBezTo>
                  <a:cubicBezTo>
                    <a:pt x="14" y="262"/>
                    <a:pt x="12" y="256"/>
                    <a:pt x="11" y="251"/>
                  </a:cubicBezTo>
                  <a:cubicBezTo>
                    <a:pt x="10" y="251"/>
                    <a:pt x="10" y="250"/>
                    <a:pt x="9" y="250"/>
                  </a:cubicBezTo>
                  <a:moveTo>
                    <a:pt x="392" y="229"/>
                  </a:moveTo>
                  <a:cubicBezTo>
                    <a:pt x="391" y="229"/>
                    <a:pt x="391" y="229"/>
                    <a:pt x="391" y="230"/>
                  </a:cubicBezTo>
                  <a:cubicBezTo>
                    <a:pt x="390" y="235"/>
                    <a:pt x="389" y="241"/>
                    <a:pt x="387" y="246"/>
                  </a:cubicBezTo>
                  <a:cubicBezTo>
                    <a:pt x="387" y="246"/>
                    <a:pt x="388" y="247"/>
                    <a:pt x="388" y="247"/>
                  </a:cubicBezTo>
                  <a:cubicBezTo>
                    <a:pt x="389" y="247"/>
                    <a:pt x="389" y="247"/>
                    <a:pt x="389" y="247"/>
                  </a:cubicBezTo>
                  <a:cubicBezTo>
                    <a:pt x="389" y="247"/>
                    <a:pt x="390" y="247"/>
                    <a:pt x="390" y="246"/>
                  </a:cubicBezTo>
                  <a:cubicBezTo>
                    <a:pt x="392" y="241"/>
                    <a:pt x="393" y="236"/>
                    <a:pt x="393" y="231"/>
                  </a:cubicBezTo>
                  <a:cubicBezTo>
                    <a:pt x="394" y="230"/>
                    <a:pt x="393" y="229"/>
                    <a:pt x="392" y="229"/>
                  </a:cubicBezTo>
                  <a:cubicBezTo>
                    <a:pt x="392" y="229"/>
                    <a:pt x="392" y="229"/>
                    <a:pt x="392" y="229"/>
                  </a:cubicBezTo>
                  <a:moveTo>
                    <a:pt x="3" y="219"/>
                  </a:move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20"/>
                    <a:pt x="1" y="220"/>
                  </a:cubicBezTo>
                  <a:cubicBezTo>
                    <a:pt x="2" y="226"/>
                    <a:pt x="3" y="231"/>
                    <a:pt x="4" y="236"/>
                  </a:cubicBezTo>
                  <a:cubicBezTo>
                    <a:pt x="4" y="237"/>
                    <a:pt x="5" y="238"/>
                    <a:pt x="5" y="238"/>
                  </a:cubicBezTo>
                  <a:cubicBezTo>
                    <a:pt x="6" y="238"/>
                    <a:pt x="6" y="238"/>
                    <a:pt x="6" y="238"/>
                  </a:cubicBezTo>
                  <a:cubicBezTo>
                    <a:pt x="6" y="237"/>
                    <a:pt x="7" y="237"/>
                    <a:pt x="7" y="236"/>
                  </a:cubicBezTo>
                  <a:cubicBezTo>
                    <a:pt x="6" y="231"/>
                    <a:pt x="5" y="225"/>
                    <a:pt x="4" y="220"/>
                  </a:cubicBezTo>
                  <a:cubicBezTo>
                    <a:pt x="4" y="219"/>
                    <a:pt x="4" y="219"/>
                    <a:pt x="3" y="219"/>
                  </a:cubicBezTo>
                  <a:moveTo>
                    <a:pt x="2" y="187"/>
                  </a:moveTo>
                  <a:cubicBezTo>
                    <a:pt x="1" y="187"/>
                    <a:pt x="1" y="187"/>
                    <a:pt x="1" y="188"/>
                  </a:cubicBezTo>
                  <a:cubicBezTo>
                    <a:pt x="0" y="191"/>
                    <a:pt x="0" y="195"/>
                    <a:pt x="0" y="198"/>
                  </a:cubicBezTo>
                  <a:cubicBezTo>
                    <a:pt x="0" y="200"/>
                    <a:pt x="0" y="202"/>
                    <a:pt x="0" y="204"/>
                  </a:cubicBezTo>
                  <a:cubicBezTo>
                    <a:pt x="0" y="205"/>
                    <a:pt x="1" y="206"/>
                    <a:pt x="2" y="206"/>
                  </a:cubicBezTo>
                  <a:cubicBezTo>
                    <a:pt x="2" y="206"/>
                    <a:pt x="2" y="206"/>
                    <a:pt x="2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3" y="202"/>
                    <a:pt x="3" y="200"/>
                    <a:pt x="3" y="198"/>
                  </a:cubicBezTo>
                  <a:cubicBezTo>
                    <a:pt x="3" y="195"/>
                    <a:pt x="3" y="191"/>
                    <a:pt x="3" y="188"/>
                  </a:cubicBezTo>
                  <a:cubicBezTo>
                    <a:pt x="4" y="187"/>
                    <a:pt x="3" y="187"/>
                    <a:pt x="2" y="187"/>
                  </a:cubicBezTo>
                  <a:cubicBezTo>
                    <a:pt x="2" y="187"/>
                    <a:pt x="2" y="187"/>
                    <a:pt x="2" y="187"/>
                  </a:cubicBezTo>
                  <a:moveTo>
                    <a:pt x="394" y="185"/>
                  </a:moveTo>
                  <a:cubicBezTo>
                    <a:pt x="394" y="185"/>
                    <a:pt x="394" y="185"/>
                    <a:pt x="394" y="185"/>
                  </a:cubicBezTo>
                  <a:cubicBezTo>
                    <a:pt x="393" y="185"/>
                    <a:pt x="393" y="186"/>
                    <a:pt x="393" y="187"/>
                  </a:cubicBezTo>
                  <a:cubicBezTo>
                    <a:pt x="393" y="190"/>
                    <a:pt x="393" y="194"/>
                    <a:pt x="393" y="198"/>
                  </a:cubicBezTo>
                  <a:cubicBezTo>
                    <a:pt x="393" y="204"/>
                    <a:pt x="393" y="209"/>
                    <a:pt x="392" y="214"/>
                  </a:cubicBezTo>
                  <a:cubicBezTo>
                    <a:pt x="392" y="215"/>
                    <a:pt x="393" y="216"/>
                    <a:pt x="394" y="216"/>
                  </a:cubicBezTo>
                  <a:cubicBezTo>
                    <a:pt x="394" y="216"/>
                    <a:pt x="394" y="216"/>
                    <a:pt x="394" y="216"/>
                  </a:cubicBezTo>
                  <a:cubicBezTo>
                    <a:pt x="395" y="216"/>
                    <a:pt x="395" y="215"/>
                    <a:pt x="395" y="214"/>
                  </a:cubicBezTo>
                  <a:cubicBezTo>
                    <a:pt x="396" y="209"/>
                    <a:pt x="396" y="204"/>
                    <a:pt x="396" y="198"/>
                  </a:cubicBezTo>
                  <a:cubicBezTo>
                    <a:pt x="396" y="194"/>
                    <a:pt x="396" y="190"/>
                    <a:pt x="396" y="186"/>
                  </a:cubicBezTo>
                  <a:cubicBezTo>
                    <a:pt x="396" y="186"/>
                    <a:pt x="395" y="185"/>
                    <a:pt x="394" y="185"/>
                  </a:cubicBezTo>
                  <a:moveTo>
                    <a:pt x="6" y="155"/>
                  </a:moveTo>
                  <a:cubicBezTo>
                    <a:pt x="6" y="155"/>
                    <a:pt x="5" y="155"/>
                    <a:pt x="5" y="156"/>
                  </a:cubicBezTo>
                  <a:cubicBezTo>
                    <a:pt x="4" y="161"/>
                    <a:pt x="3" y="167"/>
                    <a:pt x="2" y="172"/>
                  </a:cubicBezTo>
                  <a:cubicBezTo>
                    <a:pt x="2" y="173"/>
                    <a:pt x="2" y="173"/>
                    <a:pt x="3" y="174"/>
                  </a:cubicBezTo>
                  <a:cubicBezTo>
                    <a:pt x="3" y="174"/>
                    <a:pt x="3" y="174"/>
                    <a:pt x="3" y="174"/>
                  </a:cubicBezTo>
                  <a:cubicBezTo>
                    <a:pt x="4" y="174"/>
                    <a:pt x="5" y="173"/>
                    <a:pt x="5" y="172"/>
                  </a:cubicBezTo>
                  <a:cubicBezTo>
                    <a:pt x="6" y="167"/>
                    <a:pt x="7" y="162"/>
                    <a:pt x="8" y="157"/>
                  </a:cubicBezTo>
                  <a:cubicBezTo>
                    <a:pt x="8" y="156"/>
                    <a:pt x="7" y="155"/>
                    <a:pt x="7" y="155"/>
                  </a:cubicBezTo>
                  <a:cubicBezTo>
                    <a:pt x="6" y="155"/>
                    <a:pt x="6" y="155"/>
                    <a:pt x="6" y="155"/>
                  </a:cubicBezTo>
                  <a:moveTo>
                    <a:pt x="390" y="153"/>
                  </a:moveTo>
                  <a:cubicBezTo>
                    <a:pt x="390" y="153"/>
                    <a:pt x="390" y="153"/>
                    <a:pt x="389" y="153"/>
                  </a:cubicBezTo>
                  <a:cubicBezTo>
                    <a:pt x="389" y="153"/>
                    <a:pt x="388" y="154"/>
                    <a:pt x="388" y="155"/>
                  </a:cubicBezTo>
                  <a:cubicBezTo>
                    <a:pt x="389" y="160"/>
                    <a:pt x="390" y="165"/>
                    <a:pt x="391" y="171"/>
                  </a:cubicBezTo>
                  <a:cubicBezTo>
                    <a:pt x="391" y="171"/>
                    <a:pt x="392" y="172"/>
                    <a:pt x="393" y="172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4" y="172"/>
                    <a:pt x="394" y="171"/>
                    <a:pt x="394" y="170"/>
                  </a:cubicBezTo>
                  <a:cubicBezTo>
                    <a:pt x="393" y="165"/>
                    <a:pt x="392" y="160"/>
                    <a:pt x="391" y="154"/>
                  </a:cubicBezTo>
                  <a:cubicBezTo>
                    <a:pt x="391" y="154"/>
                    <a:pt x="390" y="153"/>
                    <a:pt x="390" y="153"/>
                  </a:cubicBezTo>
                  <a:moveTo>
                    <a:pt x="16" y="124"/>
                  </a:moveTo>
                  <a:cubicBezTo>
                    <a:pt x="15" y="124"/>
                    <a:pt x="15" y="124"/>
                    <a:pt x="14" y="125"/>
                  </a:cubicBezTo>
                  <a:cubicBezTo>
                    <a:pt x="12" y="130"/>
                    <a:pt x="10" y="135"/>
                    <a:pt x="9" y="140"/>
                  </a:cubicBezTo>
                  <a:cubicBezTo>
                    <a:pt x="9" y="141"/>
                    <a:pt x="9" y="142"/>
                    <a:pt x="10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1" y="142"/>
                    <a:pt x="12" y="142"/>
                    <a:pt x="12" y="141"/>
                  </a:cubicBezTo>
                  <a:cubicBezTo>
                    <a:pt x="13" y="136"/>
                    <a:pt x="15" y="131"/>
                    <a:pt x="17" y="126"/>
                  </a:cubicBezTo>
                  <a:cubicBezTo>
                    <a:pt x="17" y="125"/>
                    <a:pt x="17" y="124"/>
                    <a:pt x="16" y="124"/>
                  </a:cubicBezTo>
                  <a:cubicBezTo>
                    <a:pt x="16" y="124"/>
                    <a:pt x="16" y="124"/>
                    <a:pt x="16" y="124"/>
                  </a:cubicBezTo>
                  <a:moveTo>
                    <a:pt x="380" y="122"/>
                  </a:moveTo>
                  <a:cubicBezTo>
                    <a:pt x="380" y="122"/>
                    <a:pt x="380" y="123"/>
                    <a:pt x="380" y="123"/>
                  </a:cubicBezTo>
                  <a:cubicBezTo>
                    <a:pt x="379" y="123"/>
                    <a:pt x="378" y="124"/>
                    <a:pt x="379" y="125"/>
                  </a:cubicBezTo>
                  <a:cubicBezTo>
                    <a:pt x="381" y="129"/>
                    <a:pt x="383" y="134"/>
                    <a:pt x="384" y="140"/>
                  </a:cubicBezTo>
                  <a:cubicBezTo>
                    <a:pt x="384" y="140"/>
                    <a:pt x="385" y="141"/>
                    <a:pt x="386" y="141"/>
                  </a:cubicBezTo>
                  <a:cubicBezTo>
                    <a:pt x="386" y="140"/>
                    <a:pt x="386" y="140"/>
                    <a:pt x="386" y="140"/>
                  </a:cubicBezTo>
                  <a:cubicBezTo>
                    <a:pt x="387" y="140"/>
                    <a:pt x="387" y="139"/>
                    <a:pt x="387" y="139"/>
                  </a:cubicBezTo>
                  <a:cubicBezTo>
                    <a:pt x="385" y="133"/>
                    <a:pt x="383" y="128"/>
                    <a:pt x="381" y="123"/>
                  </a:cubicBezTo>
                  <a:cubicBezTo>
                    <a:pt x="381" y="123"/>
                    <a:pt x="381" y="122"/>
                    <a:pt x="380" y="122"/>
                  </a:cubicBezTo>
                  <a:moveTo>
                    <a:pt x="30" y="95"/>
                  </a:moveTo>
                  <a:cubicBezTo>
                    <a:pt x="29" y="95"/>
                    <a:pt x="29" y="95"/>
                    <a:pt x="29" y="96"/>
                  </a:cubicBezTo>
                  <a:cubicBezTo>
                    <a:pt x="26" y="101"/>
                    <a:pt x="23" y="105"/>
                    <a:pt x="21" y="110"/>
                  </a:cubicBezTo>
                  <a:cubicBezTo>
                    <a:pt x="21" y="111"/>
                    <a:pt x="21" y="112"/>
                    <a:pt x="22" y="112"/>
                  </a:cubicBezTo>
                  <a:cubicBezTo>
                    <a:pt x="22" y="112"/>
                    <a:pt x="22" y="112"/>
                    <a:pt x="22" y="112"/>
                  </a:cubicBezTo>
                  <a:cubicBezTo>
                    <a:pt x="23" y="112"/>
                    <a:pt x="23" y="112"/>
                    <a:pt x="24" y="111"/>
                  </a:cubicBezTo>
                  <a:cubicBezTo>
                    <a:pt x="26" y="107"/>
                    <a:pt x="28" y="102"/>
                    <a:pt x="31" y="97"/>
                  </a:cubicBezTo>
                  <a:cubicBezTo>
                    <a:pt x="32" y="97"/>
                    <a:pt x="31" y="96"/>
                    <a:pt x="31" y="95"/>
                  </a:cubicBezTo>
                  <a:cubicBezTo>
                    <a:pt x="31" y="95"/>
                    <a:pt x="30" y="95"/>
                    <a:pt x="30" y="95"/>
                  </a:cubicBezTo>
                  <a:moveTo>
                    <a:pt x="366" y="94"/>
                  </a:moveTo>
                  <a:cubicBezTo>
                    <a:pt x="365" y="94"/>
                    <a:pt x="365" y="94"/>
                    <a:pt x="365" y="94"/>
                  </a:cubicBezTo>
                  <a:cubicBezTo>
                    <a:pt x="364" y="94"/>
                    <a:pt x="364" y="95"/>
                    <a:pt x="364" y="96"/>
                  </a:cubicBezTo>
                  <a:cubicBezTo>
                    <a:pt x="367" y="101"/>
                    <a:pt x="370" y="105"/>
                    <a:pt x="372" y="110"/>
                  </a:cubicBezTo>
                  <a:cubicBezTo>
                    <a:pt x="372" y="111"/>
                    <a:pt x="373" y="111"/>
                    <a:pt x="373" y="111"/>
                  </a:cubicBezTo>
                  <a:cubicBezTo>
                    <a:pt x="374" y="111"/>
                    <a:pt x="374" y="111"/>
                    <a:pt x="374" y="111"/>
                  </a:cubicBezTo>
                  <a:cubicBezTo>
                    <a:pt x="375" y="110"/>
                    <a:pt x="375" y="109"/>
                    <a:pt x="375" y="109"/>
                  </a:cubicBezTo>
                  <a:cubicBezTo>
                    <a:pt x="372" y="104"/>
                    <a:pt x="370" y="99"/>
                    <a:pt x="367" y="95"/>
                  </a:cubicBezTo>
                  <a:cubicBezTo>
                    <a:pt x="367" y="94"/>
                    <a:pt x="366" y="94"/>
                    <a:pt x="366" y="94"/>
                  </a:cubicBezTo>
                  <a:moveTo>
                    <a:pt x="49" y="69"/>
                  </a:moveTo>
                  <a:cubicBezTo>
                    <a:pt x="48" y="69"/>
                    <a:pt x="48" y="69"/>
                    <a:pt x="48" y="70"/>
                  </a:cubicBezTo>
                  <a:cubicBezTo>
                    <a:pt x="44" y="74"/>
                    <a:pt x="41" y="78"/>
                    <a:pt x="38" y="82"/>
                  </a:cubicBezTo>
                  <a:cubicBezTo>
                    <a:pt x="37" y="83"/>
                    <a:pt x="37" y="84"/>
                    <a:pt x="38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9" y="85"/>
                    <a:pt x="40" y="85"/>
                    <a:pt x="40" y="84"/>
                  </a:cubicBezTo>
                  <a:cubicBezTo>
                    <a:pt x="43" y="80"/>
                    <a:pt x="47" y="76"/>
                    <a:pt x="50" y="72"/>
                  </a:cubicBezTo>
                  <a:cubicBezTo>
                    <a:pt x="50" y="71"/>
                    <a:pt x="50" y="70"/>
                    <a:pt x="50" y="69"/>
                  </a:cubicBezTo>
                  <a:cubicBezTo>
                    <a:pt x="49" y="69"/>
                    <a:pt x="49" y="69"/>
                    <a:pt x="49" y="69"/>
                  </a:cubicBezTo>
                  <a:moveTo>
                    <a:pt x="347" y="68"/>
                  </a:moveTo>
                  <a:cubicBezTo>
                    <a:pt x="346" y="68"/>
                    <a:pt x="346" y="68"/>
                    <a:pt x="346" y="68"/>
                  </a:cubicBezTo>
                  <a:cubicBezTo>
                    <a:pt x="345" y="69"/>
                    <a:pt x="345" y="70"/>
                    <a:pt x="345" y="70"/>
                  </a:cubicBezTo>
                  <a:cubicBezTo>
                    <a:pt x="349" y="74"/>
                    <a:pt x="352" y="79"/>
                    <a:pt x="355" y="83"/>
                  </a:cubicBezTo>
                  <a:cubicBezTo>
                    <a:pt x="356" y="83"/>
                    <a:pt x="356" y="83"/>
                    <a:pt x="357" y="83"/>
                  </a:cubicBezTo>
                  <a:cubicBezTo>
                    <a:pt x="357" y="83"/>
                    <a:pt x="357" y="83"/>
                    <a:pt x="357" y="83"/>
                  </a:cubicBezTo>
                  <a:cubicBezTo>
                    <a:pt x="358" y="83"/>
                    <a:pt x="358" y="82"/>
                    <a:pt x="358" y="81"/>
                  </a:cubicBezTo>
                  <a:cubicBezTo>
                    <a:pt x="355" y="77"/>
                    <a:pt x="351" y="73"/>
                    <a:pt x="348" y="68"/>
                  </a:cubicBezTo>
                  <a:cubicBezTo>
                    <a:pt x="347" y="68"/>
                    <a:pt x="347" y="68"/>
                    <a:pt x="347" y="68"/>
                  </a:cubicBezTo>
                  <a:moveTo>
                    <a:pt x="72" y="46"/>
                  </a:moveTo>
                  <a:cubicBezTo>
                    <a:pt x="71" y="46"/>
                    <a:pt x="71" y="47"/>
                    <a:pt x="71" y="47"/>
                  </a:cubicBezTo>
                  <a:cubicBezTo>
                    <a:pt x="67" y="50"/>
                    <a:pt x="63" y="54"/>
                    <a:pt x="59" y="58"/>
                  </a:cubicBezTo>
                  <a:cubicBezTo>
                    <a:pt x="58" y="58"/>
                    <a:pt x="58" y="59"/>
                    <a:pt x="59" y="60"/>
                  </a:cubicBezTo>
                  <a:cubicBezTo>
                    <a:pt x="59" y="60"/>
                    <a:pt x="59" y="60"/>
                    <a:pt x="60" y="60"/>
                  </a:cubicBezTo>
                  <a:cubicBezTo>
                    <a:pt x="60" y="60"/>
                    <a:pt x="61" y="60"/>
                    <a:pt x="61" y="60"/>
                  </a:cubicBezTo>
                  <a:cubicBezTo>
                    <a:pt x="65" y="56"/>
                    <a:pt x="69" y="53"/>
                    <a:pt x="73" y="49"/>
                  </a:cubicBezTo>
                  <a:cubicBezTo>
                    <a:pt x="73" y="49"/>
                    <a:pt x="73" y="48"/>
                    <a:pt x="73" y="47"/>
                  </a:cubicBezTo>
                  <a:cubicBezTo>
                    <a:pt x="72" y="47"/>
                    <a:pt x="72" y="46"/>
                    <a:pt x="72" y="46"/>
                  </a:cubicBezTo>
                  <a:moveTo>
                    <a:pt x="324" y="45"/>
                  </a:moveTo>
                  <a:cubicBezTo>
                    <a:pt x="323" y="45"/>
                    <a:pt x="323" y="46"/>
                    <a:pt x="322" y="46"/>
                  </a:cubicBezTo>
                  <a:cubicBezTo>
                    <a:pt x="322" y="47"/>
                    <a:pt x="322" y="48"/>
                    <a:pt x="323" y="48"/>
                  </a:cubicBezTo>
                  <a:cubicBezTo>
                    <a:pt x="327" y="51"/>
                    <a:pt x="331" y="55"/>
                    <a:pt x="334" y="59"/>
                  </a:cubicBezTo>
                  <a:cubicBezTo>
                    <a:pt x="335" y="59"/>
                    <a:pt x="335" y="59"/>
                    <a:pt x="335" y="59"/>
                  </a:cubicBezTo>
                  <a:cubicBezTo>
                    <a:pt x="336" y="59"/>
                    <a:pt x="336" y="59"/>
                    <a:pt x="337" y="59"/>
                  </a:cubicBezTo>
                  <a:cubicBezTo>
                    <a:pt x="337" y="58"/>
                    <a:pt x="337" y="57"/>
                    <a:pt x="337" y="57"/>
                  </a:cubicBezTo>
                  <a:cubicBezTo>
                    <a:pt x="333" y="53"/>
                    <a:pt x="329" y="49"/>
                    <a:pt x="324" y="46"/>
                  </a:cubicBezTo>
                  <a:cubicBezTo>
                    <a:pt x="324" y="46"/>
                    <a:pt x="324" y="45"/>
                    <a:pt x="324" y="45"/>
                  </a:cubicBezTo>
                  <a:moveTo>
                    <a:pt x="98" y="28"/>
                  </a:moveTo>
                  <a:cubicBezTo>
                    <a:pt x="98" y="28"/>
                    <a:pt x="97" y="28"/>
                    <a:pt x="97" y="28"/>
                  </a:cubicBezTo>
                  <a:cubicBezTo>
                    <a:pt x="92" y="31"/>
                    <a:pt x="88" y="34"/>
                    <a:pt x="83" y="37"/>
                  </a:cubicBezTo>
                  <a:cubicBezTo>
                    <a:pt x="83" y="37"/>
                    <a:pt x="83" y="38"/>
                    <a:pt x="83" y="39"/>
                  </a:cubicBezTo>
                  <a:cubicBezTo>
                    <a:pt x="83" y="39"/>
                    <a:pt x="84" y="40"/>
                    <a:pt x="84" y="40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90" y="36"/>
                    <a:pt x="94" y="33"/>
                    <a:pt x="99" y="31"/>
                  </a:cubicBezTo>
                  <a:cubicBezTo>
                    <a:pt x="99" y="30"/>
                    <a:pt x="99" y="29"/>
                    <a:pt x="99" y="29"/>
                  </a:cubicBezTo>
                  <a:cubicBezTo>
                    <a:pt x="99" y="28"/>
                    <a:pt x="98" y="28"/>
                    <a:pt x="98" y="28"/>
                  </a:cubicBezTo>
                  <a:moveTo>
                    <a:pt x="297" y="27"/>
                  </a:moveTo>
                  <a:cubicBezTo>
                    <a:pt x="297" y="27"/>
                    <a:pt x="296" y="27"/>
                    <a:pt x="296" y="28"/>
                  </a:cubicBezTo>
                  <a:cubicBezTo>
                    <a:pt x="295" y="28"/>
                    <a:pt x="296" y="29"/>
                    <a:pt x="296" y="30"/>
                  </a:cubicBezTo>
                  <a:cubicBezTo>
                    <a:pt x="301" y="32"/>
                    <a:pt x="306" y="35"/>
                    <a:pt x="310" y="38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1" y="39"/>
                    <a:pt x="312" y="38"/>
                    <a:pt x="312" y="38"/>
                  </a:cubicBezTo>
                  <a:cubicBezTo>
                    <a:pt x="312" y="37"/>
                    <a:pt x="312" y="36"/>
                    <a:pt x="312" y="36"/>
                  </a:cubicBezTo>
                  <a:cubicBezTo>
                    <a:pt x="307" y="33"/>
                    <a:pt x="303" y="30"/>
                    <a:pt x="298" y="27"/>
                  </a:cubicBezTo>
                  <a:cubicBezTo>
                    <a:pt x="298" y="27"/>
                    <a:pt x="297" y="27"/>
                    <a:pt x="297" y="27"/>
                  </a:cubicBezTo>
                  <a:moveTo>
                    <a:pt x="127" y="14"/>
                  </a:moveTo>
                  <a:cubicBezTo>
                    <a:pt x="126" y="14"/>
                    <a:pt x="126" y="14"/>
                    <a:pt x="126" y="14"/>
                  </a:cubicBezTo>
                  <a:cubicBezTo>
                    <a:pt x="121" y="16"/>
                    <a:pt x="116" y="18"/>
                    <a:pt x="111" y="20"/>
                  </a:cubicBezTo>
                  <a:cubicBezTo>
                    <a:pt x="111" y="21"/>
                    <a:pt x="110" y="22"/>
                    <a:pt x="111" y="22"/>
                  </a:cubicBezTo>
                  <a:cubicBezTo>
                    <a:pt x="111" y="23"/>
                    <a:pt x="111" y="23"/>
                    <a:pt x="112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7" y="21"/>
                    <a:pt x="122" y="19"/>
                    <a:pt x="127" y="17"/>
                  </a:cubicBezTo>
                  <a:cubicBezTo>
                    <a:pt x="128" y="16"/>
                    <a:pt x="128" y="15"/>
                    <a:pt x="128" y="15"/>
                  </a:cubicBezTo>
                  <a:cubicBezTo>
                    <a:pt x="128" y="14"/>
                    <a:pt x="127" y="14"/>
                    <a:pt x="127" y="14"/>
                  </a:cubicBezTo>
                  <a:moveTo>
                    <a:pt x="268" y="13"/>
                  </a:moveTo>
                  <a:cubicBezTo>
                    <a:pt x="268" y="13"/>
                    <a:pt x="267" y="14"/>
                    <a:pt x="267" y="14"/>
                  </a:cubicBezTo>
                  <a:cubicBezTo>
                    <a:pt x="267" y="15"/>
                    <a:pt x="267" y="16"/>
                    <a:pt x="268" y="16"/>
                  </a:cubicBezTo>
                  <a:cubicBezTo>
                    <a:pt x="273" y="18"/>
                    <a:pt x="278" y="20"/>
                    <a:pt x="282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4" y="22"/>
                    <a:pt x="284" y="22"/>
                    <a:pt x="284" y="22"/>
                  </a:cubicBezTo>
                  <a:cubicBezTo>
                    <a:pt x="285" y="21"/>
                    <a:pt x="284" y="20"/>
                    <a:pt x="284" y="20"/>
                  </a:cubicBezTo>
                  <a:cubicBezTo>
                    <a:pt x="279" y="17"/>
                    <a:pt x="274" y="15"/>
                    <a:pt x="269" y="13"/>
                  </a:cubicBezTo>
                  <a:cubicBezTo>
                    <a:pt x="269" y="13"/>
                    <a:pt x="268" y="13"/>
                    <a:pt x="268" y="13"/>
                  </a:cubicBezTo>
                  <a:moveTo>
                    <a:pt x="157" y="5"/>
                  </a:moveTo>
                  <a:cubicBezTo>
                    <a:pt x="157" y="5"/>
                    <a:pt x="157" y="5"/>
                    <a:pt x="157" y="5"/>
                  </a:cubicBezTo>
                  <a:cubicBezTo>
                    <a:pt x="152" y="6"/>
                    <a:pt x="147" y="7"/>
                    <a:pt x="141" y="9"/>
                  </a:cubicBezTo>
                  <a:cubicBezTo>
                    <a:pt x="141" y="9"/>
                    <a:pt x="140" y="10"/>
                    <a:pt x="140" y="10"/>
                  </a:cubicBezTo>
                  <a:cubicBezTo>
                    <a:pt x="141" y="11"/>
                    <a:pt x="141" y="11"/>
                    <a:pt x="142" y="11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7" y="10"/>
                    <a:pt x="153" y="9"/>
                    <a:pt x="158" y="7"/>
                  </a:cubicBezTo>
                  <a:cubicBezTo>
                    <a:pt x="159" y="7"/>
                    <a:pt x="159" y="7"/>
                    <a:pt x="159" y="6"/>
                  </a:cubicBezTo>
                  <a:cubicBezTo>
                    <a:pt x="159" y="5"/>
                    <a:pt x="158" y="5"/>
                    <a:pt x="157" y="5"/>
                  </a:cubicBezTo>
                  <a:moveTo>
                    <a:pt x="237" y="4"/>
                  </a:moveTo>
                  <a:cubicBezTo>
                    <a:pt x="237" y="4"/>
                    <a:pt x="236" y="5"/>
                    <a:pt x="236" y="5"/>
                  </a:cubicBezTo>
                  <a:cubicBezTo>
                    <a:pt x="236" y="6"/>
                    <a:pt x="236" y="7"/>
                    <a:pt x="237" y="7"/>
                  </a:cubicBezTo>
                  <a:cubicBezTo>
                    <a:pt x="242" y="8"/>
                    <a:pt x="247" y="9"/>
                    <a:pt x="253" y="11"/>
                  </a:cubicBezTo>
                  <a:cubicBezTo>
                    <a:pt x="253" y="11"/>
                    <a:pt x="253" y="11"/>
                    <a:pt x="253" y="11"/>
                  </a:cubicBezTo>
                  <a:cubicBezTo>
                    <a:pt x="254" y="11"/>
                    <a:pt x="254" y="11"/>
                    <a:pt x="254" y="10"/>
                  </a:cubicBezTo>
                  <a:cubicBezTo>
                    <a:pt x="255" y="9"/>
                    <a:pt x="254" y="8"/>
                    <a:pt x="253" y="8"/>
                  </a:cubicBezTo>
                  <a:cubicBezTo>
                    <a:pt x="248" y="7"/>
                    <a:pt x="243" y="5"/>
                    <a:pt x="238" y="4"/>
                  </a:cubicBezTo>
                  <a:cubicBezTo>
                    <a:pt x="238" y="4"/>
                    <a:pt x="237" y="4"/>
                    <a:pt x="237" y="4"/>
                  </a:cubicBezTo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84" y="1"/>
                    <a:pt x="178" y="1"/>
                    <a:pt x="173" y="2"/>
                  </a:cubicBezTo>
                  <a:cubicBezTo>
                    <a:pt x="172" y="2"/>
                    <a:pt x="172" y="3"/>
                    <a:pt x="172" y="4"/>
                  </a:cubicBezTo>
                  <a:cubicBezTo>
                    <a:pt x="172" y="4"/>
                    <a:pt x="173" y="5"/>
                    <a:pt x="173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9" y="4"/>
                    <a:pt x="184" y="4"/>
                    <a:pt x="189" y="3"/>
                  </a:cubicBezTo>
                  <a:cubicBezTo>
                    <a:pt x="190" y="3"/>
                    <a:pt x="191" y="3"/>
                    <a:pt x="191" y="2"/>
                  </a:cubicBezTo>
                  <a:cubicBezTo>
                    <a:pt x="191" y="1"/>
                    <a:pt x="190" y="0"/>
                    <a:pt x="189" y="0"/>
                  </a:cubicBezTo>
                  <a:moveTo>
                    <a:pt x="205" y="0"/>
                  </a:moveTo>
                  <a:cubicBezTo>
                    <a:pt x="205" y="0"/>
                    <a:pt x="204" y="1"/>
                    <a:pt x="204" y="2"/>
                  </a:cubicBezTo>
                  <a:cubicBezTo>
                    <a:pt x="204" y="3"/>
                    <a:pt x="205" y="3"/>
                    <a:pt x="205" y="3"/>
                  </a:cubicBezTo>
                  <a:cubicBezTo>
                    <a:pt x="211" y="4"/>
                    <a:pt x="216" y="4"/>
                    <a:pt x="221" y="5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22" y="5"/>
                    <a:pt x="223" y="4"/>
                    <a:pt x="223" y="3"/>
                  </a:cubicBezTo>
                  <a:cubicBezTo>
                    <a:pt x="223" y="3"/>
                    <a:pt x="222" y="2"/>
                    <a:pt x="222" y="2"/>
                  </a:cubicBezTo>
                  <a:cubicBezTo>
                    <a:pt x="216" y="1"/>
                    <a:pt x="211" y="1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ValueBack2">
              <a:extLst>
                <a:ext uri="{FF2B5EF4-FFF2-40B4-BE49-F238E27FC236}">
                  <a16:creationId xmlns:a16="http://schemas.microsoft.com/office/drawing/2014/main" id="{ADB90CAB-CB9F-4947-B893-19D62DD7DC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919" y="750888"/>
              <a:ext cx="5364163" cy="5356225"/>
            </a:xfrm>
            <a:custGeom>
              <a:avLst/>
              <a:gdLst>
                <a:gd name="T0" fmla="*/ 293 w 580"/>
                <a:gd name="T1" fmla="*/ 577 h 580"/>
                <a:gd name="T2" fmla="*/ 309 w 580"/>
                <a:gd name="T3" fmla="*/ 579 h 580"/>
                <a:gd name="T4" fmla="*/ 261 w 580"/>
                <a:gd name="T5" fmla="*/ 578 h 580"/>
                <a:gd name="T6" fmla="*/ 341 w 580"/>
                <a:gd name="T7" fmla="*/ 572 h 580"/>
                <a:gd name="T8" fmla="*/ 212 w 580"/>
                <a:gd name="T9" fmla="*/ 568 h 580"/>
                <a:gd name="T10" fmla="*/ 388 w 580"/>
                <a:gd name="T11" fmla="*/ 560 h 580"/>
                <a:gd name="T12" fmla="*/ 388 w 580"/>
                <a:gd name="T13" fmla="*/ 560 h 580"/>
                <a:gd name="T14" fmla="*/ 184 w 580"/>
                <a:gd name="T15" fmla="*/ 556 h 580"/>
                <a:gd name="T16" fmla="*/ 418 w 580"/>
                <a:gd name="T17" fmla="*/ 550 h 580"/>
                <a:gd name="T18" fmla="*/ 170 w 580"/>
                <a:gd name="T19" fmla="*/ 552 h 580"/>
                <a:gd name="T20" fmla="*/ 432 w 580"/>
                <a:gd name="T21" fmla="*/ 543 h 580"/>
                <a:gd name="T22" fmla="*/ 139 w 580"/>
                <a:gd name="T23" fmla="*/ 538 h 580"/>
                <a:gd name="T24" fmla="*/ 458 w 580"/>
                <a:gd name="T25" fmla="*/ 523 h 580"/>
                <a:gd name="T26" fmla="*/ 100 w 580"/>
                <a:gd name="T27" fmla="*/ 507 h 580"/>
                <a:gd name="T28" fmla="*/ 495 w 580"/>
                <a:gd name="T29" fmla="*/ 491 h 580"/>
                <a:gd name="T30" fmla="*/ 495 w 580"/>
                <a:gd name="T31" fmla="*/ 491 h 580"/>
                <a:gd name="T32" fmla="*/ 79 w 580"/>
                <a:gd name="T33" fmla="*/ 484 h 580"/>
                <a:gd name="T34" fmla="*/ 518 w 580"/>
                <a:gd name="T35" fmla="*/ 470 h 580"/>
                <a:gd name="T36" fmla="*/ 68 w 580"/>
                <a:gd name="T37" fmla="*/ 474 h 580"/>
                <a:gd name="T38" fmla="*/ 526 w 580"/>
                <a:gd name="T39" fmla="*/ 457 h 580"/>
                <a:gd name="T40" fmla="*/ 47 w 580"/>
                <a:gd name="T41" fmla="*/ 448 h 580"/>
                <a:gd name="T42" fmla="*/ 542 w 580"/>
                <a:gd name="T43" fmla="*/ 428 h 580"/>
                <a:gd name="T44" fmla="*/ 25 w 580"/>
                <a:gd name="T45" fmla="*/ 404 h 580"/>
                <a:gd name="T46" fmla="*/ 563 w 580"/>
                <a:gd name="T47" fmla="*/ 383 h 580"/>
                <a:gd name="T48" fmla="*/ 563 w 580"/>
                <a:gd name="T49" fmla="*/ 383 h 580"/>
                <a:gd name="T50" fmla="*/ 16 w 580"/>
                <a:gd name="T51" fmla="*/ 374 h 580"/>
                <a:gd name="T52" fmla="*/ 573 w 580"/>
                <a:gd name="T53" fmla="*/ 354 h 580"/>
                <a:gd name="T54" fmla="*/ 10 w 580"/>
                <a:gd name="T55" fmla="*/ 361 h 580"/>
                <a:gd name="T56" fmla="*/ 575 w 580"/>
                <a:gd name="T57" fmla="*/ 339 h 580"/>
                <a:gd name="T58" fmla="*/ 3 w 580"/>
                <a:gd name="T59" fmla="*/ 328 h 580"/>
                <a:gd name="T60" fmla="*/ 0 w 580"/>
                <a:gd name="T61" fmla="*/ 290 h 580"/>
                <a:gd name="T62" fmla="*/ 579 w 580"/>
                <a:gd name="T63" fmla="*/ 276 h 580"/>
                <a:gd name="T64" fmla="*/ 580 w 580"/>
                <a:gd name="T65" fmla="*/ 290 h 580"/>
                <a:gd name="T66" fmla="*/ 4 w 580"/>
                <a:gd name="T67" fmla="*/ 264 h 580"/>
                <a:gd name="T68" fmla="*/ 577 w 580"/>
                <a:gd name="T69" fmla="*/ 263 h 580"/>
                <a:gd name="T70" fmla="*/ 7 w 580"/>
                <a:gd name="T71" fmla="*/ 233 h 580"/>
                <a:gd name="T72" fmla="*/ 567 w 580"/>
                <a:gd name="T73" fmla="*/ 214 h 580"/>
                <a:gd name="T74" fmla="*/ 19 w 580"/>
                <a:gd name="T75" fmla="*/ 185 h 580"/>
                <a:gd name="T76" fmla="*/ 559 w 580"/>
                <a:gd name="T77" fmla="*/ 182 h 580"/>
                <a:gd name="T78" fmla="*/ 559 w 580"/>
                <a:gd name="T79" fmla="*/ 182 h 580"/>
                <a:gd name="T80" fmla="*/ 35 w 580"/>
                <a:gd name="T81" fmla="*/ 155 h 580"/>
                <a:gd name="T82" fmla="*/ 554 w 580"/>
                <a:gd name="T83" fmla="*/ 168 h 580"/>
                <a:gd name="T84" fmla="*/ 43 w 580"/>
                <a:gd name="T85" fmla="*/ 143 h 580"/>
                <a:gd name="T86" fmla="*/ 537 w 580"/>
                <a:gd name="T87" fmla="*/ 142 h 580"/>
                <a:gd name="T88" fmla="*/ 59 w 580"/>
                <a:gd name="T89" fmla="*/ 117 h 580"/>
                <a:gd name="T90" fmla="*/ 508 w 580"/>
                <a:gd name="T91" fmla="*/ 102 h 580"/>
                <a:gd name="T92" fmla="*/ 91 w 580"/>
                <a:gd name="T93" fmla="*/ 78 h 580"/>
                <a:gd name="T94" fmla="*/ 487 w 580"/>
                <a:gd name="T95" fmla="*/ 77 h 580"/>
                <a:gd name="T96" fmla="*/ 487 w 580"/>
                <a:gd name="T97" fmla="*/ 77 h 580"/>
                <a:gd name="T98" fmla="*/ 118 w 580"/>
                <a:gd name="T99" fmla="*/ 58 h 580"/>
                <a:gd name="T100" fmla="*/ 476 w 580"/>
                <a:gd name="T101" fmla="*/ 66 h 580"/>
                <a:gd name="T102" fmla="*/ 131 w 580"/>
                <a:gd name="T103" fmla="*/ 51 h 580"/>
                <a:gd name="T104" fmla="*/ 449 w 580"/>
                <a:gd name="T105" fmla="*/ 50 h 580"/>
                <a:gd name="T106" fmla="*/ 156 w 580"/>
                <a:gd name="T107" fmla="*/ 34 h 580"/>
                <a:gd name="T108" fmla="*/ 406 w 580"/>
                <a:gd name="T109" fmla="*/ 27 h 580"/>
                <a:gd name="T110" fmla="*/ 202 w 580"/>
                <a:gd name="T111" fmla="*/ 13 h 580"/>
                <a:gd name="T112" fmla="*/ 376 w 580"/>
                <a:gd name="T113" fmla="*/ 13 h 580"/>
                <a:gd name="T114" fmla="*/ 376 w 580"/>
                <a:gd name="T115" fmla="*/ 13 h 580"/>
                <a:gd name="T116" fmla="*/ 235 w 580"/>
                <a:gd name="T117" fmla="*/ 6 h 580"/>
                <a:gd name="T118" fmla="*/ 361 w 580"/>
                <a:gd name="T119" fmla="*/ 8 h 580"/>
                <a:gd name="T120" fmla="*/ 249 w 580"/>
                <a:gd name="T121" fmla="*/ 5 h 580"/>
                <a:gd name="T122" fmla="*/ 329 w 580"/>
                <a:gd name="T123" fmla="*/ 5 h 580"/>
                <a:gd name="T124" fmla="*/ 281 w 580"/>
                <a:gd name="T125" fmla="*/ 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0" h="580">
                  <a:moveTo>
                    <a:pt x="277" y="577"/>
                  </a:moveTo>
                  <a:cubicBezTo>
                    <a:pt x="276" y="577"/>
                    <a:pt x="276" y="577"/>
                    <a:pt x="276" y="578"/>
                  </a:cubicBezTo>
                  <a:cubicBezTo>
                    <a:pt x="276" y="579"/>
                    <a:pt x="276" y="579"/>
                    <a:pt x="277" y="580"/>
                  </a:cubicBezTo>
                  <a:cubicBezTo>
                    <a:pt x="281" y="580"/>
                    <a:pt x="286" y="580"/>
                    <a:pt x="290" y="580"/>
                  </a:cubicBezTo>
                  <a:cubicBezTo>
                    <a:pt x="291" y="580"/>
                    <a:pt x="292" y="580"/>
                    <a:pt x="293" y="580"/>
                  </a:cubicBezTo>
                  <a:cubicBezTo>
                    <a:pt x="294" y="580"/>
                    <a:pt x="295" y="579"/>
                    <a:pt x="295" y="578"/>
                  </a:cubicBezTo>
                  <a:cubicBezTo>
                    <a:pt x="295" y="577"/>
                    <a:pt x="294" y="577"/>
                    <a:pt x="293" y="577"/>
                  </a:cubicBezTo>
                  <a:cubicBezTo>
                    <a:pt x="293" y="577"/>
                    <a:pt x="293" y="577"/>
                    <a:pt x="293" y="577"/>
                  </a:cubicBezTo>
                  <a:cubicBezTo>
                    <a:pt x="292" y="577"/>
                    <a:pt x="291" y="577"/>
                    <a:pt x="290" y="577"/>
                  </a:cubicBezTo>
                  <a:cubicBezTo>
                    <a:pt x="286" y="577"/>
                    <a:pt x="282" y="577"/>
                    <a:pt x="277" y="577"/>
                  </a:cubicBezTo>
                  <a:cubicBezTo>
                    <a:pt x="277" y="577"/>
                    <a:pt x="277" y="577"/>
                    <a:pt x="277" y="577"/>
                  </a:cubicBezTo>
                  <a:moveTo>
                    <a:pt x="325" y="575"/>
                  </a:moveTo>
                  <a:cubicBezTo>
                    <a:pt x="325" y="575"/>
                    <a:pt x="325" y="575"/>
                    <a:pt x="325" y="575"/>
                  </a:cubicBezTo>
                  <a:cubicBezTo>
                    <a:pt x="320" y="575"/>
                    <a:pt x="315" y="576"/>
                    <a:pt x="309" y="576"/>
                  </a:cubicBezTo>
                  <a:cubicBezTo>
                    <a:pt x="308" y="576"/>
                    <a:pt x="308" y="577"/>
                    <a:pt x="308" y="578"/>
                  </a:cubicBezTo>
                  <a:cubicBezTo>
                    <a:pt x="308" y="579"/>
                    <a:pt x="309" y="579"/>
                    <a:pt x="309" y="579"/>
                  </a:cubicBezTo>
                  <a:cubicBezTo>
                    <a:pt x="309" y="579"/>
                    <a:pt x="309" y="579"/>
                    <a:pt x="309" y="579"/>
                  </a:cubicBezTo>
                  <a:cubicBezTo>
                    <a:pt x="315" y="579"/>
                    <a:pt x="320" y="578"/>
                    <a:pt x="326" y="578"/>
                  </a:cubicBezTo>
                  <a:cubicBezTo>
                    <a:pt x="326" y="578"/>
                    <a:pt x="327" y="577"/>
                    <a:pt x="327" y="576"/>
                  </a:cubicBezTo>
                  <a:cubicBezTo>
                    <a:pt x="327" y="575"/>
                    <a:pt x="326" y="575"/>
                    <a:pt x="325" y="575"/>
                  </a:cubicBezTo>
                  <a:moveTo>
                    <a:pt x="245" y="573"/>
                  </a:moveTo>
                  <a:cubicBezTo>
                    <a:pt x="244" y="573"/>
                    <a:pt x="244" y="574"/>
                    <a:pt x="244" y="575"/>
                  </a:cubicBezTo>
                  <a:cubicBezTo>
                    <a:pt x="244" y="575"/>
                    <a:pt x="244" y="576"/>
                    <a:pt x="245" y="576"/>
                  </a:cubicBezTo>
                  <a:cubicBezTo>
                    <a:pt x="250" y="577"/>
                    <a:pt x="256" y="578"/>
                    <a:pt x="261" y="578"/>
                  </a:cubicBezTo>
                  <a:cubicBezTo>
                    <a:pt x="261" y="578"/>
                    <a:pt x="261" y="578"/>
                    <a:pt x="261" y="578"/>
                  </a:cubicBezTo>
                  <a:cubicBezTo>
                    <a:pt x="262" y="578"/>
                    <a:pt x="263" y="578"/>
                    <a:pt x="263" y="577"/>
                  </a:cubicBezTo>
                  <a:cubicBezTo>
                    <a:pt x="263" y="576"/>
                    <a:pt x="262" y="575"/>
                    <a:pt x="261" y="575"/>
                  </a:cubicBezTo>
                  <a:cubicBezTo>
                    <a:pt x="256" y="575"/>
                    <a:pt x="251" y="574"/>
                    <a:pt x="245" y="573"/>
                  </a:cubicBezTo>
                  <a:cubicBezTo>
                    <a:pt x="245" y="573"/>
                    <a:pt x="245" y="573"/>
                    <a:pt x="245" y="573"/>
                  </a:cubicBezTo>
                  <a:moveTo>
                    <a:pt x="357" y="569"/>
                  </a:moveTo>
                  <a:cubicBezTo>
                    <a:pt x="357" y="569"/>
                    <a:pt x="357" y="569"/>
                    <a:pt x="357" y="569"/>
                  </a:cubicBezTo>
                  <a:cubicBezTo>
                    <a:pt x="351" y="570"/>
                    <a:pt x="346" y="571"/>
                    <a:pt x="341" y="572"/>
                  </a:cubicBezTo>
                  <a:cubicBezTo>
                    <a:pt x="340" y="572"/>
                    <a:pt x="340" y="573"/>
                    <a:pt x="340" y="574"/>
                  </a:cubicBezTo>
                  <a:cubicBezTo>
                    <a:pt x="340" y="575"/>
                    <a:pt x="341" y="575"/>
                    <a:pt x="341" y="575"/>
                  </a:cubicBezTo>
                  <a:cubicBezTo>
                    <a:pt x="341" y="575"/>
                    <a:pt x="341" y="575"/>
                    <a:pt x="341" y="575"/>
                  </a:cubicBezTo>
                  <a:cubicBezTo>
                    <a:pt x="347" y="574"/>
                    <a:pt x="352" y="573"/>
                    <a:pt x="357" y="572"/>
                  </a:cubicBezTo>
                  <a:cubicBezTo>
                    <a:pt x="358" y="572"/>
                    <a:pt x="359" y="571"/>
                    <a:pt x="358" y="570"/>
                  </a:cubicBezTo>
                  <a:cubicBezTo>
                    <a:pt x="358" y="570"/>
                    <a:pt x="358" y="569"/>
                    <a:pt x="357" y="569"/>
                  </a:cubicBezTo>
                  <a:moveTo>
                    <a:pt x="214" y="567"/>
                  </a:moveTo>
                  <a:cubicBezTo>
                    <a:pt x="213" y="567"/>
                    <a:pt x="212" y="567"/>
                    <a:pt x="212" y="568"/>
                  </a:cubicBezTo>
                  <a:cubicBezTo>
                    <a:pt x="212" y="568"/>
                    <a:pt x="213" y="569"/>
                    <a:pt x="213" y="570"/>
                  </a:cubicBezTo>
                  <a:cubicBezTo>
                    <a:pt x="219" y="571"/>
                    <a:pt x="224" y="572"/>
                    <a:pt x="229" y="573"/>
                  </a:cubicBezTo>
                  <a:cubicBezTo>
                    <a:pt x="229" y="573"/>
                    <a:pt x="229" y="573"/>
                    <a:pt x="229" y="573"/>
                  </a:cubicBezTo>
                  <a:cubicBezTo>
                    <a:pt x="230" y="573"/>
                    <a:pt x="231" y="573"/>
                    <a:pt x="231" y="572"/>
                  </a:cubicBezTo>
                  <a:cubicBezTo>
                    <a:pt x="231" y="571"/>
                    <a:pt x="230" y="571"/>
                    <a:pt x="230" y="570"/>
                  </a:cubicBezTo>
                  <a:cubicBezTo>
                    <a:pt x="224" y="569"/>
                    <a:pt x="219" y="568"/>
                    <a:pt x="214" y="567"/>
                  </a:cubicBezTo>
                  <a:cubicBezTo>
                    <a:pt x="214" y="567"/>
                    <a:pt x="214" y="567"/>
                    <a:pt x="214" y="567"/>
                  </a:cubicBezTo>
                  <a:moveTo>
                    <a:pt x="388" y="560"/>
                  </a:moveTo>
                  <a:cubicBezTo>
                    <a:pt x="388" y="560"/>
                    <a:pt x="387" y="560"/>
                    <a:pt x="387" y="560"/>
                  </a:cubicBezTo>
                  <a:cubicBezTo>
                    <a:pt x="382" y="562"/>
                    <a:pt x="377" y="563"/>
                    <a:pt x="372" y="565"/>
                  </a:cubicBezTo>
                  <a:cubicBezTo>
                    <a:pt x="371" y="565"/>
                    <a:pt x="371" y="566"/>
                    <a:pt x="371" y="567"/>
                  </a:cubicBezTo>
                  <a:cubicBezTo>
                    <a:pt x="371" y="567"/>
                    <a:pt x="372" y="568"/>
                    <a:pt x="373" y="568"/>
                  </a:cubicBezTo>
                  <a:cubicBezTo>
                    <a:pt x="373" y="568"/>
                    <a:pt x="373" y="568"/>
                    <a:pt x="373" y="568"/>
                  </a:cubicBezTo>
                  <a:cubicBezTo>
                    <a:pt x="378" y="566"/>
                    <a:pt x="383" y="565"/>
                    <a:pt x="388" y="563"/>
                  </a:cubicBezTo>
                  <a:cubicBezTo>
                    <a:pt x="389" y="563"/>
                    <a:pt x="389" y="562"/>
                    <a:pt x="389" y="561"/>
                  </a:cubicBezTo>
                  <a:cubicBezTo>
                    <a:pt x="389" y="560"/>
                    <a:pt x="388" y="560"/>
                    <a:pt x="388" y="560"/>
                  </a:cubicBezTo>
                  <a:moveTo>
                    <a:pt x="183" y="556"/>
                  </a:moveTo>
                  <a:cubicBezTo>
                    <a:pt x="183" y="556"/>
                    <a:pt x="182" y="557"/>
                    <a:pt x="182" y="557"/>
                  </a:cubicBezTo>
                  <a:cubicBezTo>
                    <a:pt x="182" y="558"/>
                    <a:pt x="182" y="559"/>
                    <a:pt x="183" y="559"/>
                  </a:cubicBezTo>
                  <a:cubicBezTo>
                    <a:pt x="188" y="561"/>
                    <a:pt x="193" y="563"/>
                    <a:pt x="198" y="565"/>
                  </a:cubicBezTo>
                  <a:cubicBezTo>
                    <a:pt x="198" y="565"/>
                    <a:pt x="198" y="565"/>
                    <a:pt x="198" y="565"/>
                  </a:cubicBezTo>
                  <a:cubicBezTo>
                    <a:pt x="199" y="565"/>
                    <a:pt x="200" y="564"/>
                    <a:pt x="200" y="564"/>
                  </a:cubicBezTo>
                  <a:cubicBezTo>
                    <a:pt x="200" y="563"/>
                    <a:pt x="200" y="562"/>
                    <a:pt x="199" y="562"/>
                  </a:cubicBezTo>
                  <a:cubicBezTo>
                    <a:pt x="194" y="560"/>
                    <a:pt x="189" y="558"/>
                    <a:pt x="184" y="556"/>
                  </a:cubicBezTo>
                  <a:cubicBezTo>
                    <a:pt x="184" y="556"/>
                    <a:pt x="183" y="556"/>
                    <a:pt x="183" y="556"/>
                  </a:cubicBezTo>
                  <a:moveTo>
                    <a:pt x="417" y="547"/>
                  </a:moveTo>
                  <a:cubicBezTo>
                    <a:pt x="417" y="547"/>
                    <a:pt x="417" y="547"/>
                    <a:pt x="417" y="548"/>
                  </a:cubicBezTo>
                  <a:cubicBezTo>
                    <a:pt x="412" y="550"/>
                    <a:pt x="407" y="552"/>
                    <a:pt x="402" y="554"/>
                  </a:cubicBezTo>
                  <a:cubicBezTo>
                    <a:pt x="401" y="554"/>
                    <a:pt x="401" y="555"/>
                    <a:pt x="401" y="556"/>
                  </a:cubicBezTo>
                  <a:cubicBezTo>
                    <a:pt x="402" y="557"/>
                    <a:pt x="402" y="557"/>
                    <a:pt x="403" y="557"/>
                  </a:cubicBezTo>
                  <a:cubicBezTo>
                    <a:pt x="403" y="557"/>
                    <a:pt x="403" y="557"/>
                    <a:pt x="403" y="557"/>
                  </a:cubicBezTo>
                  <a:cubicBezTo>
                    <a:pt x="408" y="555"/>
                    <a:pt x="413" y="553"/>
                    <a:pt x="418" y="550"/>
                  </a:cubicBezTo>
                  <a:cubicBezTo>
                    <a:pt x="419" y="550"/>
                    <a:pt x="419" y="549"/>
                    <a:pt x="419" y="548"/>
                  </a:cubicBezTo>
                  <a:cubicBezTo>
                    <a:pt x="418" y="548"/>
                    <a:pt x="418" y="547"/>
                    <a:pt x="417" y="547"/>
                  </a:cubicBezTo>
                  <a:moveTo>
                    <a:pt x="154" y="543"/>
                  </a:moveTo>
                  <a:cubicBezTo>
                    <a:pt x="153" y="543"/>
                    <a:pt x="153" y="543"/>
                    <a:pt x="153" y="544"/>
                  </a:cubicBezTo>
                  <a:cubicBezTo>
                    <a:pt x="152" y="544"/>
                    <a:pt x="153" y="545"/>
                    <a:pt x="153" y="546"/>
                  </a:cubicBezTo>
                  <a:cubicBezTo>
                    <a:pt x="158" y="548"/>
                    <a:pt x="163" y="551"/>
                    <a:pt x="168" y="553"/>
                  </a:cubicBezTo>
                  <a:cubicBezTo>
                    <a:pt x="168" y="553"/>
                    <a:pt x="168" y="553"/>
                    <a:pt x="168" y="553"/>
                  </a:cubicBezTo>
                  <a:cubicBezTo>
                    <a:pt x="169" y="553"/>
                    <a:pt x="170" y="553"/>
                    <a:pt x="170" y="552"/>
                  </a:cubicBezTo>
                  <a:cubicBezTo>
                    <a:pt x="170" y="551"/>
                    <a:pt x="170" y="550"/>
                    <a:pt x="169" y="550"/>
                  </a:cubicBezTo>
                  <a:cubicBezTo>
                    <a:pt x="164" y="548"/>
                    <a:pt x="159" y="545"/>
                    <a:pt x="155" y="543"/>
                  </a:cubicBezTo>
                  <a:cubicBezTo>
                    <a:pt x="154" y="543"/>
                    <a:pt x="154" y="543"/>
                    <a:pt x="154" y="543"/>
                  </a:cubicBezTo>
                  <a:moveTo>
                    <a:pt x="445" y="532"/>
                  </a:moveTo>
                  <a:cubicBezTo>
                    <a:pt x="445" y="532"/>
                    <a:pt x="445" y="532"/>
                    <a:pt x="445" y="532"/>
                  </a:cubicBezTo>
                  <a:cubicBezTo>
                    <a:pt x="440" y="535"/>
                    <a:pt x="435" y="537"/>
                    <a:pt x="431" y="540"/>
                  </a:cubicBezTo>
                  <a:cubicBezTo>
                    <a:pt x="430" y="540"/>
                    <a:pt x="430" y="541"/>
                    <a:pt x="430" y="542"/>
                  </a:cubicBezTo>
                  <a:cubicBezTo>
                    <a:pt x="431" y="543"/>
                    <a:pt x="431" y="543"/>
                    <a:pt x="432" y="543"/>
                  </a:cubicBezTo>
                  <a:cubicBezTo>
                    <a:pt x="432" y="543"/>
                    <a:pt x="432" y="543"/>
                    <a:pt x="432" y="543"/>
                  </a:cubicBezTo>
                  <a:cubicBezTo>
                    <a:pt x="437" y="540"/>
                    <a:pt x="442" y="537"/>
                    <a:pt x="446" y="534"/>
                  </a:cubicBezTo>
                  <a:cubicBezTo>
                    <a:pt x="447" y="534"/>
                    <a:pt x="447" y="533"/>
                    <a:pt x="447" y="532"/>
                  </a:cubicBezTo>
                  <a:cubicBezTo>
                    <a:pt x="446" y="532"/>
                    <a:pt x="446" y="532"/>
                    <a:pt x="445" y="532"/>
                  </a:cubicBezTo>
                  <a:moveTo>
                    <a:pt x="127" y="526"/>
                  </a:moveTo>
                  <a:cubicBezTo>
                    <a:pt x="126" y="526"/>
                    <a:pt x="126" y="526"/>
                    <a:pt x="125" y="527"/>
                  </a:cubicBezTo>
                  <a:cubicBezTo>
                    <a:pt x="125" y="527"/>
                    <a:pt x="125" y="528"/>
                    <a:pt x="126" y="529"/>
                  </a:cubicBezTo>
                  <a:cubicBezTo>
                    <a:pt x="130" y="532"/>
                    <a:pt x="135" y="535"/>
                    <a:pt x="139" y="538"/>
                  </a:cubicBezTo>
                  <a:cubicBezTo>
                    <a:pt x="140" y="538"/>
                    <a:pt x="140" y="538"/>
                    <a:pt x="140" y="538"/>
                  </a:cubicBezTo>
                  <a:cubicBezTo>
                    <a:pt x="141" y="538"/>
                    <a:pt x="141" y="537"/>
                    <a:pt x="141" y="537"/>
                  </a:cubicBezTo>
                  <a:cubicBezTo>
                    <a:pt x="142" y="536"/>
                    <a:pt x="142" y="535"/>
                    <a:pt x="141" y="535"/>
                  </a:cubicBezTo>
                  <a:cubicBezTo>
                    <a:pt x="136" y="532"/>
                    <a:pt x="132" y="529"/>
                    <a:pt x="127" y="526"/>
                  </a:cubicBezTo>
                  <a:cubicBezTo>
                    <a:pt x="127" y="526"/>
                    <a:pt x="127" y="526"/>
                    <a:pt x="127" y="526"/>
                  </a:cubicBezTo>
                  <a:moveTo>
                    <a:pt x="471" y="513"/>
                  </a:moveTo>
                  <a:cubicBezTo>
                    <a:pt x="471" y="513"/>
                    <a:pt x="471" y="513"/>
                    <a:pt x="470" y="513"/>
                  </a:cubicBezTo>
                  <a:cubicBezTo>
                    <a:pt x="466" y="516"/>
                    <a:pt x="462" y="520"/>
                    <a:pt x="458" y="523"/>
                  </a:cubicBezTo>
                  <a:cubicBezTo>
                    <a:pt x="457" y="523"/>
                    <a:pt x="457" y="524"/>
                    <a:pt x="457" y="525"/>
                  </a:cubicBezTo>
                  <a:cubicBezTo>
                    <a:pt x="458" y="525"/>
                    <a:pt x="458" y="526"/>
                    <a:pt x="459" y="526"/>
                  </a:cubicBezTo>
                  <a:cubicBezTo>
                    <a:pt x="460" y="525"/>
                    <a:pt x="460" y="525"/>
                    <a:pt x="460" y="525"/>
                  </a:cubicBezTo>
                  <a:cubicBezTo>
                    <a:pt x="464" y="522"/>
                    <a:pt x="468" y="519"/>
                    <a:pt x="472" y="515"/>
                  </a:cubicBezTo>
                  <a:cubicBezTo>
                    <a:pt x="473" y="515"/>
                    <a:pt x="473" y="514"/>
                    <a:pt x="473" y="513"/>
                  </a:cubicBezTo>
                  <a:cubicBezTo>
                    <a:pt x="472" y="513"/>
                    <a:pt x="472" y="513"/>
                    <a:pt x="471" y="513"/>
                  </a:cubicBezTo>
                  <a:moveTo>
                    <a:pt x="101" y="506"/>
                  </a:moveTo>
                  <a:cubicBezTo>
                    <a:pt x="101" y="506"/>
                    <a:pt x="100" y="506"/>
                    <a:pt x="100" y="507"/>
                  </a:cubicBezTo>
                  <a:cubicBezTo>
                    <a:pt x="99" y="507"/>
                    <a:pt x="100" y="508"/>
                    <a:pt x="100" y="509"/>
                  </a:cubicBezTo>
                  <a:cubicBezTo>
                    <a:pt x="104" y="512"/>
                    <a:pt x="108" y="516"/>
                    <a:pt x="113" y="519"/>
                  </a:cubicBezTo>
                  <a:cubicBezTo>
                    <a:pt x="114" y="519"/>
                    <a:pt x="114" y="519"/>
                    <a:pt x="114" y="519"/>
                  </a:cubicBezTo>
                  <a:cubicBezTo>
                    <a:pt x="114" y="519"/>
                    <a:pt x="114" y="519"/>
                    <a:pt x="115" y="519"/>
                  </a:cubicBezTo>
                  <a:cubicBezTo>
                    <a:pt x="115" y="518"/>
                    <a:pt x="115" y="517"/>
                    <a:pt x="114" y="517"/>
                  </a:cubicBezTo>
                  <a:cubicBezTo>
                    <a:pt x="110" y="514"/>
                    <a:pt x="106" y="510"/>
                    <a:pt x="102" y="507"/>
                  </a:cubicBezTo>
                  <a:cubicBezTo>
                    <a:pt x="102" y="506"/>
                    <a:pt x="101" y="506"/>
                    <a:pt x="101" y="506"/>
                  </a:cubicBezTo>
                  <a:moveTo>
                    <a:pt x="495" y="491"/>
                  </a:moveTo>
                  <a:cubicBezTo>
                    <a:pt x="495" y="491"/>
                    <a:pt x="495" y="491"/>
                    <a:pt x="494" y="492"/>
                  </a:cubicBezTo>
                  <a:cubicBezTo>
                    <a:pt x="490" y="496"/>
                    <a:pt x="487" y="499"/>
                    <a:pt x="483" y="503"/>
                  </a:cubicBezTo>
                  <a:cubicBezTo>
                    <a:pt x="482" y="503"/>
                    <a:pt x="482" y="504"/>
                    <a:pt x="483" y="505"/>
                  </a:cubicBezTo>
                  <a:cubicBezTo>
                    <a:pt x="483" y="505"/>
                    <a:pt x="483" y="505"/>
                    <a:pt x="484" y="505"/>
                  </a:cubicBezTo>
                  <a:cubicBezTo>
                    <a:pt x="485" y="505"/>
                    <a:pt x="485" y="505"/>
                    <a:pt x="485" y="505"/>
                  </a:cubicBezTo>
                  <a:cubicBezTo>
                    <a:pt x="489" y="501"/>
                    <a:pt x="493" y="498"/>
                    <a:pt x="496" y="494"/>
                  </a:cubicBezTo>
                  <a:cubicBezTo>
                    <a:pt x="497" y="493"/>
                    <a:pt x="497" y="492"/>
                    <a:pt x="496" y="492"/>
                  </a:cubicBezTo>
                  <a:cubicBezTo>
                    <a:pt x="496" y="491"/>
                    <a:pt x="496" y="491"/>
                    <a:pt x="495" y="491"/>
                  </a:cubicBezTo>
                  <a:moveTo>
                    <a:pt x="78" y="484"/>
                  </a:moveTo>
                  <a:cubicBezTo>
                    <a:pt x="78" y="484"/>
                    <a:pt x="77" y="484"/>
                    <a:pt x="77" y="484"/>
                  </a:cubicBezTo>
                  <a:cubicBezTo>
                    <a:pt x="76" y="485"/>
                    <a:pt x="76" y="486"/>
                    <a:pt x="77" y="486"/>
                  </a:cubicBezTo>
                  <a:cubicBezTo>
                    <a:pt x="81" y="490"/>
                    <a:pt x="84" y="494"/>
                    <a:pt x="88" y="498"/>
                  </a:cubicBezTo>
                  <a:cubicBezTo>
                    <a:pt x="88" y="498"/>
                    <a:pt x="89" y="498"/>
                    <a:pt x="89" y="498"/>
                  </a:cubicBezTo>
                  <a:cubicBezTo>
                    <a:pt x="90" y="498"/>
                    <a:pt x="90" y="498"/>
                    <a:pt x="90" y="498"/>
                  </a:cubicBezTo>
                  <a:cubicBezTo>
                    <a:pt x="91" y="497"/>
                    <a:pt x="91" y="496"/>
                    <a:pt x="90" y="496"/>
                  </a:cubicBezTo>
                  <a:cubicBezTo>
                    <a:pt x="86" y="492"/>
                    <a:pt x="83" y="488"/>
                    <a:pt x="79" y="484"/>
                  </a:cubicBezTo>
                  <a:cubicBezTo>
                    <a:pt x="79" y="484"/>
                    <a:pt x="78" y="484"/>
                    <a:pt x="78" y="484"/>
                  </a:cubicBezTo>
                  <a:moveTo>
                    <a:pt x="517" y="467"/>
                  </a:moveTo>
                  <a:cubicBezTo>
                    <a:pt x="516" y="467"/>
                    <a:pt x="516" y="467"/>
                    <a:pt x="515" y="468"/>
                  </a:cubicBezTo>
                  <a:cubicBezTo>
                    <a:pt x="512" y="472"/>
                    <a:pt x="509" y="476"/>
                    <a:pt x="505" y="480"/>
                  </a:cubicBezTo>
                  <a:cubicBezTo>
                    <a:pt x="505" y="481"/>
                    <a:pt x="505" y="482"/>
                    <a:pt x="505" y="482"/>
                  </a:cubicBezTo>
                  <a:cubicBezTo>
                    <a:pt x="506" y="483"/>
                    <a:pt x="506" y="483"/>
                    <a:pt x="506" y="483"/>
                  </a:cubicBezTo>
                  <a:cubicBezTo>
                    <a:pt x="507" y="483"/>
                    <a:pt x="507" y="482"/>
                    <a:pt x="507" y="482"/>
                  </a:cubicBezTo>
                  <a:cubicBezTo>
                    <a:pt x="511" y="478"/>
                    <a:pt x="514" y="474"/>
                    <a:pt x="518" y="470"/>
                  </a:cubicBezTo>
                  <a:cubicBezTo>
                    <a:pt x="518" y="469"/>
                    <a:pt x="518" y="468"/>
                    <a:pt x="518" y="468"/>
                  </a:cubicBezTo>
                  <a:cubicBezTo>
                    <a:pt x="517" y="467"/>
                    <a:pt x="517" y="467"/>
                    <a:pt x="517" y="467"/>
                  </a:cubicBezTo>
                  <a:moveTo>
                    <a:pt x="58" y="459"/>
                  </a:moveTo>
                  <a:cubicBezTo>
                    <a:pt x="57" y="459"/>
                    <a:pt x="57" y="459"/>
                    <a:pt x="57" y="459"/>
                  </a:cubicBezTo>
                  <a:cubicBezTo>
                    <a:pt x="56" y="460"/>
                    <a:pt x="56" y="461"/>
                    <a:pt x="56" y="461"/>
                  </a:cubicBezTo>
                  <a:cubicBezTo>
                    <a:pt x="60" y="466"/>
                    <a:pt x="63" y="470"/>
                    <a:pt x="66" y="474"/>
                  </a:cubicBezTo>
                  <a:cubicBezTo>
                    <a:pt x="67" y="475"/>
                    <a:pt x="67" y="475"/>
                    <a:pt x="67" y="475"/>
                  </a:cubicBezTo>
                  <a:cubicBezTo>
                    <a:pt x="68" y="474"/>
                    <a:pt x="68" y="474"/>
                    <a:pt x="68" y="474"/>
                  </a:cubicBezTo>
                  <a:cubicBezTo>
                    <a:pt x="69" y="474"/>
                    <a:pt x="69" y="473"/>
                    <a:pt x="69" y="472"/>
                  </a:cubicBezTo>
                  <a:cubicBezTo>
                    <a:pt x="65" y="468"/>
                    <a:pt x="62" y="464"/>
                    <a:pt x="59" y="460"/>
                  </a:cubicBezTo>
                  <a:cubicBezTo>
                    <a:pt x="58" y="459"/>
                    <a:pt x="58" y="459"/>
                    <a:pt x="58" y="459"/>
                  </a:cubicBezTo>
                  <a:moveTo>
                    <a:pt x="535" y="441"/>
                  </a:moveTo>
                  <a:cubicBezTo>
                    <a:pt x="535" y="441"/>
                    <a:pt x="534" y="441"/>
                    <a:pt x="534" y="442"/>
                  </a:cubicBezTo>
                  <a:cubicBezTo>
                    <a:pt x="531" y="446"/>
                    <a:pt x="528" y="451"/>
                    <a:pt x="525" y="455"/>
                  </a:cubicBezTo>
                  <a:cubicBezTo>
                    <a:pt x="525" y="456"/>
                    <a:pt x="525" y="457"/>
                    <a:pt x="525" y="457"/>
                  </a:cubicBezTo>
                  <a:cubicBezTo>
                    <a:pt x="526" y="457"/>
                    <a:pt x="526" y="457"/>
                    <a:pt x="526" y="457"/>
                  </a:cubicBezTo>
                  <a:cubicBezTo>
                    <a:pt x="527" y="457"/>
                    <a:pt x="527" y="457"/>
                    <a:pt x="527" y="457"/>
                  </a:cubicBezTo>
                  <a:cubicBezTo>
                    <a:pt x="531" y="452"/>
                    <a:pt x="534" y="448"/>
                    <a:pt x="536" y="443"/>
                  </a:cubicBezTo>
                  <a:cubicBezTo>
                    <a:pt x="537" y="442"/>
                    <a:pt x="537" y="442"/>
                    <a:pt x="536" y="441"/>
                  </a:cubicBezTo>
                  <a:cubicBezTo>
                    <a:pt x="536" y="441"/>
                    <a:pt x="535" y="441"/>
                    <a:pt x="535" y="441"/>
                  </a:cubicBezTo>
                  <a:moveTo>
                    <a:pt x="40" y="432"/>
                  </a:moveTo>
                  <a:cubicBezTo>
                    <a:pt x="40" y="432"/>
                    <a:pt x="39" y="432"/>
                    <a:pt x="39" y="432"/>
                  </a:cubicBezTo>
                  <a:cubicBezTo>
                    <a:pt x="39" y="433"/>
                    <a:pt x="38" y="434"/>
                    <a:pt x="39" y="434"/>
                  </a:cubicBezTo>
                  <a:cubicBezTo>
                    <a:pt x="41" y="439"/>
                    <a:pt x="44" y="444"/>
                    <a:pt x="47" y="448"/>
                  </a:cubicBezTo>
                  <a:cubicBezTo>
                    <a:pt x="47" y="449"/>
                    <a:pt x="48" y="449"/>
                    <a:pt x="48" y="449"/>
                  </a:cubicBezTo>
                  <a:cubicBezTo>
                    <a:pt x="49" y="449"/>
                    <a:pt x="49" y="449"/>
                    <a:pt x="49" y="449"/>
                  </a:cubicBezTo>
                  <a:cubicBezTo>
                    <a:pt x="50" y="448"/>
                    <a:pt x="50" y="447"/>
                    <a:pt x="50" y="447"/>
                  </a:cubicBezTo>
                  <a:cubicBezTo>
                    <a:pt x="47" y="442"/>
                    <a:pt x="44" y="438"/>
                    <a:pt x="41" y="433"/>
                  </a:cubicBezTo>
                  <a:cubicBezTo>
                    <a:pt x="41" y="432"/>
                    <a:pt x="40" y="432"/>
                    <a:pt x="40" y="432"/>
                  </a:cubicBezTo>
                  <a:moveTo>
                    <a:pt x="551" y="413"/>
                  </a:moveTo>
                  <a:cubicBezTo>
                    <a:pt x="550" y="413"/>
                    <a:pt x="550" y="413"/>
                    <a:pt x="549" y="414"/>
                  </a:cubicBezTo>
                  <a:cubicBezTo>
                    <a:pt x="547" y="418"/>
                    <a:pt x="545" y="423"/>
                    <a:pt x="542" y="428"/>
                  </a:cubicBezTo>
                  <a:cubicBezTo>
                    <a:pt x="542" y="429"/>
                    <a:pt x="542" y="429"/>
                    <a:pt x="543" y="430"/>
                  </a:cubicBezTo>
                  <a:cubicBezTo>
                    <a:pt x="543" y="430"/>
                    <a:pt x="543" y="430"/>
                    <a:pt x="543" y="430"/>
                  </a:cubicBezTo>
                  <a:cubicBezTo>
                    <a:pt x="544" y="430"/>
                    <a:pt x="544" y="430"/>
                    <a:pt x="545" y="429"/>
                  </a:cubicBezTo>
                  <a:cubicBezTo>
                    <a:pt x="547" y="424"/>
                    <a:pt x="550" y="420"/>
                    <a:pt x="552" y="415"/>
                  </a:cubicBezTo>
                  <a:cubicBezTo>
                    <a:pt x="552" y="414"/>
                    <a:pt x="552" y="413"/>
                    <a:pt x="551" y="413"/>
                  </a:cubicBezTo>
                  <a:cubicBezTo>
                    <a:pt x="551" y="413"/>
                    <a:pt x="551" y="413"/>
                    <a:pt x="551" y="413"/>
                  </a:cubicBezTo>
                  <a:moveTo>
                    <a:pt x="25" y="404"/>
                  </a:moveTo>
                  <a:cubicBezTo>
                    <a:pt x="25" y="404"/>
                    <a:pt x="25" y="404"/>
                    <a:pt x="25" y="404"/>
                  </a:cubicBezTo>
                  <a:cubicBezTo>
                    <a:pt x="24" y="404"/>
                    <a:pt x="24" y="405"/>
                    <a:pt x="24" y="406"/>
                  </a:cubicBezTo>
                  <a:cubicBezTo>
                    <a:pt x="26" y="411"/>
                    <a:pt x="29" y="415"/>
                    <a:pt x="31" y="420"/>
                  </a:cubicBezTo>
                  <a:cubicBezTo>
                    <a:pt x="31" y="421"/>
                    <a:pt x="32" y="421"/>
                    <a:pt x="32" y="421"/>
                  </a:cubicBezTo>
                  <a:cubicBezTo>
                    <a:pt x="33" y="421"/>
                    <a:pt x="33" y="421"/>
                    <a:pt x="33" y="421"/>
                  </a:cubicBezTo>
                  <a:cubicBezTo>
                    <a:pt x="34" y="421"/>
                    <a:pt x="34" y="420"/>
                    <a:pt x="34" y="419"/>
                  </a:cubicBezTo>
                  <a:cubicBezTo>
                    <a:pt x="31" y="414"/>
                    <a:pt x="29" y="409"/>
                    <a:pt x="27" y="404"/>
                  </a:cubicBezTo>
                  <a:cubicBezTo>
                    <a:pt x="27" y="404"/>
                    <a:pt x="26" y="404"/>
                    <a:pt x="25" y="404"/>
                  </a:cubicBezTo>
                  <a:moveTo>
                    <a:pt x="563" y="383"/>
                  </a:moveTo>
                  <a:cubicBezTo>
                    <a:pt x="562" y="383"/>
                    <a:pt x="562" y="383"/>
                    <a:pt x="562" y="384"/>
                  </a:cubicBezTo>
                  <a:cubicBezTo>
                    <a:pt x="560" y="389"/>
                    <a:pt x="558" y="394"/>
                    <a:pt x="556" y="399"/>
                  </a:cubicBezTo>
                  <a:cubicBezTo>
                    <a:pt x="556" y="400"/>
                    <a:pt x="556" y="401"/>
                    <a:pt x="557" y="401"/>
                  </a:cubicBezTo>
                  <a:cubicBezTo>
                    <a:pt x="557" y="401"/>
                    <a:pt x="557" y="401"/>
                    <a:pt x="557" y="401"/>
                  </a:cubicBezTo>
                  <a:cubicBezTo>
                    <a:pt x="558" y="401"/>
                    <a:pt x="558" y="401"/>
                    <a:pt x="559" y="400"/>
                  </a:cubicBezTo>
                  <a:cubicBezTo>
                    <a:pt x="561" y="395"/>
                    <a:pt x="563" y="390"/>
                    <a:pt x="564" y="385"/>
                  </a:cubicBezTo>
                  <a:cubicBezTo>
                    <a:pt x="565" y="384"/>
                    <a:pt x="564" y="383"/>
                    <a:pt x="563" y="383"/>
                  </a:cubicBezTo>
                  <a:cubicBezTo>
                    <a:pt x="563" y="383"/>
                    <a:pt x="563" y="383"/>
                    <a:pt x="563" y="383"/>
                  </a:cubicBezTo>
                  <a:moveTo>
                    <a:pt x="14" y="373"/>
                  </a:moveTo>
                  <a:cubicBezTo>
                    <a:pt x="14" y="373"/>
                    <a:pt x="14" y="373"/>
                    <a:pt x="14" y="373"/>
                  </a:cubicBezTo>
                  <a:cubicBezTo>
                    <a:pt x="13" y="374"/>
                    <a:pt x="13" y="375"/>
                    <a:pt x="13" y="375"/>
                  </a:cubicBezTo>
                  <a:cubicBezTo>
                    <a:pt x="14" y="380"/>
                    <a:pt x="16" y="386"/>
                    <a:pt x="18" y="391"/>
                  </a:cubicBezTo>
                  <a:cubicBezTo>
                    <a:pt x="18" y="391"/>
                    <a:pt x="19" y="392"/>
                    <a:pt x="19" y="392"/>
                  </a:cubicBezTo>
                  <a:cubicBezTo>
                    <a:pt x="20" y="392"/>
                    <a:pt x="20" y="392"/>
                    <a:pt x="20" y="392"/>
                  </a:cubicBezTo>
                  <a:cubicBezTo>
                    <a:pt x="21" y="391"/>
                    <a:pt x="21" y="390"/>
                    <a:pt x="21" y="390"/>
                  </a:cubicBezTo>
                  <a:cubicBezTo>
                    <a:pt x="19" y="385"/>
                    <a:pt x="17" y="380"/>
                    <a:pt x="16" y="374"/>
                  </a:cubicBezTo>
                  <a:cubicBezTo>
                    <a:pt x="16" y="374"/>
                    <a:pt x="15" y="373"/>
                    <a:pt x="14" y="373"/>
                  </a:cubicBezTo>
                  <a:moveTo>
                    <a:pt x="572" y="352"/>
                  </a:moveTo>
                  <a:cubicBezTo>
                    <a:pt x="571" y="352"/>
                    <a:pt x="570" y="352"/>
                    <a:pt x="570" y="353"/>
                  </a:cubicBezTo>
                  <a:cubicBezTo>
                    <a:pt x="569" y="358"/>
                    <a:pt x="568" y="364"/>
                    <a:pt x="566" y="369"/>
                  </a:cubicBezTo>
                  <a:cubicBezTo>
                    <a:pt x="566" y="369"/>
                    <a:pt x="567" y="370"/>
                    <a:pt x="567" y="370"/>
                  </a:cubicBezTo>
                  <a:cubicBezTo>
                    <a:pt x="568" y="371"/>
                    <a:pt x="568" y="371"/>
                    <a:pt x="568" y="371"/>
                  </a:cubicBezTo>
                  <a:cubicBezTo>
                    <a:pt x="568" y="371"/>
                    <a:pt x="569" y="370"/>
                    <a:pt x="569" y="369"/>
                  </a:cubicBezTo>
                  <a:cubicBezTo>
                    <a:pt x="571" y="364"/>
                    <a:pt x="572" y="359"/>
                    <a:pt x="573" y="354"/>
                  </a:cubicBezTo>
                  <a:cubicBezTo>
                    <a:pt x="573" y="353"/>
                    <a:pt x="573" y="352"/>
                    <a:pt x="572" y="352"/>
                  </a:cubicBezTo>
                  <a:cubicBezTo>
                    <a:pt x="572" y="352"/>
                    <a:pt x="572" y="352"/>
                    <a:pt x="572" y="352"/>
                  </a:cubicBezTo>
                  <a:moveTo>
                    <a:pt x="7" y="342"/>
                  </a:moveTo>
                  <a:cubicBezTo>
                    <a:pt x="6" y="342"/>
                    <a:pt x="6" y="342"/>
                    <a:pt x="6" y="342"/>
                  </a:cubicBezTo>
                  <a:cubicBezTo>
                    <a:pt x="5" y="342"/>
                    <a:pt x="5" y="343"/>
                    <a:pt x="5" y="344"/>
                  </a:cubicBezTo>
                  <a:cubicBezTo>
                    <a:pt x="6" y="349"/>
                    <a:pt x="7" y="355"/>
                    <a:pt x="9" y="360"/>
                  </a:cubicBezTo>
                  <a:cubicBezTo>
                    <a:pt x="9" y="360"/>
                    <a:pt x="9" y="361"/>
                    <a:pt x="10" y="361"/>
                  </a:cubicBezTo>
                  <a:cubicBezTo>
                    <a:pt x="10" y="361"/>
                    <a:pt x="10" y="361"/>
                    <a:pt x="10" y="361"/>
                  </a:cubicBezTo>
                  <a:cubicBezTo>
                    <a:pt x="11" y="361"/>
                    <a:pt x="12" y="360"/>
                    <a:pt x="11" y="359"/>
                  </a:cubicBezTo>
                  <a:cubicBezTo>
                    <a:pt x="10" y="354"/>
                    <a:pt x="9" y="349"/>
                    <a:pt x="8" y="343"/>
                  </a:cubicBezTo>
                  <a:cubicBezTo>
                    <a:pt x="8" y="343"/>
                    <a:pt x="7" y="342"/>
                    <a:pt x="7" y="342"/>
                  </a:cubicBezTo>
                  <a:moveTo>
                    <a:pt x="577" y="320"/>
                  </a:moveTo>
                  <a:cubicBezTo>
                    <a:pt x="576" y="320"/>
                    <a:pt x="576" y="321"/>
                    <a:pt x="576" y="322"/>
                  </a:cubicBezTo>
                  <a:cubicBezTo>
                    <a:pt x="575" y="327"/>
                    <a:pt x="574" y="332"/>
                    <a:pt x="573" y="337"/>
                  </a:cubicBezTo>
                  <a:cubicBezTo>
                    <a:pt x="573" y="338"/>
                    <a:pt x="574" y="339"/>
                    <a:pt x="575" y="339"/>
                  </a:cubicBezTo>
                  <a:cubicBezTo>
                    <a:pt x="575" y="339"/>
                    <a:pt x="575" y="339"/>
                    <a:pt x="575" y="339"/>
                  </a:cubicBezTo>
                  <a:cubicBezTo>
                    <a:pt x="576" y="339"/>
                    <a:pt x="576" y="339"/>
                    <a:pt x="576" y="338"/>
                  </a:cubicBezTo>
                  <a:cubicBezTo>
                    <a:pt x="577" y="333"/>
                    <a:pt x="578" y="327"/>
                    <a:pt x="579" y="322"/>
                  </a:cubicBezTo>
                  <a:cubicBezTo>
                    <a:pt x="579" y="321"/>
                    <a:pt x="578" y="320"/>
                    <a:pt x="577" y="320"/>
                  </a:cubicBezTo>
                  <a:cubicBezTo>
                    <a:pt x="577" y="320"/>
                    <a:pt x="577" y="320"/>
                    <a:pt x="577" y="320"/>
                  </a:cubicBezTo>
                  <a:moveTo>
                    <a:pt x="2" y="310"/>
                  </a:moveTo>
                  <a:cubicBezTo>
                    <a:pt x="2" y="310"/>
                    <a:pt x="2" y="310"/>
                    <a:pt x="2" y="310"/>
                  </a:cubicBezTo>
                  <a:cubicBezTo>
                    <a:pt x="1" y="310"/>
                    <a:pt x="1" y="311"/>
                    <a:pt x="1" y="312"/>
                  </a:cubicBezTo>
                  <a:cubicBezTo>
                    <a:pt x="1" y="317"/>
                    <a:pt x="2" y="323"/>
                    <a:pt x="3" y="328"/>
                  </a:cubicBezTo>
                  <a:cubicBezTo>
                    <a:pt x="3" y="329"/>
                    <a:pt x="3" y="329"/>
                    <a:pt x="4" y="329"/>
                  </a:cubicBezTo>
                  <a:cubicBezTo>
                    <a:pt x="4" y="329"/>
                    <a:pt x="4" y="329"/>
                    <a:pt x="4" y="329"/>
                  </a:cubicBezTo>
                  <a:cubicBezTo>
                    <a:pt x="5" y="329"/>
                    <a:pt x="6" y="328"/>
                    <a:pt x="5" y="328"/>
                  </a:cubicBezTo>
                  <a:cubicBezTo>
                    <a:pt x="5" y="322"/>
                    <a:pt x="4" y="317"/>
                    <a:pt x="4" y="312"/>
                  </a:cubicBezTo>
                  <a:cubicBezTo>
                    <a:pt x="4" y="311"/>
                    <a:pt x="3" y="310"/>
                    <a:pt x="2" y="310"/>
                  </a:cubicBezTo>
                  <a:moveTo>
                    <a:pt x="2" y="278"/>
                  </a:moveTo>
                  <a:cubicBezTo>
                    <a:pt x="1" y="278"/>
                    <a:pt x="0" y="279"/>
                    <a:pt x="0" y="280"/>
                  </a:cubicBezTo>
                  <a:cubicBezTo>
                    <a:pt x="0" y="283"/>
                    <a:pt x="0" y="286"/>
                    <a:pt x="0" y="290"/>
                  </a:cubicBezTo>
                  <a:cubicBezTo>
                    <a:pt x="0" y="292"/>
                    <a:pt x="0" y="294"/>
                    <a:pt x="0" y="296"/>
                  </a:cubicBezTo>
                  <a:cubicBezTo>
                    <a:pt x="0" y="297"/>
                    <a:pt x="1" y="297"/>
                    <a:pt x="2" y="297"/>
                  </a:cubicBezTo>
                  <a:cubicBezTo>
                    <a:pt x="2" y="297"/>
                    <a:pt x="2" y="297"/>
                    <a:pt x="2" y="297"/>
                  </a:cubicBezTo>
                  <a:cubicBezTo>
                    <a:pt x="2" y="297"/>
                    <a:pt x="3" y="297"/>
                    <a:pt x="3" y="296"/>
                  </a:cubicBezTo>
                  <a:cubicBezTo>
                    <a:pt x="3" y="294"/>
                    <a:pt x="3" y="292"/>
                    <a:pt x="3" y="290"/>
                  </a:cubicBezTo>
                  <a:cubicBezTo>
                    <a:pt x="3" y="286"/>
                    <a:pt x="3" y="283"/>
                    <a:pt x="3" y="280"/>
                  </a:cubicBezTo>
                  <a:cubicBezTo>
                    <a:pt x="3" y="279"/>
                    <a:pt x="3" y="278"/>
                    <a:pt x="2" y="278"/>
                  </a:cubicBezTo>
                  <a:moveTo>
                    <a:pt x="579" y="276"/>
                  </a:moveTo>
                  <a:cubicBezTo>
                    <a:pt x="579" y="276"/>
                    <a:pt x="579" y="276"/>
                    <a:pt x="579" y="276"/>
                  </a:cubicBezTo>
                  <a:cubicBezTo>
                    <a:pt x="578" y="276"/>
                    <a:pt x="577" y="277"/>
                    <a:pt x="577" y="278"/>
                  </a:cubicBezTo>
                  <a:cubicBezTo>
                    <a:pt x="577" y="282"/>
                    <a:pt x="577" y="286"/>
                    <a:pt x="577" y="290"/>
                  </a:cubicBezTo>
                  <a:cubicBezTo>
                    <a:pt x="577" y="295"/>
                    <a:pt x="577" y="300"/>
                    <a:pt x="577" y="306"/>
                  </a:cubicBezTo>
                  <a:cubicBezTo>
                    <a:pt x="577" y="306"/>
                    <a:pt x="577" y="307"/>
                    <a:pt x="578" y="307"/>
                  </a:cubicBezTo>
                  <a:cubicBezTo>
                    <a:pt x="578" y="307"/>
                    <a:pt x="578" y="307"/>
                    <a:pt x="578" y="307"/>
                  </a:cubicBezTo>
                  <a:cubicBezTo>
                    <a:pt x="579" y="307"/>
                    <a:pt x="580" y="307"/>
                    <a:pt x="580" y="306"/>
                  </a:cubicBezTo>
                  <a:cubicBezTo>
                    <a:pt x="580" y="300"/>
                    <a:pt x="580" y="295"/>
                    <a:pt x="580" y="290"/>
                  </a:cubicBezTo>
                  <a:cubicBezTo>
                    <a:pt x="580" y="286"/>
                    <a:pt x="580" y="282"/>
                    <a:pt x="580" y="277"/>
                  </a:cubicBezTo>
                  <a:cubicBezTo>
                    <a:pt x="580" y="277"/>
                    <a:pt x="579" y="276"/>
                    <a:pt x="579" y="276"/>
                  </a:cubicBezTo>
                  <a:moveTo>
                    <a:pt x="5" y="246"/>
                  </a:moveTo>
                  <a:cubicBezTo>
                    <a:pt x="4" y="246"/>
                    <a:pt x="3" y="247"/>
                    <a:pt x="3" y="247"/>
                  </a:cubicBezTo>
                  <a:cubicBezTo>
                    <a:pt x="2" y="253"/>
                    <a:pt x="2" y="258"/>
                    <a:pt x="1" y="263"/>
                  </a:cubicBezTo>
                  <a:cubicBezTo>
                    <a:pt x="1" y="264"/>
                    <a:pt x="2" y="265"/>
                    <a:pt x="3" y="265"/>
                  </a:cubicBezTo>
                  <a:cubicBezTo>
                    <a:pt x="3" y="265"/>
                    <a:pt x="3" y="265"/>
                    <a:pt x="3" y="265"/>
                  </a:cubicBezTo>
                  <a:cubicBezTo>
                    <a:pt x="3" y="265"/>
                    <a:pt x="4" y="265"/>
                    <a:pt x="4" y="264"/>
                  </a:cubicBezTo>
                  <a:cubicBezTo>
                    <a:pt x="5" y="258"/>
                    <a:pt x="5" y="253"/>
                    <a:pt x="6" y="248"/>
                  </a:cubicBezTo>
                  <a:cubicBezTo>
                    <a:pt x="6" y="247"/>
                    <a:pt x="6" y="246"/>
                    <a:pt x="5" y="246"/>
                  </a:cubicBezTo>
                  <a:cubicBezTo>
                    <a:pt x="5" y="246"/>
                    <a:pt x="5" y="246"/>
                    <a:pt x="5" y="246"/>
                  </a:cubicBezTo>
                  <a:moveTo>
                    <a:pt x="575" y="244"/>
                  </a:moveTo>
                  <a:cubicBezTo>
                    <a:pt x="575" y="244"/>
                    <a:pt x="575" y="244"/>
                    <a:pt x="575" y="244"/>
                  </a:cubicBezTo>
                  <a:cubicBezTo>
                    <a:pt x="574" y="244"/>
                    <a:pt x="574" y="245"/>
                    <a:pt x="574" y="246"/>
                  </a:cubicBezTo>
                  <a:cubicBezTo>
                    <a:pt x="575" y="251"/>
                    <a:pt x="575" y="256"/>
                    <a:pt x="576" y="262"/>
                  </a:cubicBezTo>
                  <a:cubicBezTo>
                    <a:pt x="576" y="262"/>
                    <a:pt x="577" y="263"/>
                    <a:pt x="577" y="263"/>
                  </a:cubicBezTo>
                  <a:cubicBezTo>
                    <a:pt x="578" y="263"/>
                    <a:pt x="578" y="263"/>
                    <a:pt x="578" y="263"/>
                  </a:cubicBezTo>
                  <a:cubicBezTo>
                    <a:pt x="578" y="263"/>
                    <a:pt x="579" y="262"/>
                    <a:pt x="579" y="261"/>
                  </a:cubicBezTo>
                  <a:cubicBezTo>
                    <a:pt x="578" y="256"/>
                    <a:pt x="578" y="251"/>
                    <a:pt x="577" y="245"/>
                  </a:cubicBezTo>
                  <a:cubicBezTo>
                    <a:pt x="577" y="245"/>
                    <a:pt x="576" y="244"/>
                    <a:pt x="575" y="244"/>
                  </a:cubicBezTo>
                  <a:moveTo>
                    <a:pt x="11" y="215"/>
                  </a:moveTo>
                  <a:cubicBezTo>
                    <a:pt x="10" y="215"/>
                    <a:pt x="10" y="215"/>
                    <a:pt x="10" y="216"/>
                  </a:cubicBezTo>
                  <a:cubicBezTo>
                    <a:pt x="8" y="221"/>
                    <a:pt x="7" y="226"/>
                    <a:pt x="6" y="231"/>
                  </a:cubicBezTo>
                  <a:cubicBezTo>
                    <a:pt x="6" y="232"/>
                    <a:pt x="6" y="233"/>
                    <a:pt x="7" y="233"/>
                  </a:cubicBezTo>
                  <a:cubicBezTo>
                    <a:pt x="7" y="233"/>
                    <a:pt x="7" y="233"/>
                    <a:pt x="7" y="233"/>
                  </a:cubicBezTo>
                  <a:cubicBezTo>
                    <a:pt x="8" y="233"/>
                    <a:pt x="9" y="233"/>
                    <a:pt x="9" y="232"/>
                  </a:cubicBezTo>
                  <a:cubicBezTo>
                    <a:pt x="10" y="227"/>
                    <a:pt x="11" y="222"/>
                    <a:pt x="12" y="216"/>
                  </a:cubicBezTo>
                  <a:cubicBezTo>
                    <a:pt x="13" y="216"/>
                    <a:pt x="12" y="215"/>
                    <a:pt x="11" y="215"/>
                  </a:cubicBezTo>
                  <a:cubicBezTo>
                    <a:pt x="11" y="215"/>
                    <a:pt x="11" y="215"/>
                    <a:pt x="11" y="215"/>
                  </a:cubicBezTo>
                  <a:moveTo>
                    <a:pt x="569" y="213"/>
                  </a:moveTo>
                  <a:cubicBezTo>
                    <a:pt x="569" y="213"/>
                    <a:pt x="569" y="213"/>
                    <a:pt x="568" y="213"/>
                  </a:cubicBezTo>
                  <a:cubicBezTo>
                    <a:pt x="568" y="213"/>
                    <a:pt x="567" y="214"/>
                    <a:pt x="567" y="214"/>
                  </a:cubicBezTo>
                  <a:cubicBezTo>
                    <a:pt x="569" y="220"/>
                    <a:pt x="570" y="225"/>
                    <a:pt x="571" y="230"/>
                  </a:cubicBezTo>
                  <a:cubicBezTo>
                    <a:pt x="571" y="231"/>
                    <a:pt x="572" y="231"/>
                    <a:pt x="573" y="231"/>
                  </a:cubicBezTo>
                  <a:cubicBezTo>
                    <a:pt x="573" y="231"/>
                    <a:pt x="573" y="231"/>
                    <a:pt x="573" y="231"/>
                  </a:cubicBezTo>
                  <a:cubicBezTo>
                    <a:pt x="574" y="231"/>
                    <a:pt x="574" y="230"/>
                    <a:pt x="574" y="229"/>
                  </a:cubicBezTo>
                  <a:cubicBezTo>
                    <a:pt x="573" y="224"/>
                    <a:pt x="572" y="219"/>
                    <a:pt x="570" y="214"/>
                  </a:cubicBezTo>
                  <a:cubicBezTo>
                    <a:pt x="570" y="213"/>
                    <a:pt x="569" y="213"/>
                    <a:pt x="569" y="213"/>
                  </a:cubicBezTo>
                  <a:moveTo>
                    <a:pt x="21" y="184"/>
                  </a:moveTo>
                  <a:cubicBezTo>
                    <a:pt x="20" y="184"/>
                    <a:pt x="20" y="184"/>
                    <a:pt x="19" y="185"/>
                  </a:cubicBezTo>
                  <a:cubicBezTo>
                    <a:pt x="18" y="190"/>
                    <a:pt x="16" y="195"/>
                    <a:pt x="14" y="200"/>
                  </a:cubicBezTo>
                  <a:cubicBezTo>
                    <a:pt x="14" y="201"/>
                    <a:pt x="14" y="202"/>
                    <a:pt x="15" y="202"/>
                  </a:cubicBezTo>
                  <a:cubicBezTo>
                    <a:pt x="15" y="202"/>
                    <a:pt x="15" y="202"/>
                    <a:pt x="15" y="202"/>
                  </a:cubicBezTo>
                  <a:cubicBezTo>
                    <a:pt x="16" y="202"/>
                    <a:pt x="17" y="202"/>
                    <a:pt x="17" y="201"/>
                  </a:cubicBezTo>
                  <a:cubicBezTo>
                    <a:pt x="19" y="196"/>
                    <a:pt x="20" y="191"/>
                    <a:pt x="22" y="186"/>
                  </a:cubicBezTo>
                  <a:cubicBezTo>
                    <a:pt x="23" y="185"/>
                    <a:pt x="22" y="184"/>
                    <a:pt x="21" y="184"/>
                  </a:cubicBezTo>
                  <a:cubicBezTo>
                    <a:pt x="21" y="184"/>
                    <a:pt x="21" y="184"/>
                    <a:pt x="21" y="184"/>
                  </a:cubicBezTo>
                  <a:moveTo>
                    <a:pt x="559" y="182"/>
                  </a:moveTo>
                  <a:cubicBezTo>
                    <a:pt x="559" y="182"/>
                    <a:pt x="558" y="182"/>
                    <a:pt x="558" y="182"/>
                  </a:cubicBezTo>
                  <a:cubicBezTo>
                    <a:pt x="557" y="182"/>
                    <a:pt x="557" y="183"/>
                    <a:pt x="557" y="184"/>
                  </a:cubicBezTo>
                  <a:cubicBezTo>
                    <a:pt x="559" y="189"/>
                    <a:pt x="561" y="194"/>
                    <a:pt x="563" y="199"/>
                  </a:cubicBezTo>
                  <a:cubicBezTo>
                    <a:pt x="563" y="200"/>
                    <a:pt x="564" y="200"/>
                    <a:pt x="564" y="200"/>
                  </a:cubicBezTo>
                  <a:cubicBezTo>
                    <a:pt x="565" y="200"/>
                    <a:pt x="565" y="200"/>
                    <a:pt x="565" y="200"/>
                  </a:cubicBezTo>
                  <a:cubicBezTo>
                    <a:pt x="565" y="200"/>
                    <a:pt x="566" y="199"/>
                    <a:pt x="566" y="198"/>
                  </a:cubicBezTo>
                  <a:cubicBezTo>
                    <a:pt x="564" y="193"/>
                    <a:pt x="562" y="188"/>
                    <a:pt x="560" y="183"/>
                  </a:cubicBezTo>
                  <a:cubicBezTo>
                    <a:pt x="560" y="182"/>
                    <a:pt x="559" y="182"/>
                    <a:pt x="559" y="182"/>
                  </a:cubicBezTo>
                  <a:moveTo>
                    <a:pt x="34" y="155"/>
                  </a:moveTo>
                  <a:cubicBezTo>
                    <a:pt x="34" y="155"/>
                    <a:pt x="33" y="155"/>
                    <a:pt x="33" y="155"/>
                  </a:cubicBezTo>
                  <a:cubicBezTo>
                    <a:pt x="30" y="160"/>
                    <a:pt x="28" y="165"/>
                    <a:pt x="26" y="170"/>
                  </a:cubicBezTo>
                  <a:cubicBezTo>
                    <a:pt x="25" y="171"/>
                    <a:pt x="26" y="172"/>
                    <a:pt x="27" y="172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8" y="172"/>
                    <a:pt x="28" y="172"/>
                    <a:pt x="28" y="171"/>
                  </a:cubicBezTo>
                  <a:cubicBezTo>
                    <a:pt x="31" y="166"/>
                    <a:pt x="33" y="162"/>
                    <a:pt x="35" y="157"/>
                  </a:cubicBezTo>
                  <a:cubicBezTo>
                    <a:pt x="36" y="156"/>
                    <a:pt x="36" y="155"/>
                    <a:pt x="35" y="155"/>
                  </a:cubicBezTo>
                  <a:cubicBezTo>
                    <a:pt x="35" y="155"/>
                    <a:pt x="34" y="155"/>
                    <a:pt x="34" y="155"/>
                  </a:cubicBezTo>
                  <a:moveTo>
                    <a:pt x="545" y="153"/>
                  </a:moveTo>
                  <a:cubicBezTo>
                    <a:pt x="545" y="153"/>
                    <a:pt x="545" y="153"/>
                    <a:pt x="545" y="153"/>
                  </a:cubicBezTo>
                  <a:cubicBezTo>
                    <a:pt x="544" y="153"/>
                    <a:pt x="544" y="154"/>
                    <a:pt x="544" y="155"/>
                  </a:cubicBezTo>
                  <a:cubicBezTo>
                    <a:pt x="546" y="160"/>
                    <a:pt x="549" y="165"/>
                    <a:pt x="551" y="169"/>
                  </a:cubicBezTo>
                  <a:cubicBezTo>
                    <a:pt x="551" y="170"/>
                    <a:pt x="552" y="170"/>
                    <a:pt x="552" y="170"/>
                  </a:cubicBezTo>
                  <a:cubicBezTo>
                    <a:pt x="553" y="170"/>
                    <a:pt x="553" y="170"/>
                    <a:pt x="553" y="170"/>
                  </a:cubicBezTo>
                  <a:cubicBezTo>
                    <a:pt x="554" y="170"/>
                    <a:pt x="554" y="169"/>
                    <a:pt x="554" y="168"/>
                  </a:cubicBezTo>
                  <a:cubicBezTo>
                    <a:pt x="551" y="163"/>
                    <a:pt x="549" y="158"/>
                    <a:pt x="547" y="154"/>
                  </a:cubicBezTo>
                  <a:cubicBezTo>
                    <a:pt x="546" y="153"/>
                    <a:pt x="546" y="153"/>
                    <a:pt x="545" y="153"/>
                  </a:cubicBezTo>
                  <a:moveTo>
                    <a:pt x="51" y="127"/>
                  </a:moveTo>
                  <a:cubicBezTo>
                    <a:pt x="50" y="127"/>
                    <a:pt x="50" y="127"/>
                    <a:pt x="49" y="128"/>
                  </a:cubicBezTo>
                  <a:cubicBezTo>
                    <a:pt x="46" y="132"/>
                    <a:pt x="44" y="137"/>
                    <a:pt x="41" y="141"/>
                  </a:cubicBezTo>
                  <a:cubicBezTo>
                    <a:pt x="40" y="142"/>
                    <a:pt x="41" y="143"/>
                    <a:pt x="41" y="143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3" y="144"/>
                    <a:pt x="43" y="143"/>
                    <a:pt x="43" y="143"/>
                  </a:cubicBezTo>
                  <a:cubicBezTo>
                    <a:pt x="46" y="138"/>
                    <a:pt x="49" y="134"/>
                    <a:pt x="52" y="129"/>
                  </a:cubicBezTo>
                  <a:cubicBezTo>
                    <a:pt x="52" y="129"/>
                    <a:pt x="52" y="128"/>
                    <a:pt x="51" y="127"/>
                  </a:cubicBezTo>
                  <a:cubicBezTo>
                    <a:pt x="51" y="127"/>
                    <a:pt x="51" y="127"/>
                    <a:pt x="51" y="127"/>
                  </a:cubicBezTo>
                  <a:moveTo>
                    <a:pt x="529" y="125"/>
                  </a:moveTo>
                  <a:cubicBezTo>
                    <a:pt x="528" y="125"/>
                    <a:pt x="528" y="126"/>
                    <a:pt x="528" y="126"/>
                  </a:cubicBezTo>
                  <a:cubicBezTo>
                    <a:pt x="527" y="126"/>
                    <a:pt x="527" y="127"/>
                    <a:pt x="527" y="128"/>
                  </a:cubicBezTo>
                  <a:cubicBezTo>
                    <a:pt x="530" y="132"/>
                    <a:pt x="533" y="137"/>
                    <a:pt x="536" y="141"/>
                  </a:cubicBezTo>
                  <a:cubicBezTo>
                    <a:pt x="536" y="142"/>
                    <a:pt x="537" y="142"/>
                    <a:pt x="537" y="142"/>
                  </a:cubicBezTo>
                  <a:cubicBezTo>
                    <a:pt x="538" y="142"/>
                    <a:pt x="538" y="142"/>
                    <a:pt x="538" y="142"/>
                  </a:cubicBezTo>
                  <a:cubicBezTo>
                    <a:pt x="539" y="141"/>
                    <a:pt x="539" y="140"/>
                    <a:pt x="539" y="140"/>
                  </a:cubicBezTo>
                  <a:cubicBezTo>
                    <a:pt x="536" y="135"/>
                    <a:pt x="533" y="130"/>
                    <a:pt x="530" y="126"/>
                  </a:cubicBezTo>
                  <a:cubicBezTo>
                    <a:pt x="530" y="126"/>
                    <a:pt x="529" y="125"/>
                    <a:pt x="529" y="125"/>
                  </a:cubicBezTo>
                  <a:moveTo>
                    <a:pt x="70" y="101"/>
                  </a:moveTo>
                  <a:cubicBezTo>
                    <a:pt x="70" y="101"/>
                    <a:pt x="69" y="102"/>
                    <a:pt x="69" y="102"/>
                  </a:cubicBezTo>
                  <a:cubicBezTo>
                    <a:pt x="65" y="106"/>
                    <a:pt x="62" y="110"/>
                    <a:pt x="59" y="115"/>
                  </a:cubicBezTo>
                  <a:cubicBezTo>
                    <a:pt x="58" y="115"/>
                    <a:pt x="58" y="116"/>
                    <a:pt x="59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1" y="117"/>
                    <a:pt x="61" y="116"/>
                  </a:cubicBezTo>
                  <a:cubicBezTo>
                    <a:pt x="64" y="112"/>
                    <a:pt x="68" y="108"/>
                    <a:pt x="71" y="104"/>
                  </a:cubicBezTo>
                  <a:cubicBezTo>
                    <a:pt x="72" y="103"/>
                    <a:pt x="72" y="102"/>
                    <a:pt x="71" y="102"/>
                  </a:cubicBezTo>
                  <a:cubicBezTo>
                    <a:pt x="71" y="102"/>
                    <a:pt x="70" y="101"/>
                    <a:pt x="70" y="101"/>
                  </a:cubicBezTo>
                  <a:moveTo>
                    <a:pt x="509" y="100"/>
                  </a:moveTo>
                  <a:cubicBezTo>
                    <a:pt x="509" y="100"/>
                    <a:pt x="508" y="100"/>
                    <a:pt x="508" y="100"/>
                  </a:cubicBezTo>
                  <a:cubicBezTo>
                    <a:pt x="507" y="101"/>
                    <a:pt x="507" y="102"/>
                    <a:pt x="508" y="102"/>
                  </a:cubicBezTo>
                  <a:cubicBezTo>
                    <a:pt x="511" y="106"/>
                    <a:pt x="515" y="111"/>
                    <a:pt x="518" y="115"/>
                  </a:cubicBezTo>
                  <a:cubicBezTo>
                    <a:pt x="518" y="115"/>
                    <a:pt x="519" y="115"/>
                    <a:pt x="519" y="115"/>
                  </a:cubicBezTo>
                  <a:cubicBezTo>
                    <a:pt x="520" y="115"/>
                    <a:pt x="520" y="115"/>
                    <a:pt x="520" y="115"/>
                  </a:cubicBezTo>
                  <a:cubicBezTo>
                    <a:pt x="521" y="115"/>
                    <a:pt x="521" y="114"/>
                    <a:pt x="520" y="113"/>
                  </a:cubicBezTo>
                  <a:cubicBezTo>
                    <a:pt x="517" y="109"/>
                    <a:pt x="514" y="105"/>
                    <a:pt x="510" y="100"/>
                  </a:cubicBezTo>
                  <a:cubicBezTo>
                    <a:pt x="510" y="100"/>
                    <a:pt x="509" y="100"/>
                    <a:pt x="509" y="100"/>
                  </a:cubicBezTo>
                  <a:moveTo>
                    <a:pt x="92" y="78"/>
                  </a:moveTo>
                  <a:cubicBezTo>
                    <a:pt x="92" y="78"/>
                    <a:pt x="92" y="78"/>
                    <a:pt x="91" y="78"/>
                  </a:cubicBezTo>
                  <a:cubicBezTo>
                    <a:pt x="87" y="82"/>
                    <a:pt x="83" y="86"/>
                    <a:pt x="80" y="90"/>
                  </a:cubicBezTo>
                  <a:cubicBezTo>
                    <a:pt x="79" y="90"/>
                    <a:pt x="79" y="91"/>
                    <a:pt x="80" y="92"/>
                  </a:cubicBezTo>
                  <a:cubicBezTo>
                    <a:pt x="80" y="92"/>
                    <a:pt x="80" y="92"/>
                    <a:pt x="81" y="92"/>
                  </a:cubicBezTo>
                  <a:cubicBezTo>
                    <a:pt x="81" y="92"/>
                    <a:pt x="82" y="92"/>
                    <a:pt x="82" y="92"/>
                  </a:cubicBezTo>
                  <a:cubicBezTo>
                    <a:pt x="86" y="88"/>
                    <a:pt x="89" y="84"/>
                    <a:pt x="93" y="81"/>
                  </a:cubicBezTo>
                  <a:cubicBezTo>
                    <a:pt x="94" y="80"/>
                    <a:pt x="94" y="79"/>
                    <a:pt x="93" y="79"/>
                  </a:cubicBezTo>
                  <a:cubicBezTo>
                    <a:pt x="93" y="78"/>
                    <a:pt x="93" y="78"/>
                    <a:pt x="92" y="78"/>
                  </a:cubicBezTo>
                  <a:moveTo>
                    <a:pt x="487" y="77"/>
                  </a:moveTo>
                  <a:cubicBezTo>
                    <a:pt x="486" y="77"/>
                    <a:pt x="486" y="77"/>
                    <a:pt x="486" y="77"/>
                  </a:cubicBezTo>
                  <a:cubicBezTo>
                    <a:pt x="485" y="78"/>
                    <a:pt x="485" y="79"/>
                    <a:pt x="486" y="79"/>
                  </a:cubicBezTo>
                  <a:cubicBezTo>
                    <a:pt x="490" y="83"/>
                    <a:pt x="493" y="87"/>
                    <a:pt x="497" y="91"/>
                  </a:cubicBezTo>
                  <a:cubicBezTo>
                    <a:pt x="497" y="91"/>
                    <a:pt x="498" y="91"/>
                    <a:pt x="498" y="91"/>
                  </a:cubicBezTo>
                  <a:cubicBezTo>
                    <a:pt x="499" y="91"/>
                    <a:pt x="499" y="91"/>
                    <a:pt x="499" y="91"/>
                  </a:cubicBezTo>
                  <a:cubicBezTo>
                    <a:pt x="500" y="90"/>
                    <a:pt x="500" y="89"/>
                    <a:pt x="499" y="88"/>
                  </a:cubicBezTo>
                  <a:cubicBezTo>
                    <a:pt x="496" y="85"/>
                    <a:pt x="492" y="81"/>
                    <a:pt x="488" y="77"/>
                  </a:cubicBezTo>
                  <a:cubicBezTo>
                    <a:pt x="487" y="77"/>
                    <a:pt x="487" y="77"/>
                    <a:pt x="487" y="77"/>
                  </a:cubicBezTo>
                  <a:moveTo>
                    <a:pt x="117" y="57"/>
                  </a:moveTo>
                  <a:cubicBezTo>
                    <a:pt x="117" y="57"/>
                    <a:pt x="116" y="57"/>
                    <a:pt x="116" y="58"/>
                  </a:cubicBezTo>
                  <a:cubicBezTo>
                    <a:pt x="112" y="61"/>
                    <a:pt x="107" y="64"/>
                    <a:pt x="103" y="68"/>
                  </a:cubicBezTo>
                  <a:cubicBezTo>
                    <a:pt x="103" y="68"/>
                    <a:pt x="103" y="69"/>
                    <a:pt x="103" y="70"/>
                  </a:cubicBezTo>
                  <a:cubicBezTo>
                    <a:pt x="103" y="70"/>
                    <a:pt x="104" y="70"/>
                    <a:pt x="104" y="70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9" y="67"/>
                    <a:pt x="113" y="63"/>
                    <a:pt x="118" y="60"/>
                  </a:cubicBezTo>
                  <a:cubicBezTo>
                    <a:pt x="118" y="60"/>
                    <a:pt x="118" y="59"/>
                    <a:pt x="118" y="58"/>
                  </a:cubicBezTo>
                  <a:cubicBezTo>
                    <a:pt x="118" y="58"/>
                    <a:pt x="117" y="57"/>
                    <a:pt x="117" y="57"/>
                  </a:cubicBezTo>
                  <a:moveTo>
                    <a:pt x="462" y="56"/>
                  </a:moveTo>
                  <a:cubicBezTo>
                    <a:pt x="462" y="56"/>
                    <a:pt x="461" y="56"/>
                    <a:pt x="461" y="57"/>
                  </a:cubicBezTo>
                  <a:cubicBezTo>
                    <a:pt x="460" y="57"/>
                    <a:pt x="460" y="58"/>
                    <a:pt x="461" y="59"/>
                  </a:cubicBezTo>
                  <a:cubicBezTo>
                    <a:pt x="465" y="62"/>
                    <a:pt x="470" y="65"/>
                    <a:pt x="474" y="69"/>
                  </a:cubicBezTo>
                  <a:cubicBezTo>
                    <a:pt x="475" y="69"/>
                    <a:pt x="475" y="69"/>
                    <a:pt x="475" y="69"/>
                  </a:cubicBezTo>
                  <a:cubicBezTo>
                    <a:pt x="475" y="69"/>
                    <a:pt x="475" y="69"/>
                    <a:pt x="476" y="69"/>
                  </a:cubicBezTo>
                  <a:cubicBezTo>
                    <a:pt x="476" y="68"/>
                    <a:pt x="476" y="67"/>
                    <a:pt x="476" y="66"/>
                  </a:cubicBezTo>
                  <a:cubicBezTo>
                    <a:pt x="471" y="63"/>
                    <a:pt x="467" y="60"/>
                    <a:pt x="463" y="56"/>
                  </a:cubicBezTo>
                  <a:cubicBezTo>
                    <a:pt x="463" y="56"/>
                    <a:pt x="462" y="56"/>
                    <a:pt x="462" y="56"/>
                  </a:cubicBezTo>
                  <a:moveTo>
                    <a:pt x="144" y="39"/>
                  </a:moveTo>
                  <a:cubicBezTo>
                    <a:pt x="143" y="39"/>
                    <a:pt x="143" y="40"/>
                    <a:pt x="143" y="40"/>
                  </a:cubicBezTo>
                  <a:cubicBezTo>
                    <a:pt x="138" y="42"/>
                    <a:pt x="134" y="45"/>
                    <a:pt x="129" y="48"/>
                  </a:cubicBezTo>
                  <a:cubicBezTo>
                    <a:pt x="128" y="49"/>
                    <a:pt x="128" y="50"/>
                    <a:pt x="129" y="50"/>
                  </a:cubicBezTo>
                  <a:cubicBezTo>
                    <a:pt x="129" y="51"/>
                    <a:pt x="129" y="51"/>
                    <a:pt x="130" y="51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5" y="48"/>
                    <a:pt x="140" y="45"/>
                    <a:pt x="144" y="42"/>
                  </a:cubicBezTo>
                  <a:cubicBezTo>
                    <a:pt x="145" y="42"/>
                    <a:pt x="145" y="41"/>
                    <a:pt x="145" y="40"/>
                  </a:cubicBezTo>
                  <a:cubicBezTo>
                    <a:pt x="145" y="40"/>
                    <a:pt x="144" y="39"/>
                    <a:pt x="144" y="39"/>
                  </a:cubicBezTo>
                  <a:moveTo>
                    <a:pt x="435" y="38"/>
                  </a:moveTo>
                  <a:cubicBezTo>
                    <a:pt x="435" y="38"/>
                    <a:pt x="434" y="39"/>
                    <a:pt x="434" y="39"/>
                  </a:cubicBezTo>
                  <a:cubicBezTo>
                    <a:pt x="433" y="40"/>
                    <a:pt x="434" y="41"/>
                    <a:pt x="434" y="41"/>
                  </a:cubicBezTo>
                  <a:cubicBezTo>
                    <a:pt x="439" y="44"/>
                    <a:pt x="444" y="47"/>
                    <a:pt x="448" y="50"/>
                  </a:cubicBezTo>
                  <a:cubicBezTo>
                    <a:pt x="449" y="50"/>
                    <a:pt x="449" y="50"/>
                    <a:pt x="449" y="50"/>
                  </a:cubicBezTo>
                  <a:cubicBezTo>
                    <a:pt x="449" y="50"/>
                    <a:pt x="450" y="50"/>
                    <a:pt x="450" y="49"/>
                  </a:cubicBezTo>
                  <a:cubicBezTo>
                    <a:pt x="450" y="49"/>
                    <a:pt x="450" y="48"/>
                    <a:pt x="450" y="47"/>
                  </a:cubicBezTo>
                  <a:cubicBezTo>
                    <a:pt x="445" y="44"/>
                    <a:pt x="441" y="41"/>
                    <a:pt x="436" y="39"/>
                  </a:cubicBezTo>
                  <a:cubicBezTo>
                    <a:pt x="436" y="39"/>
                    <a:pt x="435" y="38"/>
                    <a:pt x="435" y="38"/>
                  </a:cubicBezTo>
                  <a:moveTo>
                    <a:pt x="172" y="25"/>
                  </a:moveTo>
                  <a:cubicBezTo>
                    <a:pt x="172" y="25"/>
                    <a:pt x="172" y="25"/>
                    <a:pt x="171" y="25"/>
                  </a:cubicBezTo>
                  <a:cubicBezTo>
                    <a:pt x="167" y="27"/>
                    <a:pt x="162" y="29"/>
                    <a:pt x="157" y="32"/>
                  </a:cubicBezTo>
                  <a:cubicBezTo>
                    <a:pt x="156" y="32"/>
                    <a:pt x="156" y="33"/>
                    <a:pt x="156" y="34"/>
                  </a:cubicBezTo>
                  <a:cubicBezTo>
                    <a:pt x="157" y="34"/>
                    <a:pt x="157" y="35"/>
                    <a:pt x="158" y="35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63" y="32"/>
                    <a:pt x="168" y="30"/>
                    <a:pt x="173" y="28"/>
                  </a:cubicBezTo>
                  <a:cubicBezTo>
                    <a:pt x="173" y="27"/>
                    <a:pt x="174" y="26"/>
                    <a:pt x="173" y="26"/>
                  </a:cubicBezTo>
                  <a:cubicBezTo>
                    <a:pt x="173" y="25"/>
                    <a:pt x="173" y="25"/>
                    <a:pt x="172" y="25"/>
                  </a:cubicBezTo>
                  <a:moveTo>
                    <a:pt x="406" y="24"/>
                  </a:moveTo>
                  <a:cubicBezTo>
                    <a:pt x="406" y="24"/>
                    <a:pt x="405" y="24"/>
                    <a:pt x="405" y="25"/>
                  </a:cubicBezTo>
                  <a:cubicBezTo>
                    <a:pt x="405" y="26"/>
                    <a:pt x="405" y="26"/>
                    <a:pt x="406" y="27"/>
                  </a:cubicBezTo>
                  <a:cubicBezTo>
                    <a:pt x="411" y="29"/>
                    <a:pt x="416" y="31"/>
                    <a:pt x="420" y="34"/>
                  </a:cubicBezTo>
                  <a:cubicBezTo>
                    <a:pt x="421" y="34"/>
                    <a:pt x="421" y="34"/>
                    <a:pt x="421" y="34"/>
                  </a:cubicBezTo>
                  <a:cubicBezTo>
                    <a:pt x="422" y="34"/>
                    <a:pt x="422" y="33"/>
                    <a:pt x="422" y="33"/>
                  </a:cubicBezTo>
                  <a:cubicBezTo>
                    <a:pt x="423" y="32"/>
                    <a:pt x="422" y="31"/>
                    <a:pt x="422" y="31"/>
                  </a:cubicBezTo>
                  <a:cubicBezTo>
                    <a:pt x="417" y="29"/>
                    <a:pt x="412" y="26"/>
                    <a:pt x="407" y="24"/>
                  </a:cubicBezTo>
                  <a:cubicBezTo>
                    <a:pt x="407" y="24"/>
                    <a:pt x="407" y="24"/>
                    <a:pt x="406" y="24"/>
                  </a:cubicBezTo>
                  <a:moveTo>
                    <a:pt x="202" y="13"/>
                  </a:moveTo>
                  <a:cubicBezTo>
                    <a:pt x="202" y="13"/>
                    <a:pt x="202" y="13"/>
                    <a:pt x="202" y="13"/>
                  </a:cubicBezTo>
                  <a:cubicBezTo>
                    <a:pt x="196" y="15"/>
                    <a:pt x="191" y="17"/>
                    <a:pt x="186" y="19"/>
                  </a:cubicBezTo>
                  <a:cubicBezTo>
                    <a:pt x="186" y="19"/>
                    <a:pt x="185" y="20"/>
                    <a:pt x="185" y="21"/>
                  </a:cubicBezTo>
                  <a:cubicBezTo>
                    <a:pt x="186" y="21"/>
                    <a:pt x="186" y="22"/>
                    <a:pt x="187" y="22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92" y="20"/>
                    <a:pt x="197" y="18"/>
                    <a:pt x="202" y="16"/>
                  </a:cubicBezTo>
                  <a:cubicBezTo>
                    <a:pt x="203" y="16"/>
                    <a:pt x="204" y="15"/>
                    <a:pt x="203" y="14"/>
                  </a:cubicBezTo>
                  <a:cubicBezTo>
                    <a:pt x="203" y="14"/>
                    <a:pt x="203" y="13"/>
                    <a:pt x="202" y="13"/>
                  </a:cubicBezTo>
                  <a:moveTo>
                    <a:pt x="376" y="13"/>
                  </a:moveTo>
                  <a:cubicBezTo>
                    <a:pt x="376" y="13"/>
                    <a:pt x="375" y="13"/>
                    <a:pt x="375" y="14"/>
                  </a:cubicBezTo>
                  <a:cubicBezTo>
                    <a:pt x="375" y="14"/>
                    <a:pt x="375" y="15"/>
                    <a:pt x="376" y="15"/>
                  </a:cubicBezTo>
                  <a:cubicBezTo>
                    <a:pt x="381" y="17"/>
                    <a:pt x="386" y="19"/>
                    <a:pt x="391" y="21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2" y="21"/>
                    <a:pt x="393" y="20"/>
                    <a:pt x="393" y="20"/>
                  </a:cubicBezTo>
                  <a:cubicBezTo>
                    <a:pt x="393" y="19"/>
                    <a:pt x="393" y="18"/>
                    <a:pt x="392" y="18"/>
                  </a:cubicBezTo>
                  <a:cubicBezTo>
                    <a:pt x="387" y="16"/>
                    <a:pt x="382" y="14"/>
                    <a:pt x="377" y="13"/>
                  </a:cubicBezTo>
                  <a:cubicBezTo>
                    <a:pt x="377" y="13"/>
                    <a:pt x="376" y="13"/>
                    <a:pt x="376" y="13"/>
                  </a:cubicBezTo>
                  <a:moveTo>
                    <a:pt x="233" y="5"/>
                  </a:moveTo>
                  <a:cubicBezTo>
                    <a:pt x="233" y="5"/>
                    <a:pt x="233" y="5"/>
                    <a:pt x="233" y="5"/>
                  </a:cubicBezTo>
                  <a:cubicBezTo>
                    <a:pt x="228" y="6"/>
                    <a:pt x="222" y="7"/>
                    <a:pt x="217" y="9"/>
                  </a:cubicBezTo>
                  <a:cubicBezTo>
                    <a:pt x="216" y="9"/>
                    <a:pt x="216" y="10"/>
                    <a:pt x="216" y="11"/>
                  </a:cubicBezTo>
                  <a:cubicBezTo>
                    <a:pt x="216" y="11"/>
                    <a:pt x="217" y="12"/>
                    <a:pt x="217" y="12"/>
                  </a:cubicBezTo>
                  <a:cubicBezTo>
                    <a:pt x="218" y="12"/>
                    <a:pt x="218" y="12"/>
                    <a:pt x="218" y="12"/>
                  </a:cubicBezTo>
                  <a:cubicBezTo>
                    <a:pt x="223" y="10"/>
                    <a:pt x="228" y="9"/>
                    <a:pt x="233" y="8"/>
                  </a:cubicBezTo>
                  <a:cubicBezTo>
                    <a:pt x="234" y="8"/>
                    <a:pt x="235" y="7"/>
                    <a:pt x="235" y="6"/>
                  </a:cubicBezTo>
                  <a:cubicBezTo>
                    <a:pt x="234" y="6"/>
                    <a:pt x="234" y="5"/>
                    <a:pt x="233" y="5"/>
                  </a:cubicBezTo>
                  <a:moveTo>
                    <a:pt x="345" y="5"/>
                  </a:moveTo>
                  <a:cubicBezTo>
                    <a:pt x="344" y="5"/>
                    <a:pt x="344" y="5"/>
                    <a:pt x="344" y="6"/>
                  </a:cubicBezTo>
                  <a:cubicBezTo>
                    <a:pt x="343" y="7"/>
                    <a:pt x="344" y="8"/>
                    <a:pt x="345" y="8"/>
                  </a:cubicBezTo>
                  <a:cubicBezTo>
                    <a:pt x="350" y="9"/>
                    <a:pt x="355" y="10"/>
                    <a:pt x="360" y="11"/>
                  </a:cubicBezTo>
                  <a:cubicBezTo>
                    <a:pt x="361" y="11"/>
                    <a:pt x="361" y="11"/>
                    <a:pt x="361" y="11"/>
                  </a:cubicBezTo>
                  <a:cubicBezTo>
                    <a:pt x="361" y="11"/>
                    <a:pt x="362" y="11"/>
                    <a:pt x="362" y="10"/>
                  </a:cubicBezTo>
                  <a:cubicBezTo>
                    <a:pt x="362" y="9"/>
                    <a:pt x="362" y="8"/>
                    <a:pt x="361" y="8"/>
                  </a:cubicBezTo>
                  <a:cubicBezTo>
                    <a:pt x="356" y="7"/>
                    <a:pt x="351" y="6"/>
                    <a:pt x="345" y="5"/>
                  </a:cubicBezTo>
                  <a:cubicBezTo>
                    <a:pt x="345" y="5"/>
                    <a:pt x="345" y="5"/>
                    <a:pt x="345" y="5"/>
                  </a:cubicBezTo>
                  <a:moveTo>
                    <a:pt x="265" y="1"/>
                  </a:moveTo>
                  <a:cubicBezTo>
                    <a:pt x="265" y="1"/>
                    <a:pt x="265" y="1"/>
                    <a:pt x="265" y="1"/>
                  </a:cubicBezTo>
                  <a:cubicBezTo>
                    <a:pt x="260" y="1"/>
                    <a:pt x="254" y="2"/>
                    <a:pt x="249" y="2"/>
                  </a:cubicBezTo>
                  <a:cubicBezTo>
                    <a:pt x="248" y="3"/>
                    <a:pt x="247" y="3"/>
                    <a:pt x="248" y="4"/>
                  </a:cubicBezTo>
                  <a:cubicBezTo>
                    <a:pt x="248" y="5"/>
                    <a:pt x="248" y="5"/>
                    <a:pt x="249" y="5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54" y="5"/>
                    <a:pt x="260" y="4"/>
                    <a:pt x="265" y="4"/>
                  </a:cubicBezTo>
                  <a:cubicBezTo>
                    <a:pt x="266" y="3"/>
                    <a:pt x="267" y="3"/>
                    <a:pt x="266" y="2"/>
                  </a:cubicBezTo>
                  <a:cubicBezTo>
                    <a:pt x="266" y="1"/>
                    <a:pt x="266" y="1"/>
                    <a:pt x="265" y="1"/>
                  </a:cubicBezTo>
                  <a:moveTo>
                    <a:pt x="313" y="0"/>
                  </a:moveTo>
                  <a:cubicBezTo>
                    <a:pt x="312" y="0"/>
                    <a:pt x="312" y="1"/>
                    <a:pt x="312" y="2"/>
                  </a:cubicBezTo>
                  <a:cubicBezTo>
                    <a:pt x="312" y="3"/>
                    <a:pt x="312" y="3"/>
                    <a:pt x="313" y="3"/>
                  </a:cubicBezTo>
                  <a:cubicBezTo>
                    <a:pt x="318" y="4"/>
                    <a:pt x="324" y="4"/>
                    <a:pt x="329" y="5"/>
                  </a:cubicBezTo>
                  <a:cubicBezTo>
                    <a:pt x="329" y="5"/>
                    <a:pt x="329" y="5"/>
                    <a:pt x="329" y="5"/>
                  </a:cubicBezTo>
                  <a:cubicBezTo>
                    <a:pt x="330" y="5"/>
                    <a:pt x="331" y="5"/>
                    <a:pt x="331" y="4"/>
                  </a:cubicBezTo>
                  <a:cubicBezTo>
                    <a:pt x="331" y="3"/>
                    <a:pt x="330" y="2"/>
                    <a:pt x="329" y="2"/>
                  </a:cubicBezTo>
                  <a:cubicBezTo>
                    <a:pt x="324" y="1"/>
                    <a:pt x="319" y="1"/>
                    <a:pt x="313" y="0"/>
                  </a:cubicBezTo>
                  <a:cubicBezTo>
                    <a:pt x="313" y="0"/>
                    <a:pt x="313" y="0"/>
                    <a:pt x="313" y="0"/>
                  </a:cubicBezTo>
                  <a:moveTo>
                    <a:pt x="290" y="0"/>
                  </a:moveTo>
                  <a:cubicBezTo>
                    <a:pt x="287" y="0"/>
                    <a:pt x="284" y="0"/>
                    <a:pt x="281" y="0"/>
                  </a:cubicBezTo>
                  <a:cubicBezTo>
                    <a:pt x="280" y="0"/>
                    <a:pt x="280" y="0"/>
                    <a:pt x="280" y="1"/>
                  </a:cubicBezTo>
                  <a:cubicBezTo>
                    <a:pt x="280" y="2"/>
                    <a:pt x="280" y="3"/>
                    <a:pt x="281" y="3"/>
                  </a:cubicBezTo>
                  <a:cubicBezTo>
                    <a:pt x="281" y="3"/>
                    <a:pt x="281" y="3"/>
                    <a:pt x="281" y="3"/>
                  </a:cubicBezTo>
                  <a:cubicBezTo>
                    <a:pt x="284" y="3"/>
                    <a:pt x="287" y="2"/>
                    <a:pt x="290" y="2"/>
                  </a:cubicBezTo>
                  <a:cubicBezTo>
                    <a:pt x="293" y="2"/>
                    <a:pt x="295" y="2"/>
                    <a:pt x="297" y="3"/>
                  </a:cubicBezTo>
                  <a:cubicBezTo>
                    <a:pt x="297" y="3"/>
                    <a:pt x="297" y="3"/>
                    <a:pt x="297" y="3"/>
                  </a:cubicBezTo>
                  <a:cubicBezTo>
                    <a:pt x="298" y="3"/>
                    <a:pt x="299" y="2"/>
                    <a:pt x="299" y="1"/>
                  </a:cubicBezTo>
                  <a:cubicBezTo>
                    <a:pt x="299" y="0"/>
                    <a:pt x="298" y="0"/>
                    <a:pt x="297" y="0"/>
                  </a:cubicBezTo>
                  <a:cubicBezTo>
                    <a:pt x="295" y="0"/>
                    <a:pt x="293" y="0"/>
                    <a:pt x="290" y="0"/>
                  </a:cubicBezTo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ValueShape4">
              <a:extLst>
                <a:ext uri="{FF2B5EF4-FFF2-40B4-BE49-F238E27FC236}">
                  <a16:creationId xmlns:a16="http://schemas.microsoft.com/office/drawing/2014/main" id="{A1C6515B-7B00-475B-96E9-A8D844309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9769" y="1507594"/>
              <a:ext cx="944563" cy="3463663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ValueShape3">
              <a:extLst>
                <a:ext uri="{FF2B5EF4-FFF2-40B4-BE49-F238E27FC236}">
                  <a16:creationId xmlns:a16="http://schemas.microsoft.com/office/drawing/2014/main" id="{BCDBF3FC-C3B3-49C9-9FB1-1D9BEFCED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5206" y="1974605"/>
              <a:ext cx="944563" cy="2996652"/>
            </a:xfrm>
            <a:prstGeom prst="rect">
              <a:avLst/>
            </a:prstGeom>
            <a:solidFill>
              <a:srgbClr val="C7D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ValueShape2">
              <a:extLst>
                <a:ext uri="{FF2B5EF4-FFF2-40B4-BE49-F238E27FC236}">
                  <a16:creationId xmlns:a16="http://schemas.microsoft.com/office/drawing/2014/main" id="{1D0B5010-E26C-45FF-8F5E-9DE519909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0643" y="3103214"/>
              <a:ext cx="944563" cy="1868043"/>
            </a:xfrm>
            <a:prstGeom prst="rect">
              <a:avLst/>
            </a:prstGeom>
            <a:solidFill>
              <a:srgbClr val="5E6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ValueShape1">
              <a:extLst>
                <a:ext uri="{FF2B5EF4-FFF2-40B4-BE49-F238E27FC236}">
                  <a16:creationId xmlns:a16="http://schemas.microsoft.com/office/drawing/2014/main" id="{0C38B3C5-1E3D-4324-BA63-C1468AC56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194" y="2869709"/>
              <a:ext cx="944563" cy="2101548"/>
            </a:xfrm>
            <a:prstGeom prst="rect">
              <a:avLst/>
            </a:prstGeom>
            <a:solidFill>
              <a:srgbClr val="5AC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ValueBack1">
              <a:extLst>
                <a:ext uri="{FF2B5EF4-FFF2-40B4-BE49-F238E27FC236}">
                  <a16:creationId xmlns:a16="http://schemas.microsoft.com/office/drawing/2014/main" id="{312B05C6-AE19-4230-953D-85CFBEC29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194" y="4971257"/>
              <a:ext cx="1239838" cy="147637"/>
            </a:xfrm>
            <a:custGeom>
              <a:avLst/>
              <a:gdLst>
                <a:gd name="T0" fmla="*/ 595 w 781"/>
                <a:gd name="T1" fmla="*/ 0 h 93"/>
                <a:gd name="T2" fmla="*/ 781 w 781"/>
                <a:gd name="T3" fmla="*/ 93 h 93"/>
                <a:gd name="T4" fmla="*/ 193 w 781"/>
                <a:gd name="T5" fmla="*/ 93 h 93"/>
                <a:gd name="T6" fmla="*/ 0 w 781"/>
                <a:gd name="T7" fmla="*/ 0 h 93"/>
                <a:gd name="T8" fmla="*/ 595 w 781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1" h="93">
                  <a:moveTo>
                    <a:pt x="595" y="0"/>
                  </a:moveTo>
                  <a:lnTo>
                    <a:pt x="781" y="93"/>
                  </a:lnTo>
                  <a:lnTo>
                    <a:pt x="193" y="93"/>
                  </a:lnTo>
                  <a:lnTo>
                    <a:pt x="0" y="0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73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ValueBack2">
              <a:extLst>
                <a:ext uri="{FF2B5EF4-FFF2-40B4-BE49-F238E27FC236}">
                  <a16:creationId xmlns:a16="http://schemas.microsoft.com/office/drawing/2014/main" id="{865CA540-C536-4FAB-9F46-A12706D0C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756" y="4971257"/>
              <a:ext cx="1239838" cy="147637"/>
            </a:xfrm>
            <a:custGeom>
              <a:avLst/>
              <a:gdLst>
                <a:gd name="T0" fmla="*/ 588 w 781"/>
                <a:gd name="T1" fmla="*/ 0 h 93"/>
                <a:gd name="T2" fmla="*/ 781 w 781"/>
                <a:gd name="T3" fmla="*/ 93 h 93"/>
                <a:gd name="T4" fmla="*/ 186 w 781"/>
                <a:gd name="T5" fmla="*/ 93 h 93"/>
                <a:gd name="T6" fmla="*/ 0 w 781"/>
                <a:gd name="T7" fmla="*/ 0 h 93"/>
                <a:gd name="T8" fmla="*/ 588 w 781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1" h="93">
                  <a:moveTo>
                    <a:pt x="588" y="0"/>
                  </a:moveTo>
                  <a:lnTo>
                    <a:pt x="781" y="93"/>
                  </a:lnTo>
                  <a:lnTo>
                    <a:pt x="186" y="93"/>
                  </a:lnTo>
                  <a:lnTo>
                    <a:pt x="0" y="0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646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ValueBack3">
              <a:extLst>
                <a:ext uri="{FF2B5EF4-FFF2-40B4-BE49-F238E27FC236}">
                  <a16:creationId xmlns:a16="http://schemas.microsoft.com/office/drawing/2014/main" id="{77AA8EC7-C186-455F-84A1-08E54723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5206" y="4971257"/>
              <a:ext cx="1239838" cy="147637"/>
            </a:xfrm>
            <a:custGeom>
              <a:avLst/>
              <a:gdLst>
                <a:gd name="T0" fmla="*/ 595 w 781"/>
                <a:gd name="T1" fmla="*/ 0 h 93"/>
                <a:gd name="T2" fmla="*/ 781 w 781"/>
                <a:gd name="T3" fmla="*/ 93 h 93"/>
                <a:gd name="T4" fmla="*/ 193 w 781"/>
                <a:gd name="T5" fmla="*/ 93 h 93"/>
                <a:gd name="T6" fmla="*/ 0 w 781"/>
                <a:gd name="T7" fmla="*/ 0 h 93"/>
                <a:gd name="T8" fmla="*/ 595 w 781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1" h="93">
                  <a:moveTo>
                    <a:pt x="595" y="0"/>
                  </a:moveTo>
                  <a:lnTo>
                    <a:pt x="781" y="93"/>
                  </a:lnTo>
                  <a:lnTo>
                    <a:pt x="193" y="93"/>
                  </a:lnTo>
                  <a:lnTo>
                    <a:pt x="0" y="0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D8E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ValueBack4">
              <a:extLst>
                <a:ext uri="{FF2B5EF4-FFF2-40B4-BE49-F238E27FC236}">
                  <a16:creationId xmlns:a16="http://schemas.microsoft.com/office/drawing/2014/main" id="{D83B2943-0745-4854-9054-0CC4242F4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769" y="4971257"/>
              <a:ext cx="1238250" cy="147637"/>
            </a:xfrm>
            <a:custGeom>
              <a:avLst/>
              <a:gdLst>
                <a:gd name="T0" fmla="*/ 588 w 780"/>
                <a:gd name="T1" fmla="*/ 0 h 93"/>
                <a:gd name="T2" fmla="*/ 780 w 780"/>
                <a:gd name="T3" fmla="*/ 93 h 93"/>
                <a:gd name="T4" fmla="*/ 186 w 780"/>
                <a:gd name="T5" fmla="*/ 93 h 93"/>
                <a:gd name="T6" fmla="*/ 0 w 780"/>
                <a:gd name="T7" fmla="*/ 0 h 93"/>
                <a:gd name="T8" fmla="*/ 588 w 780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93">
                  <a:moveTo>
                    <a:pt x="588" y="0"/>
                  </a:moveTo>
                  <a:lnTo>
                    <a:pt x="780" y="93"/>
                  </a:lnTo>
                  <a:lnTo>
                    <a:pt x="186" y="93"/>
                  </a:lnTo>
                  <a:lnTo>
                    <a:pt x="0" y="0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ValueText1">
              <a:extLst>
                <a:ext uri="{FF2B5EF4-FFF2-40B4-BE49-F238E27FC236}">
                  <a16:creationId xmlns:a16="http://schemas.microsoft.com/office/drawing/2014/main" id="{31858094-68F8-471F-939B-67F0DF890B1D}"/>
                </a:ext>
              </a:extLst>
            </p:cNvPr>
            <p:cNvSpPr/>
            <p:nvPr/>
          </p:nvSpPr>
          <p:spPr>
            <a:xfrm>
              <a:off x="4394213" y="2338236"/>
              <a:ext cx="590525" cy="4428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82824" tIns="91400" rIns="0" bIns="91400" anchor="ctr" anchorCtr="0">
              <a:prstTxWarp prst="textPlain">
                <a:avLst/>
              </a:prstTxWarp>
              <a:normAutofit fontScale="40000" lnSpcReduction="20000"/>
            </a:bodyPr>
            <a:lstStyle/>
            <a:p>
              <a:pPr>
                <a:buSzPct val="25000"/>
              </a:pPr>
              <a:r>
                <a:rPr lang="de-DE" sz="3200">
                  <a:solidFill>
                    <a:srgbClr val="5E6672"/>
                  </a:solidFill>
                  <a:latin typeface="Arial"/>
                  <a:ea typeface="微软雅黑"/>
                  <a:sym typeface="Arial"/>
                </a:rPr>
                <a:t>54%</a:t>
              </a:r>
              <a:endParaRPr lang="de-DE" sz="3200" dirty="0">
                <a:solidFill>
                  <a:srgbClr val="5E6672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ValueText2">
              <a:extLst>
                <a:ext uri="{FF2B5EF4-FFF2-40B4-BE49-F238E27FC236}">
                  <a16:creationId xmlns:a16="http://schemas.microsoft.com/office/drawing/2014/main" id="{DD0D487E-5B0E-442F-9186-8CD8AD5E9077}"/>
                </a:ext>
              </a:extLst>
            </p:cNvPr>
            <p:cNvSpPr/>
            <p:nvPr/>
          </p:nvSpPr>
          <p:spPr>
            <a:xfrm>
              <a:off x="5327662" y="2571741"/>
              <a:ext cx="590525" cy="4428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82824" tIns="91400" rIns="0" bIns="91400" anchor="ctr" anchorCtr="0">
              <a:prstTxWarp prst="textPlain">
                <a:avLst/>
              </a:prstTxWarp>
              <a:normAutofit fontScale="40000" lnSpcReduction="20000"/>
            </a:bodyPr>
            <a:lstStyle/>
            <a:p>
              <a:pPr>
                <a:buSzPct val="25000"/>
              </a:pPr>
              <a:r>
                <a:rPr lang="de-DE" sz="3200">
                  <a:solidFill>
                    <a:srgbClr val="5E6672"/>
                  </a:solidFill>
                  <a:latin typeface="Arial"/>
                  <a:ea typeface="微软雅黑"/>
                  <a:sym typeface="Arial"/>
                </a:rPr>
                <a:t>48%</a:t>
              </a:r>
              <a:endParaRPr lang="de-DE" sz="3200" dirty="0">
                <a:solidFill>
                  <a:srgbClr val="5E6672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ValueText3">
              <a:extLst>
                <a:ext uri="{FF2B5EF4-FFF2-40B4-BE49-F238E27FC236}">
                  <a16:creationId xmlns:a16="http://schemas.microsoft.com/office/drawing/2014/main" id="{1100B44C-935F-42BE-A38F-764111EFE6B1}"/>
                </a:ext>
              </a:extLst>
            </p:cNvPr>
            <p:cNvSpPr/>
            <p:nvPr/>
          </p:nvSpPr>
          <p:spPr>
            <a:xfrm>
              <a:off x="6272225" y="1443132"/>
              <a:ext cx="590525" cy="4428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82824" tIns="91400" rIns="0" bIns="91400" anchor="ctr" anchorCtr="0">
              <a:prstTxWarp prst="textPlain">
                <a:avLst/>
              </a:prstTxWarp>
              <a:normAutofit fontScale="40000" lnSpcReduction="20000"/>
            </a:bodyPr>
            <a:lstStyle/>
            <a:p>
              <a:pPr>
                <a:buSzPct val="25000"/>
              </a:pPr>
              <a:r>
                <a:rPr lang="de-DE" sz="3200">
                  <a:solidFill>
                    <a:srgbClr val="5E6672"/>
                  </a:solidFill>
                  <a:latin typeface="Arial"/>
                  <a:ea typeface="微软雅黑"/>
                  <a:sym typeface="Arial"/>
                </a:rPr>
                <a:t>77%</a:t>
              </a:r>
              <a:endParaRPr lang="de-DE" sz="3200" dirty="0">
                <a:solidFill>
                  <a:srgbClr val="5E6672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ValueText4">
              <a:extLst>
                <a:ext uri="{FF2B5EF4-FFF2-40B4-BE49-F238E27FC236}">
                  <a16:creationId xmlns:a16="http://schemas.microsoft.com/office/drawing/2014/main" id="{2BE1FB07-2099-4921-8000-40BDBFA6F99F}"/>
                </a:ext>
              </a:extLst>
            </p:cNvPr>
            <p:cNvSpPr/>
            <p:nvPr/>
          </p:nvSpPr>
          <p:spPr>
            <a:xfrm>
              <a:off x="7216787" y="976121"/>
              <a:ext cx="590525" cy="4428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82824" tIns="91400" rIns="0" bIns="91400" anchor="ctr" anchorCtr="0">
              <a:prstTxWarp prst="textPlain">
                <a:avLst/>
              </a:prstTxWarp>
              <a:normAutofit fontScale="40000" lnSpcReduction="20000"/>
            </a:bodyPr>
            <a:lstStyle/>
            <a:p>
              <a:pPr>
                <a:buSzPct val="25000"/>
              </a:pPr>
              <a:r>
                <a:rPr lang="de-DE" sz="3200">
                  <a:solidFill>
                    <a:srgbClr val="5E6672"/>
                  </a:solidFill>
                  <a:latin typeface="Arial"/>
                  <a:ea typeface="微软雅黑"/>
                  <a:sym typeface="Arial"/>
                </a:rPr>
                <a:t>89%</a:t>
              </a:r>
              <a:endParaRPr lang="de-DE" sz="3200" dirty="0">
                <a:solidFill>
                  <a:srgbClr val="5E6672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CustomText1">
              <a:extLst>
                <a:ext uri="{FF2B5EF4-FFF2-40B4-BE49-F238E27FC236}">
                  <a16:creationId xmlns:a16="http://schemas.microsoft.com/office/drawing/2014/main" id="{1A6A995C-1E35-45D3-BB96-4B8C6081E707}"/>
                </a:ext>
              </a:extLst>
            </p:cNvPr>
            <p:cNvSpPr/>
            <p:nvPr/>
          </p:nvSpPr>
          <p:spPr>
            <a:xfrm>
              <a:off x="4494079" y="5778205"/>
              <a:ext cx="3226350" cy="312095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altLang="zh-CN" sz="2000" dirty="0">
                  <a:latin typeface="Arial"/>
                  <a:ea typeface="微软雅黑"/>
                  <a:sym typeface="Arial"/>
                </a:rPr>
                <a:t>Supporting text here</a:t>
              </a:r>
            </a:p>
          </p:txBody>
        </p:sp>
        <p:sp>
          <p:nvSpPr>
            <p:cNvPr id="23" name="CustomText2">
              <a:extLst>
                <a:ext uri="{FF2B5EF4-FFF2-40B4-BE49-F238E27FC236}">
                  <a16:creationId xmlns:a16="http://schemas.microsoft.com/office/drawing/2014/main" id="{83800DD7-D80F-4059-A3E0-9B7CC478D9DC}"/>
                </a:ext>
              </a:extLst>
            </p:cNvPr>
            <p:cNvSpPr/>
            <p:nvPr/>
          </p:nvSpPr>
          <p:spPr>
            <a:xfrm>
              <a:off x="4963997" y="5387191"/>
              <a:ext cx="2286513" cy="423813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en-US" altLang="zh-CN" sz="2800" b="1" dirty="0">
                  <a:latin typeface="Arial"/>
                  <a:ea typeface="微软雅黑"/>
                  <a:sym typeface="Arial"/>
                </a:rPr>
                <a:t>TEXT HERE</a:t>
              </a:r>
            </a:p>
          </p:txBody>
        </p:sp>
        <p:cxnSp>
          <p:nvCxnSpPr>
            <p:cNvPr id="24" name="ExtraShape">
              <a:extLst>
                <a:ext uri="{FF2B5EF4-FFF2-40B4-BE49-F238E27FC236}">
                  <a16:creationId xmlns:a16="http://schemas.microsoft.com/office/drawing/2014/main" id="{C92C47BF-230B-4DAA-A9FC-DB0B5ADC88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6820" y="5762298"/>
              <a:ext cx="2229653" cy="0"/>
            </a:xfrm>
            <a:prstGeom prst="straightConnector1">
              <a:avLst/>
            </a:prstGeom>
            <a:noFill/>
            <a:ln w="12700" cap="flat" cmpd="sng">
              <a:solidFill>
                <a:schemeClr val="tx2">
                  <a:lumMod val="9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5" name="TextBox 24"/>
          <p:cNvSpPr txBox="1"/>
          <p:nvPr/>
        </p:nvSpPr>
        <p:spPr>
          <a:xfrm>
            <a:off x="5220072" y="741225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在此输入你的标题说明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48064" y="1348491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Arial"/>
                <a:ea typeface="微软雅黑"/>
                <a:sym typeface="Arial"/>
              </a:rPr>
              <a:t>this is a dummy text. enter your own text here. this is a sample text. this is a sample text. insert your desired text here. Again. this is a dummy text. enter your own text here. this is a sample text. this is a sample text. insert your desired text here. Again. this is a dummy text. enter your own text here. this is a sample text. this is a sample text.  text here. Again. this is a dummy text. enter your own text here. this is a sample text</a:t>
            </a:r>
            <a:endParaRPr lang="zh-CN" altLang="en-US" sz="1500" dirty="0"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13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0884" y="0"/>
            <a:ext cx="9141768" cy="516403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91680" y="2715766"/>
            <a:ext cx="3888432" cy="16561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2211710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04</a:t>
            </a:r>
            <a:endParaRPr lang="zh-CN" altLang="en-US" sz="72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352132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7092280" y="-360040"/>
            <a:ext cx="576064" cy="12756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7914" y="1419622"/>
            <a:ext cx="230425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5"/>
                </a:solidFill>
                <a:latin typeface="Arial"/>
                <a:ea typeface="微软雅黑"/>
                <a:sym typeface="Arial"/>
              </a:rPr>
              <a:t>标题文字添加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6719" y="2067694"/>
            <a:ext cx="2430823" cy="20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>
                <a:latin typeface="Arial"/>
                <a:ea typeface="微软雅黑"/>
                <a:sym typeface="Arial"/>
              </a:rPr>
              <a:t>his is a sample text. insert your desired text here. Again. this is a dummy text. enter your own text here. this is a sample text. this is a sample text. insert your desired text here. Again. this is a dummy text. enter your own text here. this is a sample text. this is a sample text. insert your desired text here. Again.  </a:t>
            </a:r>
            <a:endParaRPr lang="zh-CN" altLang="en-US" sz="1200" dirty="0"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738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grpSp>
        <p:nvGrpSpPr>
          <p:cNvPr id="3" name="1199f0d1-69c3-4170-8aec-591e0051531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0308" y="1418890"/>
            <a:ext cx="8684097" cy="3100988"/>
            <a:chOff x="310563" y="1810073"/>
            <a:chExt cx="11578796" cy="4134651"/>
          </a:xfrm>
        </p:grpSpPr>
        <p:sp>
          <p:nvSpPr>
            <p:cNvPr id="4" name="íṥḻîďê"/>
            <p:cNvSpPr>
              <a:spLocks/>
            </p:cNvSpPr>
            <p:nvPr/>
          </p:nvSpPr>
          <p:spPr bwMode="auto">
            <a:xfrm>
              <a:off x="4560570" y="1916832"/>
              <a:ext cx="1729317" cy="1731434"/>
            </a:xfrm>
            <a:custGeom>
              <a:avLst/>
              <a:gdLst/>
              <a:ahLst/>
              <a:cxnLst>
                <a:cxn ang="0">
                  <a:pos x="748" y="622"/>
                </a:cxn>
                <a:cxn ang="0">
                  <a:pos x="748" y="622"/>
                </a:cxn>
                <a:cxn ang="0">
                  <a:pos x="748" y="0"/>
                </a:cxn>
                <a:cxn ang="0">
                  <a:pos x="718" y="21"/>
                </a:cxn>
                <a:cxn ang="0">
                  <a:pos x="680" y="82"/>
                </a:cxn>
                <a:cxn ang="0">
                  <a:pos x="606" y="94"/>
                </a:cxn>
                <a:cxn ang="0">
                  <a:pos x="552" y="47"/>
                </a:cxn>
                <a:cxn ang="0">
                  <a:pos x="494" y="66"/>
                </a:cxn>
                <a:cxn ang="0">
                  <a:pos x="478" y="135"/>
                </a:cxn>
                <a:cxn ang="0">
                  <a:pos x="411" y="169"/>
                </a:cxn>
                <a:cxn ang="0">
                  <a:pos x="345" y="142"/>
                </a:cxn>
                <a:cxn ang="0">
                  <a:pos x="296" y="177"/>
                </a:cxn>
                <a:cxn ang="0">
                  <a:pos x="302" y="249"/>
                </a:cxn>
                <a:cxn ang="0">
                  <a:pos x="249" y="302"/>
                </a:cxn>
                <a:cxn ang="0">
                  <a:pos x="177" y="296"/>
                </a:cxn>
                <a:cxn ang="0">
                  <a:pos x="142" y="345"/>
                </a:cxn>
                <a:cxn ang="0">
                  <a:pos x="169" y="411"/>
                </a:cxn>
                <a:cxn ang="0">
                  <a:pos x="135" y="478"/>
                </a:cxn>
                <a:cxn ang="0">
                  <a:pos x="65" y="494"/>
                </a:cxn>
                <a:cxn ang="0">
                  <a:pos x="47" y="552"/>
                </a:cxn>
                <a:cxn ang="0">
                  <a:pos x="94" y="606"/>
                </a:cxn>
                <a:cxn ang="0">
                  <a:pos x="82" y="680"/>
                </a:cxn>
                <a:cxn ang="0">
                  <a:pos x="21" y="718"/>
                </a:cxn>
                <a:cxn ang="0">
                  <a:pos x="0" y="748"/>
                </a:cxn>
                <a:cxn ang="0">
                  <a:pos x="622" y="748"/>
                </a:cxn>
                <a:cxn ang="0">
                  <a:pos x="748" y="622"/>
                </a:cxn>
              </a:cxnLst>
              <a:rect l="0" t="0" r="r" b="b"/>
              <a:pathLst>
                <a:path w="748" h="748">
                  <a:moveTo>
                    <a:pt x="748" y="622"/>
                  </a:moveTo>
                  <a:cubicBezTo>
                    <a:pt x="748" y="622"/>
                    <a:pt x="748" y="622"/>
                    <a:pt x="748" y="622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37" y="0"/>
                    <a:pt x="726" y="7"/>
                    <a:pt x="718" y="21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64" y="109"/>
                    <a:pt x="630" y="115"/>
                    <a:pt x="606" y="94"/>
                  </a:cubicBezTo>
                  <a:cubicBezTo>
                    <a:pt x="552" y="47"/>
                    <a:pt x="552" y="47"/>
                    <a:pt x="552" y="47"/>
                  </a:cubicBezTo>
                  <a:cubicBezTo>
                    <a:pt x="527" y="26"/>
                    <a:pt x="502" y="34"/>
                    <a:pt x="494" y="66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1" y="167"/>
                    <a:pt x="440" y="182"/>
                    <a:pt x="411" y="169"/>
                  </a:cubicBezTo>
                  <a:cubicBezTo>
                    <a:pt x="345" y="142"/>
                    <a:pt x="345" y="142"/>
                    <a:pt x="345" y="142"/>
                  </a:cubicBezTo>
                  <a:cubicBezTo>
                    <a:pt x="315" y="129"/>
                    <a:pt x="293" y="145"/>
                    <a:pt x="296" y="177"/>
                  </a:cubicBezTo>
                  <a:cubicBezTo>
                    <a:pt x="302" y="249"/>
                    <a:pt x="302" y="249"/>
                    <a:pt x="302" y="249"/>
                  </a:cubicBezTo>
                  <a:cubicBezTo>
                    <a:pt x="305" y="281"/>
                    <a:pt x="281" y="305"/>
                    <a:pt x="249" y="302"/>
                  </a:cubicBezTo>
                  <a:cubicBezTo>
                    <a:pt x="177" y="296"/>
                    <a:pt x="177" y="296"/>
                    <a:pt x="177" y="296"/>
                  </a:cubicBezTo>
                  <a:cubicBezTo>
                    <a:pt x="145" y="293"/>
                    <a:pt x="129" y="315"/>
                    <a:pt x="142" y="345"/>
                  </a:cubicBezTo>
                  <a:cubicBezTo>
                    <a:pt x="169" y="411"/>
                    <a:pt x="169" y="411"/>
                    <a:pt x="169" y="411"/>
                  </a:cubicBezTo>
                  <a:cubicBezTo>
                    <a:pt x="182" y="441"/>
                    <a:pt x="166" y="471"/>
                    <a:pt x="135" y="478"/>
                  </a:cubicBezTo>
                  <a:cubicBezTo>
                    <a:pt x="65" y="494"/>
                    <a:pt x="65" y="494"/>
                    <a:pt x="65" y="494"/>
                  </a:cubicBezTo>
                  <a:cubicBezTo>
                    <a:pt x="34" y="502"/>
                    <a:pt x="26" y="528"/>
                    <a:pt x="47" y="552"/>
                  </a:cubicBezTo>
                  <a:cubicBezTo>
                    <a:pt x="94" y="606"/>
                    <a:pt x="94" y="606"/>
                    <a:pt x="94" y="606"/>
                  </a:cubicBezTo>
                  <a:cubicBezTo>
                    <a:pt x="115" y="630"/>
                    <a:pt x="109" y="664"/>
                    <a:pt x="82" y="680"/>
                  </a:cubicBezTo>
                  <a:cubicBezTo>
                    <a:pt x="21" y="718"/>
                    <a:pt x="21" y="718"/>
                    <a:pt x="21" y="718"/>
                  </a:cubicBezTo>
                  <a:cubicBezTo>
                    <a:pt x="7" y="726"/>
                    <a:pt x="0" y="737"/>
                    <a:pt x="0" y="748"/>
                  </a:cubicBezTo>
                  <a:cubicBezTo>
                    <a:pt x="622" y="748"/>
                    <a:pt x="622" y="748"/>
                    <a:pt x="622" y="748"/>
                  </a:cubicBezTo>
                  <a:cubicBezTo>
                    <a:pt x="622" y="678"/>
                    <a:pt x="678" y="622"/>
                    <a:pt x="748" y="622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" name="îṧlíḓe"/>
            <p:cNvSpPr>
              <a:spLocks/>
            </p:cNvSpPr>
            <p:nvPr/>
          </p:nvSpPr>
          <p:spPr bwMode="auto">
            <a:xfrm>
              <a:off x="4560570" y="3648266"/>
              <a:ext cx="1729317" cy="1729317"/>
            </a:xfrm>
            <a:custGeom>
              <a:avLst/>
              <a:gdLst/>
              <a:ahLst/>
              <a:cxnLst>
                <a:cxn ang="0">
                  <a:pos x="748" y="126"/>
                </a:cxn>
                <a:cxn ang="0">
                  <a:pos x="748" y="126"/>
                </a:cxn>
                <a:cxn ang="0">
                  <a:pos x="622" y="0"/>
                </a:cxn>
                <a:cxn ang="0">
                  <a:pos x="622" y="0"/>
                </a:cxn>
                <a:cxn ang="0">
                  <a:pos x="0" y="0"/>
                </a:cxn>
                <a:cxn ang="0">
                  <a:pos x="21" y="30"/>
                </a:cxn>
                <a:cxn ang="0">
                  <a:pos x="82" y="67"/>
                </a:cxn>
                <a:cxn ang="0">
                  <a:pos x="94" y="141"/>
                </a:cxn>
                <a:cxn ang="0">
                  <a:pos x="47" y="196"/>
                </a:cxn>
                <a:cxn ang="0">
                  <a:pos x="65" y="253"/>
                </a:cxn>
                <a:cxn ang="0">
                  <a:pos x="135" y="270"/>
                </a:cxn>
                <a:cxn ang="0">
                  <a:pos x="169" y="337"/>
                </a:cxn>
                <a:cxn ang="0">
                  <a:pos x="142" y="403"/>
                </a:cxn>
                <a:cxn ang="0">
                  <a:pos x="177" y="452"/>
                </a:cxn>
                <a:cxn ang="0">
                  <a:pos x="249" y="446"/>
                </a:cxn>
                <a:cxn ang="0">
                  <a:pos x="302" y="499"/>
                </a:cxn>
                <a:cxn ang="0">
                  <a:pos x="296" y="570"/>
                </a:cxn>
                <a:cxn ang="0">
                  <a:pos x="345" y="606"/>
                </a:cxn>
                <a:cxn ang="0">
                  <a:pos x="411" y="578"/>
                </a:cxn>
                <a:cxn ang="0">
                  <a:pos x="478" y="612"/>
                </a:cxn>
                <a:cxn ang="0">
                  <a:pos x="494" y="682"/>
                </a:cxn>
                <a:cxn ang="0">
                  <a:pos x="552" y="701"/>
                </a:cxn>
                <a:cxn ang="0">
                  <a:pos x="606" y="654"/>
                </a:cxn>
                <a:cxn ang="0">
                  <a:pos x="680" y="666"/>
                </a:cxn>
                <a:cxn ang="0">
                  <a:pos x="718" y="727"/>
                </a:cxn>
                <a:cxn ang="0">
                  <a:pos x="748" y="748"/>
                </a:cxn>
                <a:cxn ang="0">
                  <a:pos x="748" y="126"/>
                </a:cxn>
              </a:cxnLst>
              <a:rect l="0" t="0" r="r" b="b"/>
              <a:pathLst>
                <a:path w="748" h="748">
                  <a:moveTo>
                    <a:pt x="748" y="126"/>
                  </a:moveTo>
                  <a:cubicBezTo>
                    <a:pt x="748" y="126"/>
                    <a:pt x="748" y="126"/>
                    <a:pt x="748" y="126"/>
                  </a:cubicBezTo>
                  <a:cubicBezTo>
                    <a:pt x="678" y="126"/>
                    <a:pt x="622" y="69"/>
                    <a:pt x="622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7" y="22"/>
                    <a:pt x="21" y="30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109" y="84"/>
                    <a:pt x="115" y="117"/>
                    <a:pt x="94" y="141"/>
                  </a:cubicBezTo>
                  <a:cubicBezTo>
                    <a:pt x="47" y="196"/>
                    <a:pt x="47" y="196"/>
                    <a:pt x="47" y="196"/>
                  </a:cubicBezTo>
                  <a:cubicBezTo>
                    <a:pt x="26" y="220"/>
                    <a:pt x="34" y="246"/>
                    <a:pt x="65" y="253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66" y="277"/>
                    <a:pt x="182" y="307"/>
                    <a:pt x="169" y="337"/>
                  </a:cubicBezTo>
                  <a:cubicBezTo>
                    <a:pt x="142" y="403"/>
                    <a:pt x="142" y="403"/>
                    <a:pt x="142" y="403"/>
                  </a:cubicBezTo>
                  <a:cubicBezTo>
                    <a:pt x="129" y="432"/>
                    <a:pt x="145" y="454"/>
                    <a:pt x="177" y="452"/>
                  </a:cubicBezTo>
                  <a:cubicBezTo>
                    <a:pt x="249" y="446"/>
                    <a:pt x="249" y="446"/>
                    <a:pt x="249" y="446"/>
                  </a:cubicBezTo>
                  <a:cubicBezTo>
                    <a:pt x="281" y="443"/>
                    <a:pt x="305" y="467"/>
                    <a:pt x="302" y="499"/>
                  </a:cubicBezTo>
                  <a:cubicBezTo>
                    <a:pt x="296" y="570"/>
                    <a:pt x="296" y="570"/>
                    <a:pt x="296" y="570"/>
                  </a:cubicBezTo>
                  <a:cubicBezTo>
                    <a:pt x="293" y="602"/>
                    <a:pt x="315" y="618"/>
                    <a:pt x="345" y="606"/>
                  </a:cubicBezTo>
                  <a:cubicBezTo>
                    <a:pt x="411" y="578"/>
                    <a:pt x="411" y="578"/>
                    <a:pt x="411" y="578"/>
                  </a:cubicBezTo>
                  <a:cubicBezTo>
                    <a:pt x="440" y="566"/>
                    <a:pt x="471" y="581"/>
                    <a:pt x="478" y="612"/>
                  </a:cubicBezTo>
                  <a:cubicBezTo>
                    <a:pt x="494" y="682"/>
                    <a:pt x="494" y="682"/>
                    <a:pt x="494" y="682"/>
                  </a:cubicBezTo>
                  <a:cubicBezTo>
                    <a:pt x="502" y="713"/>
                    <a:pt x="527" y="722"/>
                    <a:pt x="552" y="701"/>
                  </a:cubicBezTo>
                  <a:cubicBezTo>
                    <a:pt x="606" y="654"/>
                    <a:pt x="606" y="654"/>
                    <a:pt x="606" y="654"/>
                  </a:cubicBezTo>
                  <a:cubicBezTo>
                    <a:pt x="630" y="633"/>
                    <a:pt x="664" y="638"/>
                    <a:pt x="680" y="666"/>
                  </a:cubicBezTo>
                  <a:cubicBezTo>
                    <a:pt x="718" y="727"/>
                    <a:pt x="718" y="727"/>
                    <a:pt x="718" y="727"/>
                  </a:cubicBezTo>
                  <a:cubicBezTo>
                    <a:pt x="726" y="741"/>
                    <a:pt x="737" y="748"/>
                    <a:pt x="748" y="748"/>
                  </a:cubicBezTo>
                  <a:cubicBezTo>
                    <a:pt x="748" y="126"/>
                    <a:pt x="748" y="126"/>
                    <a:pt x="748" y="126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íṣ1ïḓe"/>
            <p:cNvSpPr>
              <a:spLocks/>
            </p:cNvSpPr>
            <p:nvPr/>
          </p:nvSpPr>
          <p:spPr bwMode="auto">
            <a:xfrm>
              <a:off x="6289887" y="1916832"/>
              <a:ext cx="1731434" cy="1731434"/>
            </a:xfrm>
            <a:custGeom>
              <a:avLst/>
              <a:gdLst/>
              <a:ahLst/>
              <a:cxnLst>
                <a:cxn ang="0">
                  <a:pos x="727" y="718"/>
                </a:cxn>
                <a:cxn ang="0">
                  <a:pos x="666" y="680"/>
                </a:cxn>
                <a:cxn ang="0">
                  <a:pos x="654" y="606"/>
                </a:cxn>
                <a:cxn ang="0">
                  <a:pos x="701" y="552"/>
                </a:cxn>
                <a:cxn ang="0">
                  <a:pos x="682" y="494"/>
                </a:cxn>
                <a:cxn ang="0">
                  <a:pos x="612" y="478"/>
                </a:cxn>
                <a:cxn ang="0">
                  <a:pos x="578" y="411"/>
                </a:cxn>
                <a:cxn ang="0">
                  <a:pos x="606" y="345"/>
                </a:cxn>
                <a:cxn ang="0">
                  <a:pos x="570" y="296"/>
                </a:cxn>
                <a:cxn ang="0">
                  <a:pos x="499" y="302"/>
                </a:cxn>
                <a:cxn ang="0">
                  <a:pos x="446" y="249"/>
                </a:cxn>
                <a:cxn ang="0">
                  <a:pos x="452" y="177"/>
                </a:cxn>
                <a:cxn ang="0">
                  <a:pos x="403" y="142"/>
                </a:cxn>
                <a:cxn ang="0">
                  <a:pos x="337" y="169"/>
                </a:cxn>
                <a:cxn ang="0">
                  <a:pos x="270" y="135"/>
                </a:cxn>
                <a:cxn ang="0">
                  <a:pos x="253" y="66"/>
                </a:cxn>
                <a:cxn ang="0">
                  <a:pos x="196" y="47"/>
                </a:cxn>
                <a:cxn ang="0">
                  <a:pos x="141" y="94"/>
                </a:cxn>
                <a:cxn ang="0">
                  <a:pos x="67" y="82"/>
                </a:cxn>
                <a:cxn ang="0">
                  <a:pos x="30" y="21"/>
                </a:cxn>
                <a:cxn ang="0">
                  <a:pos x="0" y="0"/>
                </a:cxn>
                <a:cxn ang="0">
                  <a:pos x="0" y="622"/>
                </a:cxn>
                <a:cxn ang="0">
                  <a:pos x="126" y="748"/>
                </a:cxn>
                <a:cxn ang="0">
                  <a:pos x="748" y="748"/>
                </a:cxn>
                <a:cxn ang="0">
                  <a:pos x="727" y="718"/>
                </a:cxn>
              </a:cxnLst>
              <a:rect l="0" t="0" r="r" b="b"/>
              <a:pathLst>
                <a:path w="748" h="748">
                  <a:moveTo>
                    <a:pt x="727" y="718"/>
                  </a:moveTo>
                  <a:cubicBezTo>
                    <a:pt x="666" y="680"/>
                    <a:pt x="666" y="680"/>
                    <a:pt x="666" y="680"/>
                  </a:cubicBezTo>
                  <a:cubicBezTo>
                    <a:pt x="638" y="664"/>
                    <a:pt x="633" y="630"/>
                    <a:pt x="654" y="606"/>
                  </a:cubicBezTo>
                  <a:cubicBezTo>
                    <a:pt x="701" y="552"/>
                    <a:pt x="701" y="552"/>
                    <a:pt x="701" y="552"/>
                  </a:cubicBezTo>
                  <a:cubicBezTo>
                    <a:pt x="722" y="528"/>
                    <a:pt x="713" y="502"/>
                    <a:pt x="682" y="494"/>
                  </a:cubicBezTo>
                  <a:cubicBezTo>
                    <a:pt x="612" y="478"/>
                    <a:pt x="612" y="478"/>
                    <a:pt x="612" y="478"/>
                  </a:cubicBezTo>
                  <a:cubicBezTo>
                    <a:pt x="581" y="471"/>
                    <a:pt x="566" y="441"/>
                    <a:pt x="578" y="411"/>
                  </a:cubicBezTo>
                  <a:cubicBezTo>
                    <a:pt x="606" y="345"/>
                    <a:pt x="606" y="345"/>
                    <a:pt x="606" y="345"/>
                  </a:cubicBezTo>
                  <a:cubicBezTo>
                    <a:pt x="618" y="315"/>
                    <a:pt x="602" y="293"/>
                    <a:pt x="570" y="296"/>
                  </a:cubicBezTo>
                  <a:cubicBezTo>
                    <a:pt x="499" y="302"/>
                    <a:pt x="499" y="302"/>
                    <a:pt x="499" y="302"/>
                  </a:cubicBezTo>
                  <a:cubicBezTo>
                    <a:pt x="467" y="305"/>
                    <a:pt x="443" y="281"/>
                    <a:pt x="446" y="249"/>
                  </a:cubicBezTo>
                  <a:cubicBezTo>
                    <a:pt x="452" y="177"/>
                    <a:pt x="452" y="177"/>
                    <a:pt x="452" y="177"/>
                  </a:cubicBezTo>
                  <a:cubicBezTo>
                    <a:pt x="454" y="145"/>
                    <a:pt x="432" y="129"/>
                    <a:pt x="403" y="142"/>
                  </a:cubicBezTo>
                  <a:cubicBezTo>
                    <a:pt x="337" y="169"/>
                    <a:pt x="337" y="169"/>
                    <a:pt x="337" y="169"/>
                  </a:cubicBezTo>
                  <a:cubicBezTo>
                    <a:pt x="307" y="182"/>
                    <a:pt x="277" y="167"/>
                    <a:pt x="270" y="135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46" y="34"/>
                    <a:pt x="220" y="26"/>
                    <a:pt x="196" y="47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17" y="115"/>
                    <a:pt x="84" y="109"/>
                    <a:pt x="67" y="8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2" y="7"/>
                    <a:pt x="11" y="0"/>
                    <a:pt x="0" y="0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69" y="622"/>
                    <a:pt x="126" y="678"/>
                    <a:pt x="126" y="748"/>
                  </a:cubicBezTo>
                  <a:cubicBezTo>
                    <a:pt x="748" y="748"/>
                    <a:pt x="748" y="748"/>
                    <a:pt x="748" y="748"/>
                  </a:cubicBezTo>
                  <a:cubicBezTo>
                    <a:pt x="748" y="737"/>
                    <a:pt x="741" y="726"/>
                    <a:pt x="727" y="718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iṥḷíḍè"/>
            <p:cNvSpPr>
              <a:spLocks/>
            </p:cNvSpPr>
            <p:nvPr/>
          </p:nvSpPr>
          <p:spPr bwMode="auto">
            <a:xfrm>
              <a:off x="6289887" y="3648266"/>
              <a:ext cx="1731434" cy="1729317"/>
            </a:xfrm>
            <a:custGeom>
              <a:avLst/>
              <a:gdLst/>
              <a:ahLst/>
              <a:cxnLst>
                <a:cxn ang="0">
                  <a:pos x="612" y="270"/>
                </a:cxn>
                <a:cxn ang="0">
                  <a:pos x="682" y="253"/>
                </a:cxn>
                <a:cxn ang="0">
                  <a:pos x="701" y="196"/>
                </a:cxn>
                <a:cxn ang="0">
                  <a:pos x="654" y="141"/>
                </a:cxn>
                <a:cxn ang="0">
                  <a:pos x="666" y="67"/>
                </a:cxn>
                <a:cxn ang="0">
                  <a:pos x="727" y="30"/>
                </a:cxn>
                <a:cxn ang="0">
                  <a:pos x="748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0" y="126"/>
                </a:cxn>
                <a:cxn ang="0">
                  <a:pos x="0" y="748"/>
                </a:cxn>
                <a:cxn ang="0">
                  <a:pos x="30" y="727"/>
                </a:cxn>
                <a:cxn ang="0">
                  <a:pos x="67" y="666"/>
                </a:cxn>
                <a:cxn ang="0">
                  <a:pos x="141" y="654"/>
                </a:cxn>
                <a:cxn ang="0">
                  <a:pos x="196" y="701"/>
                </a:cxn>
                <a:cxn ang="0">
                  <a:pos x="253" y="682"/>
                </a:cxn>
                <a:cxn ang="0">
                  <a:pos x="270" y="612"/>
                </a:cxn>
                <a:cxn ang="0">
                  <a:pos x="337" y="578"/>
                </a:cxn>
                <a:cxn ang="0">
                  <a:pos x="403" y="606"/>
                </a:cxn>
                <a:cxn ang="0">
                  <a:pos x="452" y="570"/>
                </a:cxn>
                <a:cxn ang="0">
                  <a:pos x="446" y="499"/>
                </a:cxn>
                <a:cxn ang="0">
                  <a:pos x="499" y="446"/>
                </a:cxn>
                <a:cxn ang="0">
                  <a:pos x="570" y="452"/>
                </a:cxn>
                <a:cxn ang="0">
                  <a:pos x="606" y="403"/>
                </a:cxn>
                <a:cxn ang="0">
                  <a:pos x="578" y="337"/>
                </a:cxn>
                <a:cxn ang="0">
                  <a:pos x="612" y="270"/>
                </a:cxn>
              </a:cxnLst>
              <a:rect l="0" t="0" r="r" b="b"/>
              <a:pathLst>
                <a:path w="748" h="748">
                  <a:moveTo>
                    <a:pt x="612" y="270"/>
                  </a:moveTo>
                  <a:cubicBezTo>
                    <a:pt x="682" y="253"/>
                    <a:pt x="682" y="253"/>
                    <a:pt x="682" y="253"/>
                  </a:cubicBezTo>
                  <a:cubicBezTo>
                    <a:pt x="713" y="246"/>
                    <a:pt x="722" y="220"/>
                    <a:pt x="701" y="196"/>
                  </a:cubicBezTo>
                  <a:cubicBezTo>
                    <a:pt x="654" y="141"/>
                    <a:pt x="654" y="141"/>
                    <a:pt x="654" y="141"/>
                  </a:cubicBezTo>
                  <a:cubicBezTo>
                    <a:pt x="633" y="117"/>
                    <a:pt x="638" y="84"/>
                    <a:pt x="666" y="67"/>
                  </a:cubicBezTo>
                  <a:cubicBezTo>
                    <a:pt x="727" y="30"/>
                    <a:pt x="727" y="30"/>
                    <a:pt x="727" y="30"/>
                  </a:cubicBezTo>
                  <a:cubicBezTo>
                    <a:pt x="741" y="22"/>
                    <a:pt x="748" y="11"/>
                    <a:pt x="748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69"/>
                    <a:pt x="69" y="126"/>
                    <a:pt x="0" y="126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11" y="748"/>
                    <a:pt x="22" y="741"/>
                    <a:pt x="30" y="727"/>
                  </a:cubicBezTo>
                  <a:cubicBezTo>
                    <a:pt x="67" y="666"/>
                    <a:pt x="67" y="666"/>
                    <a:pt x="67" y="666"/>
                  </a:cubicBezTo>
                  <a:cubicBezTo>
                    <a:pt x="84" y="638"/>
                    <a:pt x="117" y="633"/>
                    <a:pt x="141" y="654"/>
                  </a:cubicBezTo>
                  <a:cubicBezTo>
                    <a:pt x="196" y="701"/>
                    <a:pt x="196" y="701"/>
                    <a:pt x="196" y="701"/>
                  </a:cubicBezTo>
                  <a:cubicBezTo>
                    <a:pt x="220" y="722"/>
                    <a:pt x="246" y="713"/>
                    <a:pt x="253" y="682"/>
                  </a:cubicBezTo>
                  <a:cubicBezTo>
                    <a:pt x="270" y="612"/>
                    <a:pt x="270" y="612"/>
                    <a:pt x="270" y="612"/>
                  </a:cubicBezTo>
                  <a:cubicBezTo>
                    <a:pt x="277" y="581"/>
                    <a:pt x="307" y="566"/>
                    <a:pt x="337" y="578"/>
                  </a:cubicBezTo>
                  <a:cubicBezTo>
                    <a:pt x="403" y="606"/>
                    <a:pt x="403" y="606"/>
                    <a:pt x="403" y="606"/>
                  </a:cubicBezTo>
                  <a:cubicBezTo>
                    <a:pt x="432" y="618"/>
                    <a:pt x="454" y="602"/>
                    <a:pt x="452" y="570"/>
                  </a:cubicBezTo>
                  <a:cubicBezTo>
                    <a:pt x="446" y="499"/>
                    <a:pt x="446" y="499"/>
                    <a:pt x="446" y="499"/>
                  </a:cubicBezTo>
                  <a:cubicBezTo>
                    <a:pt x="443" y="467"/>
                    <a:pt x="467" y="443"/>
                    <a:pt x="499" y="446"/>
                  </a:cubicBezTo>
                  <a:cubicBezTo>
                    <a:pt x="570" y="452"/>
                    <a:pt x="570" y="452"/>
                    <a:pt x="570" y="452"/>
                  </a:cubicBezTo>
                  <a:cubicBezTo>
                    <a:pt x="602" y="454"/>
                    <a:pt x="618" y="432"/>
                    <a:pt x="606" y="403"/>
                  </a:cubicBezTo>
                  <a:cubicBezTo>
                    <a:pt x="578" y="337"/>
                    <a:pt x="578" y="337"/>
                    <a:pt x="578" y="337"/>
                  </a:cubicBezTo>
                  <a:cubicBezTo>
                    <a:pt x="566" y="307"/>
                    <a:pt x="581" y="277"/>
                    <a:pt x="612" y="270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8" name="ïślídè"/>
            <p:cNvGrpSpPr/>
            <p:nvPr/>
          </p:nvGrpSpPr>
          <p:grpSpPr>
            <a:xfrm>
              <a:off x="5477067" y="2704232"/>
              <a:ext cx="550333" cy="533400"/>
              <a:chOff x="4113213" y="2125663"/>
              <a:chExt cx="412751" cy="400050"/>
            </a:xfrm>
            <a:solidFill>
              <a:schemeClr val="bg1"/>
            </a:solidFill>
          </p:grpSpPr>
          <p:sp>
            <p:nvSpPr>
              <p:cNvPr id="67" name="ï$ļiḑe"/>
              <p:cNvSpPr>
                <a:spLocks/>
              </p:cNvSpPr>
              <p:nvPr/>
            </p:nvSpPr>
            <p:spPr bwMode="auto">
              <a:xfrm>
                <a:off x="4264026" y="2239963"/>
                <a:ext cx="93663" cy="285750"/>
              </a:xfrm>
              <a:custGeom>
                <a:avLst/>
                <a:gdLst/>
                <a:ahLst/>
                <a:cxnLst>
                  <a:cxn ang="0">
                    <a:pos x="0" y="165"/>
                  </a:cxn>
                  <a:cxn ang="0">
                    <a:pos x="54" y="165"/>
                  </a:cxn>
                  <a:cxn ang="0">
                    <a:pos x="54" y="3"/>
                  </a:cxn>
                  <a:cxn ang="0">
                    <a:pos x="46" y="0"/>
                  </a:cxn>
                  <a:cxn ang="0">
                    <a:pos x="0" y="165"/>
                  </a:cxn>
                </a:cxnLst>
                <a:rect l="0" t="0" r="r" b="b"/>
                <a:pathLst>
                  <a:path w="54" h="165">
                    <a:moveTo>
                      <a:pt x="0" y="165"/>
                    </a:moveTo>
                    <a:cubicBezTo>
                      <a:pt x="54" y="165"/>
                      <a:pt x="54" y="165"/>
                      <a:pt x="54" y="165"/>
                    </a:cubicBezTo>
                    <a:cubicBezTo>
                      <a:pt x="54" y="165"/>
                      <a:pt x="26" y="91"/>
                      <a:pt x="54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8" y="68"/>
                      <a:pt x="0" y="16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8" name="î$ḷïḋe"/>
              <p:cNvSpPr>
                <a:spLocks/>
              </p:cNvSpPr>
              <p:nvPr/>
            </p:nvSpPr>
            <p:spPr bwMode="auto">
              <a:xfrm>
                <a:off x="4232276" y="2263776"/>
                <a:ext cx="84138" cy="103188"/>
              </a:xfrm>
              <a:custGeom>
                <a:avLst/>
                <a:gdLst/>
                <a:ahLst/>
                <a:cxnLst>
                  <a:cxn ang="0">
                    <a:pos x="49" y="41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46" y="59"/>
                  </a:cxn>
                  <a:cxn ang="0">
                    <a:pos x="49" y="41"/>
                  </a:cxn>
                </a:cxnLst>
                <a:rect l="0" t="0" r="r" b="b"/>
                <a:pathLst>
                  <a:path w="49" h="59">
                    <a:moveTo>
                      <a:pt x="49" y="41"/>
                    </a:moveTo>
                    <a:cubicBezTo>
                      <a:pt x="49" y="41"/>
                      <a:pt x="18" y="26"/>
                      <a:pt x="5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4" y="41"/>
                      <a:pt x="46" y="59"/>
                    </a:cubicBezTo>
                    <a:cubicBezTo>
                      <a:pt x="49" y="41"/>
                      <a:pt x="49" y="41"/>
                      <a:pt x="49" y="4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9" name="îṩḷiḓé"/>
              <p:cNvSpPr>
                <a:spLocks/>
              </p:cNvSpPr>
              <p:nvPr/>
            </p:nvSpPr>
            <p:spPr bwMode="auto">
              <a:xfrm>
                <a:off x="4297363" y="2144713"/>
                <a:ext cx="52388" cy="95250"/>
              </a:xfrm>
              <a:custGeom>
                <a:avLst/>
                <a:gdLst/>
                <a:ahLst/>
                <a:cxnLst>
                  <a:cxn ang="0">
                    <a:pos x="1" y="29"/>
                  </a:cxn>
                  <a:cxn ang="0">
                    <a:pos x="13" y="0"/>
                  </a:cxn>
                  <a:cxn ang="0">
                    <a:pos x="29" y="27"/>
                  </a:cxn>
                  <a:cxn ang="0">
                    <a:pos x="17" y="55"/>
                  </a:cxn>
                  <a:cxn ang="0">
                    <a:pos x="1" y="29"/>
                  </a:cxn>
                </a:cxnLst>
                <a:rect l="0" t="0" r="r" b="b"/>
                <a:pathLst>
                  <a:path w="30" h="55">
                    <a:moveTo>
                      <a:pt x="1" y="29"/>
                    </a:moveTo>
                    <a:cubicBezTo>
                      <a:pt x="0" y="14"/>
                      <a:pt x="13" y="0"/>
                      <a:pt x="13" y="0"/>
                    </a:cubicBezTo>
                    <a:cubicBezTo>
                      <a:pt x="13" y="0"/>
                      <a:pt x="28" y="12"/>
                      <a:pt x="29" y="27"/>
                    </a:cubicBezTo>
                    <a:cubicBezTo>
                      <a:pt x="30" y="42"/>
                      <a:pt x="17" y="55"/>
                      <a:pt x="17" y="55"/>
                    </a:cubicBezTo>
                    <a:cubicBezTo>
                      <a:pt x="17" y="55"/>
                      <a:pt x="2" y="44"/>
                      <a:pt x="1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0" name="îṩlíḍe"/>
              <p:cNvSpPr>
                <a:spLocks/>
              </p:cNvSpPr>
              <p:nvPr/>
            </p:nvSpPr>
            <p:spPr bwMode="auto">
              <a:xfrm>
                <a:off x="4359276" y="2351088"/>
                <a:ext cx="57150" cy="55563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2"/>
                  </a:cxn>
                  <a:cxn ang="0">
                    <a:pos x="24" y="8"/>
                  </a:cxn>
                  <a:cxn ang="0">
                    <a:pos x="33" y="30"/>
                  </a:cxn>
                  <a:cxn ang="0">
                    <a:pos x="9" y="24"/>
                  </a:cxn>
                </a:cxnLst>
                <a:rect l="0" t="0" r="r" b="b"/>
                <a:pathLst>
                  <a:path w="33" h="32">
                    <a:moveTo>
                      <a:pt x="9" y="24"/>
                    </a:moveTo>
                    <a:cubicBezTo>
                      <a:pt x="1" y="17"/>
                      <a:pt x="0" y="2"/>
                      <a:pt x="0" y="2"/>
                    </a:cubicBezTo>
                    <a:cubicBezTo>
                      <a:pt x="0" y="2"/>
                      <a:pt x="15" y="0"/>
                      <a:pt x="24" y="8"/>
                    </a:cubicBezTo>
                    <a:cubicBezTo>
                      <a:pt x="32" y="16"/>
                      <a:pt x="33" y="30"/>
                      <a:pt x="33" y="30"/>
                    </a:cubicBezTo>
                    <a:cubicBezTo>
                      <a:pt x="33" y="30"/>
                      <a:pt x="18" y="32"/>
                      <a:pt x="9" y="2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1" name="íŝḷidê"/>
              <p:cNvSpPr>
                <a:spLocks/>
              </p:cNvSpPr>
              <p:nvPr/>
            </p:nvSpPr>
            <p:spPr bwMode="auto">
              <a:xfrm>
                <a:off x="4143376" y="2193926"/>
                <a:ext cx="55563" cy="53975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2"/>
                  </a:cxn>
                  <a:cxn ang="0">
                    <a:pos x="23" y="7"/>
                  </a:cxn>
                  <a:cxn ang="0">
                    <a:pos x="32" y="29"/>
                  </a:cxn>
                  <a:cxn ang="0">
                    <a:pos x="9" y="24"/>
                  </a:cxn>
                </a:cxnLst>
                <a:rect l="0" t="0" r="r" b="b"/>
                <a:pathLst>
                  <a:path w="32" h="31">
                    <a:moveTo>
                      <a:pt x="9" y="24"/>
                    </a:moveTo>
                    <a:cubicBezTo>
                      <a:pt x="0" y="16"/>
                      <a:pt x="0" y="2"/>
                      <a:pt x="0" y="2"/>
                    </a:cubicBezTo>
                    <a:cubicBezTo>
                      <a:pt x="0" y="2"/>
                      <a:pt x="14" y="0"/>
                      <a:pt x="23" y="7"/>
                    </a:cubicBezTo>
                    <a:cubicBezTo>
                      <a:pt x="32" y="15"/>
                      <a:pt x="32" y="29"/>
                      <a:pt x="32" y="29"/>
                    </a:cubicBezTo>
                    <a:cubicBezTo>
                      <a:pt x="32" y="29"/>
                      <a:pt x="18" y="31"/>
                      <a:pt x="9" y="2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2" name="îslîďê"/>
              <p:cNvSpPr>
                <a:spLocks/>
              </p:cNvSpPr>
              <p:nvPr/>
            </p:nvSpPr>
            <p:spPr bwMode="auto">
              <a:xfrm>
                <a:off x="4352926" y="2154238"/>
                <a:ext cx="52388" cy="66675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6" y="38"/>
                  </a:cxn>
                  <a:cxn ang="0">
                    <a:pos x="5" y="14"/>
                  </a:cxn>
                  <a:cxn ang="0">
                    <a:pos x="25" y="0"/>
                  </a:cxn>
                  <a:cxn ang="0">
                    <a:pos x="25" y="24"/>
                  </a:cxn>
                </a:cxnLst>
                <a:rect l="0" t="0" r="r" b="b"/>
                <a:pathLst>
                  <a:path w="30" h="38">
                    <a:moveTo>
                      <a:pt x="25" y="24"/>
                    </a:moveTo>
                    <a:cubicBezTo>
                      <a:pt x="20" y="34"/>
                      <a:pt x="6" y="38"/>
                      <a:pt x="6" y="38"/>
                    </a:cubicBezTo>
                    <a:cubicBezTo>
                      <a:pt x="6" y="38"/>
                      <a:pt x="0" y="24"/>
                      <a:pt x="5" y="14"/>
                    </a:cubicBezTo>
                    <a:cubicBezTo>
                      <a:pt x="11" y="3"/>
                      <a:pt x="25" y="0"/>
                      <a:pt x="25" y="0"/>
                    </a:cubicBezTo>
                    <a:cubicBezTo>
                      <a:pt x="25" y="0"/>
                      <a:pt x="30" y="13"/>
                      <a:pt x="25" y="2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3" name="iṩliḑé"/>
              <p:cNvSpPr>
                <a:spLocks/>
              </p:cNvSpPr>
              <p:nvPr/>
            </p:nvSpPr>
            <p:spPr bwMode="auto">
              <a:xfrm>
                <a:off x="4359276" y="2270126"/>
                <a:ext cx="166688" cy="96838"/>
              </a:xfrm>
              <a:custGeom>
                <a:avLst/>
                <a:gdLst/>
                <a:ahLst/>
                <a:cxnLst>
                  <a:cxn ang="0">
                    <a:pos x="46" y="3"/>
                  </a:cxn>
                  <a:cxn ang="0">
                    <a:pos x="0" y="32"/>
                  </a:cxn>
                  <a:cxn ang="0">
                    <a:pos x="51" y="52"/>
                  </a:cxn>
                  <a:cxn ang="0">
                    <a:pos x="96" y="23"/>
                  </a:cxn>
                  <a:cxn ang="0">
                    <a:pos x="46" y="3"/>
                  </a:cxn>
                  <a:cxn ang="0">
                    <a:pos x="44" y="32"/>
                  </a:cxn>
                  <a:cxn ang="0">
                    <a:pos x="45" y="37"/>
                  </a:cxn>
                  <a:cxn ang="0">
                    <a:pos x="41" y="38"/>
                  </a:cxn>
                  <a:cxn ang="0">
                    <a:pos x="40" y="32"/>
                  </a:cxn>
                  <a:cxn ang="0">
                    <a:pos x="38" y="32"/>
                  </a:cxn>
                  <a:cxn ang="0">
                    <a:pos x="39" y="38"/>
                  </a:cxn>
                  <a:cxn ang="0">
                    <a:pos x="35" y="39"/>
                  </a:cxn>
                  <a:cxn ang="0">
                    <a:pos x="34" y="33"/>
                  </a:cxn>
                  <a:cxn ang="0">
                    <a:pos x="31" y="33"/>
                  </a:cxn>
                  <a:cxn ang="0">
                    <a:pos x="30" y="26"/>
                  </a:cxn>
                  <a:cxn ang="0">
                    <a:pos x="33" y="26"/>
                  </a:cxn>
                  <a:cxn ang="0">
                    <a:pos x="32" y="20"/>
                  </a:cxn>
                  <a:cxn ang="0">
                    <a:pos x="37" y="20"/>
                  </a:cxn>
                  <a:cxn ang="0">
                    <a:pos x="37" y="25"/>
                  </a:cxn>
                  <a:cxn ang="0">
                    <a:pos x="39" y="25"/>
                  </a:cxn>
                  <a:cxn ang="0">
                    <a:pos x="38" y="20"/>
                  </a:cxn>
                  <a:cxn ang="0">
                    <a:pos x="43" y="19"/>
                  </a:cxn>
                  <a:cxn ang="0">
                    <a:pos x="43" y="24"/>
                  </a:cxn>
                  <a:cxn ang="0">
                    <a:pos x="60" y="12"/>
                  </a:cxn>
                  <a:cxn ang="0">
                    <a:pos x="61" y="20"/>
                  </a:cxn>
                  <a:cxn ang="0">
                    <a:pos x="54" y="24"/>
                  </a:cxn>
                  <a:cxn ang="0">
                    <a:pos x="49" y="28"/>
                  </a:cxn>
                  <a:cxn ang="0">
                    <a:pos x="49" y="28"/>
                  </a:cxn>
                  <a:cxn ang="0">
                    <a:pos x="55" y="29"/>
                  </a:cxn>
                  <a:cxn ang="0">
                    <a:pos x="63" y="32"/>
                  </a:cxn>
                  <a:cxn ang="0">
                    <a:pos x="64" y="40"/>
                  </a:cxn>
                  <a:cxn ang="0">
                    <a:pos x="44" y="32"/>
                  </a:cxn>
                </a:cxnLst>
                <a:rect l="0" t="0" r="r" b="b"/>
                <a:pathLst>
                  <a:path w="96" h="55">
                    <a:moveTo>
                      <a:pt x="46" y="3"/>
                    </a:moveTo>
                    <a:cubicBezTo>
                      <a:pt x="19" y="6"/>
                      <a:pt x="0" y="32"/>
                      <a:pt x="0" y="32"/>
                    </a:cubicBezTo>
                    <a:cubicBezTo>
                      <a:pt x="0" y="32"/>
                      <a:pt x="24" y="55"/>
                      <a:pt x="51" y="52"/>
                    </a:cubicBezTo>
                    <a:cubicBezTo>
                      <a:pt x="77" y="49"/>
                      <a:pt x="96" y="23"/>
                      <a:pt x="96" y="23"/>
                    </a:cubicBezTo>
                    <a:cubicBezTo>
                      <a:pt x="96" y="23"/>
                      <a:pt x="72" y="0"/>
                      <a:pt x="46" y="3"/>
                    </a:cubicBezTo>
                    <a:moveTo>
                      <a:pt x="44" y="32"/>
                    </a:moveTo>
                    <a:cubicBezTo>
                      <a:pt x="45" y="37"/>
                      <a:pt x="45" y="37"/>
                      <a:pt x="45" y="37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2" y="26"/>
                      <a:pt x="51" y="27"/>
                      <a:pt x="4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51" y="28"/>
                      <a:pt x="53" y="29"/>
                      <a:pt x="55" y="29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44" y="32"/>
                      <a:pt x="44" y="32"/>
                      <a:pt x="44" y="3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4" name="íŝľiḋè"/>
              <p:cNvSpPr>
                <a:spLocks/>
              </p:cNvSpPr>
              <p:nvPr/>
            </p:nvSpPr>
            <p:spPr bwMode="auto">
              <a:xfrm>
                <a:off x="4113213" y="2247901"/>
                <a:ext cx="114300" cy="74613"/>
              </a:xfrm>
              <a:custGeom>
                <a:avLst/>
                <a:gdLst/>
                <a:ahLst/>
                <a:cxnLst>
                  <a:cxn ang="0">
                    <a:pos x="37" y="5"/>
                  </a:cxn>
                  <a:cxn ang="0">
                    <a:pos x="0" y="13"/>
                  </a:cxn>
                  <a:cxn ang="0">
                    <a:pos x="29" y="39"/>
                  </a:cxn>
                  <a:cxn ang="0">
                    <a:pos x="66" y="30"/>
                  </a:cxn>
                  <a:cxn ang="0">
                    <a:pos x="37" y="5"/>
                  </a:cxn>
                  <a:cxn ang="0">
                    <a:pos x="46" y="20"/>
                  </a:cxn>
                  <a:cxn ang="0">
                    <a:pos x="36" y="27"/>
                  </a:cxn>
                  <a:cxn ang="0">
                    <a:pos x="36" y="30"/>
                  </a:cxn>
                  <a:cxn ang="0">
                    <a:pos x="33" y="30"/>
                  </a:cxn>
                  <a:cxn ang="0">
                    <a:pos x="34" y="27"/>
                  </a:cxn>
                  <a:cxn ang="0">
                    <a:pos x="33" y="27"/>
                  </a:cxn>
                  <a:cxn ang="0">
                    <a:pos x="32" y="27"/>
                  </a:cxn>
                  <a:cxn ang="0">
                    <a:pos x="31" y="29"/>
                  </a:cxn>
                  <a:cxn ang="0">
                    <a:pos x="29" y="29"/>
                  </a:cxn>
                  <a:cxn ang="0">
                    <a:pos x="29" y="26"/>
                  </a:cxn>
                  <a:cxn ang="0">
                    <a:pos x="23" y="15"/>
                  </a:cxn>
                  <a:cxn ang="0">
                    <a:pos x="24" y="12"/>
                  </a:cxn>
                  <a:cxn ang="0">
                    <a:pos x="28" y="13"/>
                  </a:cxn>
                  <a:cxn ang="0">
                    <a:pos x="27" y="15"/>
                  </a:cxn>
                  <a:cxn ang="0">
                    <a:pos x="30" y="21"/>
                  </a:cxn>
                  <a:cxn ang="0">
                    <a:pos x="32" y="13"/>
                  </a:cxn>
                  <a:cxn ang="0">
                    <a:pos x="34" y="14"/>
                  </a:cxn>
                  <a:cxn ang="0">
                    <a:pos x="33" y="22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6" y="14"/>
                  </a:cxn>
                  <a:cxn ang="0">
                    <a:pos x="39" y="15"/>
                  </a:cxn>
                  <a:cxn ang="0">
                    <a:pos x="37" y="23"/>
                  </a:cxn>
                  <a:cxn ang="0">
                    <a:pos x="42" y="18"/>
                  </a:cxn>
                  <a:cxn ang="0">
                    <a:pos x="42" y="16"/>
                  </a:cxn>
                  <a:cxn ang="0">
                    <a:pos x="47" y="16"/>
                  </a:cxn>
                  <a:cxn ang="0">
                    <a:pos x="46" y="20"/>
                  </a:cxn>
                </a:cxnLst>
                <a:rect l="0" t="0" r="r" b="b"/>
                <a:pathLst>
                  <a:path w="66" h="43">
                    <a:moveTo>
                      <a:pt x="37" y="5"/>
                    </a:moveTo>
                    <a:cubicBezTo>
                      <a:pt x="19" y="0"/>
                      <a:pt x="0" y="13"/>
                      <a:pt x="0" y="13"/>
                    </a:cubicBezTo>
                    <a:cubicBezTo>
                      <a:pt x="0" y="13"/>
                      <a:pt x="11" y="34"/>
                      <a:pt x="29" y="39"/>
                    </a:cubicBezTo>
                    <a:cubicBezTo>
                      <a:pt x="47" y="43"/>
                      <a:pt x="66" y="30"/>
                      <a:pt x="66" y="30"/>
                    </a:cubicBezTo>
                    <a:cubicBezTo>
                      <a:pt x="66" y="30"/>
                      <a:pt x="56" y="9"/>
                      <a:pt x="37" y="5"/>
                    </a:cubicBezTo>
                    <a:moveTo>
                      <a:pt x="46" y="20"/>
                    </a:moveTo>
                    <a:cubicBezTo>
                      <a:pt x="45" y="25"/>
                      <a:pt x="41" y="27"/>
                      <a:pt x="36" y="27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2" y="27"/>
                      <a:pt x="32" y="27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4" y="23"/>
                      <a:pt x="22" y="19"/>
                      <a:pt x="23" y="15"/>
                    </a:cubicBezTo>
                    <a:cubicBezTo>
                      <a:pt x="23" y="13"/>
                      <a:pt x="23" y="13"/>
                      <a:pt x="24" y="12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7" y="14"/>
                      <a:pt x="27" y="15"/>
                    </a:cubicBezTo>
                    <a:cubicBezTo>
                      <a:pt x="27" y="18"/>
                      <a:pt x="28" y="20"/>
                      <a:pt x="30" y="21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40" y="22"/>
                      <a:pt x="42" y="21"/>
                      <a:pt x="42" y="18"/>
                    </a:cubicBezTo>
                    <a:cubicBezTo>
                      <a:pt x="42" y="17"/>
                      <a:pt x="42" y="16"/>
                      <a:pt x="42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7"/>
                      <a:pt x="47" y="18"/>
                      <a:pt x="46" y="2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5" name="ísḻiḑê"/>
              <p:cNvSpPr>
                <a:spLocks/>
              </p:cNvSpPr>
              <p:nvPr/>
            </p:nvSpPr>
            <p:spPr bwMode="auto">
              <a:xfrm>
                <a:off x="4183063" y="2125663"/>
                <a:ext cx="123825" cy="136525"/>
              </a:xfrm>
              <a:custGeom>
                <a:avLst/>
                <a:gdLst/>
                <a:ahLst/>
                <a:cxnLst>
                  <a:cxn ang="0">
                    <a:pos x="56" y="26"/>
                  </a:cxn>
                  <a:cxn ang="0">
                    <a:pos x="8" y="0"/>
                  </a:cxn>
                  <a:cxn ang="0">
                    <a:pos x="15" y="54"/>
                  </a:cxn>
                  <a:cxn ang="0">
                    <a:pos x="62" y="79"/>
                  </a:cxn>
                  <a:cxn ang="0">
                    <a:pos x="56" y="26"/>
                  </a:cxn>
                  <a:cxn ang="0">
                    <a:pos x="50" y="54"/>
                  </a:cxn>
                  <a:cxn ang="0">
                    <a:pos x="46" y="57"/>
                  </a:cxn>
                  <a:cxn ang="0">
                    <a:pos x="43" y="53"/>
                  </a:cxn>
                  <a:cxn ang="0">
                    <a:pos x="35" y="56"/>
                  </a:cxn>
                  <a:cxn ang="0">
                    <a:pos x="33" y="50"/>
                  </a:cxn>
                  <a:cxn ang="0">
                    <a:pos x="41" y="47"/>
                  </a:cxn>
                  <a:cxn ang="0">
                    <a:pos x="43" y="42"/>
                  </a:cxn>
                  <a:cxn ang="0">
                    <a:pos x="36" y="41"/>
                  </a:cxn>
                  <a:cxn ang="0">
                    <a:pos x="23" y="39"/>
                  </a:cxn>
                  <a:cxn ang="0">
                    <a:pos x="25" y="26"/>
                  </a:cxn>
                  <a:cxn ang="0">
                    <a:pos x="22" y="22"/>
                  </a:cxn>
                  <a:cxn ang="0">
                    <a:pos x="26" y="20"/>
                  </a:cxn>
                  <a:cxn ang="0">
                    <a:pos x="29" y="23"/>
                  </a:cxn>
                  <a:cxn ang="0">
                    <a:pos x="36" y="20"/>
                  </a:cxn>
                  <a:cxn ang="0">
                    <a:pos x="38" y="26"/>
                  </a:cxn>
                  <a:cxn ang="0">
                    <a:pos x="31" y="29"/>
                  </a:cxn>
                  <a:cxn ang="0">
                    <a:pos x="29" y="34"/>
                  </a:cxn>
                  <a:cxn ang="0">
                    <a:pos x="37" y="34"/>
                  </a:cxn>
                  <a:cxn ang="0">
                    <a:pos x="49" y="37"/>
                  </a:cxn>
                  <a:cxn ang="0">
                    <a:pos x="47" y="50"/>
                  </a:cxn>
                  <a:cxn ang="0">
                    <a:pos x="50" y="54"/>
                  </a:cxn>
                </a:cxnLst>
                <a:rect l="0" t="0" r="r" b="b"/>
                <a:pathLst>
                  <a:path w="71" h="79">
                    <a:moveTo>
                      <a:pt x="56" y="26"/>
                    </a:moveTo>
                    <a:cubicBezTo>
                      <a:pt x="41" y="4"/>
                      <a:pt x="8" y="0"/>
                      <a:pt x="8" y="0"/>
                    </a:cubicBezTo>
                    <a:cubicBezTo>
                      <a:pt x="8" y="0"/>
                      <a:pt x="0" y="32"/>
                      <a:pt x="15" y="54"/>
                    </a:cubicBezTo>
                    <a:cubicBezTo>
                      <a:pt x="30" y="76"/>
                      <a:pt x="62" y="79"/>
                      <a:pt x="62" y="79"/>
                    </a:cubicBezTo>
                    <a:cubicBezTo>
                      <a:pt x="62" y="79"/>
                      <a:pt x="71" y="48"/>
                      <a:pt x="56" y="26"/>
                    </a:cubicBezTo>
                    <a:moveTo>
                      <a:pt x="50" y="54"/>
                    </a:moveTo>
                    <a:cubicBezTo>
                      <a:pt x="46" y="57"/>
                      <a:pt x="46" y="57"/>
                      <a:pt x="46" y="57"/>
                    </a:cubicBezTo>
                    <a:cubicBezTo>
                      <a:pt x="43" y="53"/>
                      <a:pt x="43" y="53"/>
                      <a:pt x="43" y="53"/>
                    </a:cubicBezTo>
                    <a:cubicBezTo>
                      <a:pt x="40" y="54"/>
                      <a:pt x="37" y="56"/>
                      <a:pt x="35" y="56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5" y="50"/>
                      <a:pt x="38" y="49"/>
                      <a:pt x="41" y="47"/>
                    </a:cubicBezTo>
                    <a:cubicBezTo>
                      <a:pt x="43" y="45"/>
                      <a:pt x="44" y="43"/>
                      <a:pt x="43" y="42"/>
                    </a:cubicBezTo>
                    <a:cubicBezTo>
                      <a:pt x="42" y="40"/>
                      <a:pt x="40" y="40"/>
                      <a:pt x="36" y="41"/>
                    </a:cubicBezTo>
                    <a:cubicBezTo>
                      <a:pt x="31" y="43"/>
                      <a:pt x="26" y="43"/>
                      <a:pt x="23" y="39"/>
                    </a:cubicBezTo>
                    <a:cubicBezTo>
                      <a:pt x="21" y="35"/>
                      <a:pt x="21" y="30"/>
                      <a:pt x="25" y="26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2" y="21"/>
                      <a:pt x="34" y="21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7" y="26"/>
                      <a:pt x="34" y="27"/>
                      <a:pt x="31" y="29"/>
                    </a:cubicBezTo>
                    <a:cubicBezTo>
                      <a:pt x="28" y="31"/>
                      <a:pt x="28" y="32"/>
                      <a:pt x="29" y="34"/>
                    </a:cubicBezTo>
                    <a:cubicBezTo>
                      <a:pt x="30" y="35"/>
                      <a:pt x="32" y="35"/>
                      <a:pt x="37" y="34"/>
                    </a:cubicBezTo>
                    <a:cubicBezTo>
                      <a:pt x="43" y="32"/>
                      <a:pt x="46" y="33"/>
                      <a:pt x="49" y="37"/>
                    </a:cubicBezTo>
                    <a:cubicBezTo>
                      <a:pt x="52" y="40"/>
                      <a:pt x="51" y="45"/>
                      <a:pt x="47" y="50"/>
                    </a:cubicBezTo>
                    <a:cubicBezTo>
                      <a:pt x="50" y="54"/>
                      <a:pt x="50" y="54"/>
                      <a:pt x="50" y="5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6" name="ïṥḷîḓê"/>
              <p:cNvSpPr>
                <a:spLocks/>
              </p:cNvSpPr>
              <p:nvPr/>
            </p:nvSpPr>
            <p:spPr bwMode="auto">
              <a:xfrm>
                <a:off x="4371976" y="2193926"/>
                <a:ext cx="95250" cy="90488"/>
              </a:xfrm>
              <a:custGeom>
                <a:avLst/>
                <a:gdLst/>
                <a:ahLst/>
                <a:cxnLst>
                  <a:cxn ang="0">
                    <a:pos x="17" y="11"/>
                  </a:cxn>
                  <a:cxn ang="0">
                    <a:pos x="0" y="47"/>
                  </a:cxn>
                  <a:cxn ang="0">
                    <a:pos x="38" y="40"/>
                  </a:cxn>
                  <a:cxn ang="0">
                    <a:pos x="55" y="5"/>
                  </a:cxn>
                  <a:cxn ang="0">
                    <a:pos x="17" y="11"/>
                  </a:cxn>
                  <a:cxn ang="0">
                    <a:pos x="36" y="26"/>
                  </a:cxn>
                  <a:cxn ang="0">
                    <a:pos x="33" y="21"/>
                  </a:cxn>
                  <a:cxn ang="0">
                    <a:pos x="30" y="20"/>
                  </a:cxn>
                  <a:cxn ang="0">
                    <a:pos x="31" y="26"/>
                  </a:cxn>
                  <a:cxn ang="0">
                    <a:pos x="30" y="35"/>
                  </a:cxn>
                  <a:cxn ang="0">
                    <a:pos x="21" y="35"/>
                  </a:cxn>
                  <a:cxn ang="0">
                    <a:pos x="18" y="38"/>
                  </a:cxn>
                  <a:cxn ang="0">
                    <a:pos x="15" y="36"/>
                  </a:cxn>
                  <a:cxn ang="0">
                    <a:pos x="18" y="33"/>
                  </a:cxn>
                  <a:cxn ang="0">
                    <a:pos x="14" y="28"/>
                  </a:cxn>
                  <a:cxn ang="0">
                    <a:pos x="18" y="25"/>
                  </a:cxn>
                  <a:cxn ang="0">
                    <a:pos x="22" y="31"/>
                  </a:cxn>
                  <a:cxn ang="0">
                    <a:pos x="26" y="32"/>
                  </a:cxn>
                  <a:cxn ang="0">
                    <a:pos x="25" y="26"/>
                  </a:cxn>
                  <a:cxn ang="0">
                    <a:pos x="25" y="17"/>
                  </a:cxn>
                  <a:cxn ang="0">
                    <a:pos x="34" y="17"/>
                  </a:cxn>
                  <a:cxn ang="0">
                    <a:pos x="37" y="14"/>
                  </a:cxn>
                  <a:cxn ang="0">
                    <a:pos x="39" y="17"/>
                  </a:cxn>
                  <a:cxn ang="0">
                    <a:pos x="37" y="19"/>
                  </a:cxn>
                  <a:cxn ang="0">
                    <a:pos x="40" y="24"/>
                  </a:cxn>
                  <a:cxn ang="0">
                    <a:pos x="36" y="26"/>
                  </a:cxn>
                </a:cxnLst>
                <a:rect l="0" t="0" r="r" b="b"/>
                <a:pathLst>
                  <a:path w="55" h="52">
                    <a:moveTo>
                      <a:pt x="17" y="11"/>
                    </a:moveTo>
                    <a:cubicBezTo>
                      <a:pt x="2" y="23"/>
                      <a:pt x="0" y="47"/>
                      <a:pt x="0" y="47"/>
                    </a:cubicBezTo>
                    <a:cubicBezTo>
                      <a:pt x="0" y="47"/>
                      <a:pt x="23" y="52"/>
                      <a:pt x="38" y="40"/>
                    </a:cubicBezTo>
                    <a:cubicBezTo>
                      <a:pt x="54" y="28"/>
                      <a:pt x="55" y="5"/>
                      <a:pt x="55" y="5"/>
                    </a:cubicBezTo>
                    <a:cubicBezTo>
                      <a:pt x="55" y="5"/>
                      <a:pt x="32" y="0"/>
                      <a:pt x="17" y="11"/>
                    </a:cubicBezTo>
                    <a:moveTo>
                      <a:pt x="36" y="26"/>
                    </a:moveTo>
                    <a:cubicBezTo>
                      <a:pt x="36" y="25"/>
                      <a:pt x="35" y="23"/>
                      <a:pt x="33" y="21"/>
                    </a:cubicBezTo>
                    <a:cubicBezTo>
                      <a:pt x="32" y="20"/>
                      <a:pt x="30" y="20"/>
                      <a:pt x="30" y="20"/>
                    </a:cubicBezTo>
                    <a:cubicBezTo>
                      <a:pt x="29" y="21"/>
                      <a:pt x="29" y="23"/>
                      <a:pt x="31" y="26"/>
                    </a:cubicBezTo>
                    <a:cubicBezTo>
                      <a:pt x="33" y="30"/>
                      <a:pt x="32" y="33"/>
                      <a:pt x="30" y="35"/>
                    </a:cubicBezTo>
                    <a:cubicBezTo>
                      <a:pt x="28" y="38"/>
                      <a:pt x="24" y="38"/>
                      <a:pt x="21" y="35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6" y="31"/>
                      <a:pt x="15" y="29"/>
                      <a:pt x="14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7"/>
                      <a:pt x="20" y="29"/>
                      <a:pt x="22" y="31"/>
                    </a:cubicBezTo>
                    <a:cubicBezTo>
                      <a:pt x="23" y="32"/>
                      <a:pt x="25" y="33"/>
                      <a:pt x="26" y="32"/>
                    </a:cubicBezTo>
                    <a:cubicBezTo>
                      <a:pt x="27" y="31"/>
                      <a:pt x="26" y="29"/>
                      <a:pt x="25" y="26"/>
                    </a:cubicBezTo>
                    <a:cubicBezTo>
                      <a:pt x="23" y="23"/>
                      <a:pt x="23" y="20"/>
                      <a:pt x="25" y="17"/>
                    </a:cubicBezTo>
                    <a:cubicBezTo>
                      <a:pt x="27" y="15"/>
                      <a:pt x="31" y="14"/>
                      <a:pt x="34" y="17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9" y="21"/>
                      <a:pt x="40" y="22"/>
                      <a:pt x="40" y="24"/>
                    </a:cubicBezTo>
                    <a:cubicBezTo>
                      <a:pt x="36" y="26"/>
                      <a:pt x="36" y="26"/>
                      <a:pt x="36" y="2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7" name="íŝ1ide"/>
              <p:cNvSpPr>
                <a:spLocks/>
              </p:cNvSpPr>
              <p:nvPr/>
            </p:nvSpPr>
            <p:spPr bwMode="auto">
              <a:xfrm>
                <a:off x="4132263" y="2324101"/>
                <a:ext cx="133350" cy="85725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0" y="33"/>
                  </a:cxn>
                  <a:cxn ang="0">
                    <a:pos x="43" y="44"/>
                  </a:cxn>
                  <a:cxn ang="0">
                    <a:pos x="77" y="16"/>
                  </a:cxn>
                  <a:cxn ang="0">
                    <a:pos x="34" y="5"/>
                  </a:cxn>
                  <a:cxn ang="0">
                    <a:pos x="52" y="30"/>
                  </a:cxn>
                  <a:cxn ang="0">
                    <a:pos x="47" y="31"/>
                  </a:cxn>
                  <a:cxn ang="0">
                    <a:pos x="46" y="23"/>
                  </a:cxn>
                  <a:cxn ang="0">
                    <a:pos x="42" y="20"/>
                  </a:cxn>
                  <a:cxn ang="0">
                    <a:pos x="40" y="26"/>
                  </a:cxn>
                  <a:cxn ang="0">
                    <a:pos x="35" y="36"/>
                  </a:cxn>
                  <a:cxn ang="0">
                    <a:pos x="25" y="32"/>
                  </a:cxn>
                  <a:cxn ang="0">
                    <a:pos x="21" y="33"/>
                  </a:cxn>
                  <a:cxn ang="0">
                    <a:pos x="19" y="29"/>
                  </a:cxn>
                  <a:cxn ang="0">
                    <a:pos x="23" y="28"/>
                  </a:cxn>
                  <a:cxn ang="0">
                    <a:pos x="22" y="21"/>
                  </a:cxn>
                  <a:cxn ang="0">
                    <a:pos x="28" y="21"/>
                  </a:cxn>
                  <a:cxn ang="0">
                    <a:pos x="28" y="27"/>
                  </a:cxn>
                  <a:cxn ang="0">
                    <a:pos x="32" y="30"/>
                  </a:cxn>
                  <a:cxn ang="0">
                    <a:pos x="34" y="24"/>
                  </a:cxn>
                  <a:cxn ang="0">
                    <a:pos x="39" y="14"/>
                  </a:cxn>
                  <a:cxn ang="0">
                    <a:pos x="50" y="18"/>
                  </a:cxn>
                  <a:cxn ang="0">
                    <a:pos x="54" y="17"/>
                  </a:cxn>
                  <a:cxn ang="0">
                    <a:pos x="56" y="21"/>
                  </a:cxn>
                  <a:cxn ang="0">
                    <a:pos x="52" y="22"/>
                  </a:cxn>
                  <a:cxn ang="0">
                    <a:pos x="52" y="30"/>
                  </a:cxn>
                </a:cxnLst>
                <a:rect l="0" t="0" r="r" b="b"/>
                <a:pathLst>
                  <a:path w="77" h="49">
                    <a:moveTo>
                      <a:pt x="34" y="5"/>
                    </a:moveTo>
                    <a:cubicBezTo>
                      <a:pt x="13" y="10"/>
                      <a:pt x="0" y="33"/>
                      <a:pt x="0" y="33"/>
                    </a:cubicBezTo>
                    <a:cubicBezTo>
                      <a:pt x="0" y="33"/>
                      <a:pt x="22" y="49"/>
                      <a:pt x="43" y="44"/>
                    </a:cubicBezTo>
                    <a:cubicBezTo>
                      <a:pt x="64" y="39"/>
                      <a:pt x="77" y="16"/>
                      <a:pt x="77" y="16"/>
                    </a:cubicBezTo>
                    <a:cubicBezTo>
                      <a:pt x="77" y="16"/>
                      <a:pt x="55" y="0"/>
                      <a:pt x="34" y="5"/>
                    </a:cubicBezTo>
                    <a:moveTo>
                      <a:pt x="52" y="30"/>
                    </a:move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29"/>
                      <a:pt x="47" y="26"/>
                      <a:pt x="46" y="23"/>
                    </a:cubicBezTo>
                    <a:cubicBezTo>
                      <a:pt x="45" y="21"/>
                      <a:pt x="44" y="19"/>
                      <a:pt x="42" y="20"/>
                    </a:cubicBezTo>
                    <a:cubicBezTo>
                      <a:pt x="41" y="21"/>
                      <a:pt x="40" y="22"/>
                      <a:pt x="40" y="26"/>
                    </a:cubicBezTo>
                    <a:cubicBezTo>
                      <a:pt x="40" y="31"/>
                      <a:pt x="39" y="35"/>
                      <a:pt x="35" y="36"/>
                    </a:cubicBezTo>
                    <a:cubicBezTo>
                      <a:pt x="31" y="38"/>
                      <a:pt x="28" y="36"/>
                      <a:pt x="25" y="32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2" y="25"/>
                      <a:pt x="22" y="23"/>
                      <a:pt x="22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2"/>
                      <a:pt x="27" y="24"/>
                      <a:pt x="28" y="27"/>
                    </a:cubicBezTo>
                    <a:cubicBezTo>
                      <a:pt x="29" y="30"/>
                      <a:pt x="31" y="30"/>
                      <a:pt x="32" y="30"/>
                    </a:cubicBezTo>
                    <a:cubicBezTo>
                      <a:pt x="33" y="29"/>
                      <a:pt x="34" y="28"/>
                      <a:pt x="34" y="24"/>
                    </a:cubicBezTo>
                    <a:cubicBezTo>
                      <a:pt x="34" y="18"/>
                      <a:pt x="35" y="15"/>
                      <a:pt x="39" y="14"/>
                    </a:cubicBezTo>
                    <a:cubicBezTo>
                      <a:pt x="43" y="12"/>
                      <a:pt x="47" y="14"/>
                      <a:pt x="50" y="18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3" y="25"/>
                      <a:pt x="53" y="28"/>
                      <a:pt x="52" y="3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9" name="iṥḻîḍè"/>
            <p:cNvGrpSpPr/>
            <p:nvPr/>
          </p:nvGrpSpPr>
          <p:grpSpPr>
            <a:xfrm>
              <a:off x="6594727" y="2729636"/>
              <a:ext cx="518587" cy="425452"/>
              <a:chOff x="5102226" y="1265238"/>
              <a:chExt cx="388938" cy="319088"/>
            </a:xfrm>
            <a:solidFill>
              <a:schemeClr val="bg1"/>
            </a:solidFill>
          </p:grpSpPr>
          <p:sp>
            <p:nvSpPr>
              <p:cNvPr id="32" name="ïşļiḓè"/>
              <p:cNvSpPr>
                <a:spLocks/>
              </p:cNvSpPr>
              <p:nvPr/>
            </p:nvSpPr>
            <p:spPr bwMode="auto">
              <a:xfrm>
                <a:off x="5238751" y="1381126"/>
                <a:ext cx="34925" cy="109538"/>
              </a:xfrm>
              <a:custGeom>
                <a:avLst/>
                <a:gdLst/>
                <a:ahLst/>
                <a:cxnLst>
                  <a:cxn ang="0">
                    <a:pos x="6" y="63"/>
                  </a:cxn>
                  <a:cxn ang="0">
                    <a:pos x="4" y="62"/>
                  </a:cxn>
                  <a:cxn ang="0">
                    <a:pos x="1" y="55"/>
                  </a:cxn>
                  <a:cxn ang="0">
                    <a:pos x="10" y="32"/>
                  </a:cxn>
                  <a:cxn ang="0">
                    <a:pos x="8" y="6"/>
                  </a:cxn>
                  <a:cxn ang="0">
                    <a:pos x="13" y="0"/>
                  </a:cxn>
                  <a:cxn ang="0">
                    <a:pos x="19" y="5"/>
                  </a:cxn>
                  <a:cxn ang="0">
                    <a:pos x="21" y="32"/>
                  </a:cxn>
                  <a:cxn ang="0">
                    <a:pos x="21" y="34"/>
                  </a:cxn>
                  <a:cxn ang="0">
                    <a:pos x="12" y="59"/>
                  </a:cxn>
                  <a:cxn ang="0">
                    <a:pos x="6" y="63"/>
                  </a:cxn>
                </a:cxnLst>
                <a:rect l="0" t="0" r="r" b="b"/>
                <a:pathLst>
                  <a:path w="21" h="63">
                    <a:moveTo>
                      <a:pt x="6" y="63"/>
                    </a:moveTo>
                    <a:cubicBezTo>
                      <a:pt x="6" y="63"/>
                      <a:pt x="5" y="63"/>
                      <a:pt x="4" y="62"/>
                    </a:cubicBezTo>
                    <a:cubicBezTo>
                      <a:pt x="1" y="61"/>
                      <a:pt x="0" y="58"/>
                      <a:pt x="1" y="55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3"/>
                      <a:pt x="10" y="0"/>
                      <a:pt x="13" y="0"/>
                    </a:cubicBezTo>
                    <a:cubicBezTo>
                      <a:pt x="16" y="0"/>
                      <a:pt x="19" y="2"/>
                      <a:pt x="19" y="5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1" y="61"/>
                      <a:pt x="9" y="63"/>
                      <a:pt x="6" y="6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" name="íṣḷîďê"/>
              <p:cNvSpPr>
                <a:spLocks/>
              </p:cNvSpPr>
              <p:nvPr/>
            </p:nvSpPr>
            <p:spPr bwMode="auto">
              <a:xfrm>
                <a:off x="5202238" y="1319213"/>
                <a:ext cx="157163" cy="698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69" y="15"/>
                  </a:cxn>
                  <a:cxn ang="0">
                    <a:pos x="58" y="2"/>
                  </a:cxn>
                  <a:cxn ang="0">
                    <a:pos x="57" y="1"/>
                  </a:cxn>
                  <a:cxn ang="0">
                    <a:pos x="46" y="25"/>
                  </a:cxn>
                  <a:cxn ang="0">
                    <a:pos x="46" y="0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2" y="16"/>
                  </a:cxn>
                  <a:cxn ang="0">
                    <a:pos x="3" y="24"/>
                  </a:cxn>
                  <a:cxn ang="0">
                    <a:pos x="6" y="25"/>
                  </a:cxn>
                  <a:cxn ang="0">
                    <a:pos x="11" y="23"/>
                  </a:cxn>
                  <a:cxn ang="0">
                    <a:pos x="21" y="11"/>
                  </a:cxn>
                  <a:cxn ang="0">
                    <a:pos x="33" y="11"/>
                  </a:cxn>
                  <a:cxn ang="0">
                    <a:pos x="24" y="40"/>
                  </a:cxn>
                  <a:cxn ang="0">
                    <a:pos x="51" y="40"/>
                  </a:cxn>
                  <a:cxn ang="0">
                    <a:pos x="58" y="20"/>
                  </a:cxn>
                  <a:cxn ang="0">
                    <a:pos x="62" y="25"/>
                  </a:cxn>
                  <a:cxn ang="0">
                    <a:pos x="67" y="27"/>
                  </a:cxn>
                  <a:cxn ang="0">
                    <a:pos x="67" y="27"/>
                  </a:cxn>
                  <a:cxn ang="0">
                    <a:pos x="85" y="27"/>
                  </a:cxn>
                  <a:cxn ang="0">
                    <a:pos x="91" y="21"/>
                  </a:cxn>
                  <a:cxn ang="0">
                    <a:pos x="85" y="15"/>
                  </a:cxn>
                </a:cxnLst>
                <a:rect l="0" t="0" r="r" b="b"/>
                <a:pathLst>
                  <a:path w="91" h="40">
                    <a:moveTo>
                      <a:pt x="85" y="15"/>
                    </a:moveTo>
                    <a:cubicBezTo>
                      <a:pt x="69" y="15"/>
                      <a:pt x="69" y="15"/>
                      <a:pt x="69" y="15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0"/>
                      <a:pt x="14" y="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8"/>
                      <a:pt x="0" y="22"/>
                      <a:pt x="3" y="24"/>
                    </a:cubicBezTo>
                    <a:cubicBezTo>
                      <a:pt x="4" y="25"/>
                      <a:pt x="5" y="25"/>
                      <a:pt x="6" y="25"/>
                    </a:cubicBezTo>
                    <a:cubicBezTo>
                      <a:pt x="8" y="25"/>
                      <a:pt x="10" y="25"/>
                      <a:pt x="11" y="23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3" y="26"/>
                      <a:pt x="65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8" y="27"/>
                      <a:pt x="91" y="24"/>
                      <a:pt x="91" y="21"/>
                    </a:cubicBezTo>
                    <a:cubicBezTo>
                      <a:pt x="91" y="18"/>
                      <a:pt x="88" y="15"/>
                      <a:pt x="85" y="1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îśľíḓe"/>
              <p:cNvSpPr>
                <a:spLocks/>
              </p:cNvSpPr>
              <p:nvPr/>
            </p:nvSpPr>
            <p:spPr bwMode="auto">
              <a:xfrm>
                <a:off x="5273676" y="1327151"/>
                <a:ext cx="14288" cy="412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9" y="23"/>
                  </a:cxn>
                  <a:cxn ang="0">
                    <a:pos x="9" y="0"/>
                  </a:cxn>
                </a:cxnLst>
                <a:rect l="0" t="0" r="r" b="b"/>
                <a:pathLst>
                  <a:path w="9" h="26">
                    <a:moveTo>
                      <a:pt x="9" y="0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9" y="2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" name="ïṥļíḓè"/>
              <p:cNvSpPr>
                <a:spLocks/>
              </p:cNvSpPr>
              <p:nvPr/>
            </p:nvSpPr>
            <p:spPr bwMode="auto">
              <a:xfrm>
                <a:off x="5273676" y="1327151"/>
                <a:ext cx="14288" cy="412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9" y="23"/>
                  </a:cxn>
                  <a:cxn ang="0">
                    <a:pos x="9" y="0"/>
                  </a:cxn>
                </a:cxnLst>
                <a:rect l="0" t="0" r="r" b="b"/>
                <a:pathLst>
                  <a:path w="9" h="26">
                    <a:moveTo>
                      <a:pt x="9" y="0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6" name="iṣḷíḑê"/>
              <p:cNvSpPr>
                <a:spLocks/>
              </p:cNvSpPr>
              <p:nvPr/>
            </p:nvSpPr>
            <p:spPr bwMode="auto">
              <a:xfrm>
                <a:off x="5283201" y="1323976"/>
                <a:ext cx="12700" cy="7938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2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6" y="1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1"/>
                      <a:pt x="7" y="1"/>
                      <a:pt x="6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" y="1"/>
                      <a:pt x="6" y="1"/>
                      <a:pt x="6" y="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7" name="îṡļíḋe"/>
              <p:cNvSpPr>
                <a:spLocks/>
              </p:cNvSpPr>
              <p:nvPr/>
            </p:nvSpPr>
            <p:spPr bwMode="auto">
              <a:xfrm>
                <a:off x="5273676" y="1271588"/>
                <a:ext cx="39688" cy="47625"/>
              </a:xfrm>
              <a:custGeom>
                <a:avLst/>
                <a:gdLst/>
                <a:ahLst/>
                <a:cxnLst>
                  <a:cxn ang="0">
                    <a:pos x="21" y="15"/>
                  </a:cxn>
                  <a:cxn ang="0">
                    <a:pos x="10" y="27"/>
                  </a:cxn>
                  <a:cxn ang="0">
                    <a:pos x="1" y="13"/>
                  </a:cxn>
                  <a:cxn ang="0">
                    <a:pos x="12" y="1"/>
                  </a:cxn>
                  <a:cxn ang="0">
                    <a:pos x="21" y="15"/>
                  </a:cxn>
                </a:cxnLst>
                <a:rect l="0" t="0" r="r" b="b"/>
                <a:pathLst>
                  <a:path w="22" h="28">
                    <a:moveTo>
                      <a:pt x="21" y="15"/>
                    </a:moveTo>
                    <a:cubicBezTo>
                      <a:pt x="20" y="22"/>
                      <a:pt x="13" y="28"/>
                      <a:pt x="10" y="27"/>
                    </a:cubicBezTo>
                    <a:cubicBezTo>
                      <a:pt x="6" y="27"/>
                      <a:pt x="0" y="20"/>
                      <a:pt x="1" y="13"/>
                    </a:cubicBezTo>
                    <a:cubicBezTo>
                      <a:pt x="2" y="6"/>
                      <a:pt x="4" y="0"/>
                      <a:pt x="12" y="1"/>
                    </a:cubicBezTo>
                    <a:cubicBezTo>
                      <a:pt x="21" y="2"/>
                      <a:pt x="22" y="8"/>
                      <a:pt x="21" y="1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" name="îślîḓê"/>
              <p:cNvSpPr>
                <a:spLocks/>
              </p:cNvSpPr>
              <p:nvPr/>
            </p:nvSpPr>
            <p:spPr bwMode="auto">
              <a:xfrm>
                <a:off x="5176838" y="1306513"/>
                <a:ext cx="280988" cy="231775"/>
              </a:xfrm>
              <a:custGeom>
                <a:avLst/>
                <a:gdLst/>
                <a:ahLst/>
                <a:cxnLst>
                  <a:cxn ang="0">
                    <a:pos x="11" y="146"/>
                  </a:cxn>
                  <a:cxn ang="0">
                    <a:pos x="0" y="140"/>
                  </a:cxn>
                  <a:cxn ang="0">
                    <a:pos x="13" y="118"/>
                  </a:cxn>
                  <a:cxn ang="0">
                    <a:pos x="55" y="124"/>
                  </a:cxn>
                  <a:cxn ang="0">
                    <a:pos x="66" y="102"/>
                  </a:cxn>
                  <a:cxn ang="0">
                    <a:pos x="98" y="108"/>
                  </a:cxn>
                  <a:cxn ang="0">
                    <a:pos x="119" y="58"/>
                  </a:cxn>
                  <a:cxn ang="0">
                    <a:pos x="138" y="60"/>
                  </a:cxn>
                  <a:cxn ang="0">
                    <a:pos x="165" y="0"/>
                  </a:cxn>
                  <a:cxn ang="0">
                    <a:pos x="177" y="5"/>
                  </a:cxn>
                  <a:cxn ang="0">
                    <a:pos x="147" y="75"/>
                  </a:cxn>
                  <a:cxn ang="0">
                    <a:pos x="128" y="72"/>
                  </a:cxn>
                  <a:cxn ang="0">
                    <a:pos x="105" y="122"/>
                  </a:cxn>
                  <a:cxn ang="0">
                    <a:pos x="74" y="118"/>
                  </a:cxn>
                  <a:cxn ang="0">
                    <a:pos x="61" y="140"/>
                  </a:cxn>
                  <a:cxn ang="0">
                    <a:pos x="20" y="133"/>
                  </a:cxn>
                  <a:cxn ang="0">
                    <a:pos x="11" y="146"/>
                  </a:cxn>
                </a:cxnLst>
                <a:rect l="0" t="0" r="r" b="b"/>
                <a:pathLst>
                  <a:path w="177" h="146">
                    <a:moveTo>
                      <a:pt x="11" y="146"/>
                    </a:moveTo>
                    <a:lnTo>
                      <a:pt x="0" y="140"/>
                    </a:lnTo>
                    <a:lnTo>
                      <a:pt x="13" y="118"/>
                    </a:lnTo>
                    <a:lnTo>
                      <a:pt x="55" y="124"/>
                    </a:lnTo>
                    <a:lnTo>
                      <a:pt x="66" y="102"/>
                    </a:lnTo>
                    <a:lnTo>
                      <a:pt x="98" y="108"/>
                    </a:lnTo>
                    <a:lnTo>
                      <a:pt x="119" y="58"/>
                    </a:lnTo>
                    <a:lnTo>
                      <a:pt x="138" y="60"/>
                    </a:lnTo>
                    <a:lnTo>
                      <a:pt x="165" y="0"/>
                    </a:lnTo>
                    <a:lnTo>
                      <a:pt x="177" y="5"/>
                    </a:lnTo>
                    <a:lnTo>
                      <a:pt x="147" y="75"/>
                    </a:lnTo>
                    <a:lnTo>
                      <a:pt x="128" y="72"/>
                    </a:lnTo>
                    <a:lnTo>
                      <a:pt x="105" y="122"/>
                    </a:lnTo>
                    <a:lnTo>
                      <a:pt x="74" y="118"/>
                    </a:lnTo>
                    <a:lnTo>
                      <a:pt x="61" y="140"/>
                    </a:lnTo>
                    <a:lnTo>
                      <a:pt x="20" y="133"/>
                    </a:lnTo>
                    <a:lnTo>
                      <a:pt x="11" y="1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9" name="i$ļïďè"/>
              <p:cNvSpPr>
                <a:spLocks/>
              </p:cNvSpPr>
              <p:nvPr/>
            </p:nvSpPr>
            <p:spPr bwMode="auto">
              <a:xfrm>
                <a:off x="5176838" y="1306513"/>
                <a:ext cx="280988" cy="231775"/>
              </a:xfrm>
              <a:custGeom>
                <a:avLst/>
                <a:gdLst/>
                <a:ahLst/>
                <a:cxnLst>
                  <a:cxn ang="0">
                    <a:pos x="11" y="146"/>
                  </a:cxn>
                  <a:cxn ang="0">
                    <a:pos x="0" y="140"/>
                  </a:cxn>
                  <a:cxn ang="0">
                    <a:pos x="13" y="118"/>
                  </a:cxn>
                  <a:cxn ang="0">
                    <a:pos x="55" y="124"/>
                  </a:cxn>
                  <a:cxn ang="0">
                    <a:pos x="66" y="102"/>
                  </a:cxn>
                  <a:cxn ang="0">
                    <a:pos x="98" y="108"/>
                  </a:cxn>
                  <a:cxn ang="0">
                    <a:pos x="119" y="58"/>
                  </a:cxn>
                  <a:cxn ang="0">
                    <a:pos x="138" y="60"/>
                  </a:cxn>
                  <a:cxn ang="0">
                    <a:pos x="165" y="0"/>
                  </a:cxn>
                  <a:cxn ang="0">
                    <a:pos x="177" y="5"/>
                  </a:cxn>
                  <a:cxn ang="0">
                    <a:pos x="147" y="75"/>
                  </a:cxn>
                  <a:cxn ang="0">
                    <a:pos x="128" y="72"/>
                  </a:cxn>
                  <a:cxn ang="0">
                    <a:pos x="105" y="122"/>
                  </a:cxn>
                  <a:cxn ang="0">
                    <a:pos x="74" y="118"/>
                  </a:cxn>
                  <a:cxn ang="0">
                    <a:pos x="61" y="140"/>
                  </a:cxn>
                  <a:cxn ang="0">
                    <a:pos x="20" y="133"/>
                  </a:cxn>
                  <a:cxn ang="0">
                    <a:pos x="11" y="146"/>
                  </a:cxn>
                </a:cxnLst>
                <a:rect l="0" t="0" r="r" b="b"/>
                <a:pathLst>
                  <a:path w="177" h="146">
                    <a:moveTo>
                      <a:pt x="11" y="146"/>
                    </a:moveTo>
                    <a:lnTo>
                      <a:pt x="0" y="140"/>
                    </a:lnTo>
                    <a:lnTo>
                      <a:pt x="13" y="118"/>
                    </a:lnTo>
                    <a:lnTo>
                      <a:pt x="55" y="124"/>
                    </a:lnTo>
                    <a:lnTo>
                      <a:pt x="66" y="102"/>
                    </a:lnTo>
                    <a:lnTo>
                      <a:pt x="98" y="108"/>
                    </a:lnTo>
                    <a:lnTo>
                      <a:pt x="119" y="58"/>
                    </a:lnTo>
                    <a:lnTo>
                      <a:pt x="138" y="60"/>
                    </a:lnTo>
                    <a:lnTo>
                      <a:pt x="165" y="0"/>
                    </a:lnTo>
                    <a:lnTo>
                      <a:pt x="177" y="5"/>
                    </a:lnTo>
                    <a:lnTo>
                      <a:pt x="147" y="75"/>
                    </a:lnTo>
                    <a:lnTo>
                      <a:pt x="128" y="72"/>
                    </a:lnTo>
                    <a:lnTo>
                      <a:pt x="105" y="122"/>
                    </a:lnTo>
                    <a:lnTo>
                      <a:pt x="74" y="118"/>
                    </a:lnTo>
                    <a:lnTo>
                      <a:pt x="61" y="140"/>
                    </a:lnTo>
                    <a:lnTo>
                      <a:pt x="20" y="133"/>
                    </a:lnTo>
                    <a:lnTo>
                      <a:pt x="11" y="14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" name="íS1ïdè"/>
              <p:cNvSpPr>
                <a:spLocks/>
              </p:cNvSpPr>
              <p:nvPr/>
            </p:nvSpPr>
            <p:spPr bwMode="auto">
              <a:xfrm>
                <a:off x="5102226" y="1265238"/>
                <a:ext cx="388938" cy="319088"/>
              </a:xfrm>
              <a:custGeom>
                <a:avLst/>
                <a:gdLst/>
                <a:ahLst/>
                <a:cxnLst>
                  <a:cxn ang="0">
                    <a:pos x="245" y="20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93"/>
                  </a:cxn>
                  <a:cxn ang="0">
                    <a:pos x="245" y="193"/>
                  </a:cxn>
                  <a:cxn ang="0">
                    <a:pos x="245" y="201"/>
                  </a:cxn>
                </a:cxnLst>
                <a:rect l="0" t="0" r="r" b="b"/>
                <a:pathLst>
                  <a:path w="245" h="201">
                    <a:moveTo>
                      <a:pt x="245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93"/>
                    </a:lnTo>
                    <a:lnTo>
                      <a:pt x="245" y="193"/>
                    </a:lnTo>
                    <a:lnTo>
                      <a:pt x="245" y="2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1" name="íṥ1íde"/>
              <p:cNvSpPr>
                <a:spLocks/>
              </p:cNvSpPr>
              <p:nvPr/>
            </p:nvSpPr>
            <p:spPr bwMode="auto">
              <a:xfrm>
                <a:off x="5102226" y="1265238"/>
                <a:ext cx="388938" cy="319088"/>
              </a:xfrm>
              <a:custGeom>
                <a:avLst/>
                <a:gdLst/>
                <a:ahLst/>
                <a:cxnLst>
                  <a:cxn ang="0">
                    <a:pos x="245" y="20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93"/>
                  </a:cxn>
                  <a:cxn ang="0">
                    <a:pos x="245" y="193"/>
                  </a:cxn>
                  <a:cxn ang="0">
                    <a:pos x="245" y="201"/>
                  </a:cxn>
                </a:cxnLst>
                <a:rect l="0" t="0" r="r" b="b"/>
                <a:pathLst>
                  <a:path w="245" h="201">
                    <a:moveTo>
                      <a:pt x="245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93"/>
                    </a:lnTo>
                    <a:lnTo>
                      <a:pt x="245" y="193"/>
                    </a:lnTo>
                    <a:lnTo>
                      <a:pt x="245" y="20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2" name="îş1ïdé"/>
              <p:cNvSpPr>
                <a:spLocks/>
              </p:cNvSpPr>
              <p:nvPr/>
            </p:nvSpPr>
            <p:spPr bwMode="auto">
              <a:xfrm>
                <a:off x="5159376" y="1360488"/>
                <a:ext cx="71438" cy="57150"/>
              </a:xfrm>
              <a:custGeom>
                <a:avLst/>
                <a:gdLst/>
                <a:ahLst/>
                <a:cxnLst>
                  <a:cxn ang="0">
                    <a:pos x="35" y="30"/>
                  </a:cxn>
                  <a:cxn ang="0">
                    <a:pos x="29" y="32"/>
                  </a:cxn>
                  <a:cxn ang="0">
                    <a:pos x="3" y="22"/>
                  </a:cxn>
                  <a:cxn ang="0">
                    <a:pos x="0" y="17"/>
                  </a:cxn>
                  <a:cxn ang="0">
                    <a:pos x="6" y="3"/>
                  </a:cxn>
                  <a:cxn ang="0">
                    <a:pos x="11" y="0"/>
                  </a:cxn>
                  <a:cxn ang="0">
                    <a:pos x="38" y="11"/>
                  </a:cxn>
                  <a:cxn ang="0">
                    <a:pos x="40" y="16"/>
                  </a:cxn>
                  <a:cxn ang="0">
                    <a:pos x="35" y="30"/>
                  </a:cxn>
                </a:cxnLst>
                <a:rect l="0" t="0" r="r" b="b"/>
                <a:pathLst>
                  <a:path w="41" h="33">
                    <a:moveTo>
                      <a:pt x="35" y="30"/>
                    </a:moveTo>
                    <a:cubicBezTo>
                      <a:pt x="34" y="32"/>
                      <a:pt x="31" y="33"/>
                      <a:pt x="29" y="3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40" y="12"/>
                      <a:pt x="41" y="14"/>
                      <a:pt x="40" y="16"/>
                    </a:cubicBezTo>
                    <a:cubicBezTo>
                      <a:pt x="35" y="30"/>
                      <a:pt x="35" y="30"/>
                      <a:pt x="35" y="3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3" name="i$1iḓè"/>
              <p:cNvSpPr>
                <a:spLocks/>
              </p:cNvSpPr>
              <p:nvPr/>
            </p:nvSpPr>
            <p:spPr bwMode="auto">
              <a:xfrm>
                <a:off x="5110163" y="1290638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4" name="ïṩḷîḋé"/>
              <p:cNvSpPr>
                <a:spLocks/>
              </p:cNvSpPr>
              <p:nvPr/>
            </p:nvSpPr>
            <p:spPr bwMode="auto">
              <a:xfrm>
                <a:off x="5110163" y="1290638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" name="ïsļíďè"/>
              <p:cNvSpPr>
                <a:spLocks/>
              </p:cNvSpPr>
              <p:nvPr/>
            </p:nvSpPr>
            <p:spPr bwMode="auto">
              <a:xfrm>
                <a:off x="5110163" y="1347788"/>
                <a:ext cx="22225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6" name="ïṣliďé"/>
              <p:cNvSpPr>
                <a:spLocks/>
              </p:cNvSpPr>
              <p:nvPr/>
            </p:nvSpPr>
            <p:spPr bwMode="auto">
              <a:xfrm>
                <a:off x="5110163" y="1347788"/>
                <a:ext cx="22225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" name="iṡliďê"/>
              <p:cNvSpPr>
                <a:spLocks/>
              </p:cNvSpPr>
              <p:nvPr/>
            </p:nvSpPr>
            <p:spPr bwMode="auto">
              <a:xfrm>
                <a:off x="5110163" y="1406526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8" name="ï$1ïḓé"/>
              <p:cNvSpPr>
                <a:spLocks/>
              </p:cNvSpPr>
              <p:nvPr/>
            </p:nvSpPr>
            <p:spPr bwMode="auto">
              <a:xfrm>
                <a:off x="5110163" y="1406526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9" name="í$ľîḋé"/>
              <p:cNvSpPr>
                <a:spLocks/>
              </p:cNvSpPr>
              <p:nvPr/>
            </p:nvSpPr>
            <p:spPr bwMode="auto">
              <a:xfrm>
                <a:off x="5110163" y="1465263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0" name="îšľîḍê"/>
              <p:cNvSpPr>
                <a:spLocks/>
              </p:cNvSpPr>
              <p:nvPr/>
            </p:nvSpPr>
            <p:spPr bwMode="auto">
              <a:xfrm>
                <a:off x="5110163" y="1465263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1" name="îṡ1îďé"/>
              <p:cNvSpPr>
                <a:spLocks/>
              </p:cNvSpPr>
              <p:nvPr/>
            </p:nvSpPr>
            <p:spPr bwMode="auto">
              <a:xfrm>
                <a:off x="5110163" y="1524001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2" name="işľîdè"/>
              <p:cNvSpPr>
                <a:spLocks/>
              </p:cNvSpPr>
              <p:nvPr/>
            </p:nvSpPr>
            <p:spPr bwMode="auto">
              <a:xfrm>
                <a:off x="5110163" y="1524001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3" name="iṣļiḓê"/>
              <p:cNvSpPr>
                <a:spLocks/>
              </p:cNvSpPr>
              <p:nvPr/>
            </p:nvSpPr>
            <p:spPr bwMode="auto">
              <a:xfrm>
                <a:off x="539591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4" name="îšlïďê"/>
              <p:cNvSpPr>
                <a:spLocks/>
              </p:cNvSpPr>
              <p:nvPr/>
            </p:nvSpPr>
            <p:spPr bwMode="auto">
              <a:xfrm>
                <a:off x="539591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5" name="iśľîḍê"/>
              <p:cNvSpPr>
                <a:spLocks/>
              </p:cNvSpPr>
              <p:nvPr/>
            </p:nvSpPr>
            <p:spPr bwMode="auto">
              <a:xfrm>
                <a:off x="545465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6" name="íṥḻíḑé"/>
              <p:cNvSpPr>
                <a:spLocks/>
              </p:cNvSpPr>
              <p:nvPr/>
            </p:nvSpPr>
            <p:spPr bwMode="auto">
              <a:xfrm>
                <a:off x="545465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7" name="îślîḓê"/>
              <p:cNvSpPr>
                <a:spLocks/>
              </p:cNvSpPr>
              <p:nvPr/>
            </p:nvSpPr>
            <p:spPr bwMode="auto">
              <a:xfrm>
                <a:off x="5337176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8" name="íṧ1iḑé"/>
              <p:cNvSpPr>
                <a:spLocks/>
              </p:cNvSpPr>
              <p:nvPr/>
            </p:nvSpPr>
            <p:spPr bwMode="auto">
              <a:xfrm>
                <a:off x="5337176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9" name="iṣlíďé"/>
              <p:cNvSpPr>
                <a:spLocks/>
              </p:cNvSpPr>
              <p:nvPr/>
            </p:nvSpPr>
            <p:spPr bwMode="auto">
              <a:xfrm>
                <a:off x="5278438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0" name="îṣľiḍé"/>
              <p:cNvSpPr>
                <a:spLocks/>
              </p:cNvSpPr>
              <p:nvPr/>
            </p:nvSpPr>
            <p:spPr bwMode="auto">
              <a:xfrm>
                <a:off x="5278438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1" name="iṥļíḋé"/>
              <p:cNvSpPr>
                <a:spLocks/>
              </p:cNvSpPr>
              <p:nvPr/>
            </p:nvSpPr>
            <p:spPr bwMode="auto">
              <a:xfrm>
                <a:off x="521970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2" name="íŝ1iḍè"/>
              <p:cNvSpPr>
                <a:spLocks/>
              </p:cNvSpPr>
              <p:nvPr/>
            </p:nvSpPr>
            <p:spPr bwMode="auto">
              <a:xfrm>
                <a:off x="521970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3" name="ïS1îḑe"/>
              <p:cNvSpPr>
                <a:spLocks/>
              </p:cNvSpPr>
              <p:nvPr/>
            </p:nvSpPr>
            <p:spPr bwMode="auto">
              <a:xfrm>
                <a:off x="516096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4" name="îsḷïḑê"/>
              <p:cNvSpPr>
                <a:spLocks/>
              </p:cNvSpPr>
              <p:nvPr/>
            </p:nvSpPr>
            <p:spPr bwMode="auto">
              <a:xfrm>
                <a:off x="516096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5" name="ïšļíḓê"/>
              <p:cNvSpPr>
                <a:spLocks/>
              </p:cNvSpPr>
              <p:nvPr/>
            </p:nvSpPr>
            <p:spPr bwMode="auto">
              <a:xfrm>
                <a:off x="5410201" y="1271588"/>
                <a:ext cx="68263" cy="6350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5" y="0"/>
                  </a:cxn>
                  <a:cxn ang="0">
                    <a:pos x="43" y="40"/>
                  </a:cxn>
                  <a:cxn ang="0">
                    <a:pos x="0" y="23"/>
                  </a:cxn>
                </a:cxnLst>
                <a:rect l="0" t="0" r="r" b="b"/>
                <a:pathLst>
                  <a:path w="43" h="40">
                    <a:moveTo>
                      <a:pt x="0" y="23"/>
                    </a:moveTo>
                    <a:lnTo>
                      <a:pt x="35" y="0"/>
                    </a:lnTo>
                    <a:lnTo>
                      <a:pt x="43" y="4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6" name="iṩḷíḋe"/>
              <p:cNvSpPr>
                <a:spLocks/>
              </p:cNvSpPr>
              <p:nvPr/>
            </p:nvSpPr>
            <p:spPr bwMode="auto">
              <a:xfrm>
                <a:off x="5410201" y="1271588"/>
                <a:ext cx="68263" cy="6350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5" y="0"/>
                  </a:cxn>
                  <a:cxn ang="0">
                    <a:pos x="43" y="40"/>
                  </a:cxn>
                  <a:cxn ang="0">
                    <a:pos x="0" y="23"/>
                  </a:cxn>
                </a:cxnLst>
                <a:rect l="0" t="0" r="r" b="b"/>
                <a:pathLst>
                  <a:path w="43" h="40">
                    <a:moveTo>
                      <a:pt x="0" y="23"/>
                    </a:moveTo>
                    <a:lnTo>
                      <a:pt x="35" y="0"/>
                    </a:lnTo>
                    <a:lnTo>
                      <a:pt x="43" y="40"/>
                    </a:lnTo>
                    <a:lnTo>
                      <a:pt x="0" y="23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0" name="íSļîḑê"/>
            <p:cNvSpPr>
              <a:spLocks/>
            </p:cNvSpPr>
            <p:nvPr/>
          </p:nvSpPr>
          <p:spPr bwMode="auto">
            <a:xfrm>
              <a:off x="5375487" y="4124515"/>
              <a:ext cx="463551" cy="433917"/>
            </a:xfrm>
            <a:custGeom>
              <a:avLst/>
              <a:gdLst/>
              <a:ahLst/>
              <a:cxnLst>
                <a:cxn ang="0">
                  <a:pos x="87" y="43"/>
                </a:cxn>
                <a:cxn ang="0">
                  <a:pos x="75" y="28"/>
                </a:cxn>
                <a:cxn ang="0">
                  <a:pos x="60" y="14"/>
                </a:cxn>
                <a:cxn ang="0">
                  <a:pos x="41" y="19"/>
                </a:cxn>
                <a:cxn ang="0">
                  <a:pos x="23" y="26"/>
                </a:cxn>
                <a:cxn ang="0">
                  <a:pos x="6" y="36"/>
                </a:cxn>
                <a:cxn ang="0">
                  <a:pos x="6" y="56"/>
                </a:cxn>
                <a:cxn ang="0">
                  <a:pos x="8" y="76"/>
                </a:cxn>
                <a:cxn ang="0">
                  <a:pos x="14" y="95"/>
                </a:cxn>
                <a:cxn ang="0">
                  <a:pos x="33" y="100"/>
                </a:cxn>
                <a:cxn ang="0">
                  <a:pos x="52" y="103"/>
                </a:cxn>
                <a:cxn ang="0">
                  <a:pos x="72" y="102"/>
                </a:cxn>
                <a:cxn ang="0">
                  <a:pos x="82" y="85"/>
                </a:cxn>
                <a:cxn ang="0">
                  <a:pos x="90" y="67"/>
                </a:cxn>
                <a:cxn ang="0">
                  <a:pos x="53" y="99"/>
                </a:cxn>
                <a:cxn ang="0">
                  <a:pos x="40" y="74"/>
                </a:cxn>
                <a:cxn ang="0">
                  <a:pos x="12" y="76"/>
                </a:cxn>
                <a:cxn ang="0">
                  <a:pos x="40" y="47"/>
                </a:cxn>
                <a:cxn ang="0">
                  <a:pos x="53" y="22"/>
                </a:cxn>
                <a:cxn ang="0">
                  <a:pos x="43" y="71"/>
                </a:cxn>
                <a:cxn ang="0">
                  <a:pos x="37" y="60"/>
                </a:cxn>
                <a:cxn ang="0">
                  <a:pos x="55" y="48"/>
                </a:cxn>
                <a:cxn ang="0">
                  <a:pos x="54" y="70"/>
                </a:cxn>
                <a:cxn ang="0">
                  <a:pos x="84" y="76"/>
                </a:cxn>
                <a:cxn ang="0">
                  <a:pos x="48" y="49"/>
                </a:cxn>
                <a:cxn ang="0">
                  <a:pos x="48" y="67"/>
                </a:cxn>
                <a:cxn ang="0">
                  <a:pos x="113" y="12"/>
                </a:cxn>
                <a:cxn ang="0">
                  <a:pos x="111" y="5"/>
                </a:cxn>
                <a:cxn ang="0">
                  <a:pos x="104" y="3"/>
                </a:cxn>
                <a:cxn ang="0">
                  <a:pos x="97" y="2"/>
                </a:cxn>
                <a:cxn ang="0">
                  <a:pos x="90" y="2"/>
                </a:cxn>
                <a:cxn ang="0">
                  <a:pos x="86" y="8"/>
                </a:cxn>
                <a:cxn ang="0">
                  <a:pos x="84" y="15"/>
                </a:cxn>
                <a:cxn ang="0">
                  <a:pos x="82" y="22"/>
                </a:cxn>
                <a:cxn ang="0">
                  <a:pos x="87" y="27"/>
                </a:cxn>
                <a:cxn ang="0">
                  <a:pos x="93" y="32"/>
                </a:cxn>
                <a:cxn ang="0">
                  <a:pos x="99" y="35"/>
                </a:cxn>
                <a:cxn ang="0">
                  <a:pos x="105" y="32"/>
                </a:cxn>
                <a:cxn ang="0">
                  <a:pos x="111" y="27"/>
                </a:cxn>
                <a:cxn ang="0">
                  <a:pos x="116" y="22"/>
                </a:cxn>
                <a:cxn ang="0">
                  <a:pos x="101" y="32"/>
                </a:cxn>
                <a:cxn ang="0">
                  <a:pos x="96" y="22"/>
                </a:cxn>
                <a:cxn ang="0">
                  <a:pos x="93" y="18"/>
                </a:cxn>
                <a:cxn ang="0">
                  <a:pos x="96" y="13"/>
                </a:cxn>
                <a:cxn ang="0">
                  <a:pos x="101" y="3"/>
                </a:cxn>
                <a:cxn ang="0">
                  <a:pos x="97" y="21"/>
                </a:cxn>
                <a:cxn ang="0">
                  <a:pos x="95" y="17"/>
                </a:cxn>
                <a:cxn ang="0">
                  <a:pos x="102" y="13"/>
                </a:cxn>
                <a:cxn ang="0">
                  <a:pos x="101" y="21"/>
                </a:cxn>
                <a:cxn ang="0">
                  <a:pos x="112" y="23"/>
                </a:cxn>
                <a:cxn ang="0">
                  <a:pos x="99" y="13"/>
                </a:cxn>
                <a:cxn ang="0">
                  <a:pos x="99" y="20"/>
                </a:cxn>
              </a:cxnLst>
              <a:rect l="0" t="0" r="r" b="b"/>
              <a:pathLst>
                <a:path w="117" h="109">
                  <a:moveTo>
                    <a:pt x="90" y="56"/>
                  </a:moveTo>
                  <a:cubicBezTo>
                    <a:pt x="90" y="55"/>
                    <a:pt x="90" y="55"/>
                    <a:pt x="90" y="54"/>
                  </a:cubicBezTo>
                  <a:cubicBezTo>
                    <a:pt x="92" y="53"/>
                    <a:pt x="95" y="49"/>
                    <a:pt x="95" y="48"/>
                  </a:cubicBezTo>
                  <a:cubicBezTo>
                    <a:pt x="94" y="47"/>
                    <a:pt x="90" y="45"/>
                    <a:pt x="88" y="46"/>
                  </a:cubicBezTo>
                  <a:cubicBezTo>
                    <a:pt x="87" y="45"/>
                    <a:pt x="87" y="44"/>
                    <a:pt x="87" y="43"/>
                  </a:cubicBezTo>
                  <a:cubicBezTo>
                    <a:pt x="88" y="42"/>
                    <a:pt x="90" y="37"/>
                    <a:pt x="90" y="36"/>
                  </a:cubicBezTo>
                  <a:cubicBezTo>
                    <a:pt x="89" y="35"/>
                    <a:pt x="84" y="35"/>
                    <a:pt x="82" y="36"/>
                  </a:cubicBezTo>
                  <a:cubicBezTo>
                    <a:pt x="82" y="35"/>
                    <a:pt x="81" y="34"/>
                    <a:pt x="81" y="34"/>
                  </a:cubicBezTo>
                  <a:cubicBezTo>
                    <a:pt x="82" y="32"/>
                    <a:pt x="83" y="27"/>
                    <a:pt x="82" y="26"/>
                  </a:cubicBezTo>
                  <a:cubicBezTo>
                    <a:pt x="81" y="26"/>
                    <a:pt x="76" y="26"/>
                    <a:pt x="75" y="28"/>
                  </a:cubicBezTo>
                  <a:cubicBezTo>
                    <a:pt x="74" y="27"/>
                    <a:pt x="73" y="27"/>
                    <a:pt x="73" y="26"/>
                  </a:cubicBezTo>
                  <a:cubicBezTo>
                    <a:pt x="74" y="24"/>
                    <a:pt x="73" y="19"/>
                    <a:pt x="72" y="19"/>
                  </a:cubicBezTo>
                  <a:cubicBezTo>
                    <a:pt x="71" y="18"/>
                    <a:pt x="67" y="20"/>
                    <a:pt x="65" y="22"/>
                  </a:cubicBezTo>
                  <a:cubicBezTo>
                    <a:pt x="65" y="22"/>
                    <a:pt x="64" y="21"/>
                    <a:pt x="63" y="21"/>
                  </a:cubicBezTo>
                  <a:cubicBezTo>
                    <a:pt x="63" y="19"/>
                    <a:pt x="61" y="14"/>
                    <a:pt x="60" y="14"/>
                  </a:cubicBezTo>
                  <a:cubicBezTo>
                    <a:pt x="59" y="14"/>
                    <a:pt x="55" y="17"/>
                    <a:pt x="55" y="19"/>
                  </a:cubicBezTo>
                  <a:cubicBezTo>
                    <a:pt x="54" y="19"/>
                    <a:pt x="53" y="18"/>
                    <a:pt x="52" y="18"/>
                  </a:cubicBezTo>
                  <a:cubicBezTo>
                    <a:pt x="52" y="16"/>
                    <a:pt x="49" y="12"/>
                    <a:pt x="48" y="12"/>
                  </a:cubicBezTo>
                  <a:cubicBezTo>
                    <a:pt x="47" y="12"/>
                    <a:pt x="44" y="16"/>
                    <a:pt x="44" y="18"/>
                  </a:cubicBezTo>
                  <a:cubicBezTo>
                    <a:pt x="43" y="18"/>
                    <a:pt x="42" y="19"/>
                    <a:pt x="41" y="19"/>
                  </a:cubicBezTo>
                  <a:cubicBezTo>
                    <a:pt x="40" y="17"/>
                    <a:pt x="37" y="14"/>
                    <a:pt x="35" y="14"/>
                  </a:cubicBezTo>
                  <a:cubicBezTo>
                    <a:pt x="34" y="14"/>
                    <a:pt x="32" y="19"/>
                    <a:pt x="33" y="21"/>
                  </a:cubicBezTo>
                  <a:cubicBezTo>
                    <a:pt x="32" y="21"/>
                    <a:pt x="31" y="22"/>
                    <a:pt x="31" y="22"/>
                  </a:cubicBezTo>
                  <a:cubicBezTo>
                    <a:pt x="29" y="20"/>
                    <a:pt x="25" y="18"/>
                    <a:pt x="24" y="19"/>
                  </a:cubicBezTo>
                  <a:cubicBezTo>
                    <a:pt x="23" y="19"/>
                    <a:pt x="22" y="24"/>
                    <a:pt x="23" y="26"/>
                  </a:cubicBezTo>
                  <a:cubicBezTo>
                    <a:pt x="22" y="27"/>
                    <a:pt x="22" y="27"/>
                    <a:pt x="21" y="28"/>
                  </a:cubicBezTo>
                  <a:cubicBezTo>
                    <a:pt x="19" y="26"/>
                    <a:pt x="15" y="26"/>
                    <a:pt x="14" y="26"/>
                  </a:cubicBezTo>
                  <a:cubicBezTo>
                    <a:pt x="13" y="27"/>
                    <a:pt x="14" y="32"/>
                    <a:pt x="15" y="34"/>
                  </a:cubicBezTo>
                  <a:cubicBezTo>
                    <a:pt x="15" y="34"/>
                    <a:pt x="14" y="35"/>
                    <a:pt x="14" y="36"/>
                  </a:cubicBezTo>
                  <a:cubicBezTo>
                    <a:pt x="12" y="35"/>
                    <a:pt x="7" y="35"/>
                    <a:pt x="6" y="36"/>
                  </a:cubicBezTo>
                  <a:cubicBezTo>
                    <a:pt x="6" y="37"/>
                    <a:pt x="7" y="42"/>
                    <a:pt x="9" y="43"/>
                  </a:cubicBezTo>
                  <a:cubicBezTo>
                    <a:pt x="9" y="44"/>
                    <a:pt x="9" y="45"/>
                    <a:pt x="8" y="46"/>
                  </a:cubicBezTo>
                  <a:cubicBezTo>
                    <a:pt x="6" y="45"/>
                    <a:pt x="2" y="47"/>
                    <a:pt x="1" y="48"/>
                  </a:cubicBezTo>
                  <a:cubicBezTo>
                    <a:pt x="1" y="49"/>
                    <a:pt x="4" y="53"/>
                    <a:pt x="6" y="54"/>
                  </a:cubicBezTo>
                  <a:cubicBezTo>
                    <a:pt x="6" y="55"/>
                    <a:pt x="6" y="55"/>
                    <a:pt x="6" y="56"/>
                  </a:cubicBezTo>
                  <a:cubicBezTo>
                    <a:pt x="4" y="56"/>
                    <a:pt x="0" y="59"/>
                    <a:pt x="0" y="61"/>
                  </a:cubicBezTo>
                  <a:cubicBezTo>
                    <a:pt x="0" y="62"/>
                    <a:pt x="4" y="65"/>
                    <a:pt x="6" y="65"/>
                  </a:cubicBezTo>
                  <a:cubicBezTo>
                    <a:pt x="6" y="66"/>
                    <a:pt x="6" y="67"/>
                    <a:pt x="6" y="67"/>
                  </a:cubicBezTo>
                  <a:cubicBezTo>
                    <a:pt x="4" y="68"/>
                    <a:pt x="1" y="72"/>
                    <a:pt x="1" y="73"/>
                  </a:cubicBezTo>
                  <a:cubicBezTo>
                    <a:pt x="2" y="74"/>
                    <a:pt x="6" y="76"/>
                    <a:pt x="8" y="76"/>
                  </a:cubicBezTo>
                  <a:cubicBezTo>
                    <a:pt x="9" y="76"/>
                    <a:pt x="9" y="77"/>
                    <a:pt x="9" y="78"/>
                  </a:cubicBezTo>
                  <a:cubicBezTo>
                    <a:pt x="7" y="79"/>
                    <a:pt x="6" y="84"/>
                    <a:pt x="6" y="85"/>
                  </a:cubicBezTo>
                  <a:cubicBezTo>
                    <a:pt x="7" y="86"/>
                    <a:pt x="12" y="86"/>
                    <a:pt x="14" y="85"/>
                  </a:cubicBezTo>
                  <a:cubicBezTo>
                    <a:pt x="14" y="86"/>
                    <a:pt x="15" y="87"/>
                    <a:pt x="15" y="87"/>
                  </a:cubicBezTo>
                  <a:cubicBezTo>
                    <a:pt x="14" y="89"/>
                    <a:pt x="13" y="94"/>
                    <a:pt x="14" y="95"/>
                  </a:cubicBezTo>
                  <a:cubicBezTo>
                    <a:pt x="15" y="96"/>
                    <a:pt x="20" y="95"/>
                    <a:pt x="21" y="93"/>
                  </a:cubicBezTo>
                  <a:cubicBezTo>
                    <a:pt x="22" y="94"/>
                    <a:pt x="22" y="95"/>
                    <a:pt x="23" y="95"/>
                  </a:cubicBezTo>
                  <a:cubicBezTo>
                    <a:pt x="22" y="97"/>
                    <a:pt x="23" y="102"/>
                    <a:pt x="24" y="102"/>
                  </a:cubicBezTo>
                  <a:cubicBezTo>
                    <a:pt x="25" y="103"/>
                    <a:pt x="29" y="101"/>
                    <a:pt x="31" y="99"/>
                  </a:cubicBezTo>
                  <a:cubicBezTo>
                    <a:pt x="31" y="100"/>
                    <a:pt x="32" y="100"/>
                    <a:pt x="33" y="100"/>
                  </a:cubicBezTo>
                  <a:cubicBezTo>
                    <a:pt x="32" y="102"/>
                    <a:pt x="34" y="107"/>
                    <a:pt x="35" y="107"/>
                  </a:cubicBezTo>
                  <a:cubicBezTo>
                    <a:pt x="37" y="108"/>
                    <a:pt x="40" y="105"/>
                    <a:pt x="41" y="102"/>
                  </a:cubicBezTo>
                  <a:cubicBezTo>
                    <a:pt x="42" y="103"/>
                    <a:pt x="43" y="103"/>
                    <a:pt x="44" y="103"/>
                  </a:cubicBezTo>
                  <a:cubicBezTo>
                    <a:pt x="44" y="105"/>
                    <a:pt x="47" y="109"/>
                    <a:pt x="48" y="109"/>
                  </a:cubicBezTo>
                  <a:cubicBezTo>
                    <a:pt x="49" y="109"/>
                    <a:pt x="52" y="105"/>
                    <a:pt x="52" y="103"/>
                  </a:cubicBezTo>
                  <a:cubicBezTo>
                    <a:pt x="53" y="103"/>
                    <a:pt x="54" y="103"/>
                    <a:pt x="55" y="103"/>
                  </a:cubicBezTo>
                  <a:cubicBezTo>
                    <a:pt x="55" y="105"/>
                    <a:pt x="59" y="108"/>
                    <a:pt x="60" y="107"/>
                  </a:cubicBezTo>
                  <a:cubicBezTo>
                    <a:pt x="61" y="107"/>
                    <a:pt x="63" y="102"/>
                    <a:pt x="63" y="100"/>
                  </a:cubicBezTo>
                  <a:cubicBezTo>
                    <a:pt x="64" y="100"/>
                    <a:pt x="65" y="100"/>
                    <a:pt x="65" y="99"/>
                  </a:cubicBezTo>
                  <a:cubicBezTo>
                    <a:pt x="67" y="101"/>
                    <a:pt x="71" y="103"/>
                    <a:pt x="72" y="102"/>
                  </a:cubicBezTo>
                  <a:cubicBezTo>
                    <a:pt x="73" y="102"/>
                    <a:pt x="74" y="97"/>
                    <a:pt x="73" y="95"/>
                  </a:cubicBezTo>
                  <a:cubicBezTo>
                    <a:pt x="73" y="95"/>
                    <a:pt x="74" y="94"/>
                    <a:pt x="75" y="93"/>
                  </a:cubicBezTo>
                  <a:cubicBezTo>
                    <a:pt x="76" y="95"/>
                    <a:pt x="81" y="96"/>
                    <a:pt x="82" y="95"/>
                  </a:cubicBezTo>
                  <a:cubicBezTo>
                    <a:pt x="83" y="94"/>
                    <a:pt x="82" y="89"/>
                    <a:pt x="81" y="87"/>
                  </a:cubicBezTo>
                  <a:cubicBezTo>
                    <a:pt x="81" y="87"/>
                    <a:pt x="82" y="86"/>
                    <a:pt x="82" y="85"/>
                  </a:cubicBezTo>
                  <a:cubicBezTo>
                    <a:pt x="84" y="86"/>
                    <a:pt x="89" y="86"/>
                    <a:pt x="90" y="85"/>
                  </a:cubicBezTo>
                  <a:cubicBezTo>
                    <a:pt x="90" y="84"/>
                    <a:pt x="88" y="79"/>
                    <a:pt x="87" y="78"/>
                  </a:cubicBezTo>
                  <a:cubicBezTo>
                    <a:pt x="87" y="77"/>
                    <a:pt x="87" y="76"/>
                    <a:pt x="88" y="76"/>
                  </a:cubicBezTo>
                  <a:cubicBezTo>
                    <a:pt x="90" y="76"/>
                    <a:pt x="94" y="74"/>
                    <a:pt x="95" y="73"/>
                  </a:cubicBezTo>
                  <a:cubicBezTo>
                    <a:pt x="95" y="72"/>
                    <a:pt x="92" y="68"/>
                    <a:pt x="90" y="67"/>
                  </a:cubicBezTo>
                  <a:cubicBezTo>
                    <a:pt x="90" y="67"/>
                    <a:pt x="90" y="66"/>
                    <a:pt x="90" y="65"/>
                  </a:cubicBezTo>
                  <a:cubicBezTo>
                    <a:pt x="92" y="65"/>
                    <a:pt x="96" y="62"/>
                    <a:pt x="96" y="61"/>
                  </a:cubicBezTo>
                  <a:cubicBezTo>
                    <a:pt x="96" y="59"/>
                    <a:pt x="92" y="56"/>
                    <a:pt x="90" y="56"/>
                  </a:cubicBezTo>
                  <a:close/>
                  <a:moveTo>
                    <a:pt x="58" y="98"/>
                  </a:moveTo>
                  <a:cubicBezTo>
                    <a:pt x="56" y="99"/>
                    <a:pt x="55" y="99"/>
                    <a:pt x="53" y="99"/>
                  </a:cubicBezTo>
                  <a:cubicBezTo>
                    <a:pt x="54" y="91"/>
                    <a:pt x="59" y="80"/>
                    <a:pt x="56" y="74"/>
                  </a:cubicBezTo>
                  <a:cubicBezTo>
                    <a:pt x="60" y="80"/>
                    <a:pt x="71" y="81"/>
                    <a:pt x="79" y="84"/>
                  </a:cubicBezTo>
                  <a:cubicBezTo>
                    <a:pt x="74" y="91"/>
                    <a:pt x="67" y="96"/>
                    <a:pt x="58" y="98"/>
                  </a:cubicBezTo>
                  <a:close/>
                  <a:moveTo>
                    <a:pt x="17" y="84"/>
                  </a:moveTo>
                  <a:cubicBezTo>
                    <a:pt x="24" y="81"/>
                    <a:pt x="36" y="80"/>
                    <a:pt x="40" y="74"/>
                  </a:cubicBezTo>
                  <a:cubicBezTo>
                    <a:pt x="37" y="80"/>
                    <a:pt x="42" y="91"/>
                    <a:pt x="43" y="99"/>
                  </a:cubicBezTo>
                  <a:cubicBezTo>
                    <a:pt x="33" y="98"/>
                    <a:pt x="23" y="93"/>
                    <a:pt x="17" y="84"/>
                  </a:cubicBezTo>
                  <a:close/>
                  <a:moveTo>
                    <a:pt x="12" y="45"/>
                  </a:moveTo>
                  <a:cubicBezTo>
                    <a:pt x="19" y="50"/>
                    <a:pt x="26" y="60"/>
                    <a:pt x="32" y="61"/>
                  </a:cubicBezTo>
                  <a:cubicBezTo>
                    <a:pt x="26" y="61"/>
                    <a:pt x="19" y="71"/>
                    <a:pt x="12" y="76"/>
                  </a:cubicBezTo>
                  <a:cubicBezTo>
                    <a:pt x="11" y="74"/>
                    <a:pt x="11" y="72"/>
                    <a:pt x="10" y="71"/>
                  </a:cubicBezTo>
                  <a:cubicBezTo>
                    <a:pt x="8" y="62"/>
                    <a:pt x="9" y="53"/>
                    <a:pt x="12" y="45"/>
                  </a:cubicBezTo>
                  <a:close/>
                  <a:moveTo>
                    <a:pt x="38" y="23"/>
                  </a:moveTo>
                  <a:cubicBezTo>
                    <a:pt x="40" y="22"/>
                    <a:pt x="41" y="22"/>
                    <a:pt x="43" y="22"/>
                  </a:cubicBezTo>
                  <a:cubicBezTo>
                    <a:pt x="42" y="30"/>
                    <a:pt x="37" y="41"/>
                    <a:pt x="40" y="47"/>
                  </a:cubicBezTo>
                  <a:cubicBezTo>
                    <a:pt x="36" y="41"/>
                    <a:pt x="24" y="40"/>
                    <a:pt x="17" y="37"/>
                  </a:cubicBezTo>
                  <a:cubicBezTo>
                    <a:pt x="22" y="30"/>
                    <a:pt x="29" y="25"/>
                    <a:pt x="38" y="23"/>
                  </a:cubicBezTo>
                  <a:close/>
                  <a:moveTo>
                    <a:pt x="79" y="37"/>
                  </a:moveTo>
                  <a:cubicBezTo>
                    <a:pt x="71" y="40"/>
                    <a:pt x="60" y="41"/>
                    <a:pt x="56" y="47"/>
                  </a:cubicBezTo>
                  <a:cubicBezTo>
                    <a:pt x="59" y="41"/>
                    <a:pt x="54" y="30"/>
                    <a:pt x="53" y="22"/>
                  </a:cubicBezTo>
                  <a:cubicBezTo>
                    <a:pt x="63" y="23"/>
                    <a:pt x="73" y="29"/>
                    <a:pt x="79" y="37"/>
                  </a:cubicBezTo>
                  <a:close/>
                  <a:moveTo>
                    <a:pt x="54" y="70"/>
                  </a:moveTo>
                  <a:cubicBezTo>
                    <a:pt x="54" y="71"/>
                    <a:pt x="55" y="72"/>
                    <a:pt x="55" y="73"/>
                  </a:cubicBezTo>
                  <a:cubicBezTo>
                    <a:pt x="55" y="72"/>
                    <a:pt x="54" y="71"/>
                    <a:pt x="53" y="71"/>
                  </a:cubicBezTo>
                  <a:cubicBezTo>
                    <a:pt x="51" y="74"/>
                    <a:pt x="45" y="74"/>
                    <a:pt x="43" y="71"/>
                  </a:cubicBezTo>
                  <a:cubicBezTo>
                    <a:pt x="42" y="71"/>
                    <a:pt x="41" y="72"/>
                    <a:pt x="41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37" y="70"/>
                    <a:pt x="35" y="65"/>
                    <a:pt x="37" y="62"/>
                  </a:cubicBezTo>
                  <a:cubicBezTo>
                    <a:pt x="36" y="61"/>
                    <a:pt x="35" y="61"/>
                    <a:pt x="34" y="61"/>
                  </a:cubicBezTo>
                  <a:cubicBezTo>
                    <a:pt x="35" y="61"/>
                    <a:pt x="36" y="60"/>
                    <a:pt x="37" y="60"/>
                  </a:cubicBezTo>
                  <a:cubicBezTo>
                    <a:pt x="35" y="56"/>
                    <a:pt x="37" y="51"/>
                    <a:pt x="42" y="51"/>
                  </a:cubicBezTo>
                  <a:cubicBezTo>
                    <a:pt x="41" y="50"/>
                    <a:pt x="41" y="49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5" y="47"/>
                    <a:pt x="51" y="47"/>
                    <a:pt x="53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9"/>
                    <a:pt x="54" y="50"/>
                    <a:pt x="54" y="51"/>
                  </a:cubicBezTo>
                  <a:cubicBezTo>
                    <a:pt x="59" y="51"/>
                    <a:pt x="61" y="56"/>
                    <a:pt x="59" y="60"/>
                  </a:cubicBezTo>
                  <a:cubicBezTo>
                    <a:pt x="60" y="60"/>
                    <a:pt x="61" y="61"/>
                    <a:pt x="62" y="61"/>
                  </a:cubicBezTo>
                  <a:cubicBezTo>
                    <a:pt x="61" y="61"/>
                    <a:pt x="60" y="61"/>
                    <a:pt x="59" y="62"/>
                  </a:cubicBezTo>
                  <a:cubicBezTo>
                    <a:pt x="61" y="65"/>
                    <a:pt x="59" y="70"/>
                    <a:pt x="54" y="70"/>
                  </a:cubicBezTo>
                  <a:close/>
                  <a:moveTo>
                    <a:pt x="84" y="76"/>
                  </a:moveTo>
                  <a:cubicBezTo>
                    <a:pt x="77" y="71"/>
                    <a:pt x="70" y="61"/>
                    <a:pt x="63" y="61"/>
                  </a:cubicBezTo>
                  <a:cubicBezTo>
                    <a:pt x="70" y="60"/>
                    <a:pt x="77" y="50"/>
                    <a:pt x="84" y="45"/>
                  </a:cubicBezTo>
                  <a:cubicBezTo>
                    <a:pt x="85" y="47"/>
                    <a:pt x="85" y="49"/>
                    <a:pt x="86" y="50"/>
                  </a:cubicBezTo>
                  <a:cubicBezTo>
                    <a:pt x="88" y="59"/>
                    <a:pt x="87" y="68"/>
                    <a:pt x="84" y="76"/>
                  </a:cubicBezTo>
                  <a:close/>
                  <a:moveTo>
                    <a:pt x="48" y="49"/>
                  </a:moveTo>
                  <a:cubicBezTo>
                    <a:pt x="42" y="49"/>
                    <a:pt x="37" y="54"/>
                    <a:pt x="37" y="61"/>
                  </a:cubicBezTo>
                  <a:cubicBezTo>
                    <a:pt x="37" y="67"/>
                    <a:pt x="42" y="72"/>
                    <a:pt x="48" y="72"/>
                  </a:cubicBezTo>
                  <a:cubicBezTo>
                    <a:pt x="54" y="72"/>
                    <a:pt x="59" y="67"/>
                    <a:pt x="59" y="61"/>
                  </a:cubicBezTo>
                  <a:cubicBezTo>
                    <a:pt x="59" y="54"/>
                    <a:pt x="54" y="49"/>
                    <a:pt x="48" y="49"/>
                  </a:cubicBezTo>
                  <a:close/>
                  <a:moveTo>
                    <a:pt x="48" y="67"/>
                  </a:moveTo>
                  <a:cubicBezTo>
                    <a:pt x="44" y="67"/>
                    <a:pt x="42" y="64"/>
                    <a:pt x="42" y="61"/>
                  </a:cubicBezTo>
                  <a:cubicBezTo>
                    <a:pt x="42" y="57"/>
                    <a:pt x="44" y="54"/>
                    <a:pt x="48" y="54"/>
                  </a:cubicBezTo>
                  <a:cubicBezTo>
                    <a:pt x="51" y="54"/>
                    <a:pt x="54" y="57"/>
                    <a:pt x="54" y="61"/>
                  </a:cubicBezTo>
                  <a:cubicBezTo>
                    <a:pt x="54" y="64"/>
                    <a:pt x="51" y="67"/>
                    <a:pt x="48" y="67"/>
                  </a:cubicBezTo>
                  <a:close/>
                  <a:moveTo>
                    <a:pt x="117" y="18"/>
                  </a:moveTo>
                  <a:cubicBezTo>
                    <a:pt x="117" y="17"/>
                    <a:pt x="115" y="16"/>
                    <a:pt x="114" y="16"/>
                  </a:cubicBezTo>
                  <a:cubicBezTo>
                    <a:pt x="114" y="16"/>
                    <a:pt x="114" y="15"/>
                    <a:pt x="114" y="15"/>
                  </a:cubicBezTo>
                  <a:cubicBezTo>
                    <a:pt x="115" y="15"/>
                    <a:pt x="116" y="13"/>
                    <a:pt x="116" y="13"/>
                  </a:cubicBezTo>
                  <a:cubicBezTo>
                    <a:pt x="116" y="13"/>
                    <a:pt x="114" y="12"/>
                    <a:pt x="113" y="12"/>
                  </a:cubicBezTo>
                  <a:cubicBezTo>
                    <a:pt x="113" y="12"/>
                    <a:pt x="113" y="11"/>
                    <a:pt x="113" y="11"/>
                  </a:cubicBezTo>
                  <a:cubicBezTo>
                    <a:pt x="114" y="11"/>
                    <a:pt x="114" y="9"/>
                    <a:pt x="114" y="9"/>
                  </a:cubicBezTo>
                  <a:cubicBezTo>
                    <a:pt x="114" y="8"/>
                    <a:pt x="112" y="8"/>
                    <a:pt x="1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7"/>
                    <a:pt x="112" y="5"/>
                    <a:pt x="111" y="5"/>
                  </a:cubicBezTo>
                  <a:cubicBezTo>
                    <a:pt x="111" y="5"/>
                    <a:pt x="109" y="5"/>
                    <a:pt x="109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8" y="2"/>
                    <a:pt x="108" y="2"/>
                  </a:cubicBezTo>
                  <a:cubicBezTo>
                    <a:pt x="107" y="2"/>
                    <a:pt x="106" y="3"/>
                    <a:pt x="105" y="3"/>
                  </a:cubicBezTo>
                  <a:cubicBezTo>
                    <a:pt x="105" y="3"/>
                    <a:pt x="105" y="3"/>
                    <a:pt x="104" y="3"/>
                  </a:cubicBezTo>
                  <a:cubicBezTo>
                    <a:pt x="105" y="2"/>
                    <a:pt x="104" y="1"/>
                    <a:pt x="103" y="0"/>
                  </a:cubicBezTo>
                  <a:cubicBezTo>
                    <a:pt x="103" y="0"/>
                    <a:pt x="102" y="1"/>
                    <a:pt x="101" y="2"/>
                  </a:cubicBezTo>
                  <a:cubicBezTo>
                    <a:pt x="101" y="2"/>
                    <a:pt x="101" y="2"/>
                    <a:pt x="100" y="2"/>
                  </a:cubicBezTo>
                  <a:cubicBezTo>
                    <a:pt x="100" y="1"/>
                    <a:pt x="99" y="0"/>
                    <a:pt x="99" y="0"/>
                  </a:cubicBezTo>
                  <a:cubicBezTo>
                    <a:pt x="98" y="0"/>
                    <a:pt x="97" y="1"/>
                    <a:pt x="97" y="2"/>
                  </a:cubicBezTo>
                  <a:cubicBezTo>
                    <a:pt x="97" y="2"/>
                    <a:pt x="97" y="2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ubicBezTo>
                    <a:pt x="94" y="1"/>
                    <a:pt x="93" y="2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2" y="3"/>
                    <a:pt x="90" y="2"/>
                    <a:pt x="90" y="2"/>
                  </a:cubicBezTo>
                  <a:cubicBezTo>
                    <a:pt x="90" y="2"/>
                    <a:pt x="89" y="4"/>
                    <a:pt x="90" y="5"/>
                  </a:cubicBezTo>
                  <a:cubicBezTo>
                    <a:pt x="90" y="5"/>
                    <a:pt x="89" y="5"/>
                    <a:pt x="89" y="6"/>
                  </a:cubicBezTo>
                  <a:cubicBezTo>
                    <a:pt x="88" y="5"/>
                    <a:pt x="87" y="5"/>
                    <a:pt x="86" y="5"/>
                  </a:cubicBezTo>
                  <a:cubicBezTo>
                    <a:pt x="86" y="5"/>
                    <a:pt x="86" y="7"/>
                    <a:pt x="87" y="8"/>
                  </a:cubicBezTo>
                  <a:cubicBezTo>
                    <a:pt x="87" y="8"/>
                    <a:pt x="86" y="8"/>
                    <a:pt x="86" y="8"/>
                  </a:cubicBezTo>
                  <a:cubicBezTo>
                    <a:pt x="86" y="8"/>
                    <a:pt x="84" y="8"/>
                    <a:pt x="84" y="9"/>
                  </a:cubicBezTo>
                  <a:cubicBezTo>
                    <a:pt x="83" y="9"/>
                    <a:pt x="84" y="11"/>
                    <a:pt x="85" y="11"/>
                  </a:cubicBezTo>
                  <a:cubicBezTo>
                    <a:pt x="85" y="11"/>
                    <a:pt x="84" y="12"/>
                    <a:pt x="84" y="12"/>
                  </a:cubicBezTo>
                  <a:cubicBezTo>
                    <a:pt x="84" y="12"/>
                    <a:pt x="82" y="13"/>
                    <a:pt x="82" y="13"/>
                  </a:cubicBezTo>
                  <a:cubicBezTo>
                    <a:pt x="82" y="13"/>
                    <a:pt x="83" y="15"/>
                    <a:pt x="84" y="15"/>
                  </a:cubicBezTo>
                  <a:cubicBezTo>
                    <a:pt x="83" y="15"/>
                    <a:pt x="83" y="16"/>
                    <a:pt x="83" y="16"/>
                  </a:cubicBezTo>
                  <a:cubicBezTo>
                    <a:pt x="83" y="16"/>
                    <a:pt x="81" y="17"/>
                    <a:pt x="81" y="18"/>
                  </a:cubicBezTo>
                  <a:cubicBezTo>
                    <a:pt x="81" y="18"/>
                    <a:pt x="83" y="19"/>
                    <a:pt x="83" y="19"/>
                  </a:cubicBezTo>
                  <a:cubicBezTo>
                    <a:pt x="83" y="19"/>
                    <a:pt x="83" y="20"/>
                    <a:pt x="84" y="20"/>
                  </a:cubicBezTo>
                  <a:cubicBezTo>
                    <a:pt x="83" y="20"/>
                    <a:pt x="82" y="22"/>
                    <a:pt x="82" y="22"/>
                  </a:cubicBezTo>
                  <a:cubicBezTo>
                    <a:pt x="82" y="23"/>
                    <a:pt x="84" y="23"/>
                    <a:pt x="84" y="23"/>
                  </a:cubicBezTo>
                  <a:cubicBezTo>
                    <a:pt x="84" y="23"/>
                    <a:pt x="85" y="24"/>
                    <a:pt x="85" y="24"/>
                  </a:cubicBezTo>
                  <a:cubicBezTo>
                    <a:pt x="84" y="24"/>
                    <a:pt x="83" y="26"/>
                    <a:pt x="84" y="26"/>
                  </a:cubicBezTo>
                  <a:cubicBezTo>
                    <a:pt x="84" y="27"/>
                    <a:pt x="86" y="27"/>
                    <a:pt x="86" y="27"/>
                  </a:cubicBezTo>
                  <a:cubicBezTo>
                    <a:pt x="86" y="27"/>
                    <a:pt x="87" y="27"/>
                    <a:pt x="87" y="27"/>
                  </a:cubicBezTo>
                  <a:cubicBezTo>
                    <a:pt x="86" y="28"/>
                    <a:pt x="86" y="30"/>
                    <a:pt x="86" y="30"/>
                  </a:cubicBezTo>
                  <a:cubicBezTo>
                    <a:pt x="87" y="30"/>
                    <a:pt x="88" y="30"/>
                    <a:pt x="89" y="30"/>
                  </a:cubicBezTo>
                  <a:cubicBezTo>
                    <a:pt x="89" y="30"/>
                    <a:pt x="90" y="30"/>
                    <a:pt x="90" y="30"/>
                  </a:cubicBezTo>
                  <a:cubicBezTo>
                    <a:pt x="89" y="31"/>
                    <a:pt x="90" y="33"/>
                    <a:pt x="90" y="33"/>
                  </a:cubicBezTo>
                  <a:cubicBezTo>
                    <a:pt x="90" y="33"/>
                    <a:pt x="92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3"/>
                    <a:pt x="94" y="35"/>
                    <a:pt x="94" y="35"/>
                  </a:cubicBezTo>
                  <a:cubicBezTo>
                    <a:pt x="95" y="35"/>
                    <a:pt x="96" y="34"/>
                    <a:pt x="96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4"/>
                    <a:pt x="98" y="35"/>
                    <a:pt x="99" y="35"/>
                  </a:cubicBezTo>
                  <a:cubicBezTo>
                    <a:pt x="99" y="35"/>
                    <a:pt x="100" y="34"/>
                    <a:pt x="100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2" y="34"/>
                    <a:pt x="103" y="35"/>
                    <a:pt x="103" y="35"/>
                  </a:cubicBezTo>
                  <a:cubicBezTo>
                    <a:pt x="104" y="35"/>
                    <a:pt x="105" y="33"/>
                    <a:pt x="104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7" y="33"/>
                    <a:pt x="108" y="33"/>
                  </a:cubicBezTo>
                  <a:cubicBezTo>
                    <a:pt x="108" y="33"/>
                    <a:pt x="108" y="31"/>
                    <a:pt x="108" y="30"/>
                  </a:cubicBezTo>
                  <a:cubicBezTo>
                    <a:pt x="108" y="30"/>
                    <a:pt x="108" y="30"/>
                    <a:pt x="109" y="30"/>
                  </a:cubicBezTo>
                  <a:cubicBezTo>
                    <a:pt x="109" y="30"/>
                    <a:pt x="111" y="30"/>
                    <a:pt x="111" y="30"/>
                  </a:cubicBezTo>
                  <a:cubicBezTo>
                    <a:pt x="112" y="30"/>
                    <a:pt x="111" y="28"/>
                    <a:pt x="111" y="27"/>
                  </a:cubicBezTo>
                  <a:cubicBezTo>
                    <a:pt x="111" y="27"/>
                    <a:pt x="111" y="27"/>
                    <a:pt x="112" y="27"/>
                  </a:cubicBezTo>
                  <a:cubicBezTo>
                    <a:pt x="112" y="27"/>
                    <a:pt x="114" y="27"/>
                    <a:pt x="114" y="26"/>
                  </a:cubicBezTo>
                  <a:cubicBezTo>
                    <a:pt x="114" y="26"/>
                    <a:pt x="114" y="24"/>
                    <a:pt x="113" y="24"/>
                  </a:cubicBezTo>
                  <a:cubicBezTo>
                    <a:pt x="113" y="24"/>
                    <a:pt x="113" y="23"/>
                    <a:pt x="113" y="23"/>
                  </a:cubicBezTo>
                  <a:cubicBezTo>
                    <a:pt x="114" y="23"/>
                    <a:pt x="116" y="23"/>
                    <a:pt x="116" y="22"/>
                  </a:cubicBezTo>
                  <a:cubicBezTo>
                    <a:pt x="116" y="22"/>
                    <a:pt x="115" y="20"/>
                    <a:pt x="114" y="20"/>
                  </a:cubicBezTo>
                  <a:cubicBezTo>
                    <a:pt x="114" y="20"/>
                    <a:pt x="114" y="19"/>
                    <a:pt x="114" y="19"/>
                  </a:cubicBezTo>
                  <a:cubicBezTo>
                    <a:pt x="115" y="19"/>
                    <a:pt x="117" y="18"/>
                    <a:pt x="117" y="18"/>
                  </a:cubicBezTo>
                  <a:close/>
                  <a:moveTo>
                    <a:pt x="103" y="31"/>
                  </a:moveTo>
                  <a:cubicBezTo>
                    <a:pt x="102" y="32"/>
                    <a:pt x="101" y="32"/>
                    <a:pt x="101" y="32"/>
                  </a:cubicBezTo>
                  <a:cubicBezTo>
                    <a:pt x="101" y="29"/>
                    <a:pt x="103" y="25"/>
                    <a:pt x="102" y="22"/>
                  </a:cubicBezTo>
                  <a:cubicBezTo>
                    <a:pt x="103" y="25"/>
                    <a:pt x="107" y="25"/>
                    <a:pt x="110" y="26"/>
                  </a:cubicBezTo>
                  <a:cubicBezTo>
                    <a:pt x="108" y="29"/>
                    <a:pt x="106" y="31"/>
                    <a:pt x="103" y="31"/>
                  </a:cubicBezTo>
                  <a:close/>
                  <a:moveTo>
                    <a:pt x="87" y="26"/>
                  </a:moveTo>
                  <a:cubicBezTo>
                    <a:pt x="90" y="25"/>
                    <a:pt x="95" y="25"/>
                    <a:pt x="96" y="22"/>
                  </a:cubicBezTo>
                  <a:cubicBezTo>
                    <a:pt x="95" y="25"/>
                    <a:pt x="97" y="29"/>
                    <a:pt x="97" y="32"/>
                  </a:cubicBezTo>
                  <a:cubicBezTo>
                    <a:pt x="93" y="31"/>
                    <a:pt x="90" y="29"/>
                    <a:pt x="87" y="26"/>
                  </a:cubicBezTo>
                  <a:close/>
                  <a:moveTo>
                    <a:pt x="85" y="21"/>
                  </a:moveTo>
                  <a:cubicBezTo>
                    <a:pt x="84" y="18"/>
                    <a:pt x="84" y="15"/>
                    <a:pt x="86" y="12"/>
                  </a:cubicBezTo>
                  <a:cubicBezTo>
                    <a:pt x="88" y="14"/>
                    <a:pt x="91" y="18"/>
                    <a:pt x="93" y="18"/>
                  </a:cubicBezTo>
                  <a:cubicBezTo>
                    <a:pt x="91" y="18"/>
                    <a:pt x="88" y="21"/>
                    <a:pt x="86" y="23"/>
                  </a:cubicBezTo>
                  <a:cubicBezTo>
                    <a:pt x="85" y="23"/>
                    <a:pt x="85" y="22"/>
                    <a:pt x="85" y="21"/>
                  </a:cubicBezTo>
                  <a:close/>
                  <a:moveTo>
                    <a:pt x="95" y="4"/>
                  </a:moveTo>
                  <a:cubicBezTo>
                    <a:pt x="96" y="4"/>
                    <a:pt x="96" y="3"/>
                    <a:pt x="97" y="3"/>
                  </a:cubicBezTo>
                  <a:cubicBezTo>
                    <a:pt x="97" y="7"/>
                    <a:pt x="95" y="11"/>
                    <a:pt x="96" y="13"/>
                  </a:cubicBezTo>
                  <a:cubicBezTo>
                    <a:pt x="95" y="11"/>
                    <a:pt x="90" y="10"/>
                    <a:pt x="87" y="9"/>
                  </a:cubicBezTo>
                  <a:cubicBezTo>
                    <a:pt x="89" y="6"/>
                    <a:pt x="92" y="5"/>
                    <a:pt x="95" y="4"/>
                  </a:cubicBezTo>
                  <a:close/>
                  <a:moveTo>
                    <a:pt x="110" y="9"/>
                  </a:moveTo>
                  <a:cubicBezTo>
                    <a:pt x="107" y="10"/>
                    <a:pt x="103" y="11"/>
                    <a:pt x="102" y="13"/>
                  </a:cubicBezTo>
                  <a:cubicBezTo>
                    <a:pt x="103" y="11"/>
                    <a:pt x="101" y="7"/>
                    <a:pt x="101" y="3"/>
                  </a:cubicBezTo>
                  <a:cubicBezTo>
                    <a:pt x="104" y="4"/>
                    <a:pt x="108" y="6"/>
                    <a:pt x="110" y="9"/>
                  </a:cubicBezTo>
                  <a:close/>
                  <a:moveTo>
                    <a:pt x="101" y="21"/>
                  </a:moveTo>
                  <a:cubicBezTo>
                    <a:pt x="101" y="21"/>
                    <a:pt x="101" y="22"/>
                    <a:pt x="102" y="22"/>
                  </a:cubicBezTo>
                  <a:cubicBezTo>
                    <a:pt x="101" y="22"/>
                    <a:pt x="101" y="22"/>
                    <a:pt x="101" y="21"/>
                  </a:cubicBezTo>
                  <a:cubicBezTo>
                    <a:pt x="100" y="23"/>
                    <a:pt x="98" y="23"/>
                    <a:pt x="97" y="21"/>
                  </a:cubicBezTo>
                  <a:cubicBezTo>
                    <a:pt x="97" y="22"/>
                    <a:pt x="96" y="22"/>
                    <a:pt x="96" y="22"/>
                  </a:cubicBezTo>
                  <a:cubicBezTo>
                    <a:pt x="96" y="22"/>
                    <a:pt x="97" y="21"/>
                    <a:pt x="97" y="21"/>
                  </a:cubicBezTo>
                  <a:cubicBezTo>
                    <a:pt x="95" y="21"/>
                    <a:pt x="94" y="19"/>
                    <a:pt x="95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7"/>
                    <a:pt x="95" y="17"/>
                  </a:cubicBezTo>
                  <a:cubicBezTo>
                    <a:pt x="94" y="16"/>
                    <a:pt x="95" y="14"/>
                    <a:pt x="97" y="14"/>
                  </a:cubicBezTo>
                  <a:cubicBezTo>
                    <a:pt x="97" y="14"/>
                    <a:pt x="96" y="13"/>
                    <a:pt x="96" y="13"/>
                  </a:cubicBezTo>
                  <a:cubicBezTo>
                    <a:pt x="96" y="13"/>
                    <a:pt x="97" y="14"/>
                    <a:pt x="97" y="14"/>
                  </a:cubicBezTo>
                  <a:cubicBezTo>
                    <a:pt x="98" y="13"/>
                    <a:pt x="100" y="13"/>
                    <a:pt x="101" y="14"/>
                  </a:cubicBezTo>
                  <a:cubicBezTo>
                    <a:pt x="101" y="14"/>
                    <a:pt x="101" y="13"/>
                    <a:pt x="102" y="13"/>
                  </a:cubicBezTo>
                  <a:cubicBezTo>
                    <a:pt x="101" y="13"/>
                    <a:pt x="101" y="14"/>
                    <a:pt x="101" y="14"/>
                  </a:cubicBezTo>
                  <a:cubicBezTo>
                    <a:pt x="103" y="14"/>
                    <a:pt x="104" y="16"/>
                    <a:pt x="103" y="17"/>
                  </a:cubicBezTo>
                  <a:cubicBezTo>
                    <a:pt x="103" y="17"/>
                    <a:pt x="104" y="18"/>
                    <a:pt x="104" y="18"/>
                  </a:cubicBezTo>
                  <a:cubicBezTo>
                    <a:pt x="104" y="18"/>
                    <a:pt x="103" y="18"/>
                    <a:pt x="103" y="18"/>
                  </a:cubicBezTo>
                  <a:cubicBezTo>
                    <a:pt x="104" y="19"/>
                    <a:pt x="103" y="21"/>
                    <a:pt x="101" y="21"/>
                  </a:cubicBezTo>
                  <a:close/>
                  <a:moveTo>
                    <a:pt x="112" y="23"/>
                  </a:moveTo>
                  <a:cubicBezTo>
                    <a:pt x="110" y="21"/>
                    <a:pt x="107" y="18"/>
                    <a:pt x="104" y="18"/>
                  </a:cubicBezTo>
                  <a:cubicBezTo>
                    <a:pt x="107" y="18"/>
                    <a:pt x="110" y="14"/>
                    <a:pt x="112" y="12"/>
                  </a:cubicBezTo>
                  <a:cubicBezTo>
                    <a:pt x="112" y="13"/>
                    <a:pt x="113" y="13"/>
                    <a:pt x="113" y="14"/>
                  </a:cubicBezTo>
                  <a:cubicBezTo>
                    <a:pt x="114" y="17"/>
                    <a:pt x="113" y="20"/>
                    <a:pt x="112" y="23"/>
                  </a:cubicBezTo>
                  <a:close/>
                  <a:moveTo>
                    <a:pt x="99" y="13"/>
                  </a:moveTo>
                  <a:cubicBezTo>
                    <a:pt x="97" y="13"/>
                    <a:pt x="95" y="15"/>
                    <a:pt x="95" y="18"/>
                  </a:cubicBezTo>
                  <a:cubicBezTo>
                    <a:pt x="95" y="20"/>
                    <a:pt x="97" y="22"/>
                    <a:pt x="99" y="22"/>
                  </a:cubicBezTo>
                  <a:cubicBezTo>
                    <a:pt x="101" y="22"/>
                    <a:pt x="103" y="20"/>
                    <a:pt x="103" y="18"/>
                  </a:cubicBezTo>
                  <a:cubicBezTo>
                    <a:pt x="103" y="15"/>
                    <a:pt x="101" y="13"/>
                    <a:pt x="99" y="13"/>
                  </a:cubicBezTo>
                  <a:close/>
                  <a:moveTo>
                    <a:pt x="99" y="20"/>
                  </a:moveTo>
                  <a:cubicBezTo>
                    <a:pt x="98" y="20"/>
                    <a:pt x="97" y="19"/>
                    <a:pt x="97" y="18"/>
                  </a:cubicBezTo>
                  <a:cubicBezTo>
                    <a:pt x="97" y="16"/>
                    <a:pt x="98" y="15"/>
                    <a:pt x="99" y="15"/>
                  </a:cubicBezTo>
                  <a:cubicBezTo>
                    <a:pt x="100" y="15"/>
                    <a:pt x="101" y="16"/>
                    <a:pt x="101" y="18"/>
                  </a:cubicBezTo>
                  <a:cubicBezTo>
                    <a:pt x="101" y="19"/>
                    <a:pt x="100" y="20"/>
                    <a:pt x="9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1" name="ïS1îďé"/>
            <p:cNvGrpSpPr/>
            <p:nvPr/>
          </p:nvGrpSpPr>
          <p:grpSpPr>
            <a:xfrm>
              <a:off x="7506970" y="2120031"/>
              <a:ext cx="1233377" cy="304800"/>
              <a:chOff x="5257800" y="1733550"/>
              <a:chExt cx="925033" cy="228600"/>
            </a:xfrm>
          </p:grpSpPr>
          <p:cxnSp>
            <p:nvCxnSpPr>
              <p:cNvPr id="30" name="Straight Connector 90"/>
              <p:cNvCxnSpPr/>
              <p:nvPr/>
            </p:nvCxnSpPr>
            <p:spPr>
              <a:xfrm flipV="1">
                <a:off x="5257800" y="1733550"/>
                <a:ext cx="304800" cy="22860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91"/>
              <p:cNvCxnSpPr/>
              <p:nvPr/>
            </p:nvCxnSpPr>
            <p:spPr>
              <a:xfrm>
                <a:off x="5573233" y="1733550"/>
                <a:ext cx="609600" cy="1588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iṡľíḍê"/>
            <p:cNvGrpSpPr/>
            <p:nvPr/>
          </p:nvGrpSpPr>
          <p:grpSpPr>
            <a:xfrm>
              <a:off x="7506969" y="4886123"/>
              <a:ext cx="1219200" cy="306917"/>
              <a:chOff x="5181600" y="3638550"/>
              <a:chExt cx="914400" cy="230188"/>
            </a:xfrm>
          </p:grpSpPr>
          <p:cxnSp>
            <p:nvCxnSpPr>
              <p:cNvPr id="28" name="Straight Connector 93"/>
              <p:cNvCxnSpPr/>
              <p:nvPr/>
            </p:nvCxnSpPr>
            <p:spPr>
              <a:xfrm rot="16200000" flipH="1">
                <a:off x="5181600" y="3638550"/>
                <a:ext cx="228600" cy="22860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94"/>
              <p:cNvCxnSpPr/>
              <p:nvPr/>
            </p:nvCxnSpPr>
            <p:spPr>
              <a:xfrm>
                <a:off x="5410200" y="3867150"/>
                <a:ext cx="685800" cy="1588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ïśḷïḓé"/>
            <p:cNvGrpSpPr/>
            <p:nvPr/>
          </p:nvGrpSpPr>
          <p:grpSpPr>
            <a:xfrm>
              <a:off x="3504025" y="2192425"/>
              <a:ext cx="1355861" cy="309955"/>
              <a:chOff x="3408325" y="2192425"/>
              <a:chExt cx="1355861" cy="309955"/>
            </a:xfrm>
          </p:grpSpPr>
          <p:cxnSp>
            <p:nvCxnSpPr>
              <p:cNvPr id="26" name="Straight Connector 97"/>
              <p:cNvCxnSpPr/>
              <p:nvPr/>
            </p:nvCxnSpPr>
            <p:spPr>
              <a:xfrm rot="5400000" flipH="1">
                <a:off x="4459386" y="2197580"/>
                <a:ext cx="304800" cy="30480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98"/>
              <p:cNvCxnSpPr>
                <a:cxnSpLocks/>
              </p:cNvCxnSpPr>
              <p:nvPr/>
            </p:nvCxnSpPr>
            <p:spPr>
              <a:xfrm flipH="1">
                <a:off x="3408325" y="2192425"/>
                <a:ext cx="1056544" cy="419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ïṣḷide"/>
            <p:cNvGrpSpPr/>
            <p:nvPr/>
          </p:nvGrpSpPr>
          <p:grpSpPr>
            <a:xfrm>
              <a:off x="3504025" y="4890939"/>
              <a:ext cx="1564545" cy="325768"/>
              <a:chOff x="3408325" y="4890939"/>
              <a:chExt cx="1564545" cy="325768"/>
            </a:xfrm>
          </p:grpSpPr>
          <p:cxnSp>
            <p:nvCxnSpPr>
              <p:cNvPr id="24" name="Straight Connector 101"/>
              <p:cNvCxnSpPr/>
              <p:nvPr/>
            </p:nvCxnSpPr>
            <p:spPr>
              <a:xfrm rot="10800000" flipV="1">
                <a:off x="4566470" y="4890939"/>
                <a:ext cx="406400" cy="30480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102"/>
              <p:cNvCxnSpPr>
                <a:cxnSpLocks/>
              </p:cNvCxnSpPr>
              <p:nvPr/>
            </p:nvCxnSpPr>
            <p:spPr>
              <a:xfrm flipH="1">
                <a:off x="3408325" y="5195740"/>
                <a:ext cx="1143968" cy="20967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íslïḑê"/>
            <p:cNvSpPr>
              <a:spLocks/>
            </p:cNvSpPr>
            <p:nvPr/>
          </p:nvSpPr>
          <p:spPr bwMode="auto">
            <a:xfrm>
              <a:off x="6651019" y="4057208"/>
              <a:ext cx="367124" cy="475826"/>
            </a:xfrm>
            <a:custGeom>
              <a:avLst/>
              <a:gdLst/>
              <a:ahLst/>
              <a:cxnLst>
                <a:cxn ang="0">
                  <a:pos x="96" y="84"/>
                </a:cxn>
                <a:cxn ang="0">
                  <a:pos x="80" y="109"/>
                </a:cxn>
                <a:cxn ang="0">
                  <a:pos x="78" y="123"/>
                </a:cxn>
                <a:cxn ang="0">
                  <a:pos x="51" y="95"/>
                </a:cxn>
                <a:cxn ang="0">
                  <a:pos x="70" y="70"/>
                </a:cxn>
                <a:cxn ang="0">
                  <a:pos x="67" y="89"/>
                </a:cxn>
                <a:cxn ang="0">
                  <a:pos x="83" y="77"/>
                </a:cxn>
                <a:cxn ang="0">
                  <a:pos x="85" y="48"/>
                </a:cxn>
                <a:cxn ang="0">
                  <a:pos x="0" y="48"/>
                </a:cxn>
                <a:cxn ang="0">
                  <a:pos x="3" y="93"/>
                </a:cxn>
                <a:cxn ang="0">
                  <a:pos x="18" y="116"/>
                </a:cxn>
                <a:cxn ang="0">
                  <a:pos x="44" y="123"/>
                </a:cxn>
                <a:cxn ang="0">
                  <a:pos x="42" y="89"/>
                </a:cxn>
                <a:cxn ang="0">
                  <a:pos x="18" y="77"/>
                </a:cxn>
                <a:cxn ang="0">
                  <a:pos x="25" y="91"/>
                </a:cxn>
                <a:cxn ang="0">
                  <a:pos x="11" y="72"/>
                </a:cxn>
                <a:cxn ang="0">
                  <a:pos x="0" y="48"/>
                </a:cxn>
                <a:cxn ang="0">
                  <a:pos x="48" y="70"/>
                </a:cxn>
                <a:cxn ang="0">
                  <a:pos x="48" y="0"/>
                </a:cxn>
                <a:cxn ang="0">
                  <a:pos x="77" y="33"/>
                </a:cxn>
                <a:cxn ang="0">
                  <a:pos x="62" y="22"/>
                </a:cxn>
                <a:cxn ang="0">
                  <a:pos x="77" y="33"/>
                </a:cxn>
                <a:cxn ang="0">
                  <a:pos x="50" y="24"/>
                </a:cxn>
                <a:cxn ang="0">
                  <a:pos x="60" y="33"/>
                </a:cxn>
                <a:cxn ang="0">
                  <a:pos x="57" y="19"/>
                </a:cxn>
                <a:cxn ang="0">
                  <a:pos x="50" y="20"/>
                </a:cxn>
                <a:cxn ang="0">
                  <a:pos x="45" y="7"/>
                </a:cxn>
                <a:cxn ang="0">
                  <a:pos x="46" y="20"/>
                </a:cxn>
                <a:cxn ang="0">
                  <a:pos x="45" y="7"/>
                </a:cxn>
                <a:cxn ang="0">
                  <a:pos x="36" y="33"/>
                </a:cxn>
                <a:cxn ang="0">
                  <a:pos x="46" y="24"/>
                </a:cxn>
                <a:cxn ang="0">
                  <a:pos x="33" y="22"/>
                </a:cxn>
                <a:cxn ang="0">
                  <a:pos x="19" y="33"/>
                </a:cxn>
                <a:cxn ang="0">
                  <a:pos x="33" y="22"/>
                </a:cxn>
                <a:cxn ang="0">
                  <a:pos x="24" y="52"/>
                </a:cxn>
                <a:cxn ang="0">
                  <a:pos x="31" y="37"/>
                </a:cxn>
                <a:cxn ang="0">
                  <a:pos x="37" y="47"/>
                </a:cxn>
                <a:cxn ang="0">
                  <a:pos x="46" y="37"/>
                </a:cxn>
                <a:cxn ang="0">
                  <a:pos x="37" y="47"/>
                </a:cxn>
                <a:cxn ang="0">
                  <a:pos x="45" y="64"/>
                </a:cxn>
                <a:cxn ang="0">
                  <a:pos x="46" y="50"/>
                </a:cxn>
                <a:cxn ang="0">
                  <a:pos x="50" y="64"/>
                </a:cxn>
                <a:cxn ang="0">
                  <a:pos x="50" y="50"/>
                </a:cxn>
                <a:cxn ang="0">
                  <a:pos x="50" y="64"/>
                </a:cxn>
                <a:cxn ang="0">
                  <a:pos x="60" y="37"/>
                </a:cxn>
                <a:cxn ang="0">
                  <a:pos x="50" y="46"/>
                </a:cxn>
                <a:cxn ang="0">
                  <a:pos x="62" y="48"/>
                </a:cxn>
                <a:cxn ang="0">
                  <a:pos x="77" y="37"/>
                </a:cxn>
                <a:cxn ang="0">
                  <a:pos x="62" y="48"/>
                </a:cxn>
                <a:cxn ang="0">
                  <a:pos x="61" y="18"/>
                </a:cxn>
                <a:cxn ang="0">
                  <a:pos x="56" y="7"/>
                </a:cxn>
                <a:cxn ang="0">
                  <a:pos x="34" y="18"/>
                </a:cxn>
                <a:cxn ang="0">
                  <a:pos x="27" y="15"/>
                </a:cxn>
                <a:cxn ang="0">
                  <a:pos x="34" y="52"/>
                </a:cxn>
                <a:cxn ang="0">
                  <a:pos x="39" y="63"/>
                </a:cxn>
                <a:cxn ang="0">
                  <a:pos x="61" y="52"/>
                </a:cxn>
                <a:cxn ang="0">
                  <a:pos x="69" y="55"/>
                </a:cxn>
              </a:cxnLst>
              <a:rect l="0" t="0" r="r" b="b"/>
              <a:pathLst>
                <a:path w="96" h="123">
                  <a:moveTo>
                    <a:pt x="96" y="48"/>
                  </a:moveTo>
                  <a:cubicBezTo>
                    <a:pt x="96" y="57"/>
                    <a:pt x="96" y="82"/>
                    <a:pt x="96" y="84"/>
                  </a:cubicBezTo>
                  <a:cubicBezTo>
                    <a:pt x="96" y="88"/>
                    <a:pt x="94" y="91"/>
                    <a:pt x="92" y="93"/>
                  </a:cubicBezTo>
                  <a:cubicBezTo>
                    <a:pt x="91" y="95"/>
                    <a:pt x="82" y="107"/>
                    <a:pt x="80" y="109"/>
                  </a:cubicBezTo>
                  <a:cubicBezTo>
                    <a:pt x="78" y="111"/>
                    <a:pt x="78" y="113"/>
                    <a:pt x="78" y="116"/>
                  </a:cubicBezTo>
                  <a:cubicBezTo>
                    <a:pt x="78" y="118"/>
                    <a:pt x="78" y="123"/>
                    <a:pt x="78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98"/>
                    <a:pt x="51" y="95"/>
                  </a:cubicBezTo>
                  <a:cubicBezTo>
                    <a:pt x="51" y="93"/>
                    <a:pt x="52" y="91"/>
                    <a:pt x="53" y="89"/>
                  </a:cubicBezTo>
                  <a:cubicBezTo>
                    <a:pt x="57" y="84"/>
                    <a:pt x="67" y="73"/>
                    <a:pt x="70" y="70"/>
                  </a:cubicBezTo>
                  <a:cubicBezTo>
                    <a:pt x="75" y="65"/>
                    <a:pt x="82" y="71"/>
                    <a:pt x="78" y="77"/>
                  </a:cubicBezTo>
                  <a:cubicBezTo>
                    <a:pt x="76" y="79"/>
                    <a:pt x="69" y="87"/>
                    <a:pt x="67" y="89"/>
                  </a:cubicBezTo>
                  <a:cubicBezTo>
                    <a:pt x="65" y="91"/>
                    <a:pt x="68" y="93"/>
                    <a:pt x="70" y="91"/>
                  </a:cubicBezTo>
                  <a:cubicBezTo>
                    <a:pt x="72" y="89"/>
                    <a:pt x="81" y="79"/>
                    <a:pt x="83" y="77"/>
                  </a:cubicBezTo>
                  <a:cubicBezTo>
                    <a:pt x="84" y="76"/>
                    <a:pt x="85" y="74"/>
                    <a:pt x="85" y="72"/>
                  </a:cubicBezTo>
                  <a:cubicBezTo>
                    <a:pt x="85" y="70"/>
                    <a:pt x="85" y="55"/>
                    <a:pt x="85" y="48"/>
                  </a:cubicBezTo>
                  <a:cubicBezTo>
                    <a:pt x="85" y="39"/>
                    <a:pt x="96" y="39"/>
                    <a:pt x="96" y="48"/>
                  </a:cubicBezTo>
                  <a:close/>
                  <a:moveTo>
                    <a:pt x="0" y="48"/>
                  </a:moveTo>
                  <a:cubicBezTo>
                    <a:pt x="0" y="57"/>
                    <a:pt x="0" y="82"/>
                    <a:pt x="0" y="84"/>
                  </a:cubicBezTo>
                  <a:cubicBezTo>
                    <a:pt x="0" y="88"/>
                    <a:pt x="1" y="91"/>
                    <a:pt x="3" y="93"/>
                  </a:cubicBezTo>
                  <a:cubicBezTo>
                    <a:pt x="5" y="95"/>
                    <a:pt x="14" y="107"/>
                    <a:pt x="16" y="109"/>
                  </a:cubicBezTo>
                  <a:cubicBezTo>
                    <a:pt x="17" y="111"/>
                    <a:pt x="18" y="113"/>
                    <a:pt x="18" y="116"/>
                  </a:cubicBezTo>
                  <a:cubicBezTo>
                    <a:pt x="18" y="118"/>
                    <a:pt x="18" y="123"/>
                    <a:pt x="18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98"/>
                    <a:pt x="44" y="95"/>
                  </a:cubicBezTo>
                  <a:cubicBezTo>
                    <a:pt x="44" y="93"/>
                    <a:pt x="43" y="91"/>
                    <a:pt x="42" y="89"/>
                  </a:cubicBezTo>
                  <a:cubicBezTo>
                    <a:pt x="38" y="84"/>
                    <a:pt x="29" y="73"/>
                    <a:pt x="26" y="70"/>
                  </a:cubicBezTo>
                  <a:cubicBezTo>
                    <a:pt x="21" y="65"/>
                    <a:pt x="13" y="71"/>
                    <a:pt x="18" y="77"/>
                  </a:cubicBezTo>
                  <a:cubicBezTo>
                    <a:pt x="20" y="79"/>
                    <a:pt x="27" y="87"/>
                    <a:pt x="28" y="89"/>
                  </a:cubicBezTo>
                  <a:cubicBezTo>
                    <a:pt x="30" y="91"/>
                    <a:pt x="28" y="93"/>
                    <a:pt x="25" y="91"/>
                  </a:cubicBezTo>
                  <a:cubicBezTo>
                    <a:pt x="24" y="89"/>
                    <a:pt x="14" y="79"/>
                    <a:pt x="13" y="77"/>
                  </a:cubicBezTo>
                  <a:cubicBezTo>
                    <a:pt x="12" y="76"/>
                    <a:pt x="11" y="74"/>
                    <a:pt x="11" y="72"/>
                  </a:cubicBezTo>
                  <a:cubicBezTo>
                    <a:pt x="11" y="70"/>
                    <a:pt x="11" y="55"/>
                    <a:pt x="11" y="48"/>
                  </a:cubicBezTo>
                  <a:cubicBezTo>
                    <a:pt x="11" y="39"/>
                    <a:pt x="0" y="39"/>
                    <a:pt x="0" y="48"/>
                  </a:cubicBezTo>
                  <a:close/>
                  <a:moveTo>
                    <a:pt x="83" y="35"/>
                  </a:moveTo>
                  <a:cubicBezTo>
                    <a:pt x="83" y="54"/>
                    <a:pt x="67" y="70"/>
                    <a:pt x="48" y="70"/>
                  </a:cubicBezTo>
                  <a:cubicBezTo>
                    <a:pt x="29" y="70"/>
                    <a:pt x="13" y="54"/>
                    <a:pt x="13" y="35"/>
                  </a:cubicBezTo>
                  <a:cubicBezTo>
                    <a:pt x="13" y="16"/>
                    <a:pt x="29" y="0"/>
                    <a:pt x="48" y="0"/>
                  </a:cubicBezTo>
                  <a:cubicBezTo>
                    <a:pt x="67" y="0"/>
                    <a:pt x="83" y="16"/>
                    <a:pt x="83" y="35"/>
                  </a:cubicBezTo>
                  <a:close/>
                  <a:moveTo>
                    <a:pt x="77" y="33"/>
                  </a:moveTo>
                  <a:cubicBezTo>
                    <a:pt x="76" y="28"/>
                    <a:pt x="74" y="23"/>
                    <a:pt x="72" y="19"/>
                  </a:cubicBezTo>
                  <a:cubicBezTo>
                    <a:pt x="69" y="20"/>
                    <a:pt x="66" y="21"/>
                    <a:pt x="62" y="22"/>
                  </a:cubicBezTo>
                  <a:cubicBezTo>
                    <a:pt x="63" y="26"/>
                    <a:pt x="64" y="29"/>
                    <a:pt x="64" y="33"/>
                  </a:cubicBezTo>
                  <a:lnTo>
                    <a:pt x="77" y="33"/>
                  </a:lnTo>
                  <a:close/>
                  <a:moveTo>
                    <a:pt x="58" y="23"/>
                  </a:moveTo>
                  <a:cubicBezTo>
                    <a:pt x="56" y="24"/>
                    <a:pt x="53" y="24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0" y="30"/>
                    <a:pt x="59" y="26"/>
                    <a:pt x="58" y="23"/>
                  </a:cubicBezTo>
                  <a:close/>
                  <a:moveTo>
                    <a:pt x="57" y="19"/>
                  </a:moveTo>
                  <a:cubicBezTo>
                    <a:pt x="55" y="14"/>
                    <a:pt x="53" y="10"/>
                    <a:pt x="50" y="6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2" y="20"/>
                    <a:pt x="55" y="20"/>
                    <a:pt x="57" y="19"/>
                  </a:cubicBezTo>
                  <a:close/>
                  <a:moveTo>
                    <a:pt x="45" y="7"/>
                  </a:moveTo>
                  <a:cubicBezTo>
                    <a:pt x="42" y="11"/>
                    <a:pt x="40" y="15"/>
                    <a:pt x="38" y="19"/>
                  </a:cubicBezTo>
                  <a:cubicBezTo>
                    <a:pt x="41" y="19"/>
                    <a:pt x="43" y="20"/>
                    <a:pt x="46" y="20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7"/>
                    <a:pt x="45" y="7"/>
                    <a:pt x="45" y="7"/>
                  </a:cubicBezTo>
                  <a:close/>
                  <a:moveTo>
                    <a:pt x="37" y="23"/>
                  </a:moveTo>
                  <a:cubicBezTo>
                    <a:pt x="36" y="26"/>
                    <a:pt x="36" y="29"/>
                    <a:pt x="3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3" y="24"/>
                    <a:pt x="40" y="24"/>
                    <a:pt x="37" y="23"/>
                  </a:cubicBezTo>
                  <a:close/>
                  <a:moveTo>
                    <a:pt x="33" y="22"/>
                  </a:moveTo>
                  <a:cubicBezTo>
                    <a:pt x="30" y="21"/>
                    <a:pt x="27" y="20"/>
                    <a:pt x="24" y="18"/>
                  </a:cubicBezTo>
                  <a:cubicBezTo>
                    <a:pt x="21" y="22"/>
                    <a:pt x="19" y="27"/>
                    <a:pt x="19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29"/>
                    <a:pt x="32" y="25"/>
                    <a:pt x="33" y="22"/>
                  </a:cubicBezTo>
                  <a:close/>
                  <a:moveTo>
                    <a:pt x="19" y="37"/>
                  </a:moveTo>
                  <a:cubicBezTo>
                    <a:pt x="19" y="43"/>
                    <a:pt x="21" y="48"/>
                    <a:pt x="24" y="52"/>
                  </a:cubicBezTo>
                  <a:cubicBezTo>
                    <a:pt x="27" y="51"/>
                    <a:pt x="30" y="49"/>
                    <a:pt x="33" y="48"/>
                  </a:cubicBezTo>
                  <a:cubicBezTo>
                    <a:pt x="32" y="45"/>
                    <a:pt x="32" y="41"/>
                    <a:pt x="31" y="37"/>
                  </a:cubicBezTo>
                  <a:lnTo>
                    <a:pt x="19" y="37"/>
                  </a:lnTo>
                  <a:close/>
                  <a:moveTo>
                    <a:pt x="37" y="47"/>
                  </a:moveTo>
                  <a:cubicBezTo>
                    <a:pt x="40" y="47"/>
                    <a:pt x="43" y="46"/>
                    <a:pt x="46" y="4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41"/>
                    <a:pt x="36" y="44"/>
                    <a:pt x="37" y="47"/>
                  </a:cubicBezTo>
                  <a:close/>
                  <a:moveTo>
                    <a:pt x="38" y="51"/>
                  </a:moveTo>
                  <a:cubicBezTo>
                    <a:pt x="40" y="56"/>
                    <a:pt x="43" y="60"/>
                    <a:pt x="45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3" y="51"/>
                    <a:pt x="41" y="51"/>
                    <a:pt x="38" y="51"/>
                  </a:cubicBezTo>
                  <a:close/>
                  <a:moveTo>
                    <a:pt x="50" y="64"/>
                  </a:moveTo>
                  <a:cubicBezTo>
                    <a:pt x="53" y="60"/>
                    <a:pt x="55" y="56"/>
                    <a:pt x="57" y="51"/>
                  </a:cubicBezTo>
                  <a:cubicBezTo>
                    <a:pt x="55" y="51"/>
                    <a:pt x="52" y="50"/>
                    <a:pt x="50" y="50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lose/>
                  <a:moveTo>
                    <a:pt x="58" y="47"/>
                  </a:moveTo>
                  <a:cubicBezTo>
                    <a:pt x="59" y="44"/>
                    <a:pt x="60" y="41"/>
                    <a:pt x="6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3" y="46"/>
                    <a:pt x="56" y="47"/>
                    <a:pt x="58" y="47"/>
                  </a:cubicBezTo>
                  <a:close/>
                  <a:moveTo>
                    <a:pt x="62" y="48"/>
                  </a:moveTo>
                  <a:cubicBezTo>
                    <a:pt x="66" y="49"/>
                    <a:pt x="69" y="50"/>
                    <a:pt x="71" y="52"/>
                  </a:cubicBezTo>
                  <a:cubicBezTo>
                    <a:pt x="74" y="47"/>
                    <a:pt x="76" y="42"/>
                    <a:pt x="77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41"/>
                    <a:pt x="63" y="45"/>
                    <a:pt x="62" y="48"/>
                  </a:cubicBezTo>
                  <a:close/>
                  <a:moveTo>
                    <a:pt x="56" y="7"/>
                  </a:moveTo>
                  <a:cubicBezTo>
                    <a:pt x="58" y="11"/>
                    <a:pt x="60" y="14"/>
                    <a:pt x="61" y="18"/>
                  </a:cubicBezTo>
                  <a:cubicBezTo>
                    <a:pt x="64" y="17"/>
                    <a:pt x="66" y="16"/>
                    <a:pt x="69" y="15"/>
                  </a:cubicBezTo>
                  <a:cubicBezTo>
                    <a:pt x="65" y="12"/>
                    <a:pt x="61" y="9"/>
                    <a:pt x="56" y="7"/>
                  </a:cubicBezTo>
                  <a:close/>
                  <a:moveTo>
                    <a:pt x="27" y="15"/>
                  </a:moveTo>
                  <a:cubicBezTo>
                    <a:pt x="29" y="16"/>
                    <a:pt x="32" y="17"/>
                    <a:pt x="34" y="18"/>
                  </a:cubicBezTo>
                  <a:cubicBezTo>
                    <a:pt x="36" y="14"/>
                    <a:pt x="37" y="11"/>
                    <a:pt x="40" y="7"/>
                  </a:cubicBezTo>
                  <a:cubicBezTo>
                    <a:pt x="35" y="9"/>
                    <a:pt x="30" y="11"/>
                    <a:pt x="27" y="15"/>
                  </a:cubicBezTo>
                  <a:close/>
                  <a:moveTo>
                    <a:pt x="39" y="63"/>
                  </a:moveTo>
                  <a:cubicBezTo>
                    <a:pt x="37" y="60"/>
                    <a:pt x="36" y="56"/>
                    <a:pt x="34" y="52"/>
                  </a:cubicBezTo>
                  <a:cubicBezTo>
                    <a:pt x="32" y="53"/>
                    <a:pt x="29" y="54"/>
                    <a:pt x="27" y="55"/>
                  </a:cubicBezTo>
                  <a:cubicBezTo>
                    <a:pt x="31" y="59"/>
                    <a:pt x="35" y="61"/>
                    <a:pt x="39" y="63"/>
                  </a:cubicBezTo>
                  <a:close/>
                  <a:moveTo>
                    <a:pt x="69" y="55"/>
                  </a:moveTo>
                  <a:cubicBezTo>
                    <a:pt x="66" y="54"/>
                    <a:pt x="64" y="53"/>
                    <a:pt x="61" y="52"/>
                  </a:cubicBezTo>
                  <a:cubicBezTo>
                    <a:pt x="60" y="56"/>
                    <a:pt x="58" y="59"/>
                    <a:pt x="56" y="63"/>
                  </a:cubicBezTo>
                  <a:cubicBezTo>
                    <a:pt x="61" y="61"/>
                    <a:pt x="65" y="58"/>
                    <a:pt x="69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îS1iḍè"/>
            <p:cNvSpPr txBox="1">
              <a:spLocks/>
            </p:cNvSpPr>
            <p:nvPr/>
          </p:nvSpPr>
          <p:spPr bwMode="auto">
            <a:xfrm>
              <a:off x="8726169" y="4890849"/>
              <a:ext cx="3028183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 fontScale="92500" lnSpcReduction="20000"/>
            </a:bodyPr>
            <a:lstStyle/>
            <a:p>
              <a:pPr algn="l" latinLnBrk="0"/>
              <a:r>
                <a:rPr lang="zh-CN" altLang="en-US" sz="1800">
                  <a:solidFill>
                    <a:schemeClr val="accent4"/>
                  </a:solidFill>
                  <a:effectLst/>
                  <a:latin typeface="Arial"/>
                  <a:ea typeface="微软雅黑"/>
                  <a:sym typeface="Arial"/>
                </a:rPr>
                <a:t>标题文本预设</a:t>
              </a:r>
            </a:p>
          </p:txBody>
        </p:sp>
        <p:sp>
          <p:nvSpPr>
            <p:cNvPr id="18" name="ïsḻiďê"/>
            <p:cNvSpPr txBox="1">
              <a:spLocks/>
            </p:cNvSpPr>
            <p:nvPr/>
          </p:nvSpPr>
          <p:spPr bwMode="auto">
            <a:xfrm>
              <a:off x="8726169" y="1835553"/>
              <a:ext cx="3155269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 fontScale="92500" lnSpcReduction="20000"/>
            </a:bodyPr>
            <a:lstStyle/>
            <a:p>
              <a:pPr algn="l" latinLnBrk="0"/>
              <a:r>
                <a:rPr lang="zh-CN" altLang="en-US" sz="1800">
                  <a:solidFill>
                    <a:schemeClr val="accent2">
                      <a:lumMod val="100000"/>
                    </a:schemeClr>
                  </a:solidFill>
                  <a:effectLst/>
                  <a:latin typeface="Arial"/>
                  <a:ea typeface="微软雅黑"/>
                  <a:sym typeface="Arial"/>
                </a:rPr>
                <a:t>标题文本预设</a:t>
              </a:r>
            </a:p>
          </p:txBody>
        </p:sp>
        <p:sp>
          <p:nvSpPr>
            <p:cNvPr id="20" name="î$ľïḋè"/>
            <p:cNvSpPr txBox="1">
              <a:spLocks/>
            </p:cNvSpPr>
            <p:nvPr/>
          </p:nvSpPr>
          <p:spPr bwMode="auto">
            <a:xfrm>
              <a:off x="336484" y="4880965"/>
              <a:ext cx="3153241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 fontScale="92500" lnSpcReduction="20000"/>
            </a:bodyPr>
            <a:lstStyle/>
            <a:p>
              <a:pPr algn="r" latinLnBrk="0"/>
              <a:r>
                <a:rPr lang="zh-CN" altLang="en-US" sz="1800">
                  <a:solidFill>
                    <a:schemeClr val="accent3"/>
                  </a:solidFill>
                  <a:effectLst/>
                  <a:latin typeface="Arial"/>
                  <a:ea typeface="微软雅黑"/>
                  <a:sym typeface="Arial"/>
                </a:rPr>
                <a:t>标题文本预设</a:t>
              </a:r>
            </a:p>
          </p:txBody>
        </p:sp>
        <p:sp>
          <p:nvSpPr>
            <p:cNvPr id="22" name="ïSḻíḍê"/>
            <p:cNvSpPr txBox="1">
              <a:spLocks/>
            </p:cNvSpPr>
            <p:nvPr/>
          </p:nvSpPr>
          <p:spPr bwMode="auto">
            <a:xfrm>
              <a:off x="310563" y="1810073"/>
              <a:ext cx="3149012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 fontScale="92500" lnSpcReduction="20000"/>
            </a:bodyPr>
            <a:lstStyle/>
            <a:p>
              <a:pPr algn="r" latinLnBrk="0"/>
              <a:r>
                <a:rPr lang="zh-CN" altLang="en-US" sz="1800" dirty="0">
                  <a:solidFill>
                    <a:schemeClr val="accent1">
                      <a:lumMod val="100000"/>
                    </a:schemeClr>
                  </a:solidFill>
                  <a:effectLst/>
                  <a:latin typeface="Arial"/>
                  <a:ea typeface="微软雅黑"/>
                  <a:sym typeface="Arial"/>
                </a:rPr>
                <a:t>标题文本预设</a:t>
              </a:r>
            </a:p>
          </p:txBody>
        </p:sp>
        <p:sp>
          <p:nvSpPr>
            <p:cNvPr id="23" name="iŝļiḑè"/>
            <p:cNvSpPr txBox="1">
              <a:spLocks/>
            </p:cNvSpPr>
            <p:nvPr/>
          </p:nvSpPr>
          <p:spPr bwMode="auto">
            <a:xfrm>
              <a:off x="310563" y="2120031"/>
              <a:ext cx="3149012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50" dirty="0">
                  <a:latin typeface="Arial"/>
                  <a:ea typeface="微软雅黑"/>
                  <a:sym typeface="Arial"/>
                </a:rPr>
                <a:t>this is a sample text. insert your desired text here</a:t>
              </a:r>
              <a:r>
                <a:rPr lang="zh-CN" altLang="en-US" sz="1050" b="0" dirty="0">
                  <a:solidFill>
                    <a:schemeClr val="tx1"/>
                  </a:solidFill>
                  <a:effectLst/>
                  <a:latin typeface="Arial"/>
                  <a:ea typeface="微软雅黑"/>
                  <a:sym typeface="Arial"/>
                </a:rPr>
                <a:t>）</a:t>
              </a:r>
            </a:p>
          </p:txBody>
        </p:sp>
        <p:sp>
          <p:nvSpPr>
            <p:cNvPr id="78" name="iŝļiḑè"/>
            <p:cNvSpPr txBox="1">
              <a:spLocks/>
            </p:cNvSpPr>
            <p:nvPr/>
          </p:nvSpPr>
          <p:spPr bwMode="auto">
            <a:xfrm>
              <a:off x="355012" y="5220818"/>
              <a:ext cx="3149012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50" dirty="0">
                  <a:latin typeface="Arial"/>
                  <a:ea typeface="微软雅黑"/>
                  <a:sym typeface="Arial"/>
                </a:rPr>
                <a:t>this is a sample text. insert your desired text here</a:t>
              </a:r>
              <a:r>
                <a:rPr lang="zh-CN" altLang="en-US" sz="1050" b="0" dirty="0">
                  <a:solidFill>
                    <a:schemeClr val="tx1"/>
                  </a:solidFill>
                  <a:effectLst/>
                  <a:latin typeface="Arial"/>
                  <a:ea typeface="微软雅黑"/>
                  <a:sym typeface="Arial"/>
                </a:rPr>
                <a:t>）</a:t>
              </a:r>
            </a:p>
          </p:txBody>
        </p:sp>
        <p:sp>
          <p:nvSpPr>
            <p:cNvPr id="79" name="iŝļiḑè"/>
            <p:cNvSpPr txBox="1">
              <a:spLocks/>
            </p:cNvSpPr>
            <p:nvPr/>
          </p:nvSpPr>
          <p:spPr bwMode="auto">
            <a:xfrm>
              <a:off x="8605339" y="2236953"/>
              <a:ext cx="3149012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50" dirty="0">
                  <a:latin typeface="Arial"/>
                  <a:ea typeface="微软雅黑"/>
                  <a:sym typeface="Arial"/>
                </a:rPr>
                <a:t>this is a sample text. insert your desired text here</a:t>
              </a:r>
              <a:r>
                <a:rPr lang="zh-CN" altLang="en-US" sz="1050" b="0" dirty="0">
                  <a:solidFill>
                    <a:schemeClr val="tx1"/>
                  </a:solidFill>
                  <a:effectLst/>
                  <a:latin typeface="Arial"/>
                  <a:ea typeface="微软雅黑"/>
                  <a:sym typeface="Arial"/>
                </a:rPr>
                <a:t>）</a:t>
              </a:r>
            </a:p>
          </p:txBody>
        </p:sp>
        <p:sp>
          <p:nvSpPr>
            <p:cNvPr id="80" name="iŝļiḑè"/>
            <p:cNvSpPr txBox="1">
              <a:spLocks/>
            </p:cNvSpPr>
            <p:nvPr/>
          </p:nvSpPr>
          <p:spPr bwMode="auto">
            <a:xfrm>
              <a:off x="8740347" y="5388545"/>
              <a:ext cx="3149012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50" dirty="0">
                  <a:latin typeface="Arial"/>
                  <a:ea typeface="微软雅黑"/>
                  <a:sym typeface="Arial"/>
                </a:rPr>
                <a:t>this is a sample text. insert your desired text here</a:t>
              </a:r>
              <a:r>
                <a:rPr lang="zh-CN" altLang="en-US" sz="1050" b="0" dirty="0">
                  <a:solidFill>
                    <a:schemeClr val="tx1"/>
                  </a:solidFill>
                  <a:effectLst/>
                  <a:latin typeface="Arial"/>
                  <a:ea typeface="微软雅黑"/>
                  <a:sym typeface="Arial"/>
                </a:rPr>
                <a:t>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737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63062" y="915566"/>
            <a:ext cx="2131876" cy="3096344"/>
          </a:xfrm>
          <a:prstGeom prst="rect">
            <a:avLst/>
          </a:prstGeom>
          <a:noFill/>
          <a:ln w="1143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1540698"/>
            <a:ext cx="2360307" cy="190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     CONT                                ENTS     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08104" y="1995686"/>
            <a:ext cx="3024336" cy="493790"/>
            <a:chOff x="5508104" y="1059583"/>
            <a:chExt cx="3024336" cy="493790"/>
          </a:xfrm>
        </p:grpSpPr>
        <p:sp>
          <p:nvSpPr>
            <p:cNvPr id="7" name="TextBox 6"/>
            <p:cNvSpPr txBox="1"/>
            <p:nvPr/>
          </p:nvSpPr>
          <p:spPr>
            <a:xfrm>
              <a:off x="6228184" y="1153263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Arial"/>
                  <a:ea typeface="微软雅黑"/>
                  <a:sym typeface="Arial"/>
                </a:rPr>
                <a:t>在此输入你的标题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508104" y="1059583"/>
              <a:ext cx="504056" cy="4811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/>
                  <a:ea typeface="微软雅黑"/>
                  <a:sym typeface="Arial"/>
                </a:rPr>
                <a:t>02</a:t>
              </a:r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520579" y="915566"/>
            <a:ext cx="3024336" cy="493790"/>
            <a:chOff x="5508104" y="1059583"/>
            <a:chExt cx="3024336" cy="493790"/>
          </a:xfrm>
        </p:grpSpPr>
        <p:sp>
          <p:nvSpPr>
            <p:cNvPr id="11" name="TextBox 10"/>
            <p:cNvSpPr txBox="1"/>
            <p:nvPr/>
          </p:nvSpPr>
          <p:spPr>
            <a:xfrm>
              <a:off x="6228184" y="1153263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Arial"/>
                  <a:ea typeface="微软雅黑"/>
                  <a:sym typeface="Arial"/>
                </a:rPr>
                <a:t>在此输入你的标题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508104" y="1059583"/>
              <a:ext cx="504056" cy="4811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/>
                  <a:ea typeface="微软雅黑"/>
                  <a:sym typeface="Arial"/>
                </a:rPr>
                <a:t>01</a:t>
              </a:r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08104" y="4011910"/>
            <a:ext cx="3024336" cy="493790"/>
            <a:chOff x="5508104" y="1059583"/>
            <a:chExt cx="3024336" cy="493790"/>
          </a:xfrm>
        </p:grpSpPr>
        <p:sp>
          <p:nvSpPr>
            <p:cNvPr id="14" name="TextBox 13"/>
            <p:cNvSpPr txBox="1"/>
            <p:nvPr/>
          </p:nvSpPr>
          <p:spPr>
            <a:xfrm>
              <a:off x="6228184" y="1153263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Arial"/>
                  <a:ea typeface="微软雅黑"/>
                  <a:sym typeface="Arial"/>
                </a:rPr>
                <a:t>在此输入你的标题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508104" y="1059583"/>
              <a:ext cx="504056" cy="4811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/>
                  <a:ea typeface="微软雅黑"/>
                  <a:sym typeface="Arial"/>
                </a:rPr>
                <a:t>04</a:t>
              </a:r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520579" y="3003798"/>
            <a:ext cx="3024336" cy="493790"/>
            <a:chOff x="5508104" y="1059583"/>
            <a:chExt cx="3024336" cy="493790"/>
          </a:xfrm>
        </p:grpSpPr>
        <p:sp>
          <p:nvSpPr>
            <p:cNvPr id="17" name="TextBox 16"/>
            <p:cNvSpPr txBox="1"/>
            <p:nvPr/>
          </p:nvSpPr>
          <p:spPr>
            <a:xfrm>
              <a:off x="6228184" y="1153263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Arial"/>
                  <a:ea typeface="微软雅黑"/>
                  <a:sym typeface="Arial"/>
                </a:rPr>
                <a:t>在此输入你的标题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5508104" y="1059583"/>
              <a:ext cx="504056" cy="4811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/>
                  <a:ea typeface="微软雅黑"/>
                  <a:sym typeface="Arial"/>
                </a:rPr>
                <a:t>03</a:t>
              </a:r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9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Arial"/>
                <a:ea typeface="微软雅黑"/>
                <a:sym typeface="Arial"/>
              </a:rPr>
              <a:t>在此输入你的大标题</a:t>
            </a:r>
          </a:p>
        </p:txBody>
      </p:sp>
      <p:grpSp>
        <p:nvGrpSpPr>
          <p:cNvPr id="44" name="0303f056-f6ef-4406-8009-c90050541b5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43196" y="1491630"/>
            <a:ext cx="7823913" cy="3002096"/>
            <a:chOff x="857596" y="1320678"/>
            <a:chExt cx="10431882" cy="4002796"/>
          </a:xfrm>
        </p:grpSpPr>
        <p:sp>
          <p:nvSpPr>
            <p:cNvPr id="45" name="î$lïḍé">
              <a:extLst>
                <a:ext uri="{FF2B5EF4-FFF2-40B4-BE49-F238E27FC236}">
                  <a16:creationId xmlns:a16="http://schemas.microsoft.com/office/drawing/2014/main" id="{B1CB6BFC-3563-40CC-A788-53B67327B090}"/>
                </a:ext>
              </a:extLst>
            </p:cNvPr>
            <p:cNvSpPr/>
            <p:nvPr/>
          </p:nvSpPr>
          <p:spPr>
            <a:xfrm>
              <a:off x="8880311" y="1353686"/>
              <a:ext cx="2358085" cy="2463270"/>
            </a:xfrm>
            <a:prstGeom prst="rect">
              <a:avLst/>
            </a:prstGeom>
            <a:solidFill>
              <a:schemeClr val="accent4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br>
                <a:rPr lang="zh-CN" altLang="en-US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</a:br>
              <a:br>
                <a:rPr lang="zh-CN" altLang="en-US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</a:br>
              <a:r>
                <a:rPr lang="zh-CN" altLang="en-US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标题文本预设</a:t>
              </a:r>
            </a:p>
          </p:txBody>
        </p:sp>
        <p:sp>
          <p:nvSpPr>
            <p:cNvPr id="46" name="ïṡlíḑê">
              <a:extLst>
                <a:ext uri="{FF2B5EF4-FFF2-40B4-BE49-F238E27FC236}">
                  <a16:creationId xmlns:a16="http://schemas.microsoft.com/office/drawing/2014/main" id="{E6D1F964-01C1-467B-8750-0A1FF6104B5C}"/>
                </a:ext>
              </a:extLst>
            </p:cNvPr>
            <p:cNvSpPr/>
            <p:nvPr/>
          </p:nvSpPr>
          <p:spPr>
            <a:xfrm>
              <a:off x="857596" y="1320678"/>
              <a:ext cx="2358085" cy="2463271"/>
            </a:xfrm>
            <a:prstGeom prst="rect">
              <a:avLst/>
            </a:prstGeom>
            <a:solidFill>
              <a:schemeClr val="accent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br>
                <a:rPr lang="zh-CN" altLang="en-US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</a:br>
              <a:br>
                <a:rPr lang="zh-CN" altLang="en-US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</a:br>
              <a:r>
                <a:rPr lang="zh-CN" altLang="en-US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标题文本预设</a:t>
              </a:r>
            </a:p>
          </p:txBody>
        </p:sp>
        <p:sp>
          <p:nvSpPr>
            <p:cNvPr id="47" name="iṥḷiḍê">
              <a:extLst>
                <a:ext uri="{FF2B5EF4-FFF2-40B4-BE49-F238E27FC236}">
                  <a16:creationId xmlns:a16="http://schemas.microsoft.com/office/drawing/2014/main" id="{D61005BD-2BDF-420E-8D4B-2301C9613D24}"/>
                </a:ext>
              </a:extLst>
            </p:cNvPr>
            <p:cNvSpPr/>
            <p:nvPr/>
          </p:nvSpPr>
          <p:spPr>
            <a:xfrm>
              <a:off x="4847862" y="1353685"/>
              <a:ext cx="2358085" cy="2463271"/>
            </a:xfrm>
            <a:prstGeom prst="rect">
              <a:avLst/>
            </a:prstGeom>
            <a:solidFill>
              <a:schemeClr val="accent3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br>
                <a:rPr lang="zh-CN" altLang="en-US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</a:br>
              <a:br>
                <a:rPr lang="zh-CN" altLang="en-US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</a:br>
              <a:r>
                <a:rPr lang="zh-CN" altLang="en-US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标题文本预设</a:t>
              </a:r>
            </a:p>
          </p:txBody>
        </p:sp>
        <p:sp>
          <p:nvSpPr>
            <p:cNvPr id="48" name="ïṩlîde">
              <a:extLst>
                <a:ext uri="{FF2B5EF4-FFF2-40B4-BE49-F238E27FC236}">
                  <a16:creationId xmlns:a16="http://schemas.microsoft.com/office/drawing/2014/main" id="{FCE96E72-911F-4255-8536-C58D22BF1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130" y="1896742"/>
              <a:ext cx="595023" cy="596783"/>
            </a:xfrm>
            <a:custGeom>
              <a:avLst/>
              <a:gdLst>
                <a:gd name="T0" fmla="*/ 186 w 186"/>
                <a:gd name="T1" fmla="*/ 55 h 186"/>
                <a:gd name="T2" fmla="*/ 185 w 186"/>
                <a:gd name="T3" fmla="*/ 53 h 186"/>
                <a:gd name="T4" fmla="*/ 185 w 186"/>
                <a:gd name="T5" fmla="*/ 53 h 186"/>
                <a:gd name="T6" fmla="*/ 185 w 186"/>
                <a:gd name="T7" fmla="*/ 52 h 186"/>
                <a:gd name="T8" fmla="*/ 184 w 186"/>
                <a:gd name="T9" fmla="*/ 52 h 186"/>
                <a:gd name="T10" fmla="*/ 134 w 186"/>
                <a:gd name="T11" fmla="*/ 2 h 186"/>
                <a:gd name="T12" fmla="*/ 134 w 186"/>
                <a:gd name="T13" fmla="*/ 2 h 186"/>
                <a:gd name="T14" fmla="*/ 131 w 186"/>
                <a:gd name="T15" fmla="*/ 0 h 186"/>
                <a:gd name="T16" fmla="*/ 55 w 186"/>
                <a:gd name="T17" fmla="*/ 0 h 186"/>
                <a:gd name="T18" fmla="*/ 52 w 186"/>
                <a:gd name="T19" fmla="*/ 2 h 186"/>
                <a:gd name="T20" fmla="*/ 52 w 186"/>
                <a:gd name="T21" fmla="*/ 2 h 186"/>
                <a:gd name="T22" fmla="*/ 2 w 186"/>
                <a:gd name="T23" fmla="*/ 52 h 186"/>
                <a:gd name="T24" fmla="*/ 1 w 186"/>
                <a:gd name="T25" fmla="*/ 52 h 186"/>
                <a:gd name="T26" fmla="*/ 1 w 186"/>
                <a:gd name="T27" fmla="*/ 53 h 186"/>
                <a:gd name="T28" fmla="*/ 1 w 186"/>
                <a:gd name="T29" fmla="*/ 53 h 186"/>
                <a:gd name="T30" fmla="*/ 0 w 186"/>
                <a:gd name="T31" fmla="*/ 55 h 186"/>
                <a:gd name="T32" fmla="*/ 1 w 186"/>
                <a:gd name="T33" fmla="*/ 58 h 186"/>
                <a:gd name="T34" fmla="*/ 1 w 186"/>
                <a:gd name="T35" fmla="*/ 58 h 186"/>
                <a:gd name="T36" fmla="*/ 90 w 186"/>
                <a:gd name="T37" fmla="*/ 184 h 186"/>
                <a:gd name="T38" fmla="*/ 90 w 186"/>
                <a:gd name="T39" fmla="*/ 184 h 186"/>
                <a:gd name="T40" fmla="*/ 93 w 186"/>
                <a:gd name="T41" fmla="*/ 186 h 186"/>
                <a:gd name="T42" fmla="*/ 96 w 186"/>
                <a:gd name="T43" fmla="*/ 184 h 186"/>
                <a:gd name="T44" fmla="*/ 96 w 186"/>
                <a:gd name="T45" fmla="*/ 184 h 186"/>
                <a:gd name="T46" fmla="*/ 185 w 186"/>
                <a:gd name="T47" fmla="*/ 58 h 186"/>
                <a:gd name="T48" fmla="*/ 185 w 186"/>
                <a:gd name="T49" fmla="*/ 58 h 186"/>
                <a:gd name="T50" fmla="*/ 186 w 186"/>
                <a:gd name="T51" fmla="*/ 55 h 186"/>
                <a:gd name="T52" fmla="*/ 129 w 186"/>
                <a:gd name="T53" fmla="*/ 9 h 186"/>
                <a:gd name="T54" fmla="*/ 171 w 186"/>
                <a:gd name="T55" fmla="*/ 51 h 186"/>
                <a:gd name="T56" fmla="*/ 134 w 186"/>
                <a:gd name="T57" fmla="*/ 51 h 186"/>
                <a:gd name="T58" fmla="*/ 112 w 186"/>
                <a:gd name="T59" fmla="*/ 9 h 186"/>
                <a:gd name="T60" fmla="*/ 129 w 186"/>
                <a:gd name="T61" fmla="*/ 9 h 186"/>
                <a:gd name="T62" fmla="*/ 103 w 186"/>
                <a:gd name="T63" fmla="*/ 9 h 186"/>
                <a:gd name="T64" fmla="*/ 124 w 186"/>
                <a:gd name="T65" fmla="*/ 51 h 186"/>
                <a:gd name="T66" fmla="*/ 62 w 186"/>
                <a:gd name="T67" fmla="*/ 51 h 186"/>
                <a:gd name="T68" fmla="*/ 83 w 186"/>
                <a:gd name="T69" fmla="*/ 9 h 186"/>
                <a:gd name="T70" fmla="*/ 103 w 186"/>
                <a:gd name="T71" fmla="*/ 9 h 186"/>
                <a:gd name="T72" fmla="*/ 57 w 186"/>
                <a:gd name="T73" fmla="*/ 9 h 186"/>
                <a:gd name="T74" fmla="*/ 74 w 186"/>
                <a:gd name="T75" fmla="*/ 9 h 186"/>
                <a:gd name="T76" fmla="*/ 52 w 186"/>
                <a:gd name="T77" fmla="*/ 51 h 186"/>
                <a:gd name="T78" fmla="*/ 14 w 186"/>
                <a:gd name="T79" fmla="*/ 51 h 186"/>
                <a:gd name="T80" fmla="*/ 57 w 186"/>
                <a:gd name="T81" fmla="*/ 9 h 186"/>
                <a:gd name="T82" fmla="*/ 12 w 186"/>
                <a:gd name="T83" fmla="*/ 59 h 186"/>
                <a:gd name="T84" fmla="*/ 52 w 186"/>
                <a:gd name="T85" fmla="*/ 59 h 186"/>
                <a:gd name="T86" fmla="*/ 81 w 186"/>
                <a:gd name="T87" fmla="*/ 158 h 186"/>
                <a:gd name="T88" fmla="*/ 12 w 186"/>
                <a:gd name="T89" fmla="*/ 59 h 186"/>
                <a:gd name="T90" fmla="*/ 93 w 186"/>
                <a:gd name="T91" fmla="*/ 167 h 186"/>
                <a:gd name="T92" fmla="*/ 61 w 186"/>
                <a:gd name="T93" fmla="*/ 59 h 186"/>
                <a:gd name="T94" fmla="*/ 125 w 186"/>
                <a:gd name="T95" fmla="*/ 59 h 186"/>
                <a:gd name="T96" fmla="*/ 93 w 186"/>
                <a:gd name="T97" fmla="*/ 167 h 186"/>
                <a:gd name="T98" fmla="*/ 105 w 186"/>
                <a:gd name="T99" fmla="*/ 158 h 186"/>
                <a:gd name="T100" fmla="*/ 134 w 186"/>
                <a:gd name="T101" fmla="*/ 59 h 186"/>
                <a:gd name="T102" fmla="*/ 173 w 186"/>
                <a:gd name="T103" fmla="*/ 59 h 186"/>
                <a:gd name="T104" fmla="*/ 105 w 186"/>
                <a:gd name="T105" fmla="*/ 15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6" h="186">
                  <a:moveTo>
                    <a:pt x="186" y="55"/>
                  </a:moveTo>
                  <a:cubicBezTo>
                    <a:pt x="186" y="54"/>
                    <a:pt x="185" y="53"/>
                    <a:pt x="185" y="53"/>
                  </a:cubicBezTo>
                  <a:cubicBezTo>
                    <a:pt x="185" y="53"/>
                    <a:pt x="185" y="53"/>
                    <a:pt x="185" y="53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5" y="52"/>
                    <a:pt x="184" y="52"/>
                    <a:pt x="184" y="5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3" y="1"/>
                    <a:pt x="132" y="0"/>
                    <a:pt x="13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2" y="1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0" y="54"/>
                    <a:pt x="0" y="55"/>
                  </a:cubicBezTo>
                  <a:cubicBezTo>
                    <a:pt x="0" y="56"/>
                    <a:pt x="1" y="57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90" y="184"/>
                    <a:pt x="90" y="184"/>
                    <a:pt x="90" y="184"/>
                  </a:cubicBezTo>
                  <a:cubicBezTo>
                    <a:pt x="90" y="184"/>
                    <a:pt x="90" y="184"/>
                    <a:pt x="90" y="184"/>
                  </a:cubicBezTo>
                  <a:cubicBezTo>
                    <a:pt x="90" y="185"/>
                    <a:pt x="92" y="186"/>
                    <a:pt x="93" y="186"/>
                  </a:cubicBezTo>
                  <a:cubicBezTo>
                    <a:pt x="94" y="186"/>
                    <a:pt x="95" y="185"/>
                    <a:pt x="96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57"/>
                    <a:pt x="186" y="56"/>
                    <a:pt x="186" y="55"/>
                  </a:cubicBezTo>
                  <a:close/>
                  <a:moveTo>
                    <a:pt x="129" y="9"/>
                  </a:moveTo>
                  <a:cubicBezTo>
                    <a:pt x="171" y="51"/>
                    <a:pt x="171" y="51"/>
                    <a:pt x="171" y="51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12" y="9"/>
                    <a:pt x="112" y="9"/>
                    <a:pt x="112" y="9"/>
                  </a:cubicBezTo>
                  <a:lnTo>
                    <a:pt x="129" y="9"/>
                  </a:lnTo>
                  <a:close/>
                  <a:moveTo>
                    <a:pt x="103" y="9"/>
                  </a:moveTo>
                  <a:cubicBezTo>
                    <a:pt x="124" y="51"/>
                    <a:pt x="124" y="51"/>
                    <a:pt x="124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83" y="9"/>
                    <a:pt x="83" y="9"/>
                    <a:pt x="83" y="9"/>
                  </a:cubicBezTo>
                  <a:lnTo>
                    <a:pt x="103" y="9"/>
                  </a:lnTo>
                  <a:close/>
                  <a:moveTo>
                    <a:pt x="57" y="9"/>
                  </a:moveTo>
                  <a:cubicBezTo>
                    <a:pt x="74" y="9"/>
                    <a:pt x="74" y="9"/>
                    <a:pt x="74" y="9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14" y="51"/>
                    <a:pt x="14" y="51"/>
                    <a:pt x="14" y="51"/>
                  </a:cubicBezTo>
                  <a:lnTo>
                    <a:pt x="57" y="9"/>
                  </a:lnTo>
                  <a:close/>
                  <a:moveTo>
                    <a:pt x="12" y="59"/>
                  </a:moveTo>
                  <a:cubicBezTo>
                    <a:pt x="52" y="59"/>
                    <a:pt x="52" y="59"/>
                    <a:pt x="52" y="59"/>
                  </a:cubicBezTo>
                  <a:cubicBezTo>
                    <a:pt x="81" y="158"/>
                    <a:pt x="81" y="158"/>
                    <a:pt x="81" y="158"/>
                  </a:cubicBezTo>
                  <a:lnTo>
                    <a:pt x="12" y="59"/>
                  </a:lnTo>
                  <a:close/>
                  <a:moveTo>
                    <a:pt x="93" y="167"/>
                  </a:moveTo>
                  <a:cubicBezTo>
                    <a:pt x="61" y="59"/>
                    <a:pt x="61" y="59"/>
                    <a:pt x="61" y="59"/>
                  </a:cubicBezTo>
                  <a:cubicBezTo>
                    <a:pt x="125" y="59"/>
                    <a:pt x="125" y="59"/>
                    <a:pt x="125" y="59"/>
                  </a:cubicBezTo>
                  <a:lnTo>
                    <a:pt x="93" y="167"/>
                  </a:lnTo>
                  <a:close/>
                  <a:moveTo>
                    <a:pt x="105" y="158"/>
                  </a:moveTo>
                  <a:cubicBezTo>
                    <a:pt x="134" y="59"/>
                    <a:pt x="134" y="59"/>
                    <a:pt x="134" y="59"/>
                  </a:cubicBezTo>
                  <a:cubicBezTo>
                    <a:pt x="173" y="59"/>
                    <a:pt x="173" y="59"/>
                    <a:pt x="173" y="59"/>
                  </a:cubicBezTo>
                  <a:lnTo>
                    <a:pt x="105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9" name="iṩ1ïdê">
              <a:extLst>
                <a:ext uri="{FF2B5EF4-FFF2-40B4-BE49-F238E27FC236}">
                  <a16:creationId xmlns:a16="http://schemas.microsoft.com/office/drawing/2014/main" id="{B086C239-145A-49DE-AD3C-6009CB493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416" y="2112060"/>
              <a:ext cx="596981" cy="353085"/>
            </a:xfrm>
            <a:custGeom>
              <a:avLst/>
              <a:gdLst>
                <a:gd name="connsiteX0" fmla="*/ 453746 w 606074"/>
                <a:gd name="connsiteY0" fmla="*/ 180222 h 358464"/>
                <a:gd name="connsiteX1" fmla="*/ 478650 w 606074"/>
                <a:gd name="connsiteY1" fmla="*/ 205098 h 358464"/>
                <a:gd name="connsiteX2" fmla="*/ 454207 w 606074"/>
                <a:gd name="connsiteY2" fmla="*/ 229974 h 358464"/>
                <a:gd name="connsiteX3" fmla="*/ 428841 w 606074"/>
                <a:gd name="connsiteY3" fmla="*/ 205559 h 358464"/>
                <a:gd name="connsiteX4" fmla="*/ 453746 w 606074"/>
                <a:gd name="connsiteY4" fmla="*/ 180222 h 358464"/>
                <a:gd name="connsiteX5" fmla="*/ 149940 w 606074"/>
                <a:gd name="connsiteY5" fmla="*/ 180222 h 358464"/>
                <a:gd name="connsiteX6" fmla="*/ 175268 w 606074"/>
                <a:gd name="connsiteY6" fmla="*/ 205090 h 358464"/>
                <a:gd name="connsiteX7" fmla="*/ 149940 w 606074"/>
                <a:gd name="connsiteY7" fmla="*/ 229958 h 358464"/>
                <a:gd name="connsiteX8" fmla="*/ 125072 w 606074"/>
                <a:gd name="connsiteY8" fmla="*/ 205090 h 358464"/>
                <a:gd name="connsiteX9" fmla="*/ 149940 w 606074"/>
                <a:gd name="connsiteY9" fmla="*/ 180222 h 358464"/>
                <a:gd name="connsiteX10" fmla="*/ 454253 w 606074"/>
                <a:gd name="connsiteY10" fmla="*/ 156283 h 358464"/>
                <a:gd name="connsiteX11" fmla="*/ 404923 w 606074"/>
                <a:gd name="connsiteY11" fmla="*/ 205083 h 358464"/>
                <a:gd name="connsiteX12" fmla="*/ 453792 w 606074"/>
                <a:gd name="connsiteY12" fmla="*/ 253882 h 358464"/>
                <a:gd name="connsiteX13" fmla="*/ 502660 w 606074"/>
                <a:gd name="connsiteY13" fmla="*/ 205083 h 358464"/>
                <a:gd name="connsiteX14" fmla="*/ 454253 w 606074"/>
                <a:gd name="connsiteY14" fmla="*/ 156283 h 358464"/>
                <a:gd name="connsiteX15" fmla="*/ 149488 w 606074"/>
                <a:gd name="connsiteY15" fmla="*/ 156280 h 358464"/>
                <a:gd name="connsiteX16" fmla="*/ 101080 w 606074"/>
                <a:gd name="connsiteY16" fmla="*/ 205075 h 358464"/>
                <a:gd name="connsiteX17" fmla="*/ 149949 w 606074"/>
                <a:gd name="connsiteY17" fmla="*/ 253869 h 358464"/>
                <a:gd name="connsiteX18" fmla="*/ 198817 w 606074"/>
                <a:gd name="connsiteY18" fmla="*/ 205075 h 358464"/>
                <a:gd name="connsiteX19" fmla="*/ 149488 w 606074"/>
                <a:gd name="connsiteY19" fmla="*/ 156280 h 358464"/>
                <a:gd name="connsiteX20" fmla="*/ 453792 w 606074"/>
                <a:gd name="connsiteY20" fmla="*/ 130502 h 358464"/>
                <a:gd name="connsiteX21" fmla="*/ 528938 w 606074"/>
                <a:gd name="connsiteY21" fmla="*/ 205083 h 358464"/>
                <a:gd name="connsiteX22" fmla="*/ 457019 w 606074"/>
                <a:gd name="connsiteY22" fmla="*/ 280123 h 358464"/>
                <a:gd name="connsiteX23" fmla="*/ 378645 w 606074"/>
                <a:gd name="connsiteY23" fmla="*/ 205083 h 358464"/>
                <a:gd name="connsiteX24" fmla="*/ 453792 w 606074"/>
                <a:gd name="connsiteY24" fmla="*/ 130502 h 358464"/>
                <a:gd name="connsiteX25" fmla="*/ 150410 w 606074"/>
                <a:gd name="connsiteY25" fmla="*/ 130502 h 358464"/>
                <a:gd name="connsiteX26" fmla="*/ 225095 w 606074"/>
                <a:gd name="connsiteY26" fmla="*/ 205075 h 358464"/>
                <a:gd name="connsiteX27" fmla="*/ 153637 w 606074"/>
                <a:gd name="connsiteY27" fmla="*/ 280107 h 358464"/>
                <a:gd name="connsiteX28" fmla="*/ 75263 w 606074"/>
                <a:gd name="connsiteY28" fmla="*/ 205075 h 358464"/>
                <a:gd name="connsiteX29" fmla="*/ 150410 w 606074"/>
                <a:gd name="connsiteY29" fmla="*/ 130502 h 358464"/>
                <a:gd name="connsiteX30" fmla="*/ 451461 w 606074"/>
                <a:gd name="connsiteY30" fmla="*/ 86276 h 358464"/>
                <a:gd name="connsiteX31" fmla="*/ 333426 w 606074"/>
                <a:gd name="connsiteY31" fmla="*/ 206450 h 358464"/>
                <a:gd name="connsiteX32" fmla="*/ 454228 w 606074"/>
                <a:gd name="connsiteY32" fmla="*/ 327545 h 358464"/>
                <a:gd name="connsiteX33" fmla="*/ 575029 w 606074"/>
                <a:gd name="connsiteY33" fmla="*/ 206911 h 358464"/>
                <a:gd name="connsiteX34" fmla="*/ 451461 w 606074"/>
                <a:gd name="connsiteY34" fmla="*/ 86276 h 358464"/>
                <a:gd name="connsiteX35" fmla="*/ 151763 w 606074"/>
                <a:gd name="connsiteY35" fmla="*/ 85815 h 358464"/>
                <a:gd name="connsiteX36" fmla="*/ 30961 w 606074"/>
                <a:gd name="connsiteY36" fmla="*/ 208752 h 358464"/>
                <a:gd name="connsiteX37" fmla="*/ 153146 w 606074"/>
                <a:gd name="connsiteY37" fmla="*/ 327085 h 358464"/>
                <a:gd name="connsiteX38" fmla="*/ 273026 w 606074"/>
                <a:gd name="connsiteY38" fmla="*/ 206911 h 358464"/>
                <a:gd name="connsiteX39" fmla="*/ 151763 w 606074"/>
                <a:gd name="connsiteY39" fmla="*/ 85815 h 358464"/>
                <a:gd name="connsiteX40" fmla="*/ 311295 w 606074"/>
                <a:gd name="connsiteY40" fmla="*/ 26879 h 358464"/>
                <a:gd name="connsiteX41" fmla="*/ 157757 w 606074"/>
                <a:gd name="connsiteY41" fmla="*/ 54505 h 358464"/>
                <a:gd name="connsiteX42" fmla="*/ 254122 w 606074"/>
                <a:gd name="connsiteY42" fmla="*/ 94103 h 358464"/>
                <a:gd name="connsiteX43" fmla="*/ 302995 w 606074"/>
                <a:gd name="connsiteY43" fmla="*/ 186191 h 358464"/>
                <a:gd name="connsiteX44" fmla="*/ 351408 w 606074"/>
                <a:gd name="connsiteY44" fmla="*/ 95024 h 358464"/>
                <a:gd name="connsiteX45" fmla="*/ 445928 w 606074"/>
                <a:gd name="connsiteY45" fmla="*/ 54966 h 358464"/>
                <a:gd name="connsiteX46" fmla="*/ 311295 w 606074"/>
                <a:gd name="connsiteY46" fmla="*/ 26879 h 358464"/>
                <a:gd name="connsiteX47" fmla="*/ 328758 w 606074"/>
                <a:gd name="connsiteY47" fmla="*/ 980 h 358464"/>
                <a:gd name="connsiteX48" fmla="*/ 371234 w 606074"/>
                <a:gd name="connsiteY48" fmla="*/ 5699 h 358464"/>
                <a:gd name="connsiteX49" fmla="*/ 421030 w 606074"/>
                <a:gd name="connsiteY49" fmla="*/ 17210 h 358464"/>
                <a:gd name="connsiteX50" fmla="*/ 502180 w 606074"/>
                <a:gd name="connsiteY50" fmla="*/ 54045 h 358464"/>
                <a:gd name="connsiteX51" fmla="*/ 508173 w 606074"/>
                <a:gd name="connsiteY51" fmla="*/ 55887 h 358464"/>
                <a:gd name="connsiteX52" fmla="*/ 597622 w 606074"/>
                <a:gd name="connsiteY52" fmla="*/ 55887 h 358464"/>
                <a:gd name="connsiteX53" fmla="*/ 604999 w 606074"/>
                <a:gd name="connsiteY53" fmla="*/ 56347 h 358464"/>
                <a:gd name="connsiteX54" fmla="*/ 604999 w 606074"/>
                <a:gd name="connsiteY54" fmla="*/ 57268 h 358464"/>
                <a:gd name="connsiteX55" fmla="*/ 600388 w 606074"/>
                <a:gd name="connsiteY55" fmla="*/ 63714 h 358464"/>
                <a:gd name="connsiteX56" fmla="*/ 576874 w 606074"/>
                <a:gd name="connsiteY56" fmla="*/ 113441 h 358464"/>
                <a:gd name="connsiteX57" fmla="*/ 577335 w 606074"/>
                <a:gd name="connsiteY57" fmla="*/ 118506 h 358464"/>
                <a:gd name="connsiteX58" fmla="*/ 601310 w 606074"/>
                <a:gd name="connsiteY58" fmla="*/ 243285 h 358464"/>
                <a:gd name="connsiteX59" fmla="*/ 534455 w 606074"/>
                <a:gd name="connsiteY59" fmla="*/ 335373 h 358464"/>
                <a:gd name="connsiteX60" fmla="*/ 453767 w 606074"/>
                <a:gd name="connsiteY60" fmla="*/ 358394 h 358464"/>
                <a:gd name="connsiteX61" fmla="*/ 417342 w 606074"/>
                <a:gd name="connsiteY61" fmla="*/ 353790 h 358464"/>
                <a:gd name="connsiteX62" fmla="*/ 343109 w 606074"/>
                <a:gd name="connsiteY62" fmla="*/ 310048 h 358464"/>
                <a:gd name="connsiteX63" fmla="*/ 334810 w 606074"/>
                <a:gd name="connsiteY63" fmla="*/ 300840 h 358464"/>
                <a:gd name="connsiteX64" fmla="*/ 302534 w 606074"/>
                <a:gd name="connsiteY64" fmla="*/ 349186 h 358464"/>
                <a:gd name="connsiteX65" fmla="*/ 270720 w 606074"/>
                <a:gd name="connsiteY65" fmla="*/ 301761 h 358464"/>
                <a:gd name="connsiteX66" fmla="*/ 269337 w 606074"/>
                <a:gd name="connsiteY66" fmla="*/ 302221 h 358464"/>
                <a:gd name="connsiteX67" fmla="*/ 268876 w 606074"/>
                <a:gd name="connsiteY67" fmla="*/ 302681 h 358464"/>
                <a:gd name="connsiteX68" fmla="*/ 174817 w 606074"/>
                <a:gd name="connsiteY68" fmla="*/ 356092 h 358464"/>
                <a:gd name="connsiteX69" fmla="*/ 112110 w 606074"/>
                <a:gd name="connsiteY69" fmla="*/ 352409 h 358464"/>
                <a:gd name="connsiteX70" fmla="*/ 38338 w 606074"/>
                <a:gd name="connsiteY70" fmla="*/ 306825 h 358464"/>
                <a:gd name="connsiteX71" fmla="*/ 1914 w 606074"/>
                <a:gd name="connsiteY71" fmla="*/ 229472 h 358464"/>
                <a:gd name="connsiteX72" fmla="*/ 4680 w 606074"/>
                <a:gd name="connsiteY72" fmla="*/ 169615 h 358464"/>
                <a:gd name="connsiteX73" fmla="*/ 28656 w 606074"/>
                <a:gd name="connsiteY73" fmla="*/ 118506 h 358464"/>
                <a:gd name="connsiteX74" fmla="*/ 29117 w 606074"/>
                <a:gd name="connsiteY74" fmla="*/ 113902 h 358464"/>
                <a:gd name="connsiteX75" fmla="*/ 7908 w 606074"/>
                <a:gd name="connsiteY75" fmla="*/ 68319 h 358464"/>
                <a:gd name="connsiteX76" fmla="*/ 69 w 606074"/>
                <a:gd name="connsiteY76" fmla="*/ 57729 h 358464"/>
                <a:gd name="connsiteX77" fmla="*/ 69 w 606074"/>
                <a:gd name="connsiteY77" fmla="*/ 56808 h 358464"/>
                <a:gd name="connsiteX78" fmla="*/ 1914 w 606074"/>
                <a:gd name="connsiteY78" fmla="*/ 56808 h 358464"/>
                <a:gd name="connsiteX79" fmla="*/ 93206 w 606074"/>
                <a:gd name="connsiteY79" fmla="*/ 56808 h 358464"/>
                <a:gd name="connsiteX80" fmla="*/ 96895 w 606074"/>
                <a:gd name="connsiteY80" fmla="*/ 55426 h 358464"/>
                <a:gd name="connsiteX81" fmla="*/ 165134 w 606074"/>
                <a:gd name="connsiteY81" fmla="*/ 22275 h 358464"/>
                <a:gd name="connsiteX82" fmla="*/ 218158 w 606074"/>
                <a:gd name="connsiteY82" fmla="*/ 8001 h 358464"/>
                <a:gd name="connsiteX83" fmla="*/ 270720 w 606074"/>
                <a:gd name="connsiteY83" fmla="*/ 1095 h 358464"/>
                <a:gd name="connsiteX84" fmla="*/ 328758 w 606074"/>
                <a:gd name="connsiteY84" fmla="*/ 980 h 35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06074" h="358464">
                  <a:moveTo>
                    <a:pt x="453746" y="180222"/>
                  </a:moveTo>
                  <a:cubicBezTo>
                    <a:pt x="467581" y="180222"/>
                    <a:pt x="479111" y="191739"/>
                    <a:pt x="478650" y="205098"/>
                  </a:cubicBezTo>
                  <a:cubicBezTo>
                    <a:pt x="478650" y="218918"/>
                    <a:pt x="467581" y="229974"/>
                    <a:pt x="454207" y="229974"/>
                  </a:cubicBezTo>
                  <a:cubicBezTo>
                    <a:pt x="440371" y="229974"/>
                    <a:pt x="428841" y="218918"/>
                    <a:pt x="428841" y="205559"/>
                  </a:cubicBezTo>
                  <a:cubicBezTo>
                    <a:pt x="428841" y="191278"/>
                    <a:pt x="439910" y="180222"/>
                    <a:pt x="453746" y="180222"/>
                  </a:cubicBezTo>
                  <a:close/>
                  <a:moveTo>
                    <a:pt x="149940" y="180222"/>
                  </a:moveTo>
                  <a:cubicBezTo>
                    <a:pt x="163755" y="180222"/>
                    <a:pt x="175268" y="191275"/>
                    <a:pt x="175268" y="205090"/>
                  </a:cubicBezTo>
                  <a:cubicBezTo>
                    <a:pt x="175268" y="218905"/>
                    <a:pt x="164216" y="229958"/>
                    <a:pt x="149940" y="229958"/>
                  </a:cubicBezTo>
                  <a:cubicBezTo>
                    <a:pt x="136125" y="230418"/>
                    <a:pt x="125072" y="219366"/>
                    <a:pt x="125072" y="205090"/>
                  </a:cubicBezTo>
                  <a:cubicBezTo>
                    <a:pt x="125072" y="190814"/>
                    <a:pt x="136125" y="180222"/>
                    <a:pt x="149940" y="180222"/>
                  </a:cubicBezTo>
                  <a:close/>
                  <a:moveTo>
                    <a:pt x="454253" y="156283"/>
                  </a:moveTo>
                  <a:cubicBezTo>
                    <a:pt x="427053" y="156283"/>
                    <a:pt x="404923" y="177921"/>
                    <a:pt x="404923" y="205083"/>
                  </a:cubicBezTo>
                  <a:cubicBezTo>
                    <a:pt x="404923" y="231784"/>
                    <a:pt x="427053" y="253882"/>
                    <a:pt x="453792" y="253882"/>
                  </a:cubicBezTo>
                  <a:cubicBezTo>
                    <a:pt x="480531" y="254342"/>
                    <a:pt x="502660" y="232245"/>
                    <a:pt x="502660" y="205083"/>
                  </a:cubicBezTo>
                  <a:cubicBezTo>
                    <a:pt x="502660" y="178381"/>
                    <a:pt x="480992" y="156283"/>
                    <a:pt x="454253" y="156283"/>
                  </a:cubicBezTo>
                  <a:close/>
                  <a:moveTo>
                    <a:pt x="149488" y="156280"/>
                  </a:moveTo>
                  <a:cubicBezTo>
                    <a:pt x="123209" y="156280"/>
                    <a:pt x="101080" y="178836"/>
                    <a:pt x="101080" y="205075"/>
                  </a:cubicBezTo>
                  <a:cubicBezTo>
                    <a:pt x="101080" y="231773"/>
                    <a:pt x="123209" y="253869"/>
                    <a:pt x="149949" y="253869"/>
                  </a:cubicBezTo>
                  <a:cubicBezTo>
                    <a:pt x="176688" y="253869"/>
                    <a:pt x="199278" y="231773"/>
                    <a:pt x="198817" y="205075"/>
                  </a:cubicBezTo>
                  <a:cubicBezTo>
                    <a:pt x="198817" y="177915"/>
                    <a:pt x="177149" y="156280"/>
                    <a:pt x="149488" y="156280"/>
                  </a:cubicBezTo>
                  <a:close/>
                  <a:moveTo>
                    <a:pt x="453792" y="130502"/>
                  </a:moveTo>
                  <a:cubicBezTo>
                    <a:pt x="495284" y="130502"/>
                    <a:pt x="528938" y="163649"/>
                    <a:pt x="528938" y="205083"/>
                  </a:cubicBezTo>
                  <a:cubicBezTo>
                    <a:pt x="528938" y="246516"/>
                    <a:pt x="495745" y="278282"/>
                    <a:pt x="457019" y="280123"/>
                  </a:cubicBezTo>
                  <a:cubicBezTo>
                    <a:pt x="413683" y="281504"/>
                    <a:pt x="378645" y="246977"/>
                    <a:pt x="378645" y="205083"/>
                  </a:cubicBezTo>
                  <a:cubicBezTo>
                    <a:pt x="379106" y="162728"/>
                    <a:pt x="413683" y="129582"/>
                    <a:pt x="453792" y="130502"/>
                  </a:cubicBezTo>
                  <a:close/>
                  <a:moveTo>
                    <a:pt x="150410" y="130502"/>
                  </a:moveTo>
                  <a:cubicBezTo>
                    <a:pt x="191441" y="130502"/>
                    <a:pt x="225095" y="163645"/>
                    <a:pt x="225095" y="205075"/>
                  </a:cubicBezTo>
                  <a:cubicBezTo>
                    <a:pt x="225095" y="246964"/>
                    <a:pt x="191902" y="278266"/>
                    <a:pt x="153637" y="280107"/>
                  </a:cubicBezTo>
                  <a:cubicBezTo>
                    <a:pt x="110300" y="281948"/>
                    <a:pt x="74802" y="246964"/>
                    <a:pt x="75263" y="205075"/>
                  </a:cubicBezTo>
                  <a:cubicBezTo>
                    <a:pt x="75263" y="162264"/>
                    <a:pt x="110300" y="129582"/>
                    <a:pt x="150410" y="130502"/>
                  </a:cubicBezTo>
                  <a:close/>
                  <a:moveTo>
                    <a:pt x="451461" y="86276"/>
                  </a:moveTo>
                  <a:cubicBezTo>
                    <a:pt x="385528" y="87657"/>
                    <a:pt x="333887" y="141068"/>
                    <a:pt x="333426" y="206450"/>
                  </a:cubicBezTo>
                  <a:cubicBezTo>
                    <a:pt x="333426" y="273214"/>
                    <a:pt x="387372" y="328006"/>
                    <a:pt x="454228" y="327545"/>
                  </a:cubicBezTo>
                  <a:cubicBezTo>
                    <a:pt x="521084" y="327545"/>
                    <a:pt x="575029" y="274595"/>
                    <a:pt x="575029" y="206911"/>
                  </a:cubicBezTo>
                  <a:cubicBezTo>
                    <a:pt x="575029" y="137384"/>
                    <a:pt x="518317" y="84894"/>
                    <a:pt x="451461" y="86276"/>
                  </a:cubicBezTo>
                  <a:close/>
                  <a:moveTo>
                    <a:pt x="151763" y="85815"/>
                  </a:moveTo>
                  <a:cubicBezTo>
                    <a:pt x="86751" y="85355"/>
                    <a:pt x="30039" y="139686"/>
                    <a:pt x="30961" y="208752"/>
                  </a:cubicBezTo>
                  <a:cubicBezTo>
                    <a:pt x="32344" y="273214"/>
                    <a:pt x="85368" y="327545"/>
                    <a:pt x="153146" y="327085"/>
                  </a:cubicBezTo>
                  <a:cubicBezTo>
                    <a:pt x="219541" y="326624"/>
                    <a:pt x="272565" y="272293"/>
                    <a:pt x="273026" y="206911"/>
                  </a:cubicBezTo>
                  <a:cubicBezTo>
                    <a:pt x="273026" y="139686"/>
                    <a:pt x="219080" y="85815"/>
                    <a:pt x="151763" y="85815"/>
                  </a:cubicBezTo>
                  <a:close/>
                  <a:moveTo>
                    <a:pt x="311295" y="26879"/>
                  </a:moveTo>
                  <a:cubicBezTo>
                    <a:pt x="258271" y="25958"/>
                    <a:pt x="207092" y="33786"/>
                    <a:pt x="157757" y="54505"/>
                  </a:cubicBezTo>
                  <a:cubicBezTo>
                    <a:pt x="194643" y="56808"/>
                    <a:pt x="226918" y="69239"/>
                    <a:pt x="254122" y="94103"/>
                  </a:cubicBezTo>
                  <a:cubicBezTo>
                    <a:pt x="281325" y="118967"/>
                    <a:pt x="297463" y="149816"/>
                    <a:pt x="302995" y="186191"/>
                  </a:cubicBezTo>
                  <a:cubicBezTo>
                    <a:pt x="308989" y="150276"/>
                    <a:pt x="324666" y="119427"/>
                    <a:pt x="351408" y="95024"/>
                  </a:cubicBezTo>
                  <a:cubicBezTo>
                    <a:pt x="378151" y="70621"/>
                    <a:pt x="409965" y="57729"/>
                    <a:pt x="445928" y="54966"/>
                  </a:cubicBezTo>
                  <a:cubicBezTo>
                    <a:pt x="403049" y="36088"/>
                    <a:pt x="357863" y="27800"/>
                    <a:pt x="311295" y="26879"/>
                  </a:cubicBezTo>
                  <a:close/>
                  <a:moveTo>
                    <a:pt x="328758" y="980"/>
                  </a:moveTo>
                  <a:cubicBezTo>
                    <a:pt x="345645" y="2131"/>
                    <a:pt x="359938" y="4088"/>
                    <a:pt x="371234" y="5699"/>
                  </a:cubicBezTo>
                  <a:cubicBezTo>
                    <a:pt x="388294" y="8001"/>
                    <a:pt x="404893" y="12145"/>
                    <a:pt x="421030" y="17210"/>
                  </a:cubicBezTo>
                  <a:cubicBezTo>
                    <a:pt x="449617" y="25958"/>
                    <a:pt x="476820" y="38390"/>
                    <a:pt x="502180" y="54045"/>
                  </a:cubicBezTo>
                  <a:cubicBezTo>
                    <a:pt x="504024" y="55426"/>
                    <a:pt x="506329" y="55887"/>
                    <a:pt x="508173" y="55887"/>
                  </a:cubicBezTo>
                  <a:cubicBezTo>
                    <a:pt x="538143" y="55887"/>
                    <a:pt x="567652" y="55887"/>
                    <a:pt x="597622" y="55887"/>
                  </a:cubicBezTo>
                  <a:cubicBezTo>
                    <a:pt x="599927" y="55887"/>
                    <a:pt x="602233" y="56347"/>
                    <a:pt x="604999" y="56347"/>
                  </a:cubicBezTo>
                  <a:cubicBezTo>
                    <a:pt x="604999" y="56808"/>
                    <a:pt x="604999" y="57268"/>
                    <a:pt x="604999" y="57268"/>
                  </a:cubicBezTo>
                  <a:cubicBezTo>
                    <a:pt x="603155" y="59570"/>
                    <a:pt x="601772" y="61412"/>
                    <a:pt x="600388" y="63714"/>
                  </a:cubicBezTo>
                  <a:cubicBezTo>
                    <a:pt x="590706" y="79369"/>
                    <a:pt x="581945" y="95484"/>
                    <a:pt x="576874" y="113441"/>
                  </a:cubicBezTo>
                  <a:cubicBezTo>
                    <a:pt x="576412" y="115283"/>
                    <a:pt x="575951" y="116664"/>
                    <a:pt x="577335" y="118506"/>
                  </a:cubicBezTo>
                  <a:cubicBezTo>
                    <a:pt x="604077" y="156723"/>
                    <a:pt x="612376" y="198623"/>
                    <a:pt x="601310" y="243285"/>
                  </a:cubicBezTo>
                  <a:cubicBezTo>
                    <a:pt x="591628" y="282883"/>
                    <a:pt x="569035" y="313732"/>
                    <a:pt x="534455" y="335373"/>
                  </a:cubicBezTo>
                  <a:cubicBezTo>
                    <a:pt x="510018" y="351027"/>
                    <a:pt x="482814" y="358394"/>
                    <a:pt x="453767" y="358394"/>
                  </a:cubicBezTo>
                  <a:cubicBezTo>
                    <a:pt x="441318" y="358855"/>
                    <a:pt x="429330" y="357013"/>
                    <a:pt x="417342" y="353790"/>
                  </a:cubicBezTo>
                  <a:cubicBezTo>
                    <a:pt x="388294" y="346423"/>
                    <a:pt x="363396" y="332149"/>
                    <a:pt x="343109" y="310048"/>
                  </a:cubicBezTo>
                  <a:cubicBezTo>
                    <a:pt x="340342" y="307286"/>
                    <a:pt x="337576" y="304063"/>
                    <a:pt x="334810" y="300840"/>
                  </a:cubicBezTo>
                  <a:cubicBezTo>
                    <a:pt x="324205" y="316955"/>
                    <a:pt x="313600" y="333070"/>
                    <a:pt x="302534" y="349186"/>
                  </a:cubicBezTo>
                  <a:cubicBezTo>
                    <a:pt x="291469" y="333070"/>
                    <a:pt x="280864" y="317415"/>
                    <a:pt x="270720" y="301761"/>
                  </a:cubicBezTo>
                  <a:cubicBezTo>
                    <a:pt x="269798" y="302221"/>
                    <a:pt x="269798" y="302221"/>
                    <a:pt x="269337" y="302221"/>
                  </a:cubicBezTo>
                  <a:cubicBezTo>
                    <a:pt x="269337" y="302221"/>
                    <a:pt x="268876" y="302681"/>
                    <a:pt x="268876" y="302681"/>
                  </a:cubicBezTo>
                  <a:cubicBezTo>
                    <a:pt x="243978" y="332149"/>
                    <a:pt x="212625" y="350106"/>
                    <a:pt x="174817" y="356092"/>
                  </a:cubicBezTo>
                  <a:cubicBezTo>
                    <a:pt x="153607" y="359315"/>
                    <a:pt x="132859" y="358394"/>
                    <a:pt x="112110" y="352409"/>
                  </a:cubicBezTo>
                  <a:cubicBezTo>
                    <a:pt x="83063" y="344581"/>
                    <a:pt x="58165" y="329387"/>
                    <a:pt x="38338" y="306825"/>
                  </a:cubicBezTo>
                  <a:cubicBezTo>
                    <a:pt x="18973" y="284264"/>
                    <a:pt x="6524" y="258940"/>
                    <a:pt x="1914" y="229472"/>
                  </a:cubicBezTo>
                  <a:cubicBezTo>
                    <a:pt x="-3158" y="202306"/>
                    <a:pt x="3297" y="176061"/>
                    <a:pt x="4680" y="169615"/>
                  </a:cubicBezTo>
                  <a:cubicBezTo>
                    <a:pt x="9291" y="151197"/>
                    <a:pt x="17590" y="134161"/>
                    <a:pt x="28656" y="118506"/>
                  </a:cubicBezTo>
                  <a:cubicBezTo>
                    <a:pt x="29117" y="117125"/>
                    <a:pt x="29578" y="115283"/>
                    <a:pt x="29117" y="113902"/>
                  </a:cubicBezTo>
                  <a:cubicBezTo>
                    <a:pt x="24506" y="97787"/>
                    <a:pt x="16668" y="82592"/>
                    <a:pt x="7908" y="68319"/>
                  </a:cubicBezTo>
                  <a:cubicBezTo>
                    <a:pt x="5602" y="64635"/>
                    <a:pt x="2836" y="61412"/>
                    <a:pt x="69" y="57729"/>
                  </a:cubicBezTo>
                  <a:lnTo>
                    <a:pt x="69" y="56808"/>
                  </a:lnTo>
                  <a:cubicBezTo>
                    <a:pt x="530" y="56808"/>
                    <a:pt x="1452" y="56808"/>
                    <a:pt x="1914" y="56808"/>
                  </a:cubicBezTo>
                  <a:cubicBezTo>
                    <a:pt x="32344" y="56808"/>
                    <a:pt x="62775" y="56808"/>
                    <a:pt x="93206" y="56808"/>
                  </a:cubicBezTo>
                  <a:cubicBezTo>
                    <a:pt x="94589" y="56808"/>
                    <a:pt x="95973" y="56347"/>
                    <a:pt x="96895" y="55426"/>
                  </a:cubicBezTo>
                  <a:cubicBezTo>
                    <a:pt x="118565" y="41613"/>
                    <a:pt x="141158" y="31023"/>
                    <a:pt x="165134" y="22275"/>
                  </a:cubicBezTo>
                  <a:cubicBezTo>
                    <a:pt x="182655" y="16289"/>
                    <a:pt x="200176" y="11685"/>
                    <a:pt x="218158" y="8001"/>
                  </a:cubicBezTo>
                  <a:cubicBezTo>
                    <a:pt x="235679" y="4778"/>
                    <a:pt x="253199" y="2476"/>
                    <a:pt x="270720" y="1095"/>
                  </a:cubicBezTo>
                  <a:cubicBezTo>
                    <a:pt x="292391" y="-517"/>
                    <a:pt x="311871" y="-171"/>
                    <a:pt x="328758" y="9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0" name="íşlíďè">
              <a:extLst>
                <a:ext uri="{FF2B5EF4-FFF2-40B4-BE49-F238E27FC236}">
                  <a16:creationId xmlns:a16="http://schemas.microsoft.com/office/drawing/2014/main" id="{9DF5C347-A721-45A1-974D-68205B867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969" y="1896273"/>
              <a:ext cx="609309" cy="594398"/>
            </a:xfrm>
            <a:custGeom>
              <a:avLst/>
              <a:gdLst>
                <a:gd name="T0" fmla="*/ 348 w 432"/>
                <a:gd name="T1" fmla="*/ 176 h 422"/>
                <a:gd name="T2" fmla="*/ 353 w 432"/>
                <a:gd name="T3" fmla="*/ 137 h 422"/>
                <a:gd name="T4" fmla="*/ 216 w 432"/>
                <a:gd name="T5" fmla="*/ 0 h 422"/>
                <a:gd name="T6" fmla="*/ 78 w 432"/>
                <a:gd name="T7" fmla="*/ 137 h 422"/>
                <a:gd name="T8" fmla="*/ 84 w 432"/>
                <a:gd name="T9" fmla="*/ 176 h 422"/>
                <a:gd name="T10" fmla="*/ 27 w 432"/>
                <a:gd name="T11" fmla="*/ 328 h 422"/>
                <a:gd name="T12" fmla="*/ 70 w 432"/>
                <a:gd name="T13" fmla="*/ 290 h 422"/>
                <a:gd name="T14" fmla="*/ 101 w 432"/>
                <a:gd name="T15" fmla="*/ 351 h 422"/>
                <a:gd name="T16" fmla="*/ 65 w 432"/>
                <a:gd name="T17" fmla="*/ 384 h 422"/>
                <a:gd name="T18" fmla="*/ 135 w 432"/>
                <a:gd name="T19" fmla="*/ 422 h 422"/>
                <a:gd name="T20" fmla="*/ 196 w 432"/>
                <a:gd name="T21" fmla="*/ 402 h 422"/>
                <a:gd name="T22" fmla="*/ 216 w 432"/>
                <a:gd name="T23" fmla="*/ 404 h 422"/>
                <a:gd name="T24" fmla="*/ 236 w 432"/>
                <a:gd name="T25" fmla="*/ 402 h 422"/>
                <a:gd name="T26" fmla="*/ 297 w 432"/>
                <a:gd name="T27" fmla="*/ 422 h 422"/>
                <a:gd name="T28" fmla="*/ 367 w 432"/>
                <a:gd name="T29" fmla="*/ 384 h 422"/>
                <a:gd name="T30" fmla="*/ 330 w 432"/>
                <a:gd name="T31" fmla="*/ 351 h 422"/>
                <a:gd name="T32" fmla="*/ 362 w 432"/>
                <a:gd name="T33" fmla="*/ 290 h 422"/>
                <a:gd name="T34" fmla="*/ 404 w 432"/>
                <a:gd name="T35" fmla="*/ 328 h 422"/>
                <a:gd name="T36" fmla="*/ 348 w 432"/>
                <a:gd name="T37" fmla="*/ 176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2" h="422">
                  <a:moveTo>
                    <a:pt x="348" y="176"/>
                  </a:moveTo>
                  <a:cubicBezTo>
                    <a:pt x="351" y="164"/>
                    <a:pt x="353" y="151"/>
                    <a:pt x="353" y="137"/>
                  </a:cubicBezTo>
                  <a:cubicBezTo>
                    <a:pt x="353" y="61"/>
                    <a:pt x="292" y="0"/>
                    <a:pt x="216" y="0"/>
                  </a:cubicBezTo>
                  <a:cubicBezTo>
                    <a:pt x="140" y="0"/>
                    <a:pt x="78" y="61"/>
                    <a:pt x="78" y="137"/>
                  </a:cubicBezTo>
                  <a:cubicBezTo>
                    <a:pt x="78" y="151"/>
                    <a:pt x="80" y="164"/>
                    <a:pt x="84" y="176"/>
                  </a:cubicBezTo>
                  <a:cubicBezTo>
                    <a:pt x="67" y="190"/>
                    <a:pt x="0" y="250"/>
                    <a:pt x="27" y="328"/>
                  </a:cubicBezTo>
                  <a:cubicBezTo>
                    <a:pt x="27" y="328"/>
                    <a:pt x="51" y="326"/>
                    <a:pt x="70" y="290"/>
                  </a:cubicBezTo>
                  <a:cubicBezTo>
                    <a:pt x="76" y="313"/>
                    <a:pt x="86" y="334"/>
                    <a:pt x="101" y="351"/>
                  </a:cubicBezTo>
                  <a:cubicBezTo>
                    <a:pt x="80" y="357"/>
                    <a:pt x="65" y="370"/>
                    <a:pt x="65" y="384"/>
                  </a:cubicBezTo>
                  <a:cubicBezTo>
                    <a:pt x="65" y="405"/>
                    <a:pt x="96" y="422"/>
                    <a:pt x="135" y="422"/>
                  </a:cubicBezTo>
                  <a:cubicBezTo>
                    <a:pt x="161" y="422"/>
                    <a:pt x="184" y="414"/>
                    <a:pt x="196" y="402"/>
                  </a:cubicBezTo>
                  <a:cubicBezTo>
                    <a:pt x="202" y="403"/>
                    <a:pt x="209" y="404"/>
                    <a:pt x="216" y="404"/>
                  </a:cubicBezTo>
                  <a:cubicBezTo>
                    <a:pt x="223" y="404"/>
                    <a:pt x="229" y="403"/>
                    <a:pt x="236" y="402"/>
                  </a:cubicBezTo>
                  <a:cubicBezTo>
                    <a:pt x="248" y="414"/>
                    <a:pt x="271" y="422"/>
                    <a:pt x="297" y="422"/>
                  </a:cubicBezTo>
                  <a:cubicBezTo>
                    <a:pt x="335" y="422"/>
                    <a:pt x="367" y="405"/>
                    <a:pt x="367" y="384"/>
                  </a:cubicBezTo>
                  <a:cubicBezTo>
                    <a:pt x="367" y="370"/>
                    <a:pt x="352" y="357"/>
                    <a:pt x="330" y="351"/>
                  </a:cubicBezTo>
                  <a:cubicBezTo>
                    <a:pt x="345" y="334"/>
                    <a:pt x="356" y="313"/>
                    <a:pt x="362" y="290"/>
                  </a:cubicBezTo>
                  <a:cubicBezTo>
                    <a:pt x="381" y="326"/>
                    <a:pt x="404" y="328"/>
                    <a:pt x="404" y="328"/>
                  </a:cubicBezTo>
                  <a:cubicBezTo>
                    <a:pt x="432" y="250"/>
                    <a:pt x="365" y="190"/>
                    <a:pt x="348" y="1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51" name="íslîḑé">
              <a:extLst>
                <a:ext uri="{FF2B5EF4-FFF2-40B4-BE49-F238E27FC236}">
                  <a16:creationId xmlns:a16="http://schemas.microsoft.com/office/drawing/2014/main" id="{0E14F6D7-318C-4C34-AF4F-7116DD71CAD8}"/>
                </a:ext>
              </a:extLst>
            </p:cNvPr>
            <p:cNvGrpSpPr/>
            <p:nvPr/>
          </p:nvGrpSpPr>
          <p:grpSpPr>
            <a:xfrm>
              <a:off x="910367" y="4350248"/>
              <a:ext cx="10379111" cy="973226"/>
              <a:chOff x="9038803" y="1443040"/>
              <a:chExt cx="10379111" cy="973226"/>
            </a:xfrm>
          </p:grpSpPr>
          <p:sp>
            <p:nvSpPr>
              <p:cNvPr id="58" name="ïşlíḓê">
                <a:extLst>
                  <a:ext uri="{FF2B5EF4-FFF2-40B4-BE49-F238E27FC236}">
                    <a16:creationId xmlns:a16="http://schemas.microsoft.com/office/drawing/2014/main" id="{799983A3-9D4C-42DE-B3D2-3F86D5E94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8803" y="1855920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latin typeface="Arial"/>
                    <a:ea typeface="微软雅黑"/>
                    <a:sym typeface="Arial"/>
                  </a:rPr>
                  <a:t>When you are old and grey and full of sleep</a:t>
                </a:r>
                <a:endParaRPr lang="zh-CN" altLang="en-US" sz="10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9" name="íšļïde">
                <a:extLst>
                  <a:ext uri="{FF2B5EF4-FFF2-40B4-BE49-F238E27FC236}">
                    <a16:creationId xmlns:a16="http://schemas.microsoft.com/office/drawing/2014/main" id="{CBB10269-ACC2-4A8E-81E2-6D53F8AEC76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038803" y="1443040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chemeClr val="accent1"/>
                    </a:solidFill>
                    <a:latin typeface="Arial"/>
                    <a:ea typeface="微软雅黑"/>
                    <a:sym typeface="Arial"/>
                  </a:rPr>
                  <a:t>标题文本预设</a:t>
                </a:r>
              </a:p>
            </p:txBody>
          </p:sp>
          <p:sp>
            <p:nvSpPr>
              <p:cNvPr id="60" name="ïşlíḓê">
                <a:extLst>
                  <a:ext uri="{FF2B5EF4-FFF2-40B4-BE49-F238E27FC236}">
                    <a16:creationId xmlns:a16="http://schemas.microsoft.com/office/drawing/2014/main" id="{799983A3-9D4C-42DE-B3D2-3F86D5E94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0406" y="1858867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latin typeface="Arial"/>
                    <a:ea typeface="微软雅黑"/>
                    <a:sym typeface="Arial"/>
                  </a:rPr>
                  <a:t>When you are old and grey and full of sleep</a:t>
                </a:r>
                <a:endParaRPr lang="zh-CN" altLang="en-US" sz="10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1" name="ïşlíḓê">
                <a:extLst>
                  <a:ext uri="{FF2B5EF4-FFF2-40B4-BE49-F238E27FC236}">
                    <a16:creationId xmlns:a16="http://schemas.microsoft.com/office/drawing/2014/main" id="{799983A3-9D4C-42DE-B3D2-3F86D5E94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9851" y="1855919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latin typeface="Arial"/>
                    <a:ea typeface="微软雅黑"/>
                    <a:sym typeface="Arial"/>
                  </a:rPr>
                  <a:t>When you are old and grey and full of sleep</a:t>
                </a:r>
                <a:endParaRPr lang="zh-CN" altLang="en-US" sz="1000" dirty="0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2" name="ïsļïḑè">
              <a:extLst>
                <a:ext uri="{FF2B5EF4-FFF2-40B4-BE49-F238E27FC236}">
                  <a16:creationId xmlns:a16="http://schemas.microsoft.com/office/drawing/2014/main" id="{4C7A91D7-7CCC-4727-8CDA-90FDE832004E}"/>
                </a:ext>
              </a:extLst>
            </p:cNvPr>
            <p:cNvGrpSpPr/>
            <p:nvPr/>
          </p:nvGrpSpPr>
          <p:grpSpPr>
            <a:xfrm>
              <a:off x="5115114" y="4350248"/>
              <a:ext cx="2341768" cy="970279"/>
              <a:chOff x="7734748" y="1443040"/>
              <a:chExt cx="2341768" cy="970279"/>
            </a:xfrm>
          </p:grpSpPr>
          <p:sp>
            <p:nvSpPr>
              <p:cNvPr id="56" name="ïšlíḋé">
                <a:extLst>
                  <a:ext uri="{FF2B5EF4-FFF2-40B4-BE49-F238E27FC236}">
                    <a16:creationId xmlns:a16="http://schemas.microsoft.com/office/drawing/2014/main" id="{220295B5-E19E-44C2-B514-2937D8418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8453" y="1855920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0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7" name="iṣľïďe">
                <a:extLst>
                  <a:ext uri="{FF2B5EF4-FFF2-40B4-BE49-F238E27FC236}">
                    <a16:creationId xmlns:a16="http://schemas.microsoft.com/office/drawing/2014/main" id="{64F41722-6439-487A-95C8-BB48A013ADC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734748" y="1443040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chemeClr val="accent3"/>
                    </a:solidFill>
                    <a:latin typeface="Arial"/>
                    <a:ea typeface="微软雅黑"/>
                    <a:sym typeface="Arial"/>
                  </a:rPr>
                  <a:t>标题文本预设</a:t>
                </a:r>
              </a:p>
            </p:txBody>
          </p:sp>
        </p:grpSp>
        <p:grpSp>
          <p:nvGrpSpPr>
            <p:cNvPr id="53" name="îṩlíḍè">
              <a:extLst>
                <a:ext uri="{FF2B5EF4-FFF2-40B4-BE49-F238E27FC236}">
                  <a16:creationId xmlns:a16="http://schemas.microsoft.com/office/drawing/2014/main" id="{26743098-5BD8-469A-92E4-C2F4A4C0D016}"/>
                </a:ext>
              </a:extLst>
            </p:cNvPr>
            <p:cNvGrpSpPr/>
            <p:nvPr/>
          </p:nvGrpSpPr>
          <p:grpSpPr>
            <a:xfrm>
              <a:off x="9173571" y="4350248"/>
              <a:ext cx="2108063" cy="970279"/>
              <a:chOff x="9038803" y="1443040"/>
              <a:chExt cx="2108063" cy="970279"/>
            </a:xfrm>
          </p:grpSpPr>
          <p:sp>
            <p:nvSpPr>
              <p:cNvPr id="54" name="ï$liḍè">
                <a:extLst>
                  <a:ext uri="{FF2B5EF4-FFF2-40B4-BE49-F238E27FC236}">
                    <a16:creationId xmlns:a16="http://schemas.microsoft.com/office/drawing/2014/main" id="{65178619-5A0A-40C1-B222-AD9986BEA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8803" y="1855920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0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5" name="i$ľiḑê">
                <a:extLst>
                  <a:ext uri="{FF2B5EF4-FFF2-40B4-BE49-F238E27FC236}">
                    <a16:creationId xmlns:a16="http://schemas.microsoft.com/office/drawing/2014/main" id="{5687E678-ECF1-421F-AB67-9B189B649A0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038803" y="1443040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accent4"/>
                    </a:solidFill>
                    <a:latin typeface="Arial"/>
                    <a:ea typeface="微软雅黑"/>
                    <a:sym typeface="Arial"/>
                  </a:rPr>
                  <a:t>标题文本预设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130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244759" y="2394999"/>
            <a:ext cx="11233248" cy="30243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2" y="843558"/>
            <a:ext cx="3816424" cy="2283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2576" y="699542"/>
            <a:ext cx="4177532" cy="3207625"/>
          </a:xfrm>
          <a:custGeom>
            <a:avLst/>
            <a:gdLst>
              <a:gd name="connsiteX0" fmla="*/ 3333734 w 3796894"/>
              <a:gd name="connsiteY0" fmla="*/ 158827 h 2914704"/>
              <a:gd name="connsiteX1" fmla="*/ 3333734 w 3796894"/>
              <a:gd name="connsiteY1" fmla="*/ 159782 h 2914704"/>
              <a:gd name="connsiteX2" fmla="*/ 154601 w 3796894"/>
              <a:gd name="connsiteY2" fmla="*/ 159782 h 2914704"/>
              <a:gd name="connsiteX3" fmla="*/ 154601 w 3796894"/>
              <a:gd name="connsiteY3" fmla="*/ 2128067 h 2914704"/>
              <a:gd name="connsiteX4" fmla="*/ 3626221 w 3796894"/>
              <a:gd name="connsiteY4" fmla="*/ 2128067 h 2914704"/>
              <a:gd name="connsiteX5" fmla="*/ 3626221 w 3796894"/>
              <a:gd name="connsiteY5" fmla="*/ 2118575 h 2914704"/>
              <a:gd name="connsiteX6" fmla="*/ 3640861 w 3796894"/>
              <a:gd name="connsiteY6" fmla="*/ 2118575 h 2914704"/>
              <a:gd name="connsiteX7" fmla="*/ 3640861 w 3796894"/>
              <a:gd name="connsiteY7" fmla="*/ 158827 h 2914704"/>
              <a:gd name="connsiteX8" fmla="*/ 0 w 3796894"/>
              <a:gd name="connsiteY8" fmla="*/ 0 h 2914704"/>
              <a:gd name="connsiteX9" fmla="*/ 3796894 w 3796894"/>
              <a:gd name="connsiteY9" fmla="*/ 0 h 2914704"/>
              <a:gd name="connsiteX10" fmla="*/ 3796894 w 3796894"/>
              <a:gd name="connsiteY10" fmla="*/ 2914704 h 2914704"/>
              <a:gd name="connsiteX11" fmla="*/ 0 w 3796894"/>
              <a:gd name="connsiteY11" fmla="*/ 2914704 h 291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6894" h="2914704">
                <a:moveTo>
                  <a:pt x="3333734" y="158827"/>
                </a:moveTo>
                <a:lnTo>
                  <a:pt x="3333734" y="159782"/>
                </a:lnTo>
                <a:lnTo>
                  <a:pt x="154601" y="159782"/>
                </a:lnTo>
                <a:lnTo>
                  <a:pt x="154601" y="2128067"/>
                </a:lnTo>
                <a:lnTo>
                  <a:pt x="3626221" y="2128067"/>
                </a:lnTo>
                <a:lnTo>
                  <a:pt x="3626221" y="2118575"/>
                </a:lnTo>
                <a:lnTo>
                  <a:pt x="3640861" y="2118575"/>
                </a:lnTo>
                <a:lnTo>
                  <a:pt x="3640861" y="158827"/>
                </a:lnTo>
                <a:close/>
                <a:moveTo>
                  <a:pt x="0" y="0"/>
                </a:moveTo>
                <a:lnTo>
                  <a:pt x="3796894" y="0"/>
                </a:lnTo>
                <a:lnTo>
                  <a:pt x="3796894" y="2914704"/>
                </a:lnTo>
                <a:lnTo>
                  <a:pt x="0" y="2914704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>
            <a:off x="4578626" y="771550"/>
            <a:ext cx="2520280" cy="50405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16016" y="843558"/>
            <a:ext cx="23828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accent4"/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7640" y="1463572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/>
                <a:ea typeface="微软雅黑"/>
                <a:sym typeface="Arial"/>
              </a:rPr>
              <a:t>When you are old and grey and full of sleep And nodding by the fire take down this book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9" name="sina-social-logo-of-an-eye_49001"/>
          <p:cNvSpPr>
            <a:spLocks noChangeAspect="1"/>
          </p:cNvSpPr>
          <p:nvPr/>
        </p:nvSpPr>
        <p:spPr bwMode="auto">
          <a:xfrm>
            <a:off x="7098905" y="2892888"/>
            <a:ext cx="609685" cy="468775"/>
          </a:xfrm>
          <a:custGeom>
            <a:avLst/>
            <a:gdLst>
              <a:gd name="connsiteX0" fmla="*/ 221374 w 604403"/>
              <a:gd name="connsiteY0" fmla="*/ 309125 h 464714"/>
              <a:gd name="connsiteX1" fmla="*/ 187250 w 604403"/>
              <a:gd name="connsiteY1" fmla="*/ 345505 h 464714"/>
              <a:gd name="connsiteX2" fmla="*/ 211690 w 604403"/>
              <a:gd name="connsiteY2" fmla="*/ 371753 h 464714"/>
              <a:gd name="connsiteX3" fmla="*/ 246737 w 604403"/>
              <a:gd name="connsiteY3" fmla="*/ 336755 h 464714"/>
              <a:gd name="connsiteX4" fmla="*/ 221374 w 604403"/>
              <a:gd name="connsiteY4" fmla="*/ 309125 h 464714"/>
              <a:gd name="connsiteX5" fmla="*/ 255498 w 604403"/>
              <a:gd name="connsiteY5" fmla="*/ 303139 h 464714"/>
              <a:gd name="connsiteX6" fmla="*/ 245814 w 604403"/>
              <a:gd name="connsiteY6" fmla="*/ 312349 h 464714"/>
              <a:gd name="connsiteX7" fmla="*/ 255498 w 604403"/>
              <a:gd name="connsiteY7" fmla="*/ 322019 h 464714"/>
              <a:gd name="connsiteX8" fmla="*/ 264721 w 604403"/>
              <a:gd name="connsiteY8" fmla="*/ 312349 h 464714"/>
              <a:gd name="connsiteX9" fmla="*/ 255498 w 604403"/>
              <a:gd name="connsiteY9" fmla="*/ 303139 h 464714"/>
              <a:gd name="connsiteX10" fmla="*/ 246059 w 604403"/>
              <a:gd name="connsiteY10" fmla="*/ 234999 h 464714"/>
              <a:gd name="connsiteX11" fmla="*/ 288239 w 604403"/>
              <a:gd name="connsiteY11" fmla="*/ 239129 h 464714"/>
              <a:gd name="connsiteX12" fmla="*/ 337581 w 604403"/>
              <a:gd name="connsiteY12" fmla="*/ 309125 h 464714"/>
              <a:gd name="connsiteX13" fmla="*/ 199701 w 604403"/>
              <a:gd name="connsiteY13" fmla="*/ 404449 h 464714"/>
              <a:gd name="connsiteX14" fmla="*/ 153587 w 604403"/>
              <a:gd name="connsiteY14" fmla="*/ 314651 h 464714"/>
              <a:gd name="connsiteX15" fmla="*/ 246059 w 604403"/>
              <a:gd name="connsiteY15" fmla="*/ 234999 h 464714"/>
              <a:gd name="connsiteX16" fmla="*/ 273694 w 604403"/>
              <a:gd name="connsiteY16" fmla="*/ 185032 h 464714"/>
              <a:gd name="connsiteX17" fmla="*/ 204745 w 604403"/>
              <a:gd name="connsiteY17" fmla="*/ 195418 h 464714"/>
              <a:gd name="connsiteX18" fmla="*/ 87638 w 604403"/>
              <a:gd name="connsiteY18" fmla="*/ 267231 h 464714"/>
              <a:gd name="connsiteX19" fmla="*/ 100086 w 604403"/>
              <a:gd name="connsiteY19" fmla="*/ 389219 h 464714"/>
              <a:gd name="connsiteX20" fmla="*/ 153568 w 604403"/>
              <a:gd name="connsiteY20" fmla="*/ 420062 h 464714"/>
              <a:gd name="connsiteX21" fmla="*/ 283585 w 604403"/>
              <a:gd name="connsiteY21" fmla="*/ 433411 h 464714"/>
              <a:gd name="connsiteX22" fmla="*/ 427433 w 604403"/>
              <a:gd name="connsiteY22" fmla="*/ 374489 h 464714"/>
              <a:gd name="connsiteX23" fmla="*/ 467544 w 604403"/>
              <a:gd name="connsiteY23" fmla="*/ 277818 h 464714"/>
              <a:gd name="connsiteX24" fmla="*/ 409913 w 604403"/>
              <a:gd name="connsiteY24" fmla="*/ 210149 h 464714"/>
              <a:gd name="connsiteX25" fmla="*/ 273694 w 604403"/>
              <a:gd name="connsiteY25" fmla="*/ 185032 h 464714"/>
              <a:gd name="connsiteX26" fmla="*/ 325079 w 604403"/>
              <a:gd name="connsiteY26" fmla="*/ 696 h 464714"/>
              <a:gd name="connsiteX27" fmla="*/ 349515 w 604403"/>
              <a:gd name="connsiteY27" fmla="*/ 18649 h 464714"/>
              <a:gd name="connsiteX28" fmla="*/ 342599 w 604403"/>
              <a:gd name="connsiteY28" fmla="*/ 47190 h 464714"/>
              <a:gd name="connsiteX29" fmla="*/ 330612 w 604403"/>
              <a:gd name="connsiteY29" fmla="*/ 90461 h 464714"/>
              <a:gd name="connsiteX30" fmla="*/ 336606 w 604403"/>
              <a:gd name="connsiteY30" fmla="*/ 108875 h 464714"/>
              <a:gd name="connsiteX31" fmla="*/ 355509 w 604403"/>
              <a:gd name="connsiteY31" fmla="*/ 109795 h 464714"/>
              <a:gd name="connsiteX32" fmla="*/ 379484 w 604403"/>
              <a:gd name="connsiteY32" fmla="*/ 90461 h 464714"/>
              <a:gd name="connsiteX33" fmla="*/ 440803 w 604403"/>
              <a:gd name="connsiteY33" fmla="*/ 35221 h 464714"/>
              <a:gd name="connsiteX34" fmla="*/ 468005 w 604403"/>
              <a:gd name="connsiteY34" fmla="*/ 22332 h 464714"/>
              <a:gd name="connsiteX35" fmla="*/ 489675 w 604403"/>
              <a:gd name="connsiteY35" fmla="*/ 35221 h 464714"/>
              <a:gd name="connsiteX36" fmla="*/ 479993 w 604403"/>
              <a:gd name="connsiteY36" fmla="*/ 61460 h 464714"/>
              <a:gd name="connsiteX37" fmla="*/ 458323 w 604403"/>
              <a:gd name="connsiteY37" fmla="*/ 110716 h 464714"/>
              <a:gd name="connsiteX38" fmla="*/ 475843 w 604403"/>
              <a:gd name="connsiteY38" fmla="*/ 128669 h 464714"/>
              <a:gd name="connsiteX39" fmla="*/ 500740 w 604403"/>
              <a:gd name="connsiteY39" fmla="*/ 116240 h 464714"/>
              <a:gd name="connsiteX40" fmla="*/ 570820 w 604403"/>
              <a:gd name="connsiteY40" fmla="*/ 78493 h 464714"/>
              <a:gd name="connsiteX41" fmla="*/ 600788 w 604403"/>
              <a:gd name="connsiteY41" fmla="*/ 81715 h 464714"/>
              <a:gd name="connsiteX42" fmla="*/ 595716 w 604403"/>
              <a:gd name="connsiteY42" fmla="*/ 109795 h 464714"/>
              <a:gd name="connsiteX43" fmla="*/ 569898 w 604403"/>
              <a:gd name="connsiteY43" fmla="*/ 143860 h 464714"/>
              <a:gd name="connsiteX44" fmla="*/ 562982 w 604403"/>
              <a:gd name="connsiteY44" fmla="*/ 194497 h 464714"/>
              <a:gd name="connsiteX45" fmla="*/ 545001 w 604403"/>
              <a:gd name="connsiteY45" fmla="*/ 351932 h 464714"/>
              <a:gd name="connsiteX46" fmla="*/ 467083 w 604403"/>
              <a:gd name="connsiteY46" fmla="*/ 412696 h 464714"/>
              <a:gd name="connsiteX47" fmla="*/ 294189 w 604403"/>
              <a:gd name="connsiteY47" fmla="*/ 461492 h 464714"/>
              <a:gd name="connsiteX48" fmla="*/ 246701 w 604403"/>
              <a:gd name="connsiteY48" fmla="*/ 464714 h 464714"/>
              <a:gd name="connsiteX49" fmla="*/ 80261 w 604403"/>
              <a:gd name="connsiteY49" fmla="*/ 427887 h 464714"/>
              <a:gd name="connsiteX50" fmla="*/ 2344 w 604403"/>
              <a:gd name="connsiteY50" fmla="*/ 331217 h 464714"/>
              <a:gd name="connsiteX51" fmla="*/ 12487 w 604403"/>
              <a:gd name="connsiteY51" fmla="*/ 242833 h 464714"/>
              <a:gd name="connsiteX52" fmla="*/ 52137 w 604403"/>
              <a:gd name="connsiteY52" fmla="*/ 147543 h 464714"/>
              <a:gd name="connsiteX53" fmla="*/ 68735 w 604403"/>
              <a:gd name="connsiteY53" fmla="*/ 115780 h 464714"/>
              <a:gd name="connsiteX54" fmla="*/ 85333 w 604403"/>
              <a:gd name="connsiteY54" fmla="*/ 111637 h 464714"/>
              <a:gd name="connsiteX55" fmla="*/ 89021 w 604403"/>
              <a:gd name="connsiteY55" fmla="*/ 124526 h 464714"/>
              <a:gd name="connsiteX56" fmla="*/ 90865 w 604403"/>
              <a:gd name="connsiteY56" fmla="*/ 153988 h 464714"/>
              <a:gd name="connsiteX57" fmla="*/ 100548 w 604403"/>
              <a:gd name="connsiteY57" fmla="*/ 163655 h 464714"/>
              <a:gd name="connsiteX58" fmla="*/ 113457 w 604403"/>
              <a:gd name="connsiteY58" fmla="*/ 158131 h 464714"/>
              <a:gd name="connsiteX59" fmla="*/ 125444 w 604403"/>
              <a:gd name="connsiteY59" fmla="*/ 135114 h 464714"/>
              <a:gd name="connsiteX60" fmla="*/ 153107 w 604403"/>
              <a:gd name="connsiteY60" fmla="*/ 78493 h 464714"/>
              <a:gd name="connsiteX61" fmla="*/ 167400 w 604403"/>
              <a:gd name="connsiteY61" fmla="*/ 60540 h 464714"/>
              <a:gd name="connsiteX62" fmla="*/ 189530 w 604403"/>
              <a:gd name="connsiteY62" fmla="*/ 69746 h 464714"/>
              <a:gd name="connsiteX63" fmla="*/ 189069 w 604403"/>
              <a:gd name="connsiteY63" fmla="*/ 106113 h 464714"/>
              <a:gd name="connsiteX64" fmla="*/ 212122 w 604403"/>
              <a:gd name="connsiteY64" fmla="*/ 119002 h 464714"/>
              <a:gd name="connsiteX65" fmla="*/ 239324 w 604403"/>
              <a:gd name="connsiteY65" fmla="*/ 88620 h 464714"/>
              <a:gd name="connsiteX66" fmla="*/ 295111 w 604403"/>
              <a:gd name="connsiteY66" fmla="*/ 20030 h 464714"/>
              <a:gd name="connsiteX67" fmla="*/ 325079 w 604403"/>
              <a:gd name="connsiteY67" fmla="*/ 696 h 46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04403" h="464714">
                <a:moveTo>
                  <a:pt x="221374" y="309125"/>
                </a:moveTo>
                <a:cubicBezTo>
                  <a:pt x="204312" y="309125"/>
                  <a:pt x="187250" y="327085"/>
                  <a:pt x="187250" y="345505"/>
                </a:cubicBezTo>
                <a:cubicBezTo>
                  <a:pt x="187250" y="360241"/>
                  <a:pt x="197856" y="371293"/>
                  <a:pt x="211690" y="371753"/>
                </a:cubicBezTo>
                <a:cubicBezTo>
                  <a:pt x="229675" y="371753"/>
                  <a:pt x="246276" y="355175"/>
                  <a:pt x="246737" y="336755"/>
                </a:cubicBezTo>
                <a:cubicBezTo>
                  <a:pt x="246737" y="321559"/>
                  <a:pt x="235669" y="309125"/>
                  <a:pt x="221374" y="309125"/>
                </a:cubicBezTo>
                <a:close/>
                <a:moveTo>
                  <a:pt x="255498" y="303139"/>
                </a:moveTo>
                <a:cubicBezTo>
                  <a:pt x="249965" y="303139"/>
                  <a:pt x="245814" y="307283"/>
                  <a:pt x="245814" y="312349"/>
                </a:cubicBezTo>
                <a:cubicBezTo>
                  <a:pt x="245814" y="317875"/>
                  <a:pt x="249965" y="322019"/>
                  <a:pt x="255498" y="322019"/>
                </a:cubicBezTo>
                <a:cubicBezTo>
                  <a:pt x="260571" y="322019"/>
                  <a:pt x="264721" y="317875"/>
                  <a:pt x="264721" y="312349"/>
                </a:cubicBezTo>
                <a:cubicBezTo>
                  <a:pt x="264721" y="307283"/>
                  <a:pt x="260571" y="303139"/>
                  <a:pt x="255498" y="303139"/>
                </a:cubicBezTo>
                <a:close/>
                <a:moveTo>
                  <a:pt x="246059" y="234999"/>
                </a:moveTo>
                <a:cubicBezTo>
                  <a:pt x="260225" y="233229"/>
                  <a:pt x="274636" y="234409"/>
                  <a:pt x="288239" y="239129"/>
                </a:cubicBezTo>
                <a:cubicBezTo>
                  <a:pt x="318674" y="249260"/>
                  <a:pt x="338042" y="276430"/>
                  <a:pt x="337581" y="309125"/>
                </a:cubicBezTo>
                <a:cubicBezTo>
                  <a:pt x="337581" y="374977"/>
                  <a:pt x="261954" y="427474"/>
                  <a:pt x="199701" y="404449"/>
                </a:cubicBezTo>
                <a:cubicBezTo>
                  <a:pt x="162810" y="391095"/>
                  <a:pt x="144364" y="354715"/>
                  <a:pt x="153587" y="314651"/>
                </a:cubicBezTo>
                <a:cubicBezTo>
                  <a:pt x="163271" y="272170"/>
                  <a:pt x="203563" y="240309"/>
                  <a:pt x="246059" y="234999"/>
                </a:cubicBezTo>
                <a:close/>
                <a:moveTo>
                  <a:pt x="273694" y="185032"/>
                </a:moveTo>
                <a:cubicBezTo>
                  <a:pt x="252118" y="186038"/>
                  <a:pt x="228950" y="189203"/>
                  <a:pt x="204745" y="195418"/>
                </a:cubicBezTo>
                <a:cubicBezTo>
                  <a:pt x="158640" y="207387"/>
                  <a:pt x="117606" y="229023"/>
                  <a:pt x="87638" y="267231"/>
                </a:cubicBezTo>
                <a:cubicBezTo>
                  <a:pt x="56287" y="307740"/>
                  <a:pt x="60436" y="356536"/>
                  <a:pt x="100086" y="389219"/>
                </a:cubicBezTo>
                <a:cubicBezTo>
                  <a:pt x="115762" y="402109"/>
                  <a:pt x="134665" y="412696"/>
                  <a:pt x="153568" y="420062"/>
                </a:cubicBezTo>
                <a:cubicBezTo>
                  <a:pt x="195063" y="436634"/>
                  <a:pt x="238863" y="438935"/>
                  <a:pt x="283585" y="433411"/>
                </a:cubicBezTo>
                <a:cubicBezTo>
                  <a:pt x="336606" y="426506"/>
                  <a:pt x="386399" y="410395"/>
                  <a:pt x="427433" y="374489"/>
                </a:cubicBezTo>
                <a:cubicBezTo>
                  <a:pt x="456479" y="349170"/>
                  <a:pt x="475382" y="318788"/>
                  <a:pt x="467544" y="277818"/>
                </a:cubicBezTo>
                <a:cubicBezTo>
                  <a:pt x="460628" y="245595"/>
                  <a:pt x="438037" y="225340"/>
                  <a:pt x="409913" y="210149"/>
                </a:cubicBezTo>
                <a:cubicBezTo>
                  <a:pt x="388820" y="198410"/>
                  <a:pt x="338421" y="182011"/>
                  <a:pt x="273694" y="185032"/>
                </a:cubicBezTo>
                <a:close/>
                <a:moveTo>
                  <a:pt x="325079" y="696"/>
                </a:moveTo>
                <a:cubicBezTo>
                  <a:pt x="337989" y="-2526"/>
                  <a:pt x="350898" y="5760"/>
                  <a:pt x="349515" y="18649"/>
                </a:cubicBezTo>
                <a:cubicBezTo>
                  <a:pt x="348593" y="28316"/>
                  <a:pt x="345366" y="37983"/>
                  <a:pt x="342599" y="47190"/>
                </a:cubicBezTo>
                <a:cubicBezTo>
                  <a:pt x="338450" y="61921"/>
                  <a:pt x="333378" y="76191"/>
                  <a:pt x="330612" y="90461"/>
                </a:cubicBezTo>
                <a:cubicBezTo>
                  <a:pt x="329690" y="96446"/>
                  <a:pt x="332456" y="105652"/>
                  <a:pt x="336606" y="108875"/>
                </a:cubicBezTo>
                <a:cubicBezTo>
                  <a:pt x="340755" y="112097"/>
                  <a:pt x="350437" y="112097"/>
                  <a:pt x="355509" y="109795"/>
                </a:cubicBezTo>
                <a:cubicBezTo>
                  <a:pt x="364269" y="105192"/>
                  <a:pt x="372107" y="97366"/>
                  <a:pt x="379484" y="90461"/>
                </a:cubicBezTo>
                <a:cubicBezTo>
                  <a:pt x="399770" y="72048"/>
                  <a:pt x="419134" y="52254"/>
                  <a:pt x="440803" y="35221"/>
                </a:cubicBezTo>
                <a:cubicBezTo>
                  <a:pt x="450485" y="27856"/>
                  <a:pt x="455096" y="23713"/>
                  <a:pt x="468005" y="22332"/>
                </a:cubicBezTo>
                <a:cubicBezTo>
                  <a:pt x="477226" y="21411"/>
                  <a:pt x="491519" y="26935"/>
                  <a:pt x="489675" y="35221"/>
                </a:cubicBezTo>
                <a:cubicBezTo>
                  <a:pt x="487831" y="43968"/>
                  <a:pt x="483681" y="52714"/>
                  <a:pt x="479993" y="61460"/>
                </a:cubicBezTo>
                <a:cubicBezTo>
                  <a:pt x="473077" y="78032"/>
                  <a:pt x="464317" y="93684"/>
                  <a:pt x="458323" y="110716"/>
                </a:cubicBezTo>
                <a:cubicBezTo>
                  <a:pt x="453713" y="123606"/>
                  <a:pt x="462473" y="132352"/>
                  <a:pt x="475843" y="128669"/>
                </a:cubicBezTo>
                <a:cubicBezTo>
                  <a:pt x="484603" y="126368"/>
                  <a:pt x="493363" y="121304"/>
                  <a:pt x="500740" y="116240"/>
                </a:cubicBezTo>
                <a:cubicBezTo>
                  <a:pt x="522409" y="100589"/>
                  <a:pt x="544540" y="85398"/>
                  <a:pt x="570820" y="78493"/>
                </a:cubicBezTo>
                <a:cubicBezTo>
                  <a:pt x="569898" y="78493"/>
                  <a:pt x="593411" y="72508"/>
                  <a:pt x="600788" y="81715"/>
                </a:cubicBezTo>
                <a:cubicBezTo>
                  <a:pt x="609087" y="91842"/>
                  <a:pt x="601249" y="101509"/>
                  <a:pt x="595716" y="109795"/>
                </a:cubicBezTo>
                <a:cubicBezTo>
                  <a:pt x="587879" y="121764"/>
                  <a:pt x="579119" y="133273"/>
                  <a:pt x="569898" y="143860"/>
                </a:cubicBezTo>
                <a:cubicBezTo>
                  <a:pt x="556066" y="159512"/>
                  <a:pt x="554222" y="175163"/>
                  <a:pt x="562982" y="194497"/>
                </a:cubicBezTo>
                <a:cubicBezTo>
                  <a:pt x="587418" y="250198"/>
                  <a:pt x="584190" y="303597"/>
                  <a:pt x="545001" y="351932"/>
                </a:cubicBezTo>
                <a:cubicBezTo>
                  <a:pt x="524254" y="378171"/>
                  <a:pt x="497052" y="397505"/>
                  <a:pt x="467083" y="412696"/>
                </a:cubicBezTo>
                <a:cubicBezTo>
                  <a:pt x="412679" y="440316"/>
                  <a:pt x="355048" y="455968"/>
                  <a:pt x="294189" y="461492"/>
                </a:cubicBezTo>
                <a:cubicBezTo>
                  <a:pt x="278513" y="462873"/>
                  <a:pt x="262376" y="463794"/>
                  <a:pt x="246701" y="464714"/>
                </a:cubicBezTo>
                <a:cubicBezTo>
                  <a:pt x="188608" y="463333"/>
                  <a:pt x="132360" y="455047"/>
                  <a:pt x="80261" y="427887"/>
                </a:cubicBezTo>
                <a:cubicBezTo>
                  <a:pt x="40611" y="407172"/>
                  <a:pt x="10181" y="377711"/>
                  <a:pt x="2344" y="331217"/>
                </a:cubicBezTo>
                <a:cubicBezTo>
                  <a:pt x="-3189" y="300835"/>
                  <a:pt x="1422" y="270913"/>
                  <a:pt x="12487" y="242833"/>
                </a:cubicBezTo>
                <a:cubicBezTo>
                  <a:pt x="24935" y="210609"/>
                  <a:pt x="36461" y="177925"/>
                  <a:pt x="52137" y="147543"/>
                </a:cubicBezTo>
                <a:cubicBezTo>
                  <a:pt x="58592" y="135114"/>
                  <a:pt x="62741" y="124987"/>
                  <a:pt x="68735" y="115780"/>
                </a:cubicBezTo>
                <a:cubicBezTo>
                  <a:pt x="71962" y="111176"/>
                  <a:pt x="79800" y="108414"/>
                  <a:pt x="85333" y="111637"/>
                </a:cubicBezTo>
                <a:cubicBezTo>
                  <a:pt x="89482" y="114399"/>
                  <a:pt x="88560" y="119923"/>
                  <a:pt x="89021" y="124526"/>
                </a:cubicBezTo>
                <a:cubicBezTo>
                  <a:pt x="89943" y="134193"/>
                  <a:pt x="89021" y="144321"/>
                  <a:pt x="90865" y="153988"/>
                </a:cubicBezTo>
                <a:cubicBezTo>
                  <a:pt x="91326" y="157670"/>
                  <a:pt x="96398" y="163194"/>
                  <a:pt x="100548" y="163655"/>
                </a:cubicBezTo>
                <a:cubicBezTo>
                  <a:pt x="104236" y="164575"/>
                  <a:pt x="110691" y="161353"/>
                  <a:pt x="113457" y="158131"/>
                </a:cubicBezTo>
                <a:cubicBezTo>
                  <a:pt x="118529" y="151226"/>
                  <a:pt x="121295" y="142940"/>
                  <a:pt x="125444" y="135114"/>
                </a:cubicBezTo>
                <a:cubicBezTo>
                  <a:pt x="134204" y="116240"/>
                  <a:pt x="142503" y="96906"/>
                  <a:pt x="153107" y="78493"/>
                </a:cubicBezTo>
                <a:cubicBezTo>
                  <a:pt x="157257" y="71127"/>
                  <a:pt x="160023" y="65143"/>
                  <a:pt x="167400" y="60540"/>
                </a:cubicBezTo>
                <a:cubicBezTo>
                  <a:pt x="177543" y="54095"/>
                  <a:pt x="189069" y="58238"/>
                  <a:pt x="189530" y="69746"/>
                </a:cubicBezTo>
                <a:cubicBezTo>
                  <a:pt x="190452" y="81715"/>
                  <a:pt x="189069" y="94144"/>
                  <a:pt x="189069" y="106113"/>
                </a:cubicBezTo>
                <a:cubicBezTo>
                  <a:pt x="189069" y="121304"/>
                  <a:pt x="200135" y="128209"/>
                  <a:pt x="212122" y="119002"/>
                </a:cubicBezTo>
                <a:cubicBezTo>
                  <a:pt x="222726" y="111176"/>
                  <a:pt x="231025" y="99208"/>
                  <a:pt x="239324" y="88620"/>
                </a:cubicBezTo>
                <a:cubicBezTo>
                  <a:pt x="258227" y="65603"/>
                  <a:pt x="274825" y="41206"/>
                  <a:pt x="295111" y="20030"/>
                </a:cubicBezTo>
                <a:cubicBezTo>
                  <a:pt x="303871" y="10823"/>
                  <a:pt x="312170" y="4379"/>
                  <a:pt x="325079" y="6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0" name="qq-penguin-shape_52088"/>
          <p:cNvSpPr>
            <a:spLocks noChangeAspect="1"/>
          </p:cNvSpPr>
          <p:nvPr/>
        </p:nvSpPr>
        <p:spPr bwMode="auto">
          <a:xfrm>
            <a:off x="4769101" y="2829627"/>
            <a:ext cx="609685" cy="594765"/>
          </a:xfrm>
          <a:custGeom>
            <a:avLst/>
            <a:gdLst>
              <a:gd name="T0" fmla="*/ 348 w 432"/>
              <a:gd name="T1" fmla="*/ 176 h 422"/>
              <a:gd name="T2" fmla="*/ 353 w 432"/>
              <a:gd name="T3" fmla="*/ 137 h 422"/>
              <a:gd name="T4" fmla="*/ 216 w 432"/>
              <a:gd name="T5" fmla="*/ 0 h 422"/>
              <a:gd name="T6" fmla="*/ 78 w 432"/>
              <a:gd name="T7" fmla="*/ 137 h 422"/>
              <a:gd name="T8" fmla="*/ 84 w 432"/>
              <a:gd name="T9" fmla="*/ 176 h 422"/>
              <a:gd name="T10" fmla="*/ 27 w 432"/>
              <a:gd name="T11" fmla="*/ 328 h 422"/>
              <a:gd name="T12" fmla="*/ 70 w 432"/>
              <a:gd name="T13" fmla="*/ 290 h 422"/>
              <a:gd name="T14" fmla="*/ 101 w 432"/>
              <a:gd name="T15" fmla="*/ 351 h 422"/>
              <a:gd name="T16" fmla="*/ 65 w 432"/>
              <a:gd name="T17" fmla="*/ 384 h 422"/>
              <a:gd name="T18" fmla="*/ 135 w 432"/>
              <a:gd name="T19" fmla="*/ 422 h 422"/>
              <a:gd name="T20" fmla="*/ 196 w 432"/>
              <a:gd name="T21" fmla="*/ 402 h 422"/>
              <a:gd name="T22" fmla="*/ 216 w 432"/>
              <a:gd name="T23" fmla="*/ 404 h 422"/>
              <a:gd name="T24" fmla="*/ 236 w 432"/>
              <a:gd name="T25" fmla="*/ 402 h 422"/>
              <a:gd name="T26" fmla="*/ 297 w 432"/>
              <a:gd name="T27" fmla="*/ 422 h 422"/>
              <a:gd name="T28" fmla="*/ 367 w 432"/>
              <a:gd name="T29" fmla="*/ 384 h 422"/>
              <a:gd name="T30" fmla="*/ 330 w 432"/>
              <a:gd name="T31" fmla="*/ 351 h 422"/>
              <a:gd name="T32" fmla="*/ 362 w 432"/>
              <a:gd name="T33" fmla="*/ 290 h 422"/>
              <a:gd name="T34" fmla="*/ 404 w 432"/>
              <a:gd name="T35" fmla="*/ 328 h 422"/>
              <a:gd name="T36" fmla="*/ 348 w 432"/>
              <a:gd name="T37" fmla="*/ 17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32" h="422">
                <a:moveTo>
                  <a:pt x="348" y="176"/>
                </a:moveTo>
                <a:cubicBezTo>
                  <a:pt x="351" y="164"/>
                  <a:pt x="353" y="151"/>
                  <a:pt x="353" y="137"/>
                </a:cubicBezTo>
                <a:cubicBezTo>
                  <a:pt x="353" y="61"/>
                  <a:pt x="292" y="0"/>
                  <a:pt x="216" y="0"/>
                </a:cubicBezTo>
                <a:cubicBezTo>
                  <a:pt x="140" y="0"/>
                  <a:pt x="78" y="61"/>
                  <a:pt x="78" y="137"/>
                </a:cubicBezTo>
                <a:cubicBezTo>
                  <a:pt x="78" y="151"/>
                  <a:pt x="80" y="164"/>
                  <a:pt x="84" y="176"/>
                </a:cubicBezTo>
                <a:cubicBezTo>
                  <a:pt x="67" y="190"/>
                  <a:pt x="0" y="250"/>
                  <a:pt x="27" y="328"/>
                </a:cubicBezTo>
                <a:cubicBezTo>
                  <a:pt x="27" y="328"/>
                  <a:pt x="51" y="326"/>
                  <a:pt x="70" y="290"/>
                </a:cubicBezTo>
                <a:cubicBezTo>
                  <a:pt x="76" y="313"/>
                  <a:pt x="86" y="334"/>
                  <a:pt x="101" y="351"/>
                </a:cubicBezTo>
                <a:cubicBezTo>
                  <a:pt x="80" y="357"/>
                  <a:pt x="65" y="370"/>
                  <a:pt x="65" y="384"/>
                </a:cubicBezTo>
                <a:cubicBezTo>
                  <a:pt x="65" y="405"/>
                  <a:pt x="96" y="422"/>
                  <a:pt x="135" y="422"/>
                </a:cubicBezTo>
                <a:cubicBezTo>
                  <a:pt x="161" y="422"/>
                  <a:pt x="184" y="414"/>
                  <a:pt x="196" y="402"/>
                </a:cubicBezTo>
                <a:cubicBezTo>
                  <a:pt x="202" y="403"/>
                  <a:pt x="209" y="404"/>
                  <a:pt x="216" y="404"/>
                </a:cubicBezTo>
                <a:cubicBezTo>
                  <a:pt x="223" y="404"/>
                  <a:pt x="229" y="403"/>
                  <a:pt x="236" y="402"/>
                </a:cubicBezTo>
                <a:cubicBezTo>
                  <a:pt x="248" y="414"/>
                  <a:pt x="271" y="422"/>
                  <a:pt x="297" y="422"/>
                </a:cubicBezTo>
                <a:cubicBezTo>
                  <a:pt x="335" y="422"/>
                  <a:pt x="367" y="405"/>
                  <a:pt x="367" y="384"/>
                </a:cubicBezTo>
                <a:cubicBezTo>
                  <a:pt x="367" y="370"/>
                  <a:pt x="352" y="357"/>
                  <a:pt x="330" y="351"/>
                </a:cubicBezTo>
                <a:cubicBezTo>
                  <a:pt x="345" y="334"/>
                  <a:pt x="356" y="313"/>
                  <a:pt x="362" y="290"/>
                </a:cubicBezTo>
                <a:cubicBezTo>
                  <a:pt x="381" y="326"/>
                  <a:pt x="404" y="328"/>
                  <a:pt x="404" y="328"/>
                </a:cubicBezTo>
                <a:cubicBezTo>
                  <a:pt x="432" y="250"/>
                  <a:pt x="365" y="190"/>
                  <a:pt x="348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7580" y="3645557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Arial"/>
                <a:ea typeface="微软雅黑"/>
                <a:sym typeface="Arial"/>
              </a:rPr>
              <a:t>When you are old and grey and full of sleep 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2466" y="3645557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Arial"/>
                <a:ea typeface="微软雅黑"/>
                <a:sym typeface="Arial"/>
              </a:rPr>
              <a:t>When you are old and grey and full of sleep 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47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25" y="2789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5899" y="1380713"/>
            <a:ext cx="593224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谢谢大家！</a:t>
            </a:r>
            <a:endParaRPr lang="en-US" altLang="zh-CN" sz="4800" b="1" dirty="0">
              <a:solidFill>
                <a:schemeClr val="accent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19672" y="888639"/>
            <a:ext cx="6264696" cy="1728192"/>
          </a:xfrm>
          <a:prstGeom prst="rect">
            <a:avLst/>
          </a:prstGeom>
          <a:noFill/>
          <a:ln w="920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83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64" y="-92546"/>
            <a:ext cx="7716186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91680" y="2715766"/>
            <a:ext cx="3888432" cy="1656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2211710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01</a:t>
            </a:r>
            <a:endParaRPr lang="zh-CN" altLang="en-US" sz="72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352132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7092280" y="-360040"/>
            <a:ext cx="576064" cy="12756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141962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标题文字添加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6719" y="2067694"/>
            <a:ext cx="2430823" cy="20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>
                <a:latin typeface="Arial"/>
                <a:ea typeface="微软雅黑"/>
                <a:sym typeface="Arial"/>
              </a:rPr>
              <a:t>his is a sample text. insert your desired text here. Again. this is a dummy text. enter your own text here. this is a sample text. this is a sample text. insert your desired text here. Again. this is a dummy text. enter your own text here. this is a sample text. this is a sample text. insert your desired text here. Again.  </a:t>
            </a:r>
            <a:endParaRPr lang="zh-CN" altLang="en-US" sz="1200" dirty="0"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738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50572" y="501520"/>
            <a:ext cx="8306411" cy="41404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5" name="boss-with-tie_81303"/>
          <p:cNvSpPr>
            <a:spLocks noChangeAspect="1"/>
          </p:cNvSpPr>
          <p:nvPr/>
        </p:nvSpPr>
        <p:spPr bwMode="auto">
          <a:xfrm>
            <a:off x="4298934" y="1811956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6" name="time-is-money_319620"/>
          <p:cNvSpPr>
            <a:spLocks noChangeAspect="1"/>
          </p:cNvSpPr>
          <p:nvPr/>
        </p:nvSpPr>
        <p:spPr bwMode="auto">
          <a:xfrm>
            <a:off x="6770627" y="1818969"/>
            <a:ext cx="609685" cy="608765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7" name="yen_134505"/>
          <p:cNvSpPr>
            <a:spLocks noChangeAspect="1"/>
          </p:cNvSpPr>
          <p:nvPr/>
        </p:nvSpPr>
        <p:spPr bwMode="auto">
          <a:xfrm>
            <a:off x="1763688" y="1779662"/>
            <a:ext cx="600182" cy="609685"/>
          </a:xfrm>
          <a:custGeom>
            <a:avLst/>
            <a:gdLst>
              <a:gd name="connsiteX0" fmla="*/ 149604 w 577154"/>
              <a:gd name="connsiteY0" fmla="*/ 536234 h 586292"/>
              <a:gd name="connsiteX1" fmla="*/ 214914 w 577154"/>
              <a:gd name="connsiteY1" fmla="*/ 562021 h 586292"/>
              <a:gd name="connsiteX2" fmla="*/ 211877 w 577154"/>
              <a:gd name="connsiteY2" fmla="*/ 559746 h 586292"/>
              <a:gd name="connsiteX3" fmla="*/ 202004 w 577154"/>
              <a:gd name="connsiteY3" fmla="*/ 554437 h 586292"/>
              <a:gd name="connsiteX4" fmla="*/ 196688 w 577154"/>
              <a:gd name="connsiteY4" fmla="*/ 551403 h 586292"/>
              <a:gd name="connsiteX5" fmla="*/ 184537 w 577154"/>
              <a:gd name="connsiteY5" fmla="*/ 543818 h 586292"/>
              <a:gd name="connsiteX6" fmla="*/ 177702 w 577154"/>
              <a:gd name="connsiteY6" fmla="*/ 538509 h 586292"/>
              <a:gd name="connsiteX7" fmla="*/ 173905 w 577154"/>
              <a:gd name="connsiteY7" fmla="*/ 536234 h 586292"/>
              <a:gd name="connsiteX8" fmla="*/ 299943 w 577154"/>
              <a:gd name="connsiteY8" fmla="*/ 499816 h 586292"/>
              <a:gd name="connsiteX9" fmla="*/ 318939 w 577154"/>
              <a:gd name="connsiteY9" fmla="*/ 500576 h 586292"/>
              <a:gd name="connsiteX10" fmla="*/ 329576 w 577154"/>
              <a:gd name="connsiteY10" fmla="*/ 511222 h 586292"/>
              <a:gd name="connsiteX11" fmla="*/ 319698 w 577154"/>
              <a:gd name="connsiteY11" fmla="*/ 521108 h 586292"/>
              <a:gd name="connsiteX12" fmla="*/ 318939 w 577154"/>
              <a:gd name="connsiteY12" fmla="*/ 521108 h 586292"/>
              <a:gd name="connsiteX13" fmla="*/ 297663 w 577154"/>
              <a:gd name="connsiteY13" fmla="*/ 519587 h 586292"/>
              <a:gd name="connsiteX14" fmla="*/ 288545 w 577154"/>
              <a:gd name="connsiteY14" fmla="*/ 508941 h 586292"/>
              <a:gd name="connsiteX15" fmla="*/ 299943 w 577154"/>
              <a:gd name="connsiteY15" fmla="*/ 499816 h 586292"/>
              <a:gd name="connsiteX16" fmla="*/ 88851 w 577154"/>
              <a:gd name="connsiteY16" fmla="*/ 485417 h 586292"/>
              <a:gd name="connsiteX17" fmla="*/ 119987 w 577154"/>
              <a:gd name="connsiteY17" fmla="*/ 515755 h 586292"/>
              <a:gd name="connsiteX18" fmla="*/ 150364 w 577154"/>
              <a:gd name="connsiteY18" fmla="*/ 515755 h 586292"/>
              <a:gd name="connsiteX19" fmla="*/ 148085 w 577154"/>
              <a:gd name="connsiteY19" fmla="*/ 513480 h 586292"/>
              <a:gd name="connsiteX20" fmla="*/ 142010 w 577154"/>
              <a:gd name="connsiteY20" fmla="*/ 507412 h 586292"/>
              <a:gd name="connsiteX21" fmla="*/ 136694 w 577154"/>
              <a:gd name="connsiteY21" fmla="*/ 501344 h 586292"/>
              <a:gd name="connsiteX22" fmla="*/ 127581 w 577154"/>
              <a:gd name="connsiteY22" fmla="*/ 489967 h 586292"/>
              <a:gd name="connsiteX23" fmla="*/ 123784 w 577154"/>
              <a:gd name="connsiteY23" fmla="*/ 485417 h 586292"/>
              <a:gd name="connsiteX24" fmla="*/ 399912 w 577154"/>
              <a:gd name="connsiteY24" fmla="*/ 482256 h 586292"/>
              <a:gd name="connsiteX25" fmla="*/ 405611 w 577154"/>
              <a:gd name="connsiteY25" fmla="*/ 486996 h 586292"/>
              <a:gd name="connsiteX26" fmla="*/ 401812 w 577154"/>
              <a:gd name="connsiteY26" fmla="*/ 500648 h 586292"/>
              <a:gd name="connsiteX27" fmla="*/ 382056 w 577154"/>
              <a:gd name="connsiteY27" fmla="*/ 509750 h 586292"/>
              <a:gd name="connsiteX28" fmla="*/ 378257 w 577154"/>
              <a:gd name="connsiteY28" fmla="*/ 510508 h 586292"/>
              <a:gd name="connsiteX29" fmla="*/ 369139 w 577154"/>
              <a:gd name="connsiteY29" fmla="*/ 503682 h 586292"/>
              <a:gd name="connsiteX30" fmla="*/ 375217 w 577154"/>
              <a:gd name="connsiteY30" fmla="*/ 490789 h 586292"/>
              <a:gd name="connsiteX31" fmla="*/ 391934 w 577154"/>
              <a:gd name="connsiteY31" fmla="*/ 483204 h 586292"/>
              <a:gd name="connsiteX32" fmla="*/ 399912 w 577154"/>
              <a:gd name="connsiteY32" fmla="*/ 482256 h 586292"/>
              <a:gd name="connsiteX33" fmla="*/ 229351 w 577154"/>
              <a:gd name="connsiteY33" fmla="*/ 474063 h 586292"/>
              <a:gd name="connsiteX34" fmla="*/ 246091 w 577154"/>
              <a:gd name="connsiteY34" fmla="*/ 483157 h 586292"/>
              <a:gd name="connsiteX35" fmla="*/ 250656 w 577154"/>
              <a:gd name="connsiteY35" fmla="*/ 496797 h 586292"/>
              <a:gd name="connsiteX36" fmla="*/ 241525 w 577154"/>
              <a:gd name="connsiteY36" fmla="*/ 502101 h 586292"/>
              <a:gd name="connsiteX37" fmla="*/ 236960 w 577154"/>
              <a:gd name="connsiteY37" fmla="*/ 501343 h 586292"/>
              <a:gd name="connsiteX38" fmla="*/ 218698 w 577154"/>
              <a:gd name="connsiteY38" fmla="*/ 490735 h 586292"/>
              <a:gd name="connsiteX39" fmla="*/ 215654 w 577154"/>
              <a:gd name="connsiteY39" fmla="*/ 477094 h 586292"/>
              <a:gd name="connsiteX40" fmla="*/ 229351 w 577154"/>
              <a:gd name="connsiteY40" fmla="*/ 474063 h 586292"/>
              <a:gd name="connsiteX41" fmla="*/ 464745 w 577154"/>
              <a:gd name="connsiteY41" fmla="*/ 433889 h 586292"/>
              <a:gd name="connsiteX42" fmla="*/ 466262 w 577154"/>
              <a:gd name="connsiteY42" fmla="*/ 447550 h 586292"/>
              <a:gd name="connsiteX43" fmla="*/ 451842 w 577154"/>
              <a:gd name="connsiteY43" fmla="*/ 463488 h 586292"/>
              <a:gd name="connsiteX44" fmla="*/ 445012 w 577154"/>
              <a:gd name="connsiteY44" fmla="*/ 466524 h 586292"/>
              <a:gd name="connsiteX45" fmla="*/ 438181 w 577154"/>
              <a:gd name="connsiteY45" fmla="*/ 463488 h 586292"/>
              <a:gd name="connsiteX46" fmla="*/ 438181 w 577154"/>
              <a:gd name="connsiteY46" fmla="*/ 449068 h 586292"/>
              <a:gd name="connsiteX47" fmla="*/ 450324 w 577154"/>
              <a:gd name="connsiteY47" fmla="*/ 435407 h 586292"/>
              <a:gd name="connsiteX48" fmla="*/ 464745 w 577154"/>
              <a:gd name="connsiteY48" fmla="*/ 433889 h 586292"/>
              <a:gd name="connsiteX49" fmla="*/ 49362 w 577154"/>
              <a:gd name="connsiteY49" fmla="*/ 424740 h 586292"/>
              <a:gd name="connsiteX50" fmla="*/ 73663 w 577154"/>
              <a:gd name="connsiteY50" fmla="*/ 464938 h 586292"/>
              <a:gd name="connsiteX51" fmla="*/ 109355 w 577154"/>
              <a:gd name="connsiteY51" fmla="*/ 464938 h 586292"/>
              <a:gd name="connsiteX52" fmla="*/ 104039 w 577154"/>
              <a:gd name="connsiteY52" fmla="*/ 456595 h 586292"/>
              <a:gd name="connsiteX53" fmla="*/ 101761 w 577154"/>
              <a:gd name="connsiteY53" fmla="*/ 452044 h 586292"/>
              <a:gd name="connsiteX54" fmla="*/ 94926 w 577154"/>
              <a:gd name="connsiteY54" fmla="*/ 439909 h 586292"/>
              <a:gd name="connsiteX55" fmla="*/ 92648 w 577154"/>
              <a:gd name="connsiteY55" fmla="*/ 435358 h 586292"/>
              <a:gd name="connsiteX56" fmla="*/ 88092 w 577154"/>
              <a:gd name="connsiteY56" fmla="*/ 424740 h 586292"/>
              <a:gd name="connsiteX57" fmla="*/ 161771 w 577154"/>
              <a:gd name="connsiteY57" fmla="*/ 417898 h 586292"/>
              <a:gd name="connsiteX58" fmla="*/ 176164 w 577154"/>
              <a:gd name="connsiteY58" fmla="*/ 420173 h 586292"/>
              <a:gd name="connsiteX59" fmla="*/ 187527 w 577154"/>
              <a:gd name="connsiteY59" fmla="*/ 435341 h 586292"/>
              <a:gd name="connsiteX60" fmla="*/ 186012 w 577154"/>
              <a:gd name="connsiteY60" fmla="*/ 449750 h 586292"/>
              <a:gd name="connsiteX61" fmla="*/ 179194 w 577154"/>
              <a:gd name="connsiteY61" fmla="*/ 452025 h 586292"/>
              <a:gd name="connsiteX62" fmla="*/ 171619 w 577154"/>
              <a:gd name="connsiteY62" fmla="*/ 448233 h 586292"/>
              <a:gd name="connsiteX63" fmla="*/ 159498 w 577154"/>
              <a:gd name="connsiteY63" fmla="*/ 431549 h 586292"/>
              <a:gd name="connsiteX64" fmla="*/ 161771 w 577154"/>
              <a:gd name="connsiteY64" fmla="*/ 417898 h 586292"/>
              <a:gd name="connsiteX65" fmla="*/ 31136 w 577154"/>
              <a:gd name="connsiteY65" fmla="*/ 373923 h 586292"/>
              <a:gd name="connsiteX66" fmla="*/ 41008 w 577154"/>
              <a:gd name="connsiteY66" fmla="*/ 404261 h 586292"/>
              <a:gd name="connsiteX67" fmla="*/ 79738 w 577154"/>
              <a:gd name="connsiteY67" fmla="*/ 404261 h 586292"/>
              <a:gd name="connsiteX68" fmla="*/ 78979 w 577154"/>
              <a:gd name="connsiteY68" fmla="*/ 401227 h 586292"/>
              <a:gd name="connsiteX69" fmla="*/ 77460 w 577154"/>
              <a:gd name="connsiteY69" fmla="*/ 397435 h 586292"/>
              <a:gd name="connsiteX70" fmla="*/ 72144 w 577154"/>
              <a:gd name="connsiteY70" fmla="*/ 379232 h 586292"/>
              <a:gd name="connsiteX71" fmla="*/ 71385 w 577154"/>
              <a:gd name="connsiteY71" fmla="*/ 377715 h 586292"/>
              <a:gd name="connsiteX72" fmla="*/ 70625 w 577154"/>
              <a:gd name="connsiteY72" fmla="*/ 373923 h 586292"/>
              <a:gd name="connsiteX73" fmla="*/ 499728 w 577154"/>
              <a:gd name="connsiteY73" fmla="*/ 361797 h 586292"/>
              <a:gd name="connsiteX74" fmla="*/ 506554 w 577154"/>
              <a:gd name="connsiteY74" fmla="*/ 374694 h 586292"/>
              <a:gd name="connsiteX75" fmla="*/ 498970 w 577154"/>
              <a:gd name="connsiteY75" fmla="*/ 394418 h 586292"/>
              <a:gd name="connsiteX76" fmla="*/ 489868 w 577154"/>
              <a:gd name="connsiteY76" fmla="*/ 400487 h 586292"/>
              <a:gd name="connsiteX77" fmla="*/ 485318 w 577154"/>
              <a:gd name="connsiteY77" fmla="*/ 399729 h 586292"/>
              <a:gd name="connsiteX78" fmla="*/ 480009 w 577154"/>
              <a:gd name="connsiteY78" fmla="*/ 386073 h 586292"/>
              <a:gd name="connsiteX79" fmla="*/ 486835 w 577154"/>
              <a:gd name="connsiteY79" fmla="*/ 367866 h 586292"/>
              <a:gd name="connsiteX80" fmla="*/ 499728 w 577154"/>
              <a:gd name="connsiteY80" fmla="*/ 361797 h 586292"/>
              <a:gd name="connsiteX81" fmla="*/ 132907 w 577154"/>
              <a:gd name="connsiteY81" fmla="*/ 343643 h 586292"/>
              <a:gd name="connsiteX82" fmla="*/ 145066 w 577154"/>
              <a:gd name="connsiteY82" fmla="*/ 350471 h 586292"/>
              <a:gd name="connsiteX83" fmla="*/ 150385 w 577154"/>
              <a:gd name="connsiteY83" fmla="*/ 368678 h 586292"/>
              <a:gd name="connsiteX84" fmla="*/ 144306 w 577154"/>
              <a:gd name="connsiteY84" fmla="*/ 381575 h 586292"/>
              <a:gd name="connsiteX85" fmla="*/ 141266 w 577154"/>
              <a:gd name="connsiteY85" fmla="*/ 382333 h 586292"/>
              <a:gd name="connsiteX86" fmla="*/ 131388 w 577154"/>
              <a:gd name="connsiteY86" fmla="*/ 375506 h 586292"/>
              <a:gd name="connsiteX87" fmla="*/ 125309 w 577154"/>
              <a:gd name="connsiteY87" fmla="*/ 355781 h 586292"/>
              <a:gd name="connsiteX88" fmla="*/ 132907 w 577154"/>
              <a:gd name="connsiteY88" fmla="*/ 343643 h 586292"/>
              <a:gd name="connsiteX89" fmla="*/ 21263 w 577154"/>
              <a:gd name="connsiteY89" fmla="*/ 323864 h 586292"/>
              <a:gd name="connsiteX90" fmla="*/ 25820 w 577154"/>
              <a:gd name="connsiteY90" fmla="*/ 354203 h 586292"/>
              <a:gd name="connsiteX91" fmla="*/ 66069 w 577154"/>
              <a:gd name="connsiteY91" fmla="*/ 354203 h 586292"/>
              <a:gd name="connsiteX92" fmla="*/ 63031 w 577154"/>
              <a:gd name="connsiteY92" fmla="*/ 337516 h 586292"/>
              <a:gd name="connsiteX93" fmla="*/ 63031 w 577154"/>
              <a:gd name="connsiteY93" fmla="*/ 335999 h 586292"/>
              <a:gd name="connsiteX94" fmla="*/ 61512 w 577154"/>
              <a:gd name="connsiteY94" fmla="*/ 323864 h 586292"/>
              <a:gd name="connsiteX95" fmla="*/ 509625 w 577154"/>
              <a:gd name="connsiteY95" fmla="*/ 282911 h 586292"/>
              <a:gd name="connsiteX96" fmla="*/ 519524 w 577154"/>
              <a:gd name="connsiteY96" fmla="*/ 292773 h 586292"/>
              <a:gd name="connsiteX97" fmla="*/ 519524 w 577154"/>
              <a:gd name="connsiteY97" fmla="*/ 293532 h 586292"/>
              <a:gd name="connsiteX98" fmla="*/ 518763 w 577154"/>
              <a:gd name="connsiteY98" fmla="*/ 313256 h 586292"/>
              <a:gd name="connsiteX99" fmla="*/ 508863 w 577154"/>
              <a:gd name="connsiteY99" fmla="*/ 323118 h 586292"/>
              <a:gd name="connsiteX100" fmla="*/ 508102 w 577154"/>
              <a:gd name="connsiteY100" fmla="*/ 322360 h 586292"/>
              <a:gd name="connsiteX101" fmla="*/ 498964 w 577154"/>
              <a:gd name="connsiteY101" fmla="*/ 311739 h 586292"/>
              <a:gd name="connsiteX102" fmla="*/ 498964 w 577154"/>
              <a:gd name="connsiteY102" fmla="*/ 293532 h 586292"/>
              <a:gd name="connsiteX103" fmla="*/ 509625 w 577154"/>
              <a:gd name="connsiteY103" fmla="*/ 282911 h 586292"/>
              <a:gd name="connsiteX104" fmla="*/ 20504 w 577154"/>
              <a:gd name="connsiteY104" fmla="*/ 273047 h 586292"/>
              <a:gd name="connsiteX105" fmla="*/ 19744 w 577154"/>
              <a:gd name="connsiteY105" fmla="*/ 293525 h 586292"/>
              <a:gd name="connsiteX106" fmla="*/ 20504 w 577154"/>
              <a:gd name="connsiteY106" fmla="*/ 303385 h 586292"/>
              <a:gd name="connsiteX107" fmla="*/ 60753 w 577154"/>
              <a:gd name="connsiteY107" fmla="*/ 303385 h 586292"/>
              <a:gd name="connsiteX108" fmla="*/ 60753 w 577154"/>
              <a:gd name="connsiteY108" fmla="*/ 293525 h 586292"/>
              <a:gd name="connsiteX109" fmla="*/ 61512 w 577154"/>
              <a:gd name="connsiteY109" fmla="*/ 273805 h 586292"/>
              <a:gd name="connsiteX110" fmla="*/ 61512 w 577154"/>
              <a:gd name="connsiteY110" fmla="*/ 273047 h 586292"/>
              <a:gd name="connsiteX111" fmla="*/ 129811 w 577154"/>
              <a:gd name="connsiteY111" fmla="*/ 263173 h 586292"/>
              <a:gd name="connsiteX112" fmla="*/ 138897 w 577154"/>
              <a:gd name="connsiteY112" fmla="*/ 274553 h 586292"/>
              <a:gd name="connsiteX113" fmla="*/ 138140 w 577154"/>
              <a:gd name="connsiteY113" fmla="*/ 292760 h 586292"/>
              <a:gd name="connsiteX114" fmla="*/ 138140 w 577154"/>
              <a:gd name="connsiteY114" fmla="*/ 293518 h 586292"/>
              <a:gd name="connsiteX115" fmla="*/ 128297 w 577154"/>
              <a:gd name="connsiteY115" fmla="*/ 303380 h 586292"/>
              <a:gd name="connsiteX116" fmla="*/ 117697 w 577154"/>
              <a:gd name="connsiteY116" fmla="*/ 294277 h 586292"/>
              <a:gd name="connsiteX117" fmla="*/ 117697 w 577154"/>
              <a:gd name="connsiteY117" fmla="*/ 293518 h 586292"/>
              <a:gd name="connsiteX118" fmla="*/ 118454 w 577154"/>
              <a:gd name="connsiteY118" fmla="*/ 273035 h 586292"/>
              <a:gd name="connsiteX119" fmla="*/ 129811 w 577154"/>
              <a:gd name="connsiteY119" fmla="*/ 263173 h 586292"/>
              <a:gd name="connsiteX120" fmla="*/ 28098 w 577154"/>
              <a:gd name="connsiteY120" fmla="*/ 222230 h 586292"/>
              <a:gd name="connsiteX121" fmla="*/ 22782 w 577154"/>
              <a:gd name="connsiteY121" fmla="*/ 252568 h 586292"/>
              <a:gd name="connsiteX122" fmla="*/ 63031 w 577154"/>
              <a:gd name="connsiteY122" fmla="*/ 252568 h 586292"/>
              <a:gd name="connsiteX123" fmla="*/ 63031 w 577154"/>
              <a:gd name="connsiteY123" fmla="*/ 250293 h 586292"/>
              <a:gd name="connsiteX124" fmla="*/ 63031 w 577154"/>
              <a:gd name="connsiteY124" fmla="*/ 249535 h 586292"/>
              <a:gd name="connsiteX125" fmla="*/ 66828 w 577154"/>
              <a:gd name="connsiteY125" fmla="*/ 229815 h 586292"/>
              <a:gd name="connsiteX126" fmla="*/ 67588 w 577154"/>
              <a:gd name="connsiteY126" fmla="*/ 226022 h 586292"/>
              <a:gd name="connsiteX127" fmla="*/ 68347 w 577154"/>
              <a:gd name="connsiteY127" fmla="*/ 222230 h 586292"/>
              <a:gd name="connsiteX128" fmla="*/ 492894 w 577154"/>
              <a:gd name="connsiteY128" fmla="*/ 204013 h 586292"/>
              <a:gd name="connsiteX129" fmla="*/ 505825 w 577154"/>
              <a:gd name="connsiteY129" fmla="*/ 210836 h 586292"/>
              <a:gd name="connsiteX130" fmla="*/ 511911 w 577154"/>
              <a:gd name="connsiteY130" fmla="*/ 230547 h 586292"/>
              <a:gd name="connsiteX131" fmla="*/ 504304 w 577154"/>
              <a:gd name="connsiteY131" fmla="*/ 242677 h 586292"/>
              <a:gd name="connsiteX132" fmla="*/ 502022 w 577154"/>
              <a:gd name="connsiteY132" fmla="*/ 243435 h 586292"/>
              <a:gd name="connsiteX133" fmla="*/ 492133 w 577154"/>
              <a:gd name="connsiteY133" fmla="*/ 235854 h 586292"/>
              <a:gd name="connsiteX134" fmla="*/ 486809 w 577154"/>
              <a:gd name="connsiteY134" fmla="*/ 216901 h 586292"/>
              <a:gd name="connsiteX135" fmla="*/ 492894 w 577154"/>
              <a:gd name="connsiteY135" fmla="*/ 204013 h 586292"/>
              <a:gd name="connsiteX136" fmla="*/ 151873 w 577154"/>
              <a:gd name="connsiteY136" fmla="*/ 186619 h 586292"/>
              <a:gd name="connsiteX137" fmla="*/ 157203 w 577154"/>
              <a:gd name="connsiteY137" fmla="*/ 200274 h 586292"/>
              <a:gd name="connsiteX138" fmla="*/ 150350 w 577154"/>
              <a:gd name="connsiteY138" fmla="*/ 217723 h 586292"/>
              <a:gd name="connsiteX139" fmla="*/ 140450 w 577154"/>
              <a:gd name="connsiteY139" fmla="*/ 224550 h 586292"/>
              <a:gd name="connsiteX140" fmla="*/ 137404 w 577154"/>
              <a:gd name="connsiteY140" fmla="*/ 224550 h 586292"/>
              <a:gd name="connsiteX141" fmla="*/ 131312 w 577154"/>
              <a:gd name="connsiteY141" fmla="*/ 211654 h 586292"/>
              <a:gd name="connsiteX142" fmla="*/ 138927 w 577154"/>
              <a:gd name="connsiteY142" fmla="*/ 191929 h 586292"/>
              <a:gd name="connsiteX143" fmla="*/ 151873 w 577154"/>
              <a:gd name="connsiteY143" fmla="*/ 186619 h 586292"/>
              <a:gd name="connsiteX144" fmla="*/ 218736 w 577154"/>
              <a:gd name="connsiteY144" fmla="*/ 186536 h 586292"/>
              <a:gd name="connsiteX145" fmla="*/ 281780 w 577154"/>
              <a:gd name="connsiteY145" fmla="*/ 186536 h 586292"/>
              <a:gd name="connsiteX146" fmla="*/ 292414 w 577154"/>
              <a:gd name="connsiteY146" fmla="*/ 196401 h 586292"/>
              <a:gd name="connsiteX147" fmla="*/ 281780 w 577154"/>
              <a:gd name="connsiteY147" fmla="*/ 207024 h 586292"/>
              <a:gd name="connsiteX148" fmla="*/ 264310 w 577154"/>
              <a:gd name="connsiteY148" fmla="*/ 207024 h 586292"/>
              <a:gd name="connsiteX149" fmla="*/ 322037 w 577154"/>
              <a:gd name="connsiteY149" fmla="*/ 294288 h 586292"/>
              <a:gd name="connsiteX150" fmla="*/ 379004 w 577154"/>
              <a:gd name="connsiteY150" fmla="*/ 207024 h 586292"/>
              <a:gd name="connsiteX151" fmla="*/ 361534 w 577154"/>
              <a:gd name="connsiteY151" fmla="*/ 207024 h 586292"/>
              <a:gd name="connsiteX152" fmla="*/ 351659 w 577154"/>
              <a:gd name="connsiteY152" fmla="*/ 196401 h 586292"/>
              <a:gd name="connsiteX153" fmla="*/ 361534 w 577154"/>
              <a:gd name="connsiteY153" fmla="*/ 186536 h 586292"/>
              <a:gd name="connsiteX154" fmla="*/ 425337 w 577154"/>
              <a:gd name="connsiteY154" fmla="*/ 186536 h 586292"/>
              <a:gd name="connsiteX155" fmla="*/ 435211 w 577154"/>
              <a:gd name="connsiteY155" fmla="*/ 196401 h 586292"/>
              <a:gd name="connsiteX156" fmla="*/ 425337 w 577154"/>
              <a:gd name="connsiteY156" fmla="*/ 207024 h 586292"/>
              <a:gd name="connsiteX157" fmla="*/ 405588 w 577154"/>
              <a:gd name="connsiteY157" fmla="*/ 207024 h 586292"/>
              <a:gd name="connsiteX158" fmla="*/ 401031 w 577154"/>
              <a:gd name="connsiteY158" fmla="*/ 209301 h 586292"/>
              <a:gd name="connsiteX159" fmla="*/ 337987 w 577154"/>
              <a:gd name="connsiteY159" fmla="*/ 307947 h 586292"/>
              <a:gd name="connsiteX160" fmla="*/ 373687 w 577154"/>
              <a:gd name="connsiteY160" fmla="*/ 307947 h 586292"/>
              <a:gd name="connsiteX161" fmla="*/ 384321 w 577154"/>
              <a:gd name="connsiteY161" fmla="*/ 317812 h 586292"/>
              <a:gd name="connsiteX162" fmla="*/ 373687 w 577154"/>
              <a:gd name="connsiteY162" fmla="*/ 328435 h 586292"/>
              <a:gd name="connsiteX163" fmla="*/ 331911 w 577154"/>
              <a:gd name="connsiteY163" fmla="*/ 328435 h 586292"/>
              <a:gd name="connsiteX164" fmla="*/ 331911 w 577154"/>
              <a:gd name="connsiteY164" fmla="*/ 338300 h 586292"/>
              <a:gd name="connsiteX165" fmla="*/ 373687 w 577154"/>
              <a:gd name="connsiteY165" fmla="*/ 338300 h 586292"/>
              <a:gd name="connsiteX166" fmla="*/ 384321 w 577154"/>
              <a:gd name="connsiteY166" fmla="*/ 348164 h 586292"/>
              <a:gd name="connsiteX167" fmla="*/ 373687 w 577154"/>
              <a:gd name="connsiteY167" fmla="*/ 358788 h 586292"/>
              <a:gd name="connsiteX168" fmla="*/ 331911 w 577154"/>
              <a:gd name="connsiteY168" fmla="*/ 358788 h 586292"/>
              <a:gd name="connsiteX169" fmla="*/ 331911 w 577154"/>
              <a:gd name="connsiteY169" fmla="*/ 399005 h 586292"/>
              <a:gd name="connsiteX170" fmla="*/ 355457 w 577154"/>
              <a:gd name="connsiteY170" fmla="*/ 399005 h 586292"/>
              <a:gd name="connsiteX171" fmla="*/ 365332 w 577154"/>
              <a:gd name="connsiteY171" fmla="*/ 408870 h 586292"/>
              <a:gd name="connsiteX172" fmla="*/ 355457 w 577154"/>
              <a:gd name="connsiteY172" fmla="*/ 419493 h 586292"/>
              <a:gd name="connsiteX173" fmla="*/ 288616 w 577154"/>
              <a:gd name="connsiteY173" fmla="*/ 419493 h 586292"/>
              <a:gd name="connsiteX174" fmla="*/ 278742 w 577154"/>
              <a:gd name="connsiteY174" fmla="*/ 408870 h 586292"/>
              <a:gd name="connsiteX175" fmla="*/ 288616 w 577154"/>
              <a:gd name="connsiteY175" fmla="*/ 399005 h 586292"/>
              <a:gd name="connsiteX176" fmla="*/ 312162 w 577154"/>
              <a:gd name="connsiteY176" fmla="*/ 399005 h 586292"/>
              <a:gd name="connsiteX177" fmla="*/ 312162 w 577154"/>
              <a:gd name="connsiteY177" fmla="*/ 358788 h 586292"/>
              <a:gd name="connsiteX178" fmla="*/ 270386 w 577154"/>
              <a:gd name="connsiteY178" fmla="*/ 358788 h 586292"/>
              <a:gd name="connsiteX179" fmla="*/ 259752 w 577154"/>
              <a:gd name="connsiteY179" fmla="*/ 348164 h 586292"/>
              <a:gd name="connsiteX180" fmla="*/ 270386 w 577154"/>
              <a:gd name="connsiteY180" fmla="*/ 338300 h 586292"/>
              <a:gd name="connsiteX181" fmla="*/ 312162 w 577154"/>
              <a:gd name="connsiteY181" fmla="*/ 338300 h 586292"/>
              <a:gd name="connsiteX182" fmla="*/ 312162 w 577154"/>
              <a:gd name="connsiteY182" fmla="*/ 328435 h 586292"/>
              <a:gd name="connsiteX183" fmla="*/ 270386 w 577154"/>
              <a:gd name="connsiteY183" fmla="*/ 328435 h 586292"/>
              <a:gd name="connsiteX184" fmla="*/ 259752 w 577154"/>
              <a:gd name="connsiteY184" fmla="*/ 317812 h 586292"/>
              <a:gd name="connsiteX185" fmla="*/ 270386 w 577154"/>
              <a:gd name="connsiteY185" fmla="*/ 307947 h 586292"/>
              <a:gd name="connsiteX186" fmla="*/ 305326 w 577154"/>
              <a:gd name="connsiteY186" fmla="*/ 307947 h 586292"/>
              <a:gd name="connsiteX187" fmla="*/ 242283 w 577154"/>
              <a:gd name="connsiteY187" fmla="*/ 209301 h 586292"/>
              <a:gd name="connsiteX188" fmla="*/ 238485 w 577154"/>
              <a:gd name="connsiteY188" fmla="*/ 207024 h 586292"/>
              <a:gd name="connsiteX189" fmla="*/ 218736 w 577154"/>
              <a:gd name="connsiteY189" fmla="*/ 207024 h 586292"/>
              <a:gd name="connsiteX190" fmla="*/ 208102 w 577154"/>
              <a:gd name="connsiteY190" fmla="*/ 196401 h 586292"/>
              <a:gd name="connsiteX191" fmla="*/ 218736 w 577154"/>
              <a:gd name="connsiteY191" fmla="*/ 186536 h 586292"/>
              <a:gd name="connsiteX192" fmla="*/ 44805 w 577154"/>
              <a:gd name="connsiteY192" fmla="*/ 172171 h 586292"/>
              <a:gd name="connsiteX193" fmla="*/ 33414 w 577154"/>
              <a:gd name="connsiteY193" fmla="*/ 202510 h 586292"/>
              <a:gd name="connsiteX194" fmla="*/ 73663 w 577154"/>
              <a:gd name="connsiteY194" fmla="*/ 202510 h 586292"/>
              <a:gd name="connsiteX195" fmla="*/ 77460 w 577154"/>
              <a:gd name="connsiteY195" fmla="*/ 188858 h 586292"/>
              <a:gd name="connsiteX196" fmla="*/ 78979 w 577154"/>
              <a:gd name="connsiteY196" fmla="*/ 185065 h 586292"/>
              <a:gd name="connsiteX197" fmla="*/ 83535 w 577154"/>
              <a:gd name="connsiteY197" fmla="*/ 172171 h 586292"/>
              <a:gd name="connsiteX198" fmla="*/ 451103 w 577154"/>
              <a:gd name="connsiteY198" fmla="*/ 136487 h 586292"/>
              <a:gd name="connsiteX199" fmla="*/ 465547 w 577154"/>
              <a:gd name="connsiteY199" fmla="*/ 138009 h 586292"/>
              <a:gd name="connsiteX200" fmla="*/ 477709 w 577154"/>
              <a:gd name="connsiteY200" fmla="*/ 154748 h 586292"/>
              <a:gd name="connsiteX201" fmla="*/ 475429 w 577154"/>
              <a:gd name="connsiteY201" fmla="*/ 168444 h 586292"/>
              <a:gd name="connsiteX202" fmla="*/ 469347 w 577154"/>
              <a:gd name="connsiteY202" fmla="*/ 169966 h 586292"/>
              <a:gd name="connsiteX203" fmla="*/ 460986 w 577154"/>
              <a:gd name="connsiteY203" fmla="*/ 166161 h 586292"/>
              <a:gd name="connsiteX204" fmla="*/ 449583 w 577154"/>
              <a:gd name="connsiteY204" fmla="*/ 150183 h 586292"/>
              <a:gd name="connsiteX205" fmla="*/ 451103 w 577154"/>
              <a:gd name="connsiteY205" fmla="*/ 136487 h 586292"/>
              <a:gd name="connsiteX206" fmla="*/ 185242 w 577154"/>
              <a:gd name="connsiteY206" fmla="*/ 122835 h 586292"/>
              <a:gd name="connsiteX207" fmla="*/ 199674 w 577154"/>
              <a:gd name="connsiteY207" fmla="*/ 122835 h 586292"/>
              <a:gd name="connsiteX208" fmla="*/ 199674 w 577154"/>
              <a:gd name="connsiteY208" fmla="*/ 137266 h 586292"/>
              <a:gd name="connsiteX209" fmla="*/ 186762 w 577154"/>
              <a:gd name="connsiteY209" fmla="*/ 150938 h 586292"/>
              <a:gd name="connsiteX210" fmla="*/ 179166 w 577154"/>
              <a:gd name="connsiteY210" fmla="*/ 154736 h 586292"/>
              <a:gd name="connsiteX211" fmla="*/ 173090 w 577154"/>
              <a:gd name="connsiteY211" fmla="*/ 152457 h 586292"/>
              <a:gd name="connsiteX212" fmla="*/ 171571 w 577154"/>
              <a:gd name="connsiteY212" fmla="*/ 138026 h 586292"/>
              <a:gd name="connsiteX213" fmla="*/ 185242 w 577154"/>
              <a:gd name="connsiteY213" fmla="*/ 122835 h 586292"/>
              <a:gd name="connsiteX214" fmla="*/ 81257 w 577154"/>
              <a:gd name="connsiteY214" fmla="*/ 111494 h 586292"/>
              <a:gd name="connsiteX215" fmla="*/ 54677 w 577154"/>
              <a:gd name="connsiteY215" fmla="*/ 151692 h 586292"/>
              <a:gd name="connsiteX216" fmla="*/ 92648 w 577154"/>
              <a:gd name="connsiteY216" fmla="*/ 151692 h 586292"/>
              <a:gd name="connsiteX217" fmla="*/ 92648 w 577154"/>
              <a:gd name="connsiteY217" fmla="*/ 150934 h 586292"/>
              <a:gd name="connsiteX218" fmla="*/ 94926 w 577154"/>
              <a:gd name="connsiteY218" fmla="*/ 146383 h 586292"/>
              <a:gd name="connsiteX219" fmla="*/ 101761 w 577154"/>
              <a:gd name="connsiteY219" fmla="*/ 135006 h 586292"/>
              <a:gd name="connsiteX220" fmla="*/ 104039 w 577154"/>
              <a:gd name="connsiteY220" fmla="*/ 130455 h 586292"/>
              <a:gd name="connsiteX221" fmla="*/ 113152 w 577154"/>
              <a:gd name="connsiteY221" fmla="*/ 116803 h 586292"/>
              <a:gd name="connsiteX222" fmla="*/ 116190 w 577154"/>
              <a:gd name="connsiteY222" fmla="*/ 111494 h 586292"/>
              <a:gd name="connsiteX223" fmla="*/ 400213 w 577154"/>
              <a:gd name="connsiteY223" fmla="*/ 85002 h 586292"/>
              <a:gd name="connsiteX224" fmla="*/ 418420 w 577154"/>
              <a:gd name="connsiteY224" fmla="*/ 95611 h 586292"/>
              <a:gd name="connsiteX225" fmla="*/ 421455 w 577154"/>
              <a:gd name="connsiteY225" fmla="*/ 109251 h 586292"/>
              <a:gd name="connsiteX226" fmla="*/ 413110 w 577154"/>
              <a:gd name="connsiteY226" fmla="*/ 113798 h 586292"/>
              <a:gd name="connsiteX227" fmla="*/ 407800 w 577154"/>
              <a:gd name="connsiteY227" fmla="*/ 112282 h 586292"/>
              <a:gd name="connsiteX228" fmla="*/ 391110 w 577154"/>
              <a:gd name="connsiteY228" fmla="*/ 103189 h 586292"/>
              <a:gd name="connsiteX229" fmla="*/ 386558 w 577154"/>
              <a:gd name="connsiteY229" fmla="*/ 89549 h 586292"/>
              <a:gd name="connsiteX230" fmla="*/ 400213 w 577154"/>
              <a:gd name="connsiteY230" fmla="*/ 85002 h 586292"/>
              <a:gd name="connsiteX231" fmla="*/ 255897 w 577154"/>
              <a:gd name="connsiteY231" fmla="*/ 76571 h 586292"/>
              <a:gd name="connsiteX232" fmla="*/ 268814 w 577154"/>
              <a:gd name="connsiteY232" fmla="*/ 82644 h 586292"/>
              <a:gd name="connsiteX233" fmla="*/ 262735 w 577154"/>
              <a:gd name="connsiteY233" fmla="*/ 95550 h 586292"/>
              <a:gd name="connsiteX234" fmla="*/ 245259 w 577154"/>
              <a:gd name="connsiteY234" fmla="*/ 103141 h 586292"/>
              <a:gd name="connsiteX235" fmla="*/ 240700 w 577154"/>
              <a:gd name="connsiteY235" fmla="*/ 104660 h 586292"/>
              <a:gd name="connsiteX236" fmla="*/ 231582 w 577154"/>
              <a:gd name="connsiteY236" fmla="*/ 99346 h 586292"/>
              <a:gd name="connsiteX237" fmla="*/ 236141 w 577154"/>
              <a:gd name="connsiteY237" fmla="*/ 85681 h 586292"/>
              <a:gd name="connsiteX238" fmla="*/ 255897 w 577154"/>
              <a:gd name="connsiteY238" fmla="*/ 76571 h 586292"/>
              <a:gd name="connsiteX239" fmla="*/ 318232 w 577154"/>
              <a:gd name="connsiteY239" fmla="*/ 65184 h 586292"/>
              <a:gd name="connsiteX240" fmla="*/ 318990 w 577154"/>
              <a:gd name="connsiteY240" fmla="*/ 65184 h 586292"/>
              <a:gd name="connsiteX241" fmla="*/ 339459 w 577154"/>
              <a:gd name="connsiteY241" fmla="*/ 66705 h 586292"/>
              <a:gd name="connsiteX242" fmla="*/ 348556 w 577154"/>
              <a:gd name="connsiteY242" fmla="*/ 78111 h 586292"/>
              <a:gd name="connsiteX243" fmla="*/ 337943 w 577154"/>
              <a:gd name="connsiteY243" fmla="*/ 87237 h 586292"/>
              <a:gd name="connsiteX244" fmla="*/ 337184 w 577154"/>
              <a:gd name="connsiteY244" fmla="*/ 86476 h 586292"/>
              <a:gd name="connsiteX245" fmla="*/ 318990 w 577154"/>
              <a:gd name="connsiteY245" fmla="*/ 85716 h 586292"/>
              <a:gd name="connsiteX246" fmla="*/ 308376 w 577154"/>
              <a:gd name="connsiteY246" fmla="*/ 75830 h 586292"/>
              <a:gd name="connsiteX247" fmla="*/ 318232 w 577154"/>
              <a:gd name="connsiteY247" fmla="*/ 65184 h 586292"/>
              <a:gd name="connsiteX248" fmla="*/ 133656 w 577154"/>
              <a:gd name="connsiteY248" fmla="*/ 60677 h 586292"/>
              <a:gd name="connsiteX249" fmla="*/ 98723 w 577154"/>
              <a:gd name="connsiteY249" fmla="*/ 91015 h 586292"/>
              <a:gd name="connsiteX250" fmla="*/ 132138 w 577154"/>
              <a:gd name="connsiteY250" fmla="*/ 91015 h 586292"/>
              <a:gd name="connsiteX251" fmla="*/ 136694 w 577154"/>
              <a:gd name="connsiteY251" fmla="*/ 85706 h 586292"/>
              <a:gd name="connsiteX252" fmla="*/ 142010 w 577154"/>
              <a:gd name="connsiteY252" fmla="*/ 79638 h 586292"/>
              <a:gd name="connsiteX253" fmla="*/ 148085 w 577154"/>
              <a:gd name="connsiteY253" fmla="*/ 73571 h 586292"/>
              <a:gd name="connsiteX254" fmla="*/ 154161 w 577154"/>
              <a:gd name="connsiteY254" fmla="*/ 67503 h 586292"/>
              <a:gd name="connsiteX255" fmla="*/ 161755 w 577154"/>
              <a:gd name="connsiteY255" fmla="*/ 60677 h 586292"/>
              <a:gd name="connsiteX256" fmla="*/ 214914 w 577154"/>
              <a:gd name="connsiteY256" fmla="*/ 25029 h 586292"/>
              <a:gd name="connsiteX257" fmla="*/ 168589 w 577154"/>
              <a:gd name="connsiteY257" fmla="*/ 40198 h 586292"/>
              <a:gd name="connsiteX258" fmla="*/ 188334 w 577154"/>
              <a:gd name="connsiteY258" fmla="*/ 40198 h 586292"/>
              <a:gd name="connsiteX259" fmla="*/ 196688 w 577154"/>
              <a:gd name="connsiteY259" fmla="*/ 34889 h 586292"/>
              <a:gd name="connsiteX260" fmla="*/ 202004 w 577154"/>
              <a:gd name="connsiteY260" fmla="*/ 31855 h 586292"/>
              <a:gd name="connsiteX261" fmla="*/ 211877 w 577154"/>
              <a:gd name="connsiteY261" fmla="*/ 26546 h 586292"/>
              <a:gd name="connsiteX262" fmla="*/ 214914 w 577154"/>
              <a:gd name="connsiteY262" fmla="*/ 25029 h 586292"/>
              <a:gd name="connsiteX263" fmla="*/ 318954 w 577154"/>
              <a:gd name="connsiteY263" fmla="*/ 20478 h 586292"/>
              <a:gd name="connsiteX264" fmla="*/ 294653 w 577154"/>
              <a:gd name="connsiteY264" fmla="*/ 21237 h 586292"/>
              <a:gd name="connsiteX265" fmla="*/ 290855 w 577154"/>
              <a:gd name="connsiteY265" fmla="*/ 21995 h 586292"/>
              <a:gd name="connsiteX266" fmla="*/ 289337 w 577154"/>
              <a:gd name="connsiteY266" fmla="*/ 22754 h 586292"/>
              <a:gd name="connsiteX267" fmla="*/ 278705 w 577154"/>
              <a:gd name="connsiteY267" fmla="*/ 24271 h 586292"/>
              <a:gd name="connsiteX268" fmla="*/ 277945 w 577154"/>
              <a:gd name="connsiteY268" fmla="*/ 24271 h 586292"/>
              <a:gd name="connsiteX269" fmla="*/ 268073 w 577154"/>
              <a:gd name="connsiteY269" fmla="*/ 26546 h 586292"/>
              <a:gd name="connsiteX270" fmla="*/ 266554 w 577154"/>
              <a:gd name="connsiteY270" fmla="*/ 26546 h 586292"/>
              <a:gd name="connsiteX271" fmla="*/ 257441 w 577154"/>
              <a:gd name="connsiteY271" fmla="*/ 29580 h 586292"/>
              <a:gd name="connsiteX272" fmla="*/ 254404 w 577154"/>
              <a:gd name="connsiteY272" fmla="*/ 30338 h 586292"/>
              <a:gd name="connsiteX273" fmla="*/ 246810 w 577154"/>
              <a:gd name="connsiteY273" fmla="*/ 32614 h 586292"/>
              <a:gd name="connsiteX274" fmla="*/ 240734 w 577154"/>
              <a:gd name="connsiteY274" fmla="*/ 35648 h 586292"/>
              <a:gd name="connsiteX275" fmla="*/ 236937 w 577154"/>
              <a:gd name="connsiteY275" fmla="*/ 37164 h 586292"/>
              <a:gd name="connsiteX276" fmla="*/ 109355 w 577154"/>
              <a:gd name="connsiteY276" fmla="*/ 163069 h 586292"/>
              <a:gd name="connsiteX277" fmla="*/ 109355 w 577154"/>
              <a:gd name="connsiteY277" fmla="*/ 164586 h 586292"/>
              <a:gd name="connsiteX278" fmla="*/ 104799 w 577154"/>
              <a:gd name="connsiteY278" fmla="*/ 174446 h 586292"/>
              <a:gd name="connsiteX279" fmla="*/ 103280 w 577154"/>
              <a:gd name="connsiteY279" fmla="*/ 178239 h 586292"/>
              <a:gd name="connsiteX280" fmla="*/ 100242 w 577154"/>
              <a:gd name="connsiteY280" fmla="*/ 185823 h 586292"/>
              <a:gd name="connsiteX281" fmla="*/ 97964 w 577154"/>
              <a:gd name="connsiteY281" fmla="*/ 190374 h 586292"/>
              <a:gd name="connsiteX282" fmla="*/ 95686 w 577154"/>
              <a:gd name="connsiteY282" fmla="*/ 197201 h 586292"/>
              <a:gd name="connsiteX283" fmla="*/ 94167 w 577154"/>
              <a:gd name="connsiteY283" fmla="*/ 203268 h 586292"/>
              <a:gd name="connsiteX284" fmla="*/ 92648 w 577154"/>
              <a:gd name="connsiteY284" fmla="*/ 209336 h 586292"/>
              <a:gd name="connsiteX285" fmla="*/ 90370 w 577154"/>
              <a:gd name="connsiteY285" fmla="*/ 215404 h 586292"/>
              <a:gd name="connsiteX286" fmla="*/ 88851 w 577154"/>
              <a:gd name="connsiteY286" fmla="*/ 221471 h 586292"/>
              <a:gd name="connsiteX287" fmla="*/ 87332 w 577154"/>
              <a:gd name="connsiteY287" fmla="*/ 227539 h 586292"/>
              <a:gd name="connsiteX288" fmla="*/ 86573 w 577154"/>
              <a:gd name="connsiteY288" fmla="*/ 234365 h 586292"/>
              <a:gd name="connsiteX289" fmla="*/ 85054 w 577154"/>
              <a:gd name="connsiteY289" fmla="*/ 240433 h 586292"/>
              <a:gd name="connsiteX290" fmla="*/ 84295 w 577154"/>
              <a:gd name="connsiteY290" fmla="*/ 247259 h 586292"/>
              <a:gd name="connsiteX291" fmla="*/ 83535 w 577154"/>
              <a:gd name="connsiteY291" fmla="*/ 253327 h 586292"/>
              <a:gd name="connsiteX292" fmla="*/ 82776 w 577154"/>
              <a:gd name="connsiteY292" fmla="*/ 260912 h 586292"/>
              <a:gd name="connsiteX293" fmla="*/ 82016 w 577154"/>
              <a:gd name="connsiteY293" fmla="*/ 266221 h 586292"/>
              <a:gd name="connsiteX294" fmla="*/ 81257 w 577154"/>
              <a:gd name="connsiteY294" fmla="*/ 275322 h 586292"/>
              <a:gd name="connsiteX295" fmla="*/ 81257 w 577154"/>
              <a:gd name="connsiteY295" fmla="*/ 279873 h 586292"/>
              <a:gd name="connsiteX296" fmla="*/ 80498 w 577154"/>
              <a:gd name="connsiteY296" fmla="*/ 293525 h 586292"/>
              <a:gd name="connsiteX297" fmla="*/ 81257 w 577154"/>
              <a:gd name="connsiteY297" fmla="*/ 306419 h 586292"/>
              <a:gd name="connsiteX298" fmla="*/ 81257 w 577154"/>
              <a:gd name="connsiteY298" fmla="*/ 311729 h 586292"/>
              <a:gd name="connsiteX299" fmla="*/ 82016 w 577154"/>
              <a:gd name="connsiteY299" fmla="*/ 320072 h 586292"/>
              <a:gd name="connsiteX300" fmla="*/ 82776 w 577154"/>
              <a:gd name="connsiteY300" fmla="*/ 325381 h 586292"/>
              <a:gd name="connsiteX301" fmla="*/ 83535 w 577154"/>
              <a:gd name="connsiteY301" fmla="*/ 332966 h 586292"/>
              <a:gd name="connsiteX302" fmla="*/ 84295 w 577154"/>
              <a:gd name="connsiteY302" fmla="*/ 339033 h 586292"/>
              <a:gd name="connsiteX303" fmla="*/ 85054 w 577154"/>
              <a:gd name="connsiteY303" fmla="*/ 345859 h 586292"/>
              <a:gd name="connsiteX304" fmla="*/ 86573 w 577154"/>
              <a:gd name="connsiteY304" fmla="*/ 351927 h 586292"/>
              <a:gd name="connsiteX305" fmla="*/ 87332 w 577154"/>
              <a:gd name="connsiteY305" fmla="*/ 358753 h 586292"/>
              <a:gd name="connsiteX306" fmla="*/ 88851 w 577154"/>
              <a:gd name="connsiteY306" fmla="*/ 364821 h 586292"/>
              <a:gd name="connsiteX307" fmla="*/ 90370 w 577154"/>
              <a:gd name="connsiteY307" fmla="*/ 370889 h 586292"/>
              <a:gd name="connsiteX308" fmla="*/ 91889 w 577154"/>
              <a:gd name="connsiteY308" fmla="*/ 376956 h 586292"/>
              <a:gd name="connsiteX309" fmla="*/ 94167 w 577154"/>
              <a:gd name="connsiteY309" fmla="*/ 383783 h 586292"/>
              <a:gd name="connsiteX310" fmla="*/ 95686 w 577154"/>
              <a:gd name="connsiteY310" fmla="*/ 389092 h 586292"/>
              <a:gd name="connsiteX311" fmla="*/ 97964 w 577154"/>
              <a:gd name="connsiteY311" fmla="*/ 395918 h 586292"/>
              <a:gd name="connsiteX312" fmla="*/ 100242 w 577154"/>
              <a:gd name="connsiteY312" fmla="*/ 401227 h 586292"/>
              <a:gd name="connsiteX313" fmla="*/ 103280 w 577154"/>
              <a:gd name="connsiteY313" fmla="*/ 408812 h 586292"/>
              <a:gd name="connsiteX314" fmla="*/ 104799 w 577154"/>
              <a:gd name="connsiteY314" fmla="*/ 412604 h 586292"/>
              <a:gd name="connsiteX315" fmla="*/ 108596 w 577154"/>
              <a:gd name="connsiteY315" fmla="*/ 422464 h 586292"/>
              <a:gd name="connsiteX316" fmla="*/ 109355 w 577154"/>
              <a:gd name="connsiteY316" fmla="*/ 423223 h 586292"/>
              <a:gd name="connsiteX317" fmla="*/ 236937 w 577154"/>
              <a:gd name="connsiteY317" fmla="*/ 549886 h 586292"/>
              <a:gd name="connsiteX318" fmla="*/ 240734 w 577154"/>
              <a:gd name="connsiteY318" fmla="*/ 551403 h 586292"/>
              <a:gd name="connsiteX319" fmla="*/ 246810 w 577154"/>
              <a:gd name="connsiteY319" fmla="*/ 553678 h 586292"/>
              <a:gd name="connsiteX320" fmla="*/ 254404 w 577154"/>
              <a:gd name="connsiteY320" fmla="*/ 555954 h 586292"/>
              <a:gd name="connsiteX321" fmla="*/ 257441 w 577154"/>
              <a:gd name="connsiteY321" fmla="*/ 557471 h 586292"/>
              <a:gd name="connsiteX322" fmla="*/ 266554 w 577154"/>
              <a:gd name="connsiteY322" fmla="*/ 559746 h 586292"/>
              <a:gd name="connsiteX323" fmla="*/ 268073 w 577154"/>
              <a:gd name="connsiteY323" fmla="*/ 559746 h 586292"/>
              <a:gd name="connsiteX324" fmla="*/ 277945 w 577154"/>
              <a:gd name="connsiteY324" fmla="*/ 562021 h 586292"/>
              <a:gd name="connsiteX325" fmla="*/ 278705 w 577154"/>
              <a:gd name="connsiteY325" fmla="*/ 562780 h 586292"/>
              <a:gd name="connsiteX326" fmla="*/ 289337 w 577154"/>
              <a:gd name="connsiteY326" fmla="*/ 564297 h 586292"/>
              <a:gd name="connsiteX327" fmla="*/ 290855 w 577154"/>
              <a:gd name="connsiteY327" fmla="*/ 564297 h 586292"/>
              <a:gd name="connsiteX328" fmla="*/ 294653 w 577154"/>
              <a:gd name="connsiteY328" fmla="*/ 565055 h 586292"/>
              <a:gd name="connsiteX329" fmla="*/ 318954 w 577154"/>
              <a:gd name="connsiteY329" fmla="*/ 566572 h 586292"/>
              <a:gd name="connsiteX330" fmla="*/ 556650 w 577154"/>
              <a:gd name="connsiteY330" fmla="*/ 293525 h 586292"/>
              <a:gd name="connsiteX331" fmla="*/ 318954 w 577154"/>
              <a:gd name="connsiteY331" fmla="*/ 20478 h 586292"/>
              <a:gd name="connsiteX332" fmla="*/ 258201 w 577154"/>
              <a:gd name="connsiteY332" fmla="*/ 0 h 586292"/>
              <a:gd name="connsiteX333" fmla="*/ 287818 w 577154"/>
              <a:gd name="connsiteY333" fmla="*/ 2275 h 586292"/>
              <a:gd name="connsiteX334" fmla="*/ 318954 w 577154"/>
              <a:gd name="connsiteY334" fmla="*/ 0 h 586292"/>
              <a:gd name="connsiteX335" fmla="*/ 577154 w 577154"/>
              <a:gd name="connsiteY335" fmla="*/ 293525 h 586292"/>
              <a:gd name="connsiteX336" fmla="*/ 318954 w 577154"/>
              <a:gd name="connsiteY336" fmla="*/ 586292 h 586292"/>
              <a:gd name="connsiteX337" fmla="*/ 287818 w 577154"/>
              <a:gd name="connsiteY337" fmla="*/ 584775 h 586292"/>
              <a:gd name="connsiteX338" fmla="*/ 258201 w 577154"/>
              <a:gd name="connsiteY338" fmla="*/ 586292 h 586292"/>
              <a:gd name="connsiteX339" fmla="*/ 110874 w 577154"/>
              <a:gd name="connsiteY339" fmla="*/ 533958 h 586292"/>
              <a:gd name="connsiteX340" fmla="*/ 108596 w 577154"/>
              <a:gd name="connsiteY340" fmla="*/ 532441 h 586292"/>
              <a:gd name="connsiteX341" fmla="*/ 60753 w 577154"/>
              <a:gd name="connsiteY341" fmla="*/ 482383 h 586292"/>
              <a:gd name="connsiteX342" fmla="*/ 59993 w 577154"/>
              <a:gd name="connsiteY342" fmla="*/ 480866 h 586292"/>
              <a:gd name="connsiteX343" fmla="*/ 25060 w 577154"/>
              <a:gd name="connsiteY343" fmla="*/ 419430 h 586292"/>
              <a:gd name="connsiteX344" fmla="*/ 24301 w 577154"/>
              <a:gd name="connsiteY344" fmla="*/ 417913 h 586292"/>
              <a:gd name="connsiteX345" fmla="*/ 0 w 577154"/>
              <a:gd name="connsiteY345" fmla="*/ 293525 h 586292"/>
              <a:gd name="connsiteX346" fmla="*/ 9872 w 577154"/>
              <a:gd name="connsiteY346" fmla="*/ 211611 h 586292"/>
              <a:gd name="connsiteX347" fmla="*/ 10632 w 577154"/>
              <a:gd name="connsiteY347" fmla="*/ 207819 h 586292"/>
              <a:gd name="connsiteX348" fmla="*/ 28857 w 577154"/>
              <a:gd name="connsiteY348" fmla="*/ 158519 h 586292"/>
              <a:gd name="connsiteX349" fmla="*/ 29617 w 577154"/>
              <a:gd name="connsiteY349" fmla="*/ 157002 h 586292"/>
              <a:gd name="connsiteX350" fmla="*/ 67588 w 577154"/>
              <a:gd name="connsiteY350" fmla="*/ 94808 h 586292"/>
              <a:gd name="connsiteX351" fmla="*/ 69106 w 577154"/>
              <a:gd name="connsiteY351" fmla="*/ 94049 h 586292"/>
              <a:gd name="connsiteX352" fmla="*/ 123025 w 577154"/>
              <a:gd name="connsiteY352" fmla="*/ 43232 h 586292"/>
              <a:gd name="connsiteX353" fmla="*/ 258201 w 577154"/>
              <a:gd name="connsiteY353" fmla="*/ 0 h 5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577154" h="586292">
                <a:moveTo>
                  <a:pt x="149604" y="536234"/>
                </a:moveTo>
                <a:cubicBezTo>
                  <a:pt x="170108" y="548369"/>
                  <a:pt x="191372" y="556712"/>
                  <a:pt x="214914" y="562021"/>
                </a:cubicBezTo>
                <a:cubicBezTo>
                  <a:pt x="214155" y="561263"/>
                  <a:pt x="212636" y="560504"/>
                  <a:pt x="211877" y="559746"/>
                </a:cubicBezTo>
                <a:cubicBezTo>
                  <a:pt x="208079" y="558229"/>
                  <a:pt x="205041" y="556712"/>
                  <a:pt x="202004" y="554437"/>
                </a:cubicBezTo>
                <a:cubicBezTo>
                  <a:pt x="199725" y="553678"/>
                  <a:pt x="198207" y="552920"/>
                  <a:pt x="196688" y="551403"/>
                </a:cubicBezTo>
                <a:cubicBezTo>
                  <a:pt x="192131" y="549128"/>
                  <a:pt x="188334" y="546094"/>
                  <a:pt x="184537" y="543818"/>
                </a:cubicBezTo>
                <a:cubicBezTo>
                  <a:pt x="182259" y="542301"/>
                  <a:pt x="179981" y="540784"/>
                  <a:pt x="177702" y="538509"/>
                </a:cubicBezTo>
                <a:cubicBezTo>
                  <a:pt x="176184" y="537751"/>
                  <a:pt x="175424" y="536992"/>
                  <a:pt x="173905" y="536234"/>
                </a:cubicBezTo>
                <a:close/>
                <a:moveTo>
                  <a:pt x="299943" y="499816"/>
                </a:moveTo>
                <a:cubicBezTo>
                  <a:pt x="306021" y="500576"/>
                  <a:pt x="312100" y="500576"/>
                  <a:pt x="318939" y="500576"/>
                </a:cubicBezTo>
                <a:cubicBezTo>
                  <a:pt x="324257" y="500576"/>
                  <a:pt x="329576" y="505139"/>
                  <a:pt x="329576" y="511222"/>
                </a:cubicBezTo>
                <a:cubicBezTo>
                  <a:pt x="329576" y="516546"/>
                  <a:pt x="325017" y="521108"/>
                  <a:pt x="319698" y="521108"/>
                </a:cubicBezTo>
                <a:lnTo>
                  <a:pt x="318939" y="521108"/>
                </a:lnTo>
                <a:cubicBezTo>
                  <a:pt x="311340" y="521108"/>
                  <a:pt x="304502" y="520348"/>
                  <a:pt x="297663" y="519587"/>
                </a:cubicBezTo>
                <a:cubicBezTo>
                  <a:pt x="291584" y="518827"/>
                  <a:pt x="287785" y="514264"/>
                  <a:pt x="288545" y="508941"/>
                </a:cubicBezTo>
                <a:cubicBezTo>
                  <a:pt x="289305" y="502857"/>
                  <a:pt x="293864" y="499055"/>
                  <a:pt x="299943" y="499816"/>
                </a:cubicBezTo>
                <a:close/>
                <a:moveTo>
                  <a:pt x="88851" y="485417"/>
                </a:moveTo>
                <a:cubicBezTo>
                  <a:pt x="98723" y="496794"/>
                  <a:pt x="109355" y="506654"/>
                  <a:pt x="119987" y="515755"/>
                </a:cubicBezTo>
                <a:lnTo>
                  <a:pt x="150364" y="515755"/>
                </a:lnTo>
                <a:cubicBezTo>
                  <a:pt x="149604" y="514997"/>
                  <a:pt x="148845" y="514238"/>
                  <a:pt x="148085" y="513480"/>
                </a:cubicBezTo>
                <a:cubicBezTo>
                  <a:pt x="146566" y="511204"/>
                  <a:pt x="144288" y="508929"/>
                  <a:pt x="142010" y="507412"/>
                </a:cubicBezTo>
                <a:cubicBezTo>
                  <a:pt x="140491" y="505137"/>
                  <a:pt x="138213" y="502861"/>
                  <a:pt x="136694" y="501344"/>
                </a:cubicBezTo>
                <a:cubicBezTo>
                  <a:pt x="133656" y="497552"/>
                  <a:pt x="130619" y="493760"/>
                  <a:pt x="127581" y="489967"/>
                </a:cubicBezTo>
                <a:cubicBezTo>
                  <a:pt x="126062" y="488450"/>
                  <a:pt x="125303" y="486934"/>
                  <a:pt x="123784" y="485417"/>
                </a:cubicBezTo>
                <a:close/>
                <a:moveTo>
                  <a:pt x="399912" y="482256"/>
                </a:moveTo>
                <a:cubicBezTo>
                  <a:pt x="402382" y="483014"/>
                  <a:pt x="404471" y="484721"/>
                  <a:pt x="405611" y="486996"/>
                </a:cubicBezTo>
                <a:cubicBezTo>
                  <a:pt x="408650" y="492305"/>
                  <a:pt x="406371" y="498373"/>
                  <a:pt x="401812" y="500648"/>
                </a:cubicBezTo>
                <a:cubicBezTo>
                  <a:pt x="394973" y="504441"/>
                  <a:pt x="388895" y="506716"/>
                  <a:pt x="382056" y="509750"/>
                </a:cubicBezTo>
                <a:cubicBezTo>
                  <a:pt x="380536" y="509750"/>
                  <a:pt x="379776" y="510508"/>
                  <a:pt x="378257" y="510508"/>
                </a:cubicBezTo>
                <a:cubicBezTo>
                  <a:pt x="374458" y="510508"/>
                  <a:pt x="370658" y="507474"/>
                  <a:pt x="369139" y="503682"/>
                </a:cubicBezTo>
                <a:cubicBezTo>
                  <a:pt x="366859" y="498373"/>
                  <a:pt x="369899" y="492305"/>
                  <a:pt x="375217" y="490789"/>
                </a:cubicBezTo>
                <a:cubicBezTo>
                  <a:pt x="380536" y="488513"/>
                  <a:pt x="386615" y="486238"/>
                  <a:pt x="391934" y="483204"/>
                </a:cubicBezTo>
                <a:cubicBezTo>
                  <a:pt x="394593" y="481687"/>
                  <a:pt x="397443" y="481498"/>
                  <a:pt x="399912" y="482256"/>
                </a:cubicBezTo>
                <a:close/>
                <a:moveTo>
                  <a:pt x="229351" y="474063"/>
                </a:moveTo>
                <a:cubicBezTo>
                  <a:pt x="234677" y="477094"/>
                  <a:pt x="240764" y="480126"/>
                  <a:pt x="246091" y="483157"/>
                </a:cubicBezTo>
                <a:cubicBezTo>
                  <a:pt x="250656" y="486188"/>
                  <a:pt x="252939" y="492250"/>
                  <a:pt x="250656" y="496797"/>
                </a:cubicBezTo>
                <a:cubicBezTo>
                  <a:pt x="248374" y="500586"/>
                  <a:pt x="245330" y="502101"/>
                  <a:pt x="241525" y="502101"/>
                </a:cubicBezTo>
                <a:cubicBezTo>
                  <a:pt x="240004" y="502101"/>
                  <a:pt x="238482" y="502101"/>
                  <a:pt x="236960" y="501343"/>
                </a:cubicBezTo>
                <a:cubicBezTo>
                  <a:pt x="230872" y="498312"/>
                  <a:pt x="224024" y="494523"/>
                  <a:pt x="218698" y="490735"/>
                </a:cubicBezTo>
                <a:cubicBezTo>
                  <a:pt x="214132" y="487703"/>
                  <a:pt x="212610" y="481641"/>
                  <a:pt x="215654" y="477094"/>
                </a:cubicBezTo>
                <a:cubicBezTo>
                  <a:pt x="218698" y="471790"/>
                  <a:pt x="224785" y="471032"/>
                  <a:pt x="229351" y="474063"/>
                </a:cubicBezTo>
                <a:close/>
                <a:moveTo>
                  <a:pt x="464745" y="433889"/>
                </a:moveTo>
                <a:cubicBezTo>
                  <a:pt x="469298" y="436925"/>
                  <a:pt x="470057" y="443755"/>
                  <a:pt x="466262" y="447550"/>
                </a:cubicBezTo>
                <a:cubicBezTo>
                  <a:pt x="461709" y="453622"/>
                  <a:pt x="457155" y="458935"/>
                  <a:pt x="451842" y="463488"/>
                </a:cubicBezTo>
                <a:cubicBezTo>
                  <a:pt x="450324" y="465765"/>
                  <a:pt x="447288" y="466524"/>
                  <a:pt x="445012" y="466524"/>
                </a:cubicBezTo>
                <a:cubicBezTo>
                  <a:pt x="442735" y="466524"/>
                  <a:pt x="439699" y="465765"/>
                  <a:pt x="438181" y="463488"/>
                </a:cubicBezTo>
                <a:cubicBezTo>
                  <a:pt x="433627" y="459694"/>
                  <a:pt x="433627" y="453622"/>
                  <a:pt x="438181" y="449068"/>
                </a:cubicBezTo>
                <a:cubicBezTo>
                  <a:pt x="441976" y="444514"/>
                  <a:pt x="446530" y="439961"/>
                  <a:pt x="450324" y="435407"/>
                </a:cubicBezTo>
                <a:cubicBezTo>
                  <a:pt x="454119" y="430853"/>
                  <a:pt x="460191" y="430094"/>
                  <a:pt x="464745" y="433889"/>
                </a:cubicBezTo>
                <a:close/>
                <a:moveTo>
                  <a:pt x="49362" y="424740"/>
                </a:moveTo>
                <a:cubicBezTo>
                  <a:pt x="56196" y="439150"/>
                  <a:pt x="64550" y="452803"/>
                  <a:pt x="73663" y="464938"/>
                </a:cubicBezTo>
                <a:lnTo>
                  <a:pt x="109355" y="464938"/>
                </a:lnTo>
                <a:cubicBezTo>
                  <a:pt x="107836" y="461904"/>
                  <a:pt x="106318" y="459629"/>
                  <a:pt x="104039" y="456595"/>
                </a:cubicBezTo>
                <a:cubicBezTo>
                  <a:pt x="103280" y="455078"/>
                  <a:pt x="102521" y="453561"/>
                  <a:pt x="101761" y="452044"/>
                </a:cubicBezTo>
                <a:cubicBezTo>
                  <a:pt x="99483" y="448252"/>
                  <a:pt x="97205" y="443701"/>
                  <a:pt x="94926" y="439909"/>
                </a:cubicBezTo>
                <a:cubicBezTo>
                  <a:pt x="94167" y="438392"/>
                  <a:pt x="93408" y="436875"/>
                  <a:pt x="92648" y="435358"/>
                </a:cubicBezTo>
                <a:cubicBezTo>
                  <a:pt x="91129" y="431566"/>
                  <a:pt x="89611" y="428532"/>
                  <a:pt x="88092" y="424740"/>
                </a:cubicBezTo>
                <a:close/>
                <a:moveTo>
                  <a:pt x="161771" y="417898"/>
                </a:moveTo>
                <a:cubicBezTo>
                  <a:pt x="166316" y="414864"/>
                  <a:pt x="173134" y="415623"/>
                  <a:pt x="176164" y="420173"/>
                </a:cubicBezTo>
                <a:cubicBezTo>
                  <a:pt x="179194" y="425482"/>
                  <a:pt x="183739" y="430790"/>
                  <a:pt x="187527" y="435341"/>
                </a:cubicBezTo>
                <a:cubicBezTo>
                  <a:pt x="190557" y="439891"/>
                  <a:pt x="190557" y="446717"/>
                  <a:pt x="186012" y="449750"/>
                </a:cubicBezTo>
                <a:cubicBezTo>
                  <a:pt x="183739" y="451267"/>
                  <a:pt x="181466" y="452025"/>
                  <a:pt x="179194" y="452025"/>
                </a:cubicBezTo>
                <a:cubicBezTo>
                  <a:pt x="176921" y="452025"/>
                  <a:pt x="173891" y="451267"/>
                  <a:pt x="171619" y="448233"/>
                </a:cubicBezTo>
                <a:cubicBezTo>
                  <a:pt x="167074" y="442925"/>
                  <a:pt x="163286" y="437616"/>
                  <a:pt x="159498" y="431549"/>
                </a:cubicBezTo>
                <a:cubicBezTo>
                  <a:pt x="155711" y="426998"/>
                  <a:pt x="157226" y="420931"/>
                  <a:pt x="161771" y="417898"/>
                </a:cubicBezTo>
                <a:close/>
                <a:moveTo>
                  <a:pt x="31136" y="373923"/>
                </a:moveTo>
                <a:cubicBezTo>
                  <a:pt x="33414" y="384541"/>
                  <a:pt x="37211" y="394401"/>
                  <a:pt x="41008" y="404261"/>
                </a:cubicBezTo>
                <a:lnTo>
                  <a:pt x="79738" y="404261"/>
                </a:lnTo>
                <a:cubicBezTo>
                  <a:pt x="79738" y="403503"/>
                  <a:pt x="78979" y="401986"/>
                  <a:pt x="78979" y="401227"/>
                </a:cubicBezTo>
                <a:cubicBezTo>
                  <a:pt x="78219" y="399710"/>
                  <a:pt x="77460" y="398952"/>
                  <a:pt x="77460" y="397435"/>
                </a:cubicBezTo>
                <a:cubicBezTo>
                  <a:pt x="75182" y="391367"/>
                  <a:pt x="73663" y="385300"/>
                  <a:pt x="72144" y="379232"/>
                </a:cubicBezTo>
                <a:cubicBezTo>
                  <a:pt x="71385" y="378473"/>
                  <a:pt x="71385" y="378473"/>
                  <a:pt x="71385" y="377715"/>
                </a:cubicBezTo>
                <a:cubicBezTo>
                  <a:pt x="71385" y="376956"/>
                  <a:pt x="70625" y="375439"/>
                  <a:pt x="70625" y="373923"/>
                </a:cubicBezTo>
                <a:close/>
                <a:moveTo>
                  <a:pt x="499728" y="361797"/>
                </a:moveTo>
                <a:cubicBezTo>
                  <a:pt x="505037" y="363315"/>
                  <a:pt x="508071" y="369384"/>
                  <a:pt x="506554" y="374694"/>
                </a:cubicBezTo>
                <a:cubicBezTo>
                  <a:pt x="504279" y="381522"/>
                  <a:pt x="501245" y="387591"/>
                  <a:pt x="498970" y="394418"/>
                </a:cubicBezTo>
                <a:cubicBezTo>
                  <a:pt x="497453" y="398211"/>
                  <a:pt x="493661" y="400487"/>
                  <a:pt x="489868" y="400487"/>
                </a:cubicBezTo>
                <a:cubicBezTo>
                  <a:pt x="488352" y="400487"/>
                  <a:pt x="486835" y="399729"/>
                  <a:pt x="485318" y="399729"/>
                </a:cubicBezTo>
                <a:cubicBezTo>
                  <a:pt x="480767" y="397453"/>
                  <a:pt x="477733" y="391384"/>
                  <a:pt x="480009" y="386073"/>
                </a:cubicBezTo>
                <a:cubicBezTo>
                  <a:pt x="483042" y="380004"/>
                  <a:pt x="485318" y="373935"/>
                  <a:pt x="486835" y="367866"/>
                </a:cubicBezTo>
                <a:cubicBezTo>
                  <a:pt x="489110" y="362556"/>
                  <a:pt x="494419" y="360280"/>
                  <a:pt x="499728" y="361797"/>
                </a:cubicBezTo>
                <a:close/>
                <a:moveTo>
                  <a:pt x="132907" y="343643"/>
                </a:moveTo>
                <a:cubicBezTo>
                  <a:pt x="138227" y="342126"/>
                  <a:pt x="143546" y="345161"/>
                  <a:pt x="145066" y="350471"/>
                </a:cubicBezTo>
                <a:cubicBezTo>
                  <a:pt x="146586" y="356540"/>
                  <a:pt x="148865" y="363368"/>
                  <a:pt x="150385" y="368678"/>
                </a:cubicBezTo>
                <a:cubicBezTo>
                  <a:pt x="152665" y="373988"/>
                  <a:pt x="149625" y="380057"/>
                  <a:pt x="144306" y="381575"/>
                </a:cubicBezTo>
                <a:cubicBezTo>
                  <a:pt x="142786" y="382333"/>
                  <a:pt x="142026" y="382333"/>
                  <a:pt x="141266" y="382333"/>
                </a:cubicBezTo>
                <a:cubicBezTo>
                  <a:pt x="136707" y="382333"/>
                  <a:pt x="132907" y="380057"/>
                  <a:pt x="131388" y="375506"/>
                </a:cubicBezTo>
                <a:cubicBezTo>
                  <a:pt x="129108" y="368678"/>
                  <a:pt x="126828" y="362609"/>
                  <a:pt x="125309" y="355781"/>
                </a:cubicBezTo>
                <a:cubicBezTo>
                  <a:pt x="123789" y="350471"/>
                  <a:pt x="127588" y="344402"/>
                  <a:pt x="132907" y="343643"/>
                </a:cubicBezTo>
                <a:close/>
                <a:moveTo>
                  <a:pt x="21263" y="323864"/>
                </a:moveTo>
                <a:cubicBezTo>
                  <a:pt x="22782" y="333724"/>
                  <a:pt x="24301" y="344342"/>
                  <a:pt x="25820" y="354203"/>
                </a:cubicBezTo>
                <a:lnTo>
                  <a:pt x="66069" y="354203"/>
                </a:lnTo>
                <a:cubicBezTo>
                  <a:pt x="65309" y="348135"/>
                  <a:pt x="63790" y="342826"/>
                  <a:pt x="63031" y="337516"/>
                </a:cubicBezTo>
                <a:cubicBezTo>
                  <a:pt x="63031" y="336758"/>
                  <a:pt x="63031" y="336758"/>
                  <a:pt x="63031" y="335999"/>
                </a:cubicBezTo>
                <a:cubicBezTo>
                  <a:pt x="63031" y="332207"/>
                  <a:pt x="62272" y="327656"/>
                  <a:pt x="61512" y="323864"/>
                </a:cubicBezTo>
                <a:close/>
                <a:moveTo>
                  <a:pt x="509625" y="282911"/>
                </a:moveTo>
                <a:cubicBezTo>
                  <a:pt x="514955" y="282911"/>
                  <a:pt x="519524" y="286704"/>
                  <a:pt x="519524" y="292773"/>
                </a:cubicBezTo>
                <a:lnTo>
                  <a:pt x="519524" y="293532"/>
                </a:lnTo>
                <a:cubicBezTo>
                  <a:pt x="519524" y="300360"/>
                  <a:pt x="519524" y="307187"/>
                  <a:pt x="518763" y="313256"/>
                </a:cubicBezTo>
                <a:cubicBezTo>
                  <a:pt x="518763" y="318567"/>
                  <a:pt x="514194" y="323118"/>
                  <a:pt x="508863" y="323118"/>
                </a:cubicBezTo>
                <a:cubicBezTo>
                  <a:pt x="508102" y="323118"/>
                  <a:pt x="508102" y="323118"/>
                  <a:pt x="508102" y="322360"/>
                </a:cubicBezTo>
                <a:cubicBezTo>
                  <a:pt x="502010" y="322360"/>
                  <a:pt x="498202" y="317808"/>
                  <a:pt x="498964" y="311739"/>
                </a:cubicBezTo>
                <a:cubicBezTo>
                  <a:pt x="498964" y="305670"/>
                  <a:pt x="498964" y="299601"/>
                  <a:pt x="498964" y="293532"/>
                </a:cubicBezTo>
                <a:cubicBezTo>
                  <a:pt x="498964" y="287463"/>
                  <a:pt x="503533" y="282911"/>
                  <a:pt x="509625" y="282911"/>
                </a:cubicBezTo>
                <a:close/>
                <a:moveTo>
                  <a:pt x="20504" y="273047"/>
                </a:moveTo>
                <a:cubicBezTo>
                  <a:pt x="20504" y="279873"/>
                  <a:pt x="19744" y="286699"/>
                  <a:pt x="19744" y="293525"/>
                </a:cubicBezTo>
                <a:cubicBezTo>
                  <a:pt x="19744" y="296559"/>
                  <a:pt x="20504" y="300352"/>
                  <a:pt x="20504" y="303385"/>
                </a:cubicBezTo>
                <a:lnTo>
                  <a:pt x="60753" y="303385"/>
                </a:lnTo>
                <a:cubicBezTo>
                  <a:pt x="60753" y="300352"/>
                  <a:pt x="60753" y="296559"/>
                  <a:pt x="60753" y="293525"/>
                </a:cubicBezTo>
                <a:cubicBezTo>
                  <a:pt x="60753" y="286699"/>
                  <a:pt x="60753" y="279873"/>
                  <a:pt x="61512" y="273805"/>
                </a:cubicBezTo>
                <a:cubicBezTo>
                  <a:pt x="61512" y="273047"/>
                  <a:pt x="61512" y="273047"/>
                  <a:pt x="61512" y="273047"/>
                </a:cubicBezTo>
                <a:close/>
                <a:moveTo>
                  <a:pt x="129811" y="263173"/>
                </a:moveTo>
                <a:cubicBezTo>
                  <a:pt x="135111" y="263932"/>
                  <a:pt x="138897" y="268484"/>
                  <a:pt x="138897" y="274553"/>
                </a:cubicBezTo>
                <a:cubicBezTo>
                  <a:pt x="138140" y="280622"/>
                  <a:pt x="138140" y="286691"/>
                  <a:pt x="138140" y="292760"/>
                </a:cubicBezTo>
                <a:lnTo>
                  <a:pt x="138140" y="293518"/>
                </a:lnTo>
                <a:cubicBezTo>
                  <a:pt x="138140" y="298829"/>
                  <a:pt x="133597" y="303380"/>
                  <a:pt x="128297" y="303380"/>
                </a:cubicBezTo>
                <a:cubicBezTo>
                  <a:pt x="122997" y="303380"/>
                  <a:pt x="118454" y="299587"/>
                  <a:pt x="117697" y="294277"/>
                </a:cubicBezTo>
                <a:lnTo>
                  <a:pt x="117697" y="293518"/>
                </a:lnTo>
                <a:cubicBezTo>
                  <a:pt x="117697" y="286691"/>
                  <a:pt x="118454" y="279863"/>
                  <a:pt x="118454" y="273035"/>
                </a:cubicBezTo>
                <a:cubicBezTo>
                  <a:pt x="119211" y="266966"/>
                  <a:pt x="123754" y="263173"/>
                  <a:pt x="129811" y="263173"/>
                </a:cubicBezTo>
                <a:close/>
                <a:moveTo>
                  <a:pt x="28098" y="222230"/>
                </a:moveTo>
                <a:cubicBezTo>
                  <a:pt x="25820" y="232090"/>
                  <a:pt x="24301" y="242708"/>
                  <a:pt x="22782" y="252568"/>
                </a:cubicBezTo>
                <a:lnTo>
                  <a:pt x="63031" y="252568"/>
                </a:lnTo>
                <a:cubicBezTo>
                  <a:pt x="63031" y="251810"/>
                  <a:pt x="63031" y="251052"/>
                  <a:pt x="63031" y="250293"/>
                </a:cubicBezTo>
                <a:cubicBezTo>
                  <a:pt x="63031" y="250293"/>
                  <a:pt x="63031" y="249535"/>
                  <a:pt x="63031" y="249535"/>
                </a:cubicBezTo>
                <a:cubicBezTo>
                  <a:pt x="64550" y="242708"/>
                  <a:pt x="65309" y="236641"/>
                  <a:pt x="66828" y="229815"/>
                </a:cubicBezTo>
                <a:cubicBezTo>
                  <a:pt x="66828" y="229056"/>
                  <a:pt x="66828" y="227539"/>
                  <a:pt x="67588" y="226022"/>
                </a:cubicBezTo>
                <a:cubicBezTo>
                  <a:pt x="67588" y="225264"/>
                  <a:pt x="67588" y="223747"/>
                  <a:pt x="68347" y="222230"/>
                </a:cubicBezTo>
                <a:close/>
                <a:moveTo>
                  <a:pt x="492894" y="204013"/>
                </a:moveTo>
                <a:cubicBezTo>
                  <a:pt x="498219" y="202497"/>
                  <a:pt x="504304" y="205530"/>
                  <a:pt x="505825" y="210836"/>
                </a:cubicBezTo>
                <a:cubicBezTo>
                  <a:pt x="508108" y="216901"/>
                  <a:pt x="510390" y="223724"/>
                  <a:pt x="511911" y="230547"/>
                </a:cubicBezTo>
                <a:cubicBezTo>
                  <a:pt x="513432" y="235854"/>
                  <a:pt x="509629" y="241161"/>
                  <a:pt x="504304" y="242677"/>
                </a:cubicBezTo>
                <a:cubicBezTo>
                  <a:pt x="503543" y="243435"/>
                  <a:pt x="502783" y="243435"/>
                  <a:pt x="502022" y="243435"/>
                </a:cubicBezTo>
                <a:cubicBezTo>
                  <a:pt x="497458" y="243435"/>
                  <a:pt x="493655" y="240403"/>
                  <a:pt x="492133" y="235854"/>
                </a:cubicBezTo>
                <a:cubicBezTo>
                  <a:pt x="490612" y="229031"/>
                  <a:pt x="489091" y="222966"/>
                  <a:pt x="486809" y="216901"/>
                </a:cubicBezTo>
                <a:cubicBezTo>
                  <a:pt x="485287" y="211595"/>
                  <a:pt x="487569" y="206288"/>
                  <a:pt x="492894" y="204013"/>
                </a:cubicBezTo>
                <a:close/>
                <a:moveTo>
                  <a:pt x="151873" y="186619"/>
                </a:moveTo>
                <a:cubicBezTo>
                  <a:pt x="157203" y="188895"/>
                  <a:pt x="159488" y="194964"/>
                  <a:pt x="157203" y="200274"/>
                </a:cubicBezTo>
                <a:cubicBezTo>
                  <a:pt x="154919" y="205585"/>
                  <a:pt x="152634" y="211654"/>
                  <a:pt x="150350" y="217723"/>
                </a:cubicBezTo>
                <a:cubicBezTo>
                  <a:pt x="148827" y="222274"/>
                  <a:pt x="145019" y="224550"/>
                  <a:pt x="140450" y="224550"/>
                </a:cubicBezTo>
                <a:cubicBezTo>
                  <a:pt x="139689" y="224550"/>
                  <a:pt x="138927" y="224550"/>
                  <a:pt x="137404" y="224550"/>
                </a:cubicBezTo>
                <a:cubicBezTo>
                  <a:pt x="132074" y="222274"/>
                  <a:pt x="129028" y="216964"/>
                  <a:pt x="131312" y="211654"/>
                </a:cubicBezTo>
                <a:cubicBezTo>
                  <a:pt x="133597" y="204826"/>
                  <a:pt x="135881" y="197998"/>
                  <a:pt x="138927" y="191929"/>
                </a:cubicBezTo>
                <a:cubicBezTo>
                  <a:pt x="141212" y="186619"/>
                  <a:pt x="147304" y="184343"/>
                  <a:pt x="151873" y="186619"/>
                </a:cubicBezTo>
                <a:close/>
                <a:moveTo>
                  <a:pt x="218736" y="186536"/>
                </a:moveTo>
                <a:lnTo>
                  <a:pt x="281780" y="186536"/>
                </a:lnTo>
                <a:cubicBezTo>
                  <a:pt x="288616" y="186536"/>
                  <a:pt x="292414" y="190330"/>
                  <a:pt x="292414" y="196401"/>
                </a:cubicBezTo>
                <a:cubicBezTo>
                  <a:pt x="292414" y="202471"/>
                  <a:pt x="288616" y="207024"/>
                  <a:pt x="281780" y="207024"/>
                </a:cubicBezTo>
                <a:lnTo>
                  <a:pt x="264310" y="207024"/>
                </a:lnTo>
                <a:lnTo>
                  <a:pt x="322037" y="294288"/>
                </a:lnTo>
                <a:lnTo>
                  <a:pt x="379004" y="207024"/>
                </a:lnTo>
                <a:lnTo>
                  <a:pt x="361534" y="207024"/>
                </a:lnTo>
                <a:cubicBezTo>
                  <a:pt x="355457" y="207024"/>
                  <a:pt x="351659" y="202471"/>
                  <a:pt x="351659" y="196401"/>
                </a:cubicBezTo>
                <a:cubicBezTo>
                  <a:pt x="351659" y="190330"/>
                  <a:pt x="355457" y="186536"/>
                  <a:pt x="361534" y="186536"/>
                </a:cubicBezTo>
                <a:lnTo>
                  <a:pt x="425337" y="186536"/>
                </a:lnTo>
                <a:cubicBezTo>
                  <a:pt x="431413" y="186536"/>
                  <a:pt x="435211" y="190330"/>
                  <a:pt x="435211" y="196401"/>
                </a:cubicBezTo>
                <a:cubicBezTo>
                  <a:pt x="435211" y="202471"/>
                  <a:pt x="431413" y="207024"/>
                  <a:pt x="425337" y="207024"/>
                </a:cubicBezTo>
                <a:lnTo>
                  <a:pt x="405588" y="207024"/>
                </a:lnTo>
                <a:cubicBezTo>
                  <a:pt x="404069" y="207024"/>
                  <a:pt x="402550" y="207024"/>
                  <a:pt x="401031" y="209301"/>
                </a:cubicBezTo>
                <a:lnTo>
                  <a:pt x="337987" y="307947"/>
                </a:lnTo>
                <a:lnTo>
                  <a:pt x="373687" y="307947"/>
                </a:lnTo>
                <a:cubicBezTo>
                  <a:pt x="380523" y="307947"/>
                  <a:pt x="384321" y="311741"/>
                  <a:pt x="384321" y="317812"/>
                </a:cubicBezTo>
                <a:cubicBezTo>
                  <a:pt x="384321" y="324641"/>
                  <a:pt x="380523" y="328435"/>
                  <a:pt x="373687" y="328435"/>
                </a:cubicBezTo>
                <a:lnTo>
                  <a:pt x="331911" y="328435"/>
                </a:lnTo>
                <a:lnTo>
                  <a:pt x="331911" y="338300"/>
                </a:lnTo>
                <a:lnTo>
                  <a:pt x="373687" y="338300"/>
                </a:lnTo>
                <a:cubicBezTo>
                  <a:pt x="380523" y="338300"/>
                  <a:pt x="384321" y="342094"/>
                  <a:pt x="384321" y="348164"/>
                </a:cubicBezTo>
                <a:cubicBezTo>
                  <a:pt x="384321" y="354994"/>
                  <a:pt x="380523" y="358788"/>
                  <a:pt x="373687" y="358788"/>
                </a:cubicBezTo>
                <a:lnTo>
                  <a:pt x="331911" y="358788"/>
                </a:lnTo>
                <a:lnTo>
                  <a:pt x="331911" y="399005"/>
                </a:lnTo>
                <a:lnTo>
                  <a:pt x="355457" y="399005"/>
                </a:lnTo>
                <a:cubicBezTo>
                  <a:pt x="361534" y="399005"/>
                  <a:pt x="365332" y="402799"/>
                  <a:pt x="365332" y="408870"/>
                </a:cubicBezTo>
                <a:cubicBezTo>
                  <a:pt x="365332" y="415699"/>
                  <a:pt x="361534" y="419493"/>
                  <a:pt x="355457" y="419493"/>
                </a:cubicBezTo>
                <a:lnTo>
                  <a:pt x="288616" y="419493"/>
                </a:lnTo>
                <a:cubicBezTo>
                  <a:pt x="282539" y="419493"/>
                  <a:pt x="278742" y="415699"/>
                  <a:pt x="278742" y="408870"/>
                </a:cubicBezTo>
                <a:cubicBezTo>
                  <a:pt x="278742" y="402799"/>
                  <a:pt x="282539" y="399005"/>
                  <a:pt x="288616" y="399005"/>
                </a:cubicBezTo>
                <a:lnTo>
                  <a:pt x="312162" y="399005"/>
                </a:lnTo>
                <a:lnTo>
                  <a:pt x="312162" y="358788"/>
                </a:lnTo>
                <a:lnTo>
                  <a:pt x="270386" y="358788"/>
                </a:lnTo>
                <a:cubicBezTo>
                  <a:pt x="264310" y="358788"/>
                  <a:pt x="259752" y="354994"/>
                  <a:pt x="259752" y="348164"/>
                </a:cubicBezTo>
                <a:cubicBezTo>
                  <a:pt x="259752" y="342094"/>
                  <a:pt x="264310" y="338300"/>
                  <a:pt x="270386" y="338300"/>
                </a:cubicBezTo>
                <a:lnTo>
                  <a:pt x="312162" y="338300"/>
                </a:lnTo>
                <a:lnTo>
                  <a:pt x="312162" y="328435"/>
                </a:lnTo>
                <a:lnTo>
                  <a:pt x="270386" y="328435"/>
                </a:lnTo>
                <a:cubicBezTo>
                  <a:pt x="264310" y="328435"/>
                  <a:pt x="259752" y="324641"/>
                  <a:pt x="259752" y="317812"/>
                </a:cubicBezTo>
                <a:cubicBezTo>
                  <a:pt x="259752" y="311741"/>
                  <a:pt x="264310" y="307947"/>
                  <a:pt x="270386" y="307947"/>
                </a:cubicBezTo>
                <a:lnTo>
                  <a:pt x="305326" y="307947"/>
                </a:lnTo>
                <a:lnTo>
                  <a:pt x="242283" y="209301"/>
                </a:lnTo>
                <a:cubicBezTo>
                  <a:pt x="241523" y="207024"/>
                  <a:pt x="240004" y="207024"/>
                  <a:pt x="238485" y="207024"/>
                </a:cubicBezTo>
                <a:lnTo>
                  <a:pt x="218736" y="207024"/>
                </a:lnTo>
                <a:cubicBezTo>
                  <a:pt x="211900" y="207024"/>
                  <a:pt x="208102" y="202471"/>
                  <a:pt x="208102" y="196401"/>
                </a:cubicBezTo>
                <a:cubicBezTo>
                  <a:pt x="208102" y="190330"/>
                  <a:pt x="211900" y="186536"/>
                  <a:pt x="218736" y="186536"/>
                </a:cubicBezTo>
                <a:close/>
                <a:moveTo>
                  <a:pt x="44805" y="172171"/>
                </a:moveTo>
                <a:cubicBezTo>
                  <a:pt x="41008" y="182031"/>
                  <a:pt x="37211" y="191891"/>
                  <a:pt x="33414" y="202510"/>
                </a:cubicBezTo>
                <a:lnTo>
                  <a:pt x="73663" y="202510"/>
                </a:lnTo>
                <a:cubicBezTo>
                  <a:pt x="74422" y="197959"/>
                  <a:pt x="75941" y="193408"/>
                  <a:pt x="77460" y="188858"/>
                </a:cubicBezTo>
                <a:cubicBezTo>
                  <a:pt x="77460" y="188099"/>
                  <a:pt x="78219" y="186582"/>
                  <a:pt x="78979" y="185065"/>
                </a:cubicBezTo>
                <a:cubicBezTo>
                  <a:pt x="80498" y="180514"/>
                  <a:pt x="82016" y="175963"/>
                  <a:pt x="83535" y="172171"/>
                </a:cubicBezTo>
                <a:close/>
                <a:moveTo>
                  <a:pt x="451103" y="136487"/>
                </a:moveTo>
                <a:cubicBezTo>
                  <a:pt x="455664" y="132683"/>
                  <a:pt x="461746" y="133444"/>
                  <a:pt x="465547" y="138009"/>
                </a:cubicBezTo>
                <a:cubicBezTo>
                  <a:pt x="470108" y="143335"/>
                  <a:pt x="473909" y="148661"/>
                  <a:pt x="477709" y="154748"/>
                </a:cubicBezTo>
                <a:cubicBezTo>
                  <a:pt x="481510" y="159313"/>
                  <a:pt x="479990" y="165400"/>
                  <a:pt x="475429" y="168444"/>
                </a:cubicBezTo>
                <a:cubicBezTo>
                  <a:pt x="473909" y="169966"/>
                  <a:pt x="471628" y="169966"/>
                  <a:pt x="469347" y="169966"/>
                </a:cubicBezTo>
                <a:cubicBezTo>
                  <a:pt x="466307" y="169966"/>
                  <a:pt x="463266" y="168444"/>
                  <a:pt x="460986" y="166161"/>
                </a:cubicBezTo>
                <a:cubicBezTo>
                  <a:pt x="457945" y="160835"/>
                  <a:pt x="454144" y="155509"/>
                  <a:pt x="449583" y="150183"/>
                </a:cubicBezTo>
                <a:cubicBezTo>
                  <a:pt x="446542" y="146379"/>
                  <a:pt x="446542" y="139531"/>
                  <a:pt x="451103" y="136487"/>
                </a:cubicBezTo>
                <a:close/>
                <a:moveTo>
                  <a:pt x="185242" y="122835"/>
                </a:moveTo>
                <a:cubicBezTo>
                  <a:pt x="189040" y="119037"/>
                  <a:pt x="195876" y="119037"/>
                  <a:pt x="199674" y="122835"/>
                </a:cubicBezTo>
                <a:cubicBezTo>
                  <a:pt x="203472" y="126632"/>
                  <a:pt x="203472" y="132709"/>
                  <a:pt x="199674" y="137266"/>
                </a:cubicBezTo>
                <a:cubicBezTo>
                  <a:pt x="195117" y="141823"/>
                  <a:pt x="191319" y="146381"/>
                  <a:pt x="186762" y="150938"/>
                </a:cubicBezTo>
                <a:cubicBezTo>
                  <a:pt x="185242" y="153976"/>
                  <a:pt x="182204" y="154736"/>
                  <a:pt x="179166" y="154736"/>
                </a:cubicBezTo>
                <a:cubicBezTo>
                  <a:pt x="176887" y="154736"/>
                  <a:pt x="174609" y="153976"/>
                  <a:pt x="173090" y="152457"/>
                </a:cubicBezTo>
                <a:cubicBezTo>
                  <a:pt x="168532" y="149419"/>
                  <a:pt x="167773" y="142583"/>
                  <a:pt x="171571" y="138026"/>
                </a:cubicBezTo>
                <a:cubicBezTo>
                  <a:pt x="176128" y="132709"/>
                  <a:pt x="180685" y="127392"/>
                  <a:pt x="185242" y="122835"/>
                </a:cubicBezTo>
                <a:close/>
                <a:moveTo>
                  <a:pt x="81257" y="111494"/>
                </a:moveTo>
                <a:cubicBezTo>
                  <a:pt x="71385" y="123629"/>
                  <a:pt x="62272" y="137282"/>
                  <a:pt x="54677" y="151692"/>
                </a:cubicBezTo>
                <a:lnTo>
                  <a:pt x="92648" y="151692"/>
                </a:lnTo>
                <a:lnTo>
                  <a:pt x="92648" y="150934"/>
                </a:lnTo>
                <a:cubicBezTo>
                  <a:pt x="93408" y="149417"/>
                  <a:pt x="94167" y="147900"/>
                  <a:pt x="94926" y="146383"/>
                </a:cubicBezTo>
                <a:cubicBezTo>
                  <a:pt x="97205" y="142591"/>
                  <a:pt x="99483" y="138799"/>
                  <a:pt x="101761" y="135006"/>
                </a:cubicBezTo>
                <a:cubicBezTo>
                  <a:pt x="102521" y="133489"/>
                  <a:pt x="103280" y="131972"/>
                  <a:pt x="104039" y="130455"/>
                </a:cubicBezTo>
                <a:cubicBezTo>
                  <a:pt x="107077" y="125905"/>
                  <a:pt x="110115" y="121354"/>
                  <a:pt x="113152" y="116803"/>
                </a:cubicBezTo>
                <a:cubicBezTo>
                  <a:pt x="113912" y="114528"/>
                  <a:pt x="115431" y="113011"/>
                  <a:pt x="116190" y="111494"/>
                </a:cubicBezTo>
                <a:close/>
                <a:moveTo>
                  <a:pt x="400213" y="85002"/>
                </a:moveTo>
                <a:cubicBezTo>
                  <a:pt x="406282" y="88033"/>
                  <a:pt x="412351" y="91822"/>
                  <a:pt x="418420" y="95611"/>
                </a:cubicBezTo>
                <a:cubicBezTo>
                  <a:pt x="422972" y="98642"/>
                  <a:pt x="424489" y="104704"/>
                  <a:pt x="421455" y="109251"/>
                </a:cubicBezTo>
                <a:cubicBezTo>
                  <a:pt x="419179" y="112282"/>
                  <a:pt x="416144" y="113798"/>
                  <a:pt x="413110" y="113798"/>
                </a:cubicBezTo>
                <a:cubicBezTo>
                  <a:pt x="410834" y="113798"/>
                  <a:pt x="409317" y="113798"/>
                  <a:pt x="407800" y="112282"/>
                </a:cubicBezTo>
                <a:cubicBezTo>
                  <a:pt x="402489" y="109251"/>
                  <a:pt x="396420" y="106220"/>
                  <a:pt x="391110" y="103189"/>
                </a:cubicBezTo>
                <a:cubicBezTo>
                  <a:pt x="385799" y="100915"/>
                  <a:pt x="384282" y="94853"/>
                  <a:pt x="386558" y="89549"/>
                </a:cubicBezTo>
                <a:cubicBezTo>
                  <a:pt x="388834" y="84244"/>
                  <a:pt x="394903" y="82729"/>
                  <a:pt x="400213" y="85002"/>
                </a:cubicBezTo>
                <a:close/>
                <a:moveTo>
                  <a:pt x="255897" y="76571"/>
                </a:moveTo>
                <a:cubicBezTo>
                  <a:pt x="261215" y="75053"/>
                  <a:pt x="266534" y="77330"/>
                  <a:pt x="268814" y="82644"/>
                </a:cubicBezTo>
                <a:cubicBezTo>
                  <a:pt x="271093" y="87958"/>
                  <a:pt x="268054" y="94032"/>
                  <a:pt x="262735" y="95550"/>
                </a:cubicBezTo>
                <a:cubicBezTo>
                  <a:pt x="257416" y="97827"/>
                  <a:pt x="251338" y="100864"/>
                  <a:pt x="245259" y="103141"/>
                </a:cubicBezTo>
                <a:cubicBezTo>
                  <a:pt x="243739" y="103901"/>
                  <a:pt x="242219" y="104660"/>
                  <a:pt x="240700" y="104660"/>
                </a:cubicBezTo>
                <a:cubicBezTo>
                  <a:pt x="237660" y="104660"/>
                  <a:pt x="233861" y="102382"/>
                  <a:pt x="231582" y="99346"/>
                </a:cubicBezTo>
                <a:cubicBezTo>
                  <a:pt x="229302" y="94032"/>
                  <a:pt x="231582" y="87958"/>
                  <a:pt x="236141" y="85681"/>
                </a:cubicBezTo>
                <a:cubicBezTo>
                  <a:pt x="242979" y="81885"/>
                  <a:pt x="249058" y="79608"/>
                  <a:pt x="255897" y="76571"/>
                </a:cubicBezTo>
                <a:close/>
                <a:moveTo>
                  <a:pt x="318232" y="65184"/>
                </a:moveTo>
                <a:lnTo>
                  <a:pt x="318990" y="65184"/>
                </a:lnTo>
                <a:cubicBezTo>
                  <a:pt x="325813" y="65184"/>
                  <a:pt x="332636" y="65944"/>
                  <a:pt x="339459" y="66705"/>
                </a:cubicBezTo>
                <a:cubicBezTo>
                  <a:pt x="344766" y="67465"/>
                  <a:pt x="349314" y="72028"/>
                  <a:pt x="348556" y="78111"/>
                </a:cubicBezTo>
                <a:cubicBezTo>
                  <a:pt x="347798" y="83435"/>
                  <a:pt x="343249" y="87237"/>
                  <a:pt x="337943" y="87237"/>
                </a:cubicBezTo>
                <a:cubicBezTo>
                  <a:pt x="337943" y="87237"/>
                  <a:pt x="337184" y="86476"/>
                  <a:pt x="337184" y="86476"/>
                </a:cubicBezTo>
                <a:cubicBezTo>
                  <a:pt x="331120" y="85716"/>
                  <a:pt x="325055" y="85716"/>
                  <a:pt x="318990" y="85716"/>
                </a:cubicBezTo>
                <a:cubicBezTo>
                  <a:pt x="312925" y="85716"/>
                  <a:pt x="308376" y="81153"/>
                  <a:pt x="308376" y="75830"/>
                </a:cubicBezTo>
                <a:cubicBezTo>
                  <a:pt x="308376" y="69746"/>
                  <a:pt x="312925" y="65184"/>
                  <a:pt x="318232" y="65184"/>
                </a:cubicBezTo>
                <a:close/>
                <a:moveTo>
                  <a:pt x="133656" y="60677"/>
                </a:moveTo>
                <a:cubicBezTo>
                  <a:pt x="121506" y="69778"/>
                  <a:pt x="109355" y="79638"/>
                  <a:pt x="98723" y="91015"/>
                </a:cubicBezTo>
                <a:lnTo>
                  <a:pt x="132138" y="91015"/>
                </a:lnTo>
                <a:cubicBezTo>
                  <a:pt x="133656" y="89498"/>
                  <a:pt x="135175" y="87223"/>
                  <a:pt x="136694" y="85706"/>
                </a:cubicBezTo>
                <a:cubicBezTo>
                  <a:pt x="138213" y="83431"/>
                  <a:pt x="140491" y="81155"/>
                  <a:pt x="142010" y="79638"/>
                </a:cubicBezTo>
                <a:cubicBezTo>
                  <a:pt x="144288" y="77363"/>
                  <a:pt x="146566" y="75088"/>
                  <a:pt x="148085" y="73571"/>
                </a:cubicBezTo>
                <a:cubicBezTo>
                  <a:pt x="150364" y="71295"/>
                  <a:pt x="151882" y="69020"/>
                  <a:pt x="154161" y="67503"/>
                </a:cubicBezTo>
                <a:cubicBezTo>
                  <a:pt x="156439" y="65228"/>
                  <a:pt x="159477" y="62952"/>
                  <a:pt x="161755" y="60677"/>
                </a:cubicBezTo>
                <a:close/>
                <a:moveTo>
                  <a:pt x="214914" y="25029"/>
                </a:moveTo>
                <a:cubicBezTo>
                  <a:pt x="198966" y="28063"/>
                  <a:pt x="183018" y="33372"/>
                  <a:pt x="168589" y="40198"/>
                </a:cubicBezTo>
                <a:lnTo>
                  <a:pt x="188334" y="40198"/>
                </a:lnTo>
                <a:cubicBezTo>
                  <a:pt x="190612" y="38681"/>
                  <a:pt x="193650" y="37164"/>
                  <a:pt x="196688" y="34889"/>
                </a:cubicBezTo>
                <a:cubicBezTo>
                  <a:pt x="198207" y="34131"/>
                  <a:pt x="199725" y="32614"/>
                  <a:pt x="202004" y="31855"/>
                </a:cubicBezTo>
                <a:cubicBezTo>
                  <a:pt x="205041" y="30338"/>
                  <a:pt x="208079" y="28063"/>
                  <a:pt x="211877" y="26546"/>
                </a:cubicBezTo>
                <a:cubicBezTo>
                  <a:pt x="212636" y="25787"/>
                  <a:pt x="214155" y="25029"/>
                  <a:pt x="214914" y="25029"/>
                </a:cubicBezTo>
                <a:close/>
                <a:moveTo>
                  <a:pt x="318954" y="20478"/>
                </a:moveTo>
                <a:cubicBezTo>
                  <a:pt x="310600" y="20478"/>
                  <a:pt x="303006" y="20478"/>
                  <a:pt x="294653" y="21237"/>
                </a:cubicBezTo>
                <a:lnTo>
                  <a:pt x="290855" y="21995"/>
                </a:lnTo>
                <a:cubicBezTo>
                  <a:pt x="290096" y="21995"/>
                  <a:pt x="290096" y="21995"/>
                  <a:pt x="289337" y="22754"/>
                </a:cubicBezTo>
                <a:cubicBezTo>
                  <a:pt x="285540" y="22754"/>
                  <a:pt x="282502" y="23512"/>
                  <a:pt x="278705" y="24271"/>
                </a:cubicBezTo>
                <a:cubicBezTo>
                  <a:pt x="278705" y="24271"/>
                  <a:pt x="278705" y="24271"/>
                  <a:pt x="277945" y="24271"/>
                </a:cubicBezTo>
                <a:cubicBezTo>
                  <a:pt x="274908" y="25029"/>
                  <a:pt x="271111" y="25787"/>
                  <a:pt x="268073" y="26546"/>
                </a:cubicBezTo>
                <a:cubicBezTo>
                  <a:pt x="267314" y="26546"/>
                  <a:pt x="267314" y="26546"/>
                  <a:pt x="266554" y="26546"/>
                </a:cubicBezTo>
                <a:cubicBezTo>
                  <a:pt x="263517" y="27304"/>
                  <a:pt x="260479" y="28821"/>
                  <a:pt x="257441" y="29580"/>
                </a:cubicBezTo>
                <a:cubicBezTo>
                  <a:pt x="256682" y="29580"/>
                  <a:pt x="255922" y="30338"/>
                  <a:pt x="254404" y="30338"/>
                </a:cubicBezTo>
                <a:cubicBezTo>
                  <a:pt x="252125" y="31097"/>
                  <a:pt x="249847" y="31855"/>
                  <a:pt x="246810" y="32614"/>
                </a:cubicBezTo>
                <a:cubicBezTo>
                  <a:pt x="245291" y="33372"/>
                  <a:pt x="243012" y="34131"/>
                  <a:pt x="240734" y="35648"/>
                </a:cubicBezTo>
                <a:cubicBezTo>
                  <a:pt x="239215" y="35648"/>
                  <a:pt x="238456" y="36406"/>
                  <a:pt x="236937" y="37164"/>
                </a:cubicBezTo>
                <a:cubicBezTo>
                  <a:pt x="182259" y="59918"/>
                  <a:pt x="136694" y="105426"/>
                  <a:pt x="109355" y="163069"/>
                </a:cubicBezTo>
                <a:cubicBezTo>
                  <a:pt x="109355" y="163828"/>
                  <a:pt x="109355" y="163828"/>
                  <a:pt x="109355" y="164586"/>
                </a:cubicBezTo>
                <a:cubicBezTo>
                  <a:pt x="107836" y="167620"/>
                  <a:pt x="106318" y="170654"/>
                  <a:pt x="104799" y="174446"/>
                </a:cubicBezTo>
                <a:cubicBezTo>
                  <a:pt x="104039" y="175205"/>
                  <a:pt x="103280" y="176722"/>
                  <a:pt x="103280" y="178239"/>
                </a:cubicBezTo>
                <a:cubicBezTo>
                  <a:pt x="101761" y="180514"/>
                  <a:pt x="101002" y="182789"/>
                  <a:pt x="100242" y="185823"/>
                </a:cubicBezTo>
                <a:cubicBezTo>
                  <a:pt x="99483" y="187341"/>
                  <a:pt x="98723" y="188858"/>
                  <a:pt x="97964" y="190374"/>
                </a:cubicBezTo>
                <a:cubicBezTo>
                  <a:pt x="97205" y="192650"/>
                  <a:pt x="96445" y="194925"/>
                  <a:pt x="95686" y="197201"/>
                </a:cubicBezTo>
                <a:cubicBezTo>
                  <a:pt x="95686" y="199476"/>
                  <a:pt x="94926" y="200993"/>
                  <a:pt x="94167" y="203268"/>
                </a:cubicBezTo>
                <a:cubicBezTo>
                  <a:pt x="93408" y="204785"/>
                  <a:pt x="92648" y="207061"/>
                  <a:pt x="92648" y="209336"/>
                </a:cubicBezTo>
                <a:cubicBezTo>
                  <a:pt x="91889" y="211611"/>
                  <a:pt x="91129" y="213128"/>
                  <a:pt x="90370" y="215404"/>
                </a:cubicBezTo>
                <a:cubicBezTo>
                  <a:pt x="90370" y="217679"/>
                  <a:pt x="89611" y="219955"/>
                  <a:pt x="88851" y="221471"/>
                </a:cubicBezTo>
                <a:cubicBezTo>
                  <a:pt x="88851" y="223747"/>
                  <a:pt x="88092" y="226022"/>
                  <a:pt x="87332" y="227539"/>
                </a:cubicBezTo>
                <a:cubicBezTo>
                  <a:pt x="87332" y="229815"/>
                  <a:pt x="86573" y="232090"/>
                  <a:pt x="86573" y="234365"/>
                </a:cubicBezTo>
                <a:cubicBezTo>
                  <a:pt x="85813" y="236641"/>
                  <a:pt x="85813" y="238158"/>
                  <a:pt x="85054" y="240433"/>
                </a:cubicBezTo>
                <a:cubicBezTo>
                  <a:pt x="85054" y="242708"/>
                  <a:pt x="84295" y="244984"/>
                  <a:pt x="84295" y="247259"/>
                </a:cubicBezTo>
                <a:cubicBezTo>
                  <a:pt x="83535" y="249535"/>
                  <a:pt x="83535" y="251810"/>
                  <a:pt x="83535" y="253327"/>
                </a:cubicBezTo>
                <a:cubicBezTo>
                  <a:pt x="82776" y="255602"/>
                  <a:pt x="82776" y="258636"/>
                  <a:pt x="82776" y="260912"/>
                </a:cubicBezTo>
                <a:cubicBezTo>
                  <a:pt x="82016" y="262428"/>
                  <a:pt x="82016" y="264704"/>
                  <a:pt x="82016" y="266221"/>
                </a:cubicBezTo>
                <a:cubicBezTo>
                  <a:pt x="82016" y="269255"/>
                  <a:pt x="81257" y="272288"/>
                  <a:pt x="81257" y="275322"/>
                </a:cubicBezTo>
                <a:cubicBezTo>
                  <a:pt x="81257" y="276839"/>
                  <a:pt x="81257" y="278356"/>
                  <a:pt x="81257" y="279873"/>
                </a:cubicBezTo>
                <a:cubicBezTo>
                  <a:pt x="80498" y="284424"/>
                  <a:pt x="80498" y="288975"/>
                  <a:pt x="80498" y="293525"/>
                </a:cubicBezTo>
                <a:cubicBezTo>
                  <a:pt x="80498" y="298076"/>
                  <a:pt x="80498" y="302627"/>
                  <a:pt x="81257" y="306419"/>
                </a:cubicBezTo>
                <a:cubicBezTo>
                  <a:pt x="81257" y="308695"/>
                  <a:pt x="81257" y="310212"/>
                  <a:pt x="81257" y="311729"/>
                </a:cubicBezTo>
                <a:cubicBezTo>
                  <a:pt x="81257" y="314004"/>
                  <a:pt x="81257" y="317038"/>
                  <a:pt x="82016" y="320072"/>
                </a:cubicBezTo>
                <a:cubicBezTo>
                  <a:pt x="82016" y="321589"/>
                  <a:pt x="82016" y="323864"/>
                  <a:pt x="82776" y="325381"/>
                </a:cubicBezTo>
                <a:cubicBezTo>
                  <a:pt x="82776" y="328415"/>
                  <a:pt x="82776" y="330690"/>
                  <a:pt x="83535" y="332966"/>
                </a:cubicBezTo>
                <a:cubicBezTo>
                  <a:pt x="83535" y="335241"/>
                  <a:pt x="83535" y="336758"/>
                  <a:pt x="84295" y="339033"/>
                </a:cubicBezTo>
                <a:cubicBezTo>
                  <a:pt x="84295" y="341309"/>
                  <a:pt x="85054" y="343584"/>
                  <a:pt x="85054" y="345859"/>
                </a:cubicBezTo>
                <a:cubicBezTo>
                  <a:pt x="85813" y="348135"/>
                  <a:pt x="85813" y="350410"/>
                  <a:pt x="86573" y="351927"/>
                </a:cubicBezTo>
                <a:cubicBezTo>
                  <a:pt x="86573" y="354203"/>
                  <a:pt x="87332" y="356478"/>
                  <a:pt x="87332" y="358753"/>
                </a:cubicBezTo>
                <a:cubicBezTo>
                  <a:pt x="88092" y="361029"/>
                  <a:pt x="88851" y="362546"/>
                  <a:pt x="88851" y="364821"/>
                </a:cubicBezTo>
                <a:cubicBezTo>
                  <a:pt x="89611" y="367096"/>
                  <a:pt x="90370" y="369372"/>
                  <a:pt x="90370" y="370889"/>
                </a:cubicBezTo>
                <a:cubicBezTo>
                  <a:pt x="91129" y="373164"/>
                  <a:pt x="91889" y="375439"/>
                  <a:pt x="91889" y="376956"/>
                </a:cubicBezTo>
                <a:cubicBezTo>
                  <a:pt x="92648" y="379232"/>
                  <a:pt x="93408" y="381507"/>
                  <a:pt x="94167" y="383783"/>
                </a:cubicBezTo>
                <a:cubicBezTo>
                  <a:pt x="94926" y="385300"/>
                  <a:pt x="95686" y="387575"/>
                  <a:pt x="95686" y="389092"/>
                </a:cubicBezTo>
                <a:cubicBezTo>
                  <a:pt x="96445" y="391367"/>
                  <a:pt x="97205" y="393643"/>
                  <a:pt x="97964" y="395918"/>
                </a:cubicBezTo>
                <a:cubicBezTo>
                  <a:pt x="98723" y="397435"/>
                  <a:pt x="99483" y="398952"/>
                  <a:pt x="100242" y="401227"/>
                </a:cubicBezTo>
                <a:cubicBezTo>
                  <a:pt x="101002" y="403503"/>
                  <a:pt x="101761" y="405778"/>
                  <a:pt x="103280" y="408812"/>
                </a:cubicBezTo>
                <a:cubicBezTo>
                  <a:pt x="103280" y="409570"/>
                  <a:pt x="104039" y="411087"/>
                  <a:pt x="104799" y="412604"/>
                </a:cubicBezTo>
                <a:cubicBezTo>
                  <a:pt x="106318" y="415638"/>
                  <a:pt x="107077" y="418672"/>
                  <a:pt x="108596" y="422464"/>
                </a:cubicBezTo>
                <a:cubicBezTo>
                  <a:pt x="109355" y="422464"/>
                  <a:pt x="109355" y="423223"/>
                  <a:pt x="109355" y="423223"/>
                </a:cubicBezTo>
                <a:cubicBezTo>
                  <a:pt x="136694" y="481624"/>
                  <a:pt x="182259" y="526374"/>
                  <a:pt x="236937" y="549886"/>
                </a:cubicBezTo>
                <a:cubicBezTo>
                  <a:pt x="237697" y="549886"/>
                  <a:pt x="239215" y="550644"/>
                  <a:pt x="240734" y="551403"/>
                </a:cubicBezTo>
                <a:cubicBezTo>
                  <a:pt x="243012" y="552161"/>
                  <a:pt x="245291" y="552920"/>
                  <a:pt x="246810" y="553678"/>
                </a:cubicBezTo>
                <a:cubicBezTo>
                  <a:pt x="249847" y="554437"/>
                  <a:pt x="252125" y="555195"/>
                  <a:pt x="254404" y="555954"/>
                </a:cubicBezTo>
                <a:cubicBezTo>
                  <a:pt x="255922" y="556712"/>
                  <a:pt x="256682" y="556712"/>
                  <a:pt x="257441" y="557471"/>
                </a:cubicBezTo>
                <a:cubicBezTo>
                  <a:pt x="260479" y="558229"/>
                  <a:pt x="263517" y="558988"/>
                  <a:pt x="266554" y="559746"/>
                </a:cubicBezTo>
                <a:cubicBezTo>
                  <a:pt x="267314" y="559746"/>
                  <a:pt x="267314" y="559746"/>
                  <a:pt x="268073" y="559746"/>
                </a:cubicBezTo>
                <a:cubicBezTo>
                  <a:pt x="271111" y="560504"/>
                  <a:pt x="274908" y="561263"/>
                  <a:pt x="277945" y="562021"/>
                </a:cubicBezTo>
                <a:cubicBezTo>
                  <a:pt x="278705" y="562021"/>
                  <a:pt x="278705" y="562021"/>
                  <a:pt x="278705" y="562780"/>
                </a:cubicBezTo>
                <a:cubicBezTo>
                  <a:pt x="282502" y="562780"/>
                  <a:pt x="285540" y="563538"/>
                  <a:pt x="289337" y="564297"/>
                </a:cubicBezTo>
                <a:cubicBezTo>
                  <a:pt x="290096" y="564297"/>
                  <a:pt x="290096" y="564297"/>
                  <a:pt x="290855" y="564297"/>
                </a:cubicBezTo>
                <a:lnTo>
                  <a:pt x="294653" y="565055"/>
                </a:lnTo>
                <a:cubicBezTo>
                  <a:pt x="303006" y="565814"/>
                  <a:pt x="310600" y="566572"/>
                  <a:pt x="318954" y="566572"/>
                </a:cubicBezTo>
                <a:cubicBezTo>
                  <a:pt x="449573" y="566572"/>
                  <a:pt x="556650" y="443701"/>
                  <a:pt x="556650" y="293525"/>
                </a:cubicBezTo>
                <a:cubicBezTo>
                  <a:pt x="556650" y="142591"/>
                  <a:pt x="449573" y="20478"/>
                  <a:pt x="318954" y="20478"/>
                </a:cubicBezTo>
                <a:close/>
                <a:moveTo>
                  <a:pt x="258201" y="0"/>
                </a:moveTo>
                <a:cubicBezTo>
                  <a:pt x="268073" y="0"/>
                  <a:pt x="277945" y="758"/>
                  <a:pt x="287818" y="2275"/>
                </a:cubicBezTo>
                <a:cubicBezTo>
                  <a:pt x="298450" y="758"/>
                  <a:pt x="308322" y="0"/>
                  <a:pt x="318954" y="0"/>
                </a:cubicBezTo>
                <a:cubicBezTo>
                  <a:pt x="460964" y="0"/>
                  <a:pt x="577154" y="131214"/>
                  <a:pt x="577154" y="293525"/>
                </a:cubicBezTo>
                <a:cubicBezTo>
                  <a:pt x="577154" y="455078"/>
                  <a:pt x="460964" y="586292"/>
                  <a:pt x="318954" y="586292"/>
                </a:cubicBezTo>
                <a:cubicBezTo>
                  <a:pt x="308322" y="586292"/>
                  <a:pt x="298450" y="585534"/>
                  <a:pt x="287818" y="584775"/>
                </a:cubicBezTo>
                <a:cubicBezTo>
                  <a:pt x="277945" y="585534"/>
                  <a:pt x="268073" y="586292"/>
                  <a:pt x="258201" y="586292"/>
                </a:cubicBezTo>
                <a:cubicBezTo>
                  <a:pt x="203522" y="586292"/>
                  <a:pt x="152642" y="567331"/>
                  <a:pt x="110874" y="533958"/>
                </a:cubicBezTo>
                <a:cubicBezTo>
                  <a:pt x="110115" y="533200"/>
                  <a:pt x="109355" y="533200"/>
                  <a:pt x="108596" y="532441"/>
                </a:cubicBezTo>
                <a:cubicBezTo>
                  <a:pt x="91129" y="518031"/>
                  <a:pt x="75182" y="501344"/>
                  <a:pt x="60753" y="482383"/>
                </a:cubicBezTo>
                <a:cubicBezTo>
                  <a:pt x="60753" y="482383"/>
                  <a:pt x="59993" y="481624"/>
                  <a:pt x="59993" y="480866"/>
                </a:cubicBezTo>
                <a:cubicBezTo>
                  <a:pt x="46324" y="461904"/>
                  <a:pt x="34173" y="441426"/>
                  <a:pt x="25060" y="419430"/>
                </a:cubicBezTo>
                <a:cubicBezTo>
                  <a:pt x="24301" y="418672"/>
                  <a:pt x="24301" y="417913"/>
                  <a:pt x="24301" y="417913"/>
                </a:cubicBezTo>
                <a:cubicBezTo>
                  <a:pt x="8353" y="379990"/>
                  <a:pt x="0" y="337516"/>
                  <a:pt x="0" y="293525"/>
                </a:cubicBezTo>
                <a:cubicBezTo>
                  <a:pt x="0" y="264704"/>
                  <a:pt x="3037" y="237399"/>
                  <a:pt x="9872" y="211611"/>
                </a:cubicBezTo>
                <a:cubicBezTo>
                  <a:pt x="9872" y="210095"/>
                  <a:pt x="10632" y="209336"/>
                  <a:pt x="10632" y="207819"/>
                </a:cubicBezTo>
                <a:cubicBezTo>
                  <a:pt x="15188" y="191133"/>
                  <a:pt x="21263" y="174446"/>
                  <a:pt x="28857" y="158519"/>
                </a:cubicBezTo>
                <a:cubicBezTo>
                  <a:pt x="28857" y="157760"/>
                  <a:pt x="28857" y="157760"/>
                  <a:pt x="29617" y="157002"/>
                </a:cubicBezTo>
                <a:cubicBezTo>
                  <a:pt x="39489" y="134248"/>
                  <a:pt x="52399" y="113769"/>
                  <a:pt x="67588" y="94808"/>
                </a:cubicBezTo>
                <a:cubicBezTo>
                  <a:pt x="68347" y="94808"/>
                  <a:pt x="68347" y="94049"/>
                  <a:pt x="69106" y="94049"/>
                </a:cubicBezTo>
                <a:cubicBezTo>
                  <a:pt x="85054" y="74329"/>
                  <a:pt x="103280" y="57643"/>
                  <a:pt x="123025" y="43232"/>
                </a:cubicBezTo>
                <a:cubicBezTo>
                  <a:pt x="162514" y="15927"/>
                  <a:pt x="208839" y="0"/>
                  <a:pt x="25820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67726" y="2571750"/>
            <a:ext cx="2280138" cy="1386155"/>
            <a:chOff x="1067726" y="2571750"/>
            <a:chExt cx="2592288" cy="1386155"/>
          </a:xfrm>
        </p:grpSpPr>
        <p:sp>
          <p:nvSpPr>
            <p:cNvPr id="18" name="TextBox 17"/>
            <p:cNvSpPr txBox="1"/>
            <p:nvPr/>
          </p:nvSpPr>
          <p:spPr>
            <a:xfrm>
              <a:off x="1434662" y="257175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标题文字添加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7726" y="3003798"/>
              <a:ext cx="2592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this is a sample text. insert your desired text here. Again. this is a dummy text. 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07904" y="2571750"/>
            <a:ext cx="2160240" cy="1386155"/>
            <a:chOff x="1067726" y="2571750"/>
            <a:chExt cx="2592288" cy="1386155"/>
          </a:xfrm>
        </p:grpSpPr>
        <p:sp>
          <p:nvSpPr>
            <p:cNvPr id="22" name="TextBox 21"/>
            <p:cNvSpPr txBox="1"/>
            <p:nvPr/>
          </p:nvSpPr>
          <p:spPr>
            <a:xfrm>
              <a:off x="1434662" y="257175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标题文字添加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7726" y="3003798"/>
              <a:ext cx="2592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this is a sample text. insert your desired text here. Again. this is a dummy text. 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56176" y="2571750"/>
            <a:ext cx="2232248" cy="1386155"/>
            <a:chOff x="1067726" y="2571750"/>
            <a:chExt cx="2592288" cy="1386155"/>
          </a:xfrm>
        </p:grpSpPr>
        <p:sp>
          <p:nvSpPr>
            <p:cNvPr id="25" name="TextBox 24"/>
            <p:cNvSpPr txBox="1"/>
            <p:nvPr/>
          </p:nvSpPr>
          <p:spPr>
            <a:xfrm>
              <a:off x="1434662" y="257175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标题文字添加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7726" y="3003798"/>
              <a:ext cx="2592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this is a sample text. insert your desired text here. Again. this is a dummy text. 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40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55576" y="1131590"/>
            <a:ext cx="3897426" cy="1080120"/>
            <a:chOff x="755576" y="1131590"/>
            <a:chExt cx="3897426" cy="1080120"/>
          </a:xfrm>
        </p:grpSpPr>
        <p:sp>
          <p:nvSpPr>
            <p:cNvPr id="2" name="矩形 1"/>
            <p:cNvSpPr/>
            <p:nvPr/>
          </p:nvSpPr>
          <p:spPr>
            <a:xfrm>
              <a:off x="755576" y="1131590"/>
              <a:ext cx="585057" cy="585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latin typeface="Arial"/>
                  <a:ea typeface="微软雅黑"/>
                  <a:sym typeface="Arial"/>
                </a:rPr>
                <a:t>01</a:t>
              </a:r>
              <a:endParaRPr lang="zh-CN" altLang="en-US" i="1" dirty="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484650" y="1239452"/>
              <a:ext cx="3168352" cy="972258"/>
              <a:chOff x="1484650" y="1239452"/>
              <a:chExt cx="3168352" cy="972258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84650" y="1239452"/>
                <a:ext cx="2736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i="1" dirty="0">
                    <a:solidFill>
                      <a:schemeClr val="accent1"/>
                    </a:solidFill>
                    <a:latin typeface="Arial"/>
                    <a:ea typeface="微软雅黑"/>
                    <a:sym typeface="Arial"/>
                  </a:rPr>
                  <a:t>在此输入你的标题说明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484650" y="1688490"/>
                <a:ext cx="31683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i="1" dirty="0">
                    <a:latin typeface="Arial"/>
                    <a:ea typeface="微软雅黑"/>
                    <a:sym typeface="Arial"/>
                  </a:rPr>
                  <a:t>enter your own text here. this is a sample text</a:t>
                </a:r>
                <a:endParaRPr lang="zh-CN" altLang="en-US" sz="1400" i="1" dirty="0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923046" y="1148430"/>
            <a:ext cx="3897426" cy="1080120"/>
            <a:chOff x="755576" y="1131590"/>
            <a:chExt cx="3897426" cy="1080120"/>
          </a:xfrm>
        </p:grpSpPr>
        <p:sp>
          <p:nvSpPr>
            <p:cNvPr id="8" name="矩形 7"/>
            <p:cNvSpPr/>
            <p:nvPr/>
          </p:nvSpPr>
          <p:spPr>
            <a:xfrm>
              <a:off x="755576" y="1131590"/>
              <a:ext cx="585057" cy="58505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latin typeface="Arial"/>
                  <a:ea typeface="微软雅黑"/>
                  <a:sym typeface="Arial"/>
                </a:rPr>
                <a:t>02</a:t>
              </a:r>
              <a:endParaRPr lang="zh-CN" altLang="en-US" i="1" dirty="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484650" y="1239452"/>
              <a:ext cx="3168352" cy="972258"/>
              <a:chOff x="1484650" y="1239452"/>
              <a:chExt cx="3168352" cy="97225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484650" y="1239452"/>
                <a:ext cx="2736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i="1" dirty="0">
                    <a:solidFill>
                      <a:schemeClr val="accent3"/>
                    </a:solidFill>
                    <a:latin typeface="Arial"/>
                    <a:ea typeface="微软雅黑"/>
                    <a:sym typeface="Arial"/>
                  </a:rPr>
                  <a:t>在此输入你的标题说明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484650" y="1688490"/>
                <a:ext cx="31683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i="1" dirty="0">
                    <a:latin typeface="Arial"/>
                    <a:ea typeface="微软雅黑"/>
                    <a:sym typeface="Arial"/>
                  </a:rPr>
                  <a:t>enter your own text here. this is a sample text</a:t>
                </a:r>
                <a:endParaRPr lang="zh-CN" altLang="en-US" sz="1400" i="1" dirty="0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674574" y="3003798"/>
            <a:ext cx="3897426" cy="1080120"/>
            <a:chOff x="755576" y="1131590"/>
            <a:chExt cx="3897426" cy="1080120"/>
          </a:xfrm>
        </p:grpSpPr>
        <p:sp>
          <p:nvSpPr>
            <p:cNvPr id="13" name="矩形 12"/>
            <p:cNvSpPr/>
            <p:nvPr/>
          </p:nvSpPr>
          <p:spPr>
            <a:xfrm>
              <a:off x="755576" y="1131590"/>
              <a:ext cx="585057" cy="58505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latin typeface="Arial"/>
                  <a:ea typeface="微软雅黑"/>
                  <a:sym typeface="Arial"/>
                </a:rPr>
                <a:t>03</a:t>
              </a:r>
              <a:endParaRPr lang="zh-CN" altLang="en-US" i="1" dirty="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484650" y="1239452"/>
              <a:ext cx="3168352" cy="972258"/>
              <a:chOff x="1484650" y="1239452"/>
              <a:chExt cx="3168352" cy="972258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484650" y="1239452"/>
                <a:ext cx="2736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rPr>
                  <a:t>在此输入你的标题说明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484650" y="1688490"/>
                <a:ext cx="31683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i="1" dirty="0">
                    <a:latin typeface="Arial"/>
                    <a:ea typeface="微软雅黑"/>
                    <a:sym typeface="Arial"/>
                  </a:rPr>
                  <a:t>enter your own text here. this is a sample text</a:t>
                </a:r>
                <a:endParaRPr lang="zh-CN" altLang="en-US" sz="1400" i="1" dirty="0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923046" y="3020638"/>
            <a:ext cx="3897426" cy="1080120"/>
            <a:chOff x="755576" y="1131590"/>
            <a:chExt cx="3897426" cy="1080120"/>
          </a:xfrm>
        </p:grpSpPr>
        <p:sp>
          <p:nvSpPr>
            <p:cNvPr id="18" name="矩形 17"/>
            <p:cNvSpPr/>
            <p:nvPr/>
          </p:nvSpPr>
          <p:spPr>
            <a:xfrm>
              <a:off x="755576" y="1131590"/>
              <a:ext cx="585057" cy="58505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latin typeface="Arial"/>
                  <a:ea typeface="微软雅黑"/>
                  <a:sym typeface="Arial"/>
                </a:rPr>
                <a:t>04</a:t>
              </a:r>
              <a:endParaRPr lang="zh-CN" altLang="en-US" i="1" dirty="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484650" y="1239452"/>
              <a:ext cx="3168352" cy="972258"/>
              <a:chOff x="1484650" y="1239452"/>
              <a:chExt cx="3168352" cy="97225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484650" y="1239452"/>
                <a:ext cx="2736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i="1" dirty="0">
                    <a:solidFill>
                      <a:schemeClr val="tx2"/>
                    </a:solidFill>
                    <a:latin typeface="Arial"/>
                    <a:ea typeface="微软雅黑"/>
                    <a:sym typeface="Arial"/>
                  </a:rPr>
                  <a:t>在此输入你的标题说明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84650" y="1688490"/>
                <a:ext cx="31683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i="1" dirty="0">
                    <a:latin typeface="Arial"/>
                    <a:ea typeface="微软雅黑"/>
                    <a:sym typeface="Arial"/>
                  </a:rPr>
                  <a:t>enter your own text here. this is a sample text</a:t>
                </a:r>
                <a:endParaRPr lang="zh-CN" altLang="en-US" sz="1400" i="1" dirty="0">
                  <a:latin typeface="Arial"/>
                  <a:ea typeface="微软雅黑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900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3134373"/>
            <a:ext cx="93610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5360699"/>
            <a:ext cx="93610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68748" y="3134373"/>
            <a:ext cx="936104" cy="11521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21881" y="3134373"/>
            <a:ext cx="936104" cy="11521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908048"/>
            <a:ext cx="93610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68748" y="908048"/>
            <a:ext cx="936104" cy="11521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21881" y="908048"/>
            <a:ext cx="936104" cy="11521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699542"/>
            <a:ext cx="975929" cy="11310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699542"/>
            <a:ext cx="975929" cy="11310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6296" y="699542"/>
            <a:ext cx="975929" cy="11310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7" y="2931790"/>
            <a:ext cx="975929" cy="11310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39" y="2931790"/>
            <a:ext cx="975929" cy="113106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6295" y="2931790"/>
            <a:ext cx="975929" cy="11310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1560" y="228371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755" y="444395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36128" y="228371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26323" y="444395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07904" y="228371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4"/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98099" y="444395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4"/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31149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e9900a8-926d-450c-a031-fcd1c79d0fa4" descr="DCEAAB+LCAAAAAAABADtmNuO2jAQht/Fbe9SlBOH5i60okVVW7SgHlRxkSUGXCUOSsyKXcS714Y42CQGUwmpQO7A/m3PzD9OPmUNXpPnBQQeGMZBSj6gYJYGcZ/AGBigHwIPL6PIAF2EQ4RnH9NkuciA93tdLBNnfiAy/x5ES8jWYkRQEO3+eiU9l31BGMXLOJeZDZMOBSthyDJ3gygMIyjK+pjA9Kk4wWJj299DktIDekkaB4QeuDY3b0A+BbxWu2Fu2OIQrugiA4x2YfF48vBYASrzZBMszUGSEZTg/YpBQOsGaUgVyR4s2ktpWDAlaBJEfoRmOIaYRdxNCElY/T8lKXpJMJGnaX6QTOZ0/jOEi7yAQ/RCD5wGUQZ5GebBAn6lB/HstgMWXfYAo4CgJ0khjVlgU+RViFg5DmWGtPO4qOa+OjRXGrVU5I2hLNAIrsh5JWUrxHpWma9KZhsO20AMPQ/hvLh5Wf6pKw4Wi9l8m04zSH4OYDqh0XSfpfKze9Asa/aOAO+toPil3sUsa6RdrIZdnCPr83+lhhsm6ePRfhP7RuWPtEl1o5ULXxsnGeecaZxwJ6qNE0zRuFeGqD/XtnGFccV75n0SJenp9wyXleZpHdAEjuYwhlwzQpj4OKTRhry63RTN5gTDLOPle/wDJ0RY5jWZapnN6Z6vej3Xbrd8H/BMzU3Vy4YfqPuyOdDr9OZ2Sbkj/QnrkjxyoR9KefLwj1lcspXHKZm5Gzxu5n8ODY4jQoN9d9Bg60CDrQcNtvQst68XGuwaGi4FDap+E/vmJDSoG62GhktBg8o4wRSNe2WI+tuEhpYEDVa74/tWJTTYNwkN9h1AQ6clQoNzd9Dg6ECDowcNjvQsd64XGpwaGi4FDap+E/vmJDSoG62GhktBg8o4wRSNe2WI+tuEhrb8pcH0W++cSmhwbhIanDuAhqb0pcG9O2hwdaDB1YMGV3qWu9cLDW4NDZeCBlW/iX1zEhrUjVZDw6WgQWWcYIrGvTJE/W1CQ0eChqbd6vjNSmhwbxIaXG1oGG/+AtL20ugMIQAA"/>
          <p:cNvGrpSpPr>
            <a:grpSpLocks noChangeAspect="1"/>
          </p:cNvGrpSpPr>
          <p:nvPr/>
        </p:nvGrpSpPr>
        <p:grpSpPr>
          <a:xfrm>
            <a:off x="2031274" y="63027"/>
            <a:ext cx="5278582" cy="4902166"/>
            <a:chOff x="3596837" y="354820"/>
            <a:chExt cx="5278582" cy="4902166"/>
          </a:xfrm>
        </p:grpSpPr>
        <p:sp>
          <p:nvSpPr>
            <p:cNvPr id="7" name="ValueBack">
              <a:extLst>
                <a:ext uri="{FF2B5EF4-FFF2-40B4-BE49-F238E27FC236}">
                  <a16:creationId xmlns:a16="http://schemas.microsoft.com/office/drawing/2014/main" id="{AEE2E620-E3B8-46EB-AD64-71F34775E7A9}"/>
                </a:ext>
              </a:extLst>
            </p:cNvPr>
            <p:cNvSpPr/>
            <p:nvPr/>
          </p:nvSpPr>
          <p:spPr>
            <a:xfrm>
              <a:off x="3596837" y="354820"/>
              <a:ext cx="5278582" cy="4902166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ValueText1">
              <a:extLst>
                <a:ext uri="{FF2B5EF4-FFF2-40B4-BE49-F238E27FC236}">
                  <a16:creationId xmlns:a16="http://schemas.microsoft.com/office/drawing/2014/main" id="{D3E9A290-EEC8-41F4-8483-478BA5EC71CD}"/>
                </a:ext>
              </a:extLst>
            </p:cNvPr>
            <p:cNvSpPr txBox="1"/>
            <p:nvPr/>
          </p:nvSpPr>
          <p:spPr>
            <a:xfrm>
              <a:off x="4252380" y="1643038"/>
              <a:ext cx="697328" cy="370159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60%</a:t>
              </a:r>
            </a:p>
          </p:txBody>
        </p:sp>
        <p:sp>
          <p:nvSpPr>
            <p:cNvPr id="9" name="ValueText2">
              <a:extLst>
                <a:ext uri="{FF2B5EF4-FFF2-40B4-BE49-F238E27FC236}">
                  <a16:creationId xmlns:a16="http://schemas.microsoft.com/office/drawing/2014/main" id="{751289A7-4D7D-49A4-9B32-BC3766CA1141}"/>
                </a:ext>
              </a:extLst>
            </p:cNvPr>
            <p:cNvSpPr txBox="1"/>
            <p:nvPr/>
          </p:nvSpPr>
          <p:spPr>
            <a:xfrm>
              <a:off x="5146338" y="2603641"/>
              <a:ext cx="697328" cy="370159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23%</a:t>
              </a:r>
            </a:p>
          </p:txBody>
        </p:sp>
        <p:sp>
          <p:nvSpPr>
            <p:cNvPr id="10" name="ValueText3">
              <a:extLst>
                <a:ext uri="{FF2B5EF4-FFF2-40B4-BE49-F238E27FC236}">
                  <a16:creationId xmlns:a16="http://schemas.microsoft.com/office/drawing/2014/main" id="{B53F0BA1-B765-4678-AD08-B0683C8BF766}"/>
                </a:ext>
              </a:extLst>
            </p:cNvPr>
            <p:cNvSpPr txBox="1"/>
            <p:nvPr/>
          </p:nvSpPr>
          <p:spPr>
            <a:xfrm>
              <a:off x="5999915" y="1117061"/>
              <a:ext cx="697328" cy="370159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88%</a:t>
              </a:r>
            </a:p>
          </p:txBody>
        </p:sp>
        <p:sp>
          <p:nvSpPr>
            <p:cNvPr id="11" name="ValueText4">
              <a:extLst>
                <a:ext uri="{FF2B5EF4-FFF2-40B4-BE49-F238E27FC236}">
                  <a16:creationId xmlns:a16="http://schemas.microsoft.com/office/drawing/2014/main" id="{0B25BA66-EA88-4E3C-A369-6A85C9BEB14A}"/>
                </a:ext>
              </a:extLst>
            </p:cNvPr>
            <p:cNvSpPr txBox="1"/>
            <p:nvPr/>
          </p:nvSpPr>
          <p:spPr>
            <a:xfrm>
              <a:off x="7406247" y="2049411"/>
              <a:ext cx="697328" cy="370159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49%</a:t>
              </a:r>
            </a:p>
          </p:txBody>
        </p:sp>
        <p:sp>
          <p:nvSpPr>
            <p:cNvPr id="12" name="SorbShape1">
              <a:extLst>
                <a:ext uri="{FF2B5EF4-FFF2-40B4-BE49-F238E27FC236}">
                  <a16:creationId xmlns:a16="http://schemas.microsoft.com/office/drawing/2014/main" id="{1B6FCBC7-8AA4-4F4F-A79E-5D597577B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132" y="2124245"/>
              <a:ext cx="279823" cy="288849"/>
            </a:xfrm>
            <a:custGeom>
              <a:avLst/>
              <a:gdLst>
                <a:gd name="T0" fmla="*/ 17 w 34"/>
                <a:gd name="T1" fmla="*/ 35 h 35"/>
                <a:gd name="T2" fmla="*/ 0 w 34"/>
                <a:gd name="T3" fmla="*/ 18 h 35"/>
                <a:gd name="T4" fmla="*/ 17 w 34"/>
                <a:gd name="T5" fmla="*/ 0 h 35"/>
                <a:gd name="T6" fmla="*/ 34 w 34"/>
                <a:gd name="T7" fmla="*/ 18 h 35"/>
                <a:gd name="T8" fmla="*/ 17 w 34"/>
                <a:gd name="T9" fmla="*/ 35 h 35"/>
                <a:gd name="T10" fmla="*/ 17 w 34"/>
                <a:gd name="T11" fmla="*/ 8 h 35"/>
                <a:gd name="T12" fmla="*/ 7 w 34"/>
                <a:gd name="T13" fmla="*/ 18 h 35"/>
                <a:gd name="T14" fmla="*/ 17 w 34"/>
                <a:gd name="T15" fmla="*/ 27 h 35"/>
                <a:gd name="T16" fmla="*/ 27 w 34"/>
                <a:gd name="T17" fmla="*/ 18 h 35"/>
                <a:gd name="T18" fmla="*/ 17 w 34"/>
                <a:gd name="T1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17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7"/>
                    <a:pt x="27" y="35"/>
                    <a:pt x="17" y="35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8"/>
                  </a:cubicBezTo>
                  <a:cubicBezTo>
                    <a:pt x="7" y="23"/>
                    <a:pt x="12" y="27"/>
                    <a:pt x="17" y="27"/>
                  </a:cubicBezTo>
                  <a:cubicBezTo>
                    <a:pt x="23" y="27"/>
                    <a:pt x="27" y="23"/>
                    <a:pt x="27" y="18"/>
                  </a:cubicBezTo>
                  <a:cubicBezTo>
                    <a:pt x="27" y="12"/>
                    <a:pt x="23" y="8"/>
                    <a:pt x="17" y="8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SorbShape2">
              <a:extLst>
                <a:ext uri="{FF2B5EF4-FFF2-40B4-BE49-F238E27FC236}">
                  <a16:creationId xmlns:a16="http://schemas.microsoft.com/office/drawing/2014/main" id="{DED0F71B-CCD9-4A0F-88AF-0D02B6EAD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5090" y="3084848"/>
              <a:ext cx="279823" cy="288849"/>
            </a:xfrm>
            <a:custGeom>
              <a:avLst/>
              <a:gdLst>
                <a:gd name="T0" fmla="*/ 17 w 34"/>
                <a:gd name="T1" fmla="*/ 35 h 35"/>
                <a:gd name="T2" fmla="*/ 0 w 34"/>
                <a:gd name="T3" fmla="*/ 18 h 35"/>
                <a:gd name="T4" fmla="*/ 17 w 34"/>
                <a:gd name="T5" fmla="*/ 0 h 35"/>
                <a:gd name="T6" fmla="*/ 34 w 34"/>
                <a:gd name="T7" fmla="*/ 18 h 35"/>
                <a:gd name="T8" fmla="*/ 17 w 34"/>
                <a:gd name="T9" fmla="*/ 35 h 35"/>
                <a:gd name="T10" fmla="*/ 17 w 34"/>
                <a:gd name="T11" fmla="*/ 8 h 35"/>
                <a:gd name="T12" fmla="*/ 7 w 34"/>
                <a:gd name="T13" fmla="*/ 18 h 35"/>
                <a:gd name="T14" fmla="*/ 17 w 34"/>
                <a:gd name="T15" fmla="*/ 27 h 35"/>
                <a:gd name="T16" fmla="*/ 27 w 34"/>
                <a:gd name="T17" fmla="*/ 18 h 35"/>
                <a:gd name="T18" fmla="*/ 17 w 34"/>
                <a:gd name="T1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17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7"/>
                    <a:pt x="27" y="35"/>
                    <a:pt x="17" y="35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8"/>
                  </a:cubicBezTo>
                  <a:cubicBezTo>
                    <a:pt x="7" y="23"/>
                    <a:pt x="12" y="27"/>
                    <a:pt x="17" y="27"/>
                  </a:cubicBezTo>
                  <a:cubicBezTo>
                    <a:pt x="23" y="27"/>
                    <a:pt x="27" y="23"/>
                    <a:pt x="27" y="18"/>
                  </a:cubicBezTo>
                  <a:cubicBezTo>
                    <a:pt x="27" y="12"/>
                    <a:pt x="23" y="8"/>
                    <a:pt x="17" y="8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SorbShape3">
              <a:extLst>
                <a:ext uri="{FF2B5EF4-FFF2-40B4-BE49-F238E27FC236}">
                  <a16:creationId xmlns:a16="http://schemas.microsoft.com/office/drawing/2014/main" id="{0E1B45A6-AE88-435E-B2C8-A931F08D4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667" y="1598268"/>
              <a:ext cx="279823" cy="279823"/>
            </a:xfrm>
            <a:custGeom>
              <a:avLst/>
              <a:gdLst>
                <a:gd name="T0" fmla="*/ 17 w 34"/>
                <a:gd name="T1" fmla="*/ 34 h 34"/>
                <a:gd name="T2" fmla="*/ 0 w 34"/>
                <a:gd name="T3" fmla="*/ 17 h 34"/>
                <a:gd name="T4" fmla="*/ 17 w 34"/>
                <a:gd name="T5" fmla="*/ 0 h 34"/>
                <a:gd name="T6" fmla="*/ 34 w 34"/>
                <a:gd name="T7" fmla="*/ 17 h 34"/>
                <a:gd name="T8" fmla="*/ 17 w 34"/>
                <a:gd name="T9" fmla="*/ 34 h 34"/>
                <a:gd name="T10" fmla="*/ 17 w 34"/>
                <a:gd name="T11" fmla="*/ 7 h 34"/>
                <a:gd name="T12" fmla="*/ 7 w 34"/>
                <a:gd name="T13" fmla="*/ 17 h 34"/>
                <a:gd name="T14" fmla="*/ 17 w 34"/>
                <a:gd name="T15" fmla="*/ 27 h 34"/>
                <a:gd name="T16" fmla="*/ 27 w 34"/>
                <a:gd name="T17" fmla="*/ 17 h 34"/>
                <a:gd name="T18" fmla="*/ 17 w 34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7" y="34"/>
                    <a:pt x="0" y="2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ubicBezTo>
                    <a:pt x="34" y="27"/>
                    <a:pt x="26" y="34"/>
                    <a:pt x="17" y="34"/>
                  </a:cubicBezTo>
                  <a:close/>
                  <a:moveTo>
                    <a:pt x="17" y="7"/>
                  </a:moveTo>
                  <a:cubicBezTo>
                    <a:pt x="11" y="7"/>
                    <a:pt x="7" y="12"/>
                    <a:pt x="7" y="17"/>
                  </a:cubicBezTo>
                  <a:cubicBezTo>
                    <a:pt x="7" y="22"/>
                    <a:pt x="11" y="27"/>
                    <a:pt x="17" y="27"/>
                  </a:cubicBezTo>
                  <a:cubicBezTo>
                    <a:pt x="22" y="27"/>
                    <a:pt x="27" y="22"/>
                    <a:pt x="27" y="17"/>
                  </a:cubicBezTo>
                  <a:cubicBezTo>
                    <a:pt x="27" y="12"/>
                    <a:pt x="22" y="7"/>
                    <a:pt x="17" y="7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SorbShape4">
              <a:extLst>
                <a:ext uri="{FF2B5EF4-FFF2-40B4-BE49-F238E27FC236}">
                  <a16:creationId xmlns:a16="http://schemas.microsoft.com/office/drawing/2014/main" id="{7B0F5427-0282-46EE-8708-96A2EE74E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1389" y="2530618"/>
              <a:ext cx="287044" cy="279823"/>
            </a:xfrm>
            <a:custGeom>
              <a:avLst/>
              <a:gdLst>
                <a:gd name="T0" fmla="*/ 17 w 35"/>
                <a:gd name="T1" fmla="*/ 34 h 34"/>
                <a:gd name="T2" fmla="*/ 0 w 35"/>
                <a:gd name="T3" fmla="*/ 17 h 34"/>
                <a:gd name="T4" fmla="*/ 17 w 35"/>
                <a:gd name="T5" fmla="*/ 0 h 34"/>
                <a:gd name="T6" fmla="*/ 35 w 35"/>
                <a:gd name="T7" fmla="*/ 17 h 34"/>
                <a:gd name="T8" fmla="*/ 17 w 35"/>
                <a:gd name="T9" fmla="*/ 34 h 34"/>
                <a:gd name="T10" fmla="*/ 17 w 35"/>
                <a:gd name="T11" fmla="*/ 7 h 34"/>
                <a:gd name="T12" fmla="*/ 7 w 35"/>
                <a:gd name="T13" fmla="*/ 17 h 34"/>
                <a:gd name="T14" fmla="*/ 17 w 35"/>
                <a:gd name="T15" fmla="*/ 27 h 34"/>
                <a:gd name="T16" fmla="*/ 27 w 35"/>
                <a:gd name="T17" fmla="*/ 17 h 34"/>
                <a:gd name="T18" fmla="*/ 17 w 35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7"/>
                    <a:pt x="27" y="34"/>
                    <a:pt x="17" y="34"/>
                  </a:cubicBezTo>
                  <a:close/>
                  <a:moveTo>
                    <a:pt x="17" y="7"/>
                  </a:moveTo>
                  <a:cubicBezTo>
                    <a:pt x="12" y="7"/>
                    <a:pt x="7" y="12"/>
                    <a:pt x="7" y="17"/>
                  </a:cubicBezTo>
                  <a:cubicBezTo>
                    <a:pt x="7" y="22"/>
                    <a:pt x="12" y="27"/>
                    <a:pt x="17" y="27"/>
                  </a:cubicBezTo>
                  <a:cubicBezTo>
                    <a:pt x="23" y="27"/>
                    <a:pt x="27" y="22"/>
                    <a:pt x="27" y="17"/>
                  </a:cubicBezTo>
                  <a:cubicBezTo>
                    <a:pt x="27" y="12"/>
                    <a:pt x="23" y="7"/>
                    <a:pt x="17" y="7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RelativeShape4">
              <a:extLst>
                <a:ext uri="{FF2B5EF4-FFF2-40B4-BE49-F238E27FC236}">
                  <a16:creationId xmlns:a16="http://schemas.microsoft.com/office/drawing/2014/main" id="{9F8A6CDB-0463-428F-B79F-B10F69FB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099" y="1538514"/>
              <a:ext cx="1709624" cy="2825303"/>
            </a:xfrm>
            <a:custGeom>
              <a:avLst/>
              <a:gdLst>
                <a:gd name="connsiteX0" fmla="*/ 855715 w 1709624"/>
                <a:gd name="connsiteY0" fmla="*/ 1400917 h 1960561"/>
                <a:gd name="connsiteX1" fmla="*/ 1709624 w 1709624"/>
                <a:gd name="connsiteY1" fmla="*/ 1960561 h 1960561"/>
                <a:gd name="connsiteX2" fmla="*/ 855715 w 1709624"/>
                <a:gd name="connsiteY2" fmla="*/ 1960561 h 1960561"/>
                <a:gd name="connsiteX3" fmla="*/ 0 w 1709624"/>
                <a:gd name="connsiteY3" fmla="*/ 1960561 h 1960561"/>
                <a:gd name="connsiteX4" fmla="*/ 855714 w 1709624"/>
                <a:gd name="connsiteY4" fmla="*/ 0 h 1960561"/>
                <a:gd name="connsiteX5" fmla="*/ 1709624 w 1709624"/>
                <a:gd name="connsiteY5" fmla="*/ 1960561 h 1960561"/>
                <a:gd name="connsiteX6" fmla="*/ 855714 w 1709624"/>
                <a:gd name="connsiteY6" fmla="*/ 1400917 h 1960561"/>
                <a:gd name="connsiteX7" fmla="*/ 0 w 1709624"/>
                <a:gd name="connsiteY7" fmla="*/ 1960561 h 196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624" h="1960561">
                  <a:moveTo>
                    <a:pt x="855715" y="1400917"/>
                  </a:moveTo>
                  <a:lnTo>
                    <a:pt x="1709624" y="1960561"/>
                  </a:lnTo>
                  <a:lnTo>
                    <a:pt x="855715" y="1960561"/>
                  </a:lnTo>
                  <a:lnTo>
                    <a:pt x="0" y="1960561"/>
                  </a:lnTo>
                  <a:close/>
                  <a:moveTo>
                    <a:pt x="855714" y="0"/>
                  </a:moveTo>
                  <a:lnTo>
                    <a:pt x="1709624" y="1960561"/>
                  </a:lnTo>
                  <a:lnTo>
                    <a:pt x="855714" y="1400917"/>
                  </a:lnTo>
                  <a:lnTo>
                    <a:pt x="0" y="196056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RelativeShape3">
              <a:extLst>
                <a:ext uri="{FF2B5EF4-FFF2-40B4-BE49-F238E27FC236}">
                  <a16:creationId xmlns:a16="http://schemas.microsoft.com/office/drawing/2014/main" id="{9F8A6CDB-0463-428F-B79F-B10F69FB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3766" y="1538514"/>
              <a:ext cx="1709624" cy="2825303"/>
            </a:xfrm>
            <a:custGeom>
              <a:avLst/>
              <a:gdLst>
                <a:gd name="connsiteX0" fmla="*/ 855715 w 1709624"/>
                <a:gd name="connsiteY0" fmla="*/ 1400917 h 1960561"/>
                <a:gd name="connsiteX1" fmla="*/ 1709624 w 1709624"/>
                <a:gd name="connsiteY1" fmla="*/ 1960561 h 1960561"/>
                <a:gd name="connsiteX2" fmla="*/ 855715 w 1709624"/>
                <a:gd name="connsiteY2" fmla="*/ 1960561 h 1960561"/>
                <a:gd name="connsiteX3" fmla="*/ 0 w 1709624"/>
                <a:gd name="connsiteY3" fmla="*/ 1960561 h 1960561"/>
                <a:gd name="connsiteX4" fmla="*/ 855714 w 1709624"/>
                <a:gd name="connsiteY4" fmla="*/ 0 h 1960561"/>
                <a:gd name="connsiteX5" fmla="*/ 1709624 w 1709624"/>
                <a:gd name="connsiteY5" fmla="*/ 1960561 h 1960561"/>
                <a:gd name="connsiteX6" fmla="*/ 855714 w 1709624"/>
                <a:gd name="connsiteY6" fmla="*/ 1400917 h 1960561"/>
                <a:gd name="connsiteX7" fmla="*/ 0 w 1709624"/>
                <a:gd name="connsiteY7" fmla="*/ 1960561 h 196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624" h="1960561">
                  <a:moveTo>
                    <a:pt x="855715" y="1400917"/>
                  </a:moveTo>
                  <a:lnTo>
                    <a:pt x="1709624" y="1960561"/>
                  </a:lnTo>
                  <a:lnTo>
                    <a:pt x="855715" y="1960561"/>
                  </a:lnTo>
                  <a:lnTo>
                    <a:pt x="0" y="1960561"/>
                  </a:lnTo>
                  <a:close/>
                  <a:moveTo>
                    <a:pt x="855714" y="0"/>
                  </a:moveTo>
                  <a:lnTo>
                    <a:pt x="1709624" y="1960561"/>
                  </a:lnTo>
                  <a:lnTo>
                    <a:pt x="855714" y="1400917"/>
                  </a:lnTo>
                  <a:lnTo>
                    <a:pt x="0" y="196056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RelativeShape2">
              <a:extLst>
                <a:ext uri="{FF2B5EF4-FFF2-40B4-BE49-F238E27FC236}">
                  <a16:creationId xmlns:a16="http://schemas.microsoft.com/office/drawing/2014/main" id="{9F8A6CDB-0463-428F-B79F-B10F69FB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813" y="1538514"/>
              <a:ext cx="1102376" cy="2825303"/>
            </a:xfrm>
            <a:custGeom>
              <a:avLst/>
              <a:gdLst>
                <a:gd name="connsiteX0" fmla="*/ 855715 w 1709624"/>
                <a:gd name="connsiteY0" fmla="*/ 1400917 h 1960561"/>
                <a:gd name="connsiteX1" fmla="*/ 1709624 w 1709624"/>
                <a:gd name="connsiteY1" fmla="*/ 1960561 h 1960561"/>
                <a:gd name="connsiteX2" fmla="*/ 855715 w 1709624"/>
                <a:gd name="connsiteY2" fmla="*/ 1960561 h 1960561"/>
                <a:gd name="connsiteX3" fmla="*/ 0 w 1709624"/>
                <a:gd name="connsiteY3" fmla="*/ 1960561 h 1960561"/>
                <a:gd name="connsiteX4" fmla="*/ 855714 w 1709624"/>
                <a:gd name="connsiteY4" fmla="*/ 0 h 1960561"/>
                <a:gd name="connsiteX5" fmla="*/ 1709624 w 1709624"/>
                <a:gd name="connsiteY5" fmla="*/ 1960561 h 1960561"/>
                <a:gd name="connsiteX6" fmla="*/ 855714 w 1709624"/>
                <a:gd name="connsiteY6" fmla="*/ 1400917 h 1960561"/>
                <a:gd name="connsiteX7" fmla="*/ 0 w 1709624"/>
                <a:gd name="connsiteY7" fmla="*/ 1960561 h 196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624" h="1960561">
                  <a:moveTo>
                    <a:pt x="855715" y="1400917"/>
                  </a:moveTo>
                  <a:lnTo>
                    <a:pt x="1709624" y="1960561"/>
                  </a:lnTo>
                  <a:lnTo>
                    <a:pt x="855715" y="1960561"/>
                  </a:lnTo>
                  <a:lnTo>
                    <a:pt x="0" y="1960561"/>
                  </a:lnTo>
                  <a:close/>
                  <a:moveTo>
                    <a:pt x="855714" y="0"/>
                  </a:moveTo>
                  <a:lnTo>
                    <a:pt x="1709624" y="1960561"/>
                  </a:lnTo>
                  <a:lnTo>
                    <a:pt x="855714" y="1400917"/>
                  </a:lnTo>
                  <a:lnTo>
                    <a:pt x="0" y="196056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RelativeShape1">
              <a:extLst>
                <a:ext uri="{FF2B5EF4-FFF2-40B4-BE49-F238E27FC236}">
                  <a16:creationId xmlns:a16="http://schemas.microsoft.com/office/drawing/2014/main" id="{9F8A6CDB-0463-428F-B79F-B10F69FB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231" y="1538514"/>
              <a:ext cx="1709624" cy="2825303"/>
            </a:xfrm>
            <a:custGeom>
              <a:avLst/>
              <a:gdLst>
                <a:gd name="connsiteX0" fmla="*/ 855715 w 1709624"/>
                <a:gd name="connsiteY0" fmla="*/ 1400917 h 1960561"/>
                <a:gd name="connsiteX1" fmla="*/ 1709624 w 1709624"/>
                <a:gd name="connsiteY1" fmla="*/ 1960561 h 1960561"/>
                <a:gd name="connsiteX2" fmla="*/ 855715 w 1709624"/>
                <a:gd name="connsiteY2" fmla="*/ 1960561 h 1960561"/>
                <a:gd name="connsiteX3" fmla="*/ 0 w 1709624"/>
                <a:gd name="connsiteY3" fmla="*/ 1960561 h 1960561"/>
                <a:gd name="connsiteX4" fmla="*/ 855714 w 1709624"/>
                <a:gd name="connsiteY4" fmla="*/ 0 h 1960561"/>
                <a:gd name="connsiteX5" fmla="*/ 1709624 w 1709624"/>
                <a:gd name="connsiteY5" fmla="*/ 1960561 h 1960561"/>
                <a:gd name="connsiteX6" fmla="*/ 855714 w 1709624"/>
                <a:gd name="connsiteY6" fmla="*/ 1400917 h 1960561"/>
                <a:gd name="connsiteX7" fmla="*/ 0 w 1709624"/>
                <a:gd name="connsiteY7" fmla="*/ 1960561 h 196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624" h="1960561">
                  <a:moveTo>
                    <a:pt x="855715" y="1400917"/>
                  </a:moveTo>
                  <a:lnTo>
                    <a:pt x="1709624" y="1960561"/>
                  </a:lnTo>
                  <a:lnTo>
                    <a:pt x="855715" y="1960561"/>
                  </a:lnTo>
                  <a:lnTo>
                    <a:pt x="0" y="1960561"/>
                  </a:lnTo>
                  <a:close/>
                  <a:moveTo>
                    <a:pt x="855714" y="0"/>
                  </a:moveTo>
                  <a:lnTo>
                    <a:pt x="1709624" y="1960561"/>
                  </a:lnTo>
                  <a:lnTo>
                    <a:pt x="855714" y="1400917"/>
                  </a:lnTo>
                  <a:lnTo>
                    <a:pt x="0" y="196056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ValueShape2">
              <a:extLst>
                <a:ext uri="{FF2B5EF4-FFF2-40B4-BE49-F238E27FC236}">
                  <a16:creationId xmlns:a16="http://schemas.microsoft.com/office/drawing/2014/main" id="{60223620-EAFC-42E1-937C-8B893C2E0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813" y="3431467"/>
              <a:ext cx="1102376" cy="932350"/>
            </a:xfrm>
            <a:custGeom>
              <a:avLst/>
              <a:gdLst>
                <a:gd name="connsiteX0" fmla="*/ 541591 w 1092210"/>
                <a:gd name="connsiteY0" fmla="*/ 0 h 938759"/>
                <a:gd name="connsiteX1" fmla="*/ 1092210 w 1092210"/>
                <a:gd name="connsiteY1" fmla="*/ 938759 h 938759"/>
                <a:gd name="connsiteX2" fmla="*/ 541592 w 1092210"/>
                <a:gd name="connsiteY2" fmla="*/ 938759 h 938759"/>
                <a:gd name="connsiteX3" fmla="*/ 0 w 1092210"/>
                <a:gd name="connsiteY3" fmla="*/ 938759 h 938759"/>
                <a:gd name="connsiteX4" fmla="*/ 541592 w 1092210"/>
                <a:gd name="connsiteY4" fmla="*/ 584919 h 938759"/>
                <a:gd name="connsiteX5" fmla="*/ 541591 w 1092210"/>
                <a:gd name="connsiteY5" fmla="*/ 584919 h 938759"/>
                <a:gd name="connsiteX6" fmla="*/ 0 w 1092210"/>
                <a:gd name="connsiteY6" fmla="*/ 938759 h 93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210" h="938759">
                  <a:moveTo>
                    <a:pt x="541591" y="0"/>
                  </a:moveTo>
                  <a:lnTo>
                    <a:pt x="1092210" y="938759"/>
                  </a:lnTo>
                  <a:lnTo>
                    <a:pt x="541592" y="938759"/>
                  </a:lnTo>
                  <a:lnTo>
                    <a:pt x="0" y="938759"/>
                  </a:lnTo>
                  <a:lnTo>
                    <a:pt x="541592" y="584919"/>
                  </a:lnTo>
                  <a:lnTo>
                    <a:pt x="541591" y="584919"/>
                  </a:lnTo>
                  <a:lnTo>
                    <a:pt x="0" y="938759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ValueShape4">
              <a:extLst>
                <a:ext uri="{FF2B5EF4-FFF2-40B4-BE49-F238E27FC236}">
                  <a16:creationId xmlns:a16="http://schemas.microsoft.com/office/drawing/2014/main" id="{F96E2E53-0527-4C67-B08F-BE5CF267C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099" y="2866406"/>
              <a:ext cx="1709624" cy="1497411"/>
            </a:xfrm>
            <a:custGeom>
              <a:avLst/>
              <a:gdLst>
                <a:gd name="connsiteX0" fmla="*/ 541592 w 1084989"/>
                <a:gd name="connsiteY0" fmla="*/ 0 h 1680739"/>
                <a:gd name="connsiteX1" fmla="*/ 1084989 w 1084989"/>
                <a:gd name="connsiteY1" fmla="*/ 1680738 h 1680739"/>
                <a:gd name="connsiteX2" fmla="*/ 1084989 w 1084989"/>
                <a:gd name="connsiteY2" fmla="*/ 1680738 h 1680739"/>
                <a:gd name="connsiteX3" fmla="*/ 1084989 w 1084989"/>
                <a:gd name="connsiteY3" fmla="*/ 1680738 h 1680739"/>
                <a:gd name="connsiteX4" fmla="*/ 1084989 w 1084989"/>
                <a:gd name="connsiteY4" fmla="*/ 1680739 h 1680739"/>
                <a:gd name="connsiteX5" fmla="*/ 1084988 w 1084989"/>
                <a:gd name="connsiteY5" fmla="*/ 1680738 h 1680739"/>
                <a:gd name="connsiteX6" fmla="*/ 541592 w 1084989"/>
                <a:gd name="connsiteY6" fmla="*/ 1680738 h 1680739"/>
                <a:gd name="connsiteX7" fmla="*/ 2 w 1084989"/>
                <a:gd name="connsiteY7" fmla="*/ 1680738 h 1680739"/>
                <a:gd name="connsiteX8" fmla="*/ 0 w 1084989"/>
                <a:gd name="connsiteY8" fmla="*/ 1680739 h 1680739"/>
                <a:gd name="connsiteX9" fmla="*/ 1 w 1084989"/>
                <a:gd name="connsiteY9" fmla="*/ 1680738 h 1680739"/>
                <a:gd name="connsiteX10" fmla="*/ 0 w 1084989"/>
                <a:gd name="connsiteY10" fmla="*/ 1680738 h 1680739"/>
                <a:gd name="connsiteX11" fmla="*/ 1 w 1084989"/>
                <a:gd name="connsiteY11" fmla="*/ 1680738 h 168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4989" h="1680739">
                  <a:moveTo>
                    <a:pt x="541592" y="0"/>
                  </a:moveTo>
                  <a:lnTo>
                    <a:pt x="1084989" y="1680738"/>
                  </a:lnTo>
                  <a:lnTo>
                    <a:pt x="1084989" y="1680738"/>
                  </a:lnTo>
                  <a:lnTo>
                    <a:pt x="1084989" y="1680738"/>
                  </a:lnTo>
                  <a:lnTo>
                    <a:pt x="1084989" y="1680739"/>
                  </a:lnTo>
                  <a:lnTo>
                    <a:pt x="1084988" y="1680738"/>
                  </a:lnTo>
                  <a:lnTo>
                    <a:pt x="541592" y="1680738"/>
                  </a:lnTo>
                  <a:lnTo>
                    <a:pt x="2" y="1680738"/>
                  </a:lnTo>
                  <a:lnTo>
                    <a:pt x="0" y="1680739"/>
                  </a:lnTo>
                  <a:lnTo>
                    <a:pt x="1" y="1680738"/>
                  </a:lnTo>
                  <a:lnTo>
                    <a:pt x="0" y="1680738"/>
                  </a:lnTo>
                  <a:lnTo>
                    <a:pt x="1" y="1680738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ValueShape1">
              <a:extLst>
                <a:ext uri="{FF2B5EF4-FFF2-40B4-BE49-F238E27FC236}">
                  <a16:creationId xmlns:a16="http://schemas.microsoft.com/office/drawing/2014/main" id="{9F8A6CDB-0463-428F-B79F-B10F69FB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231" y="2470864"/>
              <a:ext cx="1709624" cy="1892953"/>
            </a:xfrm>
            <a:custGeom>
              <a:avLst/>
              <a:gdLst>
                <a:gd name="connsiteX0" fmla="*/ 855715 w 1709624"/>
                <a:gd name="connsiteY0" fmla="*/ 1400917 h 1960561"/>
                <a:gd name="connsiteX1" fmla="*/ 1709624 w 1709624"/>
                <a:gd name="connsiteY1" fmla="*/ 1960561 h 1960561"/>
                <a:gd name="connsiteX2" fmla="*/ 855715 w 1709624"/>
                <a:gd name="connsiteY2" fmla="*/ 1960561 h 1960561"/>
                <a:gd name="connsiteX3" fmla="*/ 0 w 1709624"/>
                <a:gd name="connsiteY3" fmla="*/ 1960561 h 1960561"/>
                <a:gd name="connsiteX4" fmla="*/ 855714 w 1709624"/>
                <a:gd name="connsiteY4" fmla="*/ 0 h 1960561"/>
                <a:gd name="connsiteX5" fmla="*/ 1709624 w 1709624"/>
                <a:gd name="connsiteY5" fmla="*/ 1960561 h 1960561"/>
                <a:gd name="connsiteX6" fmla="*/ 855714 w 1709624"/>
                <a:gd name="connsiteY6" fmla="*/ 1400917 h 1960561"/>
                <a:gd name="connsiteX7" fmla="*/ 0 w 1709624"/>
                <a:gd name="connsiteY7" fmla="*/ 1960561 h 196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624" h="1960561">
                  <a:moveTo>
                    <a:pt x="855715" y="1400917"/>
                  </a:moveTo>
                  <a:lnTo>
                    <a:pt x="1709624" y="1960561"/>
                  </a:lnTo>
                  <a:lnTo>
                    <a:pt x="855715" y="1960561"/>
                  </a:lnTo>
                  <a:lnTo>
                    <a:pt x="0" y="1960561"/>
                  </a:lnTo>
                  <a:close/>
                  <a:moveTo>
                    <a:pt x="855714" y="0"/>
                  </a:moveTo>
                  <a:lnTo>
                    <a:pt x="1709624" y="1960561"/>
                  </a:lnTo>
                  <a:lnTo>
                    <a:pt x="855714" y="1400917"/>
                  </a:lnTo>
                  <a:lnTo>
                    <a:pt x="0" y="1960561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ValueShape3">
              <a:extLst>
                <a:ext uri="{FF2B5EF4-FFF2-40B4-BE49-F238E27FC236}">
                  <a16:creationId xmlns:a16="http://schemas.microsoft.com/office/drawing/2014/main" id="{A37BFFFC-F541-4E0D-ABE9-95EDB0715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3766" y="1934056"/>
              <a:ext cx="1709624" cy="2429761"/>
            </a:xfrm>
            <a:custGeom>
              <a:avLst/>
              <a:gdLst>
                <a:gd name="connsiteX0" fmla="*/ 853908 w 1707818"/>
                <a:gd name="connsiteY0" fmla="*/ 0 h 1482156"/>
                <a:gd name="connsiteX1" fmla="*/ 853909 w 1707818"/>
                <a:gd name="connsiteY1" fmla="*/ 2 h 1482156"/>
                <a:gd name="connsiteX2" fmla="*/ 853910 w 1707818"/>
                <a:gd name="connsiteY2" fmla="*/ 0 h 1482156"/>
                <a:gd name="connsiteX3" fmla="*/ 853910 w 1707818"/>
                <a:gd name="connsiteY3" fmla="*/ 4 h 1482156"/>
                <a:gd name="connsiteX4" fmla="*/ 1707817 w 1707818"/>
                <a:gd name="connsiteY4" fmla="*/ 1482155 h 1482156"/>
                <a:gd name="connsiteX5" fmla="*/ 1707818 w 1707818"/>
                <a:gd name="connsiteY5" fmla="*/ 1482155 h 1482156"/>
                <a:gd name="connsiteX6" fmla="*/ 1707818 w 1707818"/>
                <a:gd name="connsiteY6" fmla="*/ 1482155 h 1482156"/>
                <a:gd name="connsiteX7" fmla="*/ 1707818 w 1707818"/>
                <a:gd name="connsiteY7" fmla="*/ 1482156 h 1482156"/>
                <a:gd name="connsiteX8" fmla="*/ 1707817 w 1707818"/>
                <a:gd name="connsiteY8" fmla="*/ 1482155 h 1482156"/>
                <a:gd name="connsiteX9" fmla="*/ 853909 w 1707818"/>
                <a:gd name="connsiteY9" fmla="*/ 1482155 h 1482156"/>
                <a:gd name="connsiteX10" fmla="*/ 2 w 1707818"/>
                <a:gd name="connsiteY10" fmla="*/ 1482155 h 1482156"/>
                <a:gd name="connsiteX11" fmla="*/ 0 w 1707818"/>
                <a:gd name="connsiteY11" fmla="*/ 1482156 h 1482156"/>
                <a:gd name="connsiteX12" fmla="*/ 1 w 1707818"/>
                <a:gd name="connsiteY12" fmla="*/ 1482155 h 1482156"/>
                <a:gd name="connsiteX13" fmla="*/ 0 w 1707818"/>
                <a:gd name="connsiteY13" fmla="*/ 1482155 h 1482156"/>
                <a:gd name="connsiteX14" fmla="*/ 1 w 1707818"/>
                <a:gd name="connsiteY14" fmla="*/ 1482155 h 1482156"/>
                <a:gd name="connsiteX15" fmla="*/ 853908 w 1707818"/>
                <a:gd name="connsiteY15" fmla="*/ 4 h 1482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07818" h="1482156">
                  <a:moveTo>
                    <a:pt x="853908" y="0"/>
                  </a:moveTo>
                  <a:lnTo>
                    <a:pt x="853909" y="2"/>
                  </a:lnTo>
                  <a:lnTo>
                    <a:pt x="853910" y="0"/>
                  </a:lnTo>
                  <a:lnTo>
                    <a:pt x="853910" y="4"/>
                  </a:lnTo>
                  <a:lnTo>
                    <a:pt x="1707817" y="1482155"/>
                  </a:lnTo>
                  <a:lnTo>
                    <a:pt x="1707818" y="1482155"/>
                  </a:lnTo>
                  <a:lnTo>
                    <a:pt x="1707818" y="1482155"/>
                  </a:lnTo>
                  <a:lnTo>
                    <a:pt x="1707818" y="1482156"/>
                  </a:lnTo>
                  <a:lnTo>
                    <a:pt x="1707817" y="1482155"/>
                  </a:lnTo>
                  <a:lnTo>
                    <a:pt x="853909" y="1482155"/>
                  </a:lnTo>
                  <a:lnTo>
                    <a:pt x="2" y="1482155"/>
                  </a:lnTo>
                  <a:lnTo>
                    <a:pt x="0" y="1482156"/>
                  </a:lnTo>
                  <a:lnTo>
                    <a:pt x="1" y="1482155"/>
                  </a:lnTo>
                  <a:lnTo>
                    <a:pt x="0" y="1482155"/>
                  </a:lnTo>
                  <a:lnTo>
                    <a:pt x="1" y="1482155"/>
                  </a:lnTo>
                  <a:lnTo>
                    <a:pt x="853908" y="4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CustomText1">
              <a:extLst>
                <a:ext uri="{FF2B5EF4-FFF2-40B4-BE49-F238E27FC236}">
                  <a16:creationId xmlns:a16="http://schemas.microsoft.com/office/drawing/2014/main" id="{AEE2E620-E3B8-46EB-AD64-71F34775E7A9}"/>
                </a:ext>
              </a:extLst>
            </p:cNvPr>
            <p:cNvSpPr/>
            <p:nvPr/>
          </p:nvSpPr>
          <p:spPr>
            <a:xfrm>
              <a:off x="3746231" y="4902072"/>
              <a:ext cx="4863492" cy="354914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ctr"/>
              <a:r>
                <a:rPr lang="en-US" altLang="zh-CN" sz="1600" dirty="0">
                  <a:latin typeface="Arial"/>
                  <a:ea typeface="微软雅黑"/>
                  <a:sym typeface="Arial"/>
                </a:rPr>
                <a:t>Supporting text here</a:t>
              </a:r>
            </a:p>
          </p:txBody>
        </p:sp>
        <p:sp>
          <p:nvSpPr>
            <p:cNvPr id="25" name="CustomText2">
              <a:extLst>
                <a:ext uri="{FF2B5EF4-FFF2-40B4-BE49-F238E27FC236}">
                  <a16:creationId xmlns:a16="http://schemas.microsoft.com/office/drawing/2014/main" id="{AB6CEF2E-7CFC-425F-BD58-5976FA773DE4}"/>
                </a:ext>
              </a:extLst>
            </p:cNvPr>
            <p:cNvSpPr/>
            <p:nvPr/>
          </p:nvSpPr>
          <p:spPr>
            <a:xfrm>
              <a:off x="3746231" y="4466067"/>
              <a:ext cx="4863492" cy="341760"/>
            </a:xfrm>
            <a:prstGeom prst="rect">
              <a:avLst/>
            </a:prstGeom>
            <a:noFill/>
          </p:spPr>
          <p:txBody>
            <a:bodyPr wrap="none" lIns="90000" anchor="ctr">
              <a:normAutofit fontScale="92500" lnSpcReduction="10000"/>
            </a:bodyPr>
            <a:lstStyle/>
            <a:p>
              <a:pPr algn="ctr"/>
              <a:r>
                <a:rPr lang="zh-CN" altLang="en-US" b="1" dirty="0">
                  <a:latin typeface="Arial"/>
                  <a:ea typeface="微软雅黑"/>
                  <a:sym typeface="Arial"/>
                </a:rPr>
                <a:t>编辑你想输入的数据</a:t>
              </a:r>
              <a:endParaRPr lang="en-US" altLang="zh-CN" b="1" dirty="0">
                <a:latin typeface="Arial"/>
                <a:ea typeface="微软雅黑"/>
                <a:sym typeface="Arial"/>
              </a:endParaRPr>
            </a:p>
          </p:txBody>
        </p:sp>
        <p:cxnSp>
          <p:nvCxnSpPr>
            <p:cNvPr id="26" name="ExtraShape">
              <a:extLst>
                <a:ext uri="{FF2B5EF4-FFF2-40B4-BE49-F238E27FC236}">
                  <a16:creationId xmlns:a16="http://schemas.microsoft.com/office/drawing/2014/main" id="{A8566983-E8E2-41EA-80B1-969AF4FC32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5402" y="4831303"/>
              <a:ext cx="4991398" cy="0"/>
            </a:xfrm>
            <a:prstGeom prst="straightConnector1">
              <a:avLst/>
            </a:prstGeom>
            <a:noFill/>
            <a:ln w="12700" cap="flat" cmpd="sng">
              <a:solidFill>
                <a:schemeClr val="tx2">
                  <a:lumMod val="9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" name="ExtraShape">
              <a:extLst>
                <a:ext uri="{FF2B5EF4-FFF2-40B4-BE49-F238E27FC236}">
                  <a16:creationId xmlns:a16="http://schemas.microsoft.com/office/drawing/2014/main" id="{17BBE237-5CB0-4062-BA84-7FA5614B66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5402" y="4399503"/>
              <a:ext cx="4991398" cy="0"/>
            </a:xfrm>
            <a:prstGeom prst="straightConnector1">
              <a:avLst/>
            </a:prstGeom>
            <a:noFill/>
            <a:ln w="12700" cap="flat" cmpd="sng">
              <a:solidFill>
                <a:schemeClr val="tx2">
                  <a:lumMod val="9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8" name="矩形 27"/>
          <p:cNvSpPr/>
          <p:nvPr/>
        </p:nvSpPr>
        <p:spPr>
          <a:xfrm rot="2702696">
            <a:off x="-801697" y="1778459"/>
            <a:ext cx="1603394" cy="16033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9" name="矩形 28"/>
          <p:cNvSpPr/>
          <p:nvPr/>
        </p:nvSpPr>
        <p:spPr>
          <a:xfrm rot="2702696">
            <a:off x="8342303" y="1778458"/>
            <a:ext cx="1603394" cy="1603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37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43250" y="0"/>
            <a:ext cx="771525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91680" y="2715766"/>
            <a:ext cx="3888432" cy="165618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2211710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02</a:t>
            </a:r>
            <a:endParaRPr lang="zh-CN" altLang="en-US" sz="72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352132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7092280" y="-360040"/>
            <a:ext cx="576064" cy="12756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141962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3"/>
                </a:solidFill>
                <a:latin typeface="Arial"/>
                <a:ea typeface="微软雅黑"/>
                <a:sym typeface="Arial"/>
              </a:rPr>
              <a:t>标题文字添加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6719" y="2067694"/>
            <a:ext cx="2430823" cy="20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>
                <a:latin typeface="Arial"/>
                <a:ea typeface="微软雅黑"/>
                <a:sym typeface="Arial"/>
              </a:rPr>
              <a:t>his is a sample text. insert your desired text here. Again. this is a dummy text. enter your own text here. this is a sample text. this is a sample text. insert your desired text here. Again. this is a dummy text. enter your own text here. this is a sample text. this is a sample text. insert your desired text here. Again.  </a:t>
            </a:r>
            <a:endParaRPr lang="zh-CN" altLang="en-US" sz="1200" dirty="0"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738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491880" cy="5143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59582"/>
            <a:ext cx="4361681" cy="29077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4128" y="911241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在此输入你的标题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4128" y="1563638"/>
            <a:ext cx="26247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200" dirty="0">
                <a:latin typeface="Arial"/>
                <a:ea typeface="微软雅黑"/>
                <a:sym typeface="Arial"/>
              </a:rPr>
              <a:t>his is a sample text. insert your desired text here. Again. this is a dummy text. enter your own text here. this is a sample text. this is a sample text. insert your desired text here. Again. this is a dummy text. enter your own text here. this is a sample text. this is a sample text. insert your desired text here. Again. this is a sample text. insert your desired text here. Again.  </a:t>
            </a:r>
            <a:endParaRPr lang="zh-CN" altLang="en-US" sz="1200" dirty="0">
              <a:latin typeface="Arial"/>
              <a:ea typeface="微软雅黑"/>
              <a:sym typeface="Arial"/>
            </a:endParaRPr>
          </a:p>
          <a:p>
            <a:pPr>
              <a:lnSpc>
                <a:spcPts val="1800"/>
              </a:lnSpc>
            </a:pPr>
            <a:endParaRPr lang="zh-CN" altLang="en-US" sz="1200" dirty="0"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559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灰色简约商务年终汇报总结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0091eef-2658-4908-ae12-dd5286d0267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0bc4efe-9a6f-40e6-a336-8dc407d122e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b0f4d6d-2ca4-4759-ae42-2ed1ced7398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b9a542-597e-4160-ba4f-4e4f3f574f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199f0d1-69c3-4170-8aec-591e0051531c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B4E72"/>
      </a:accent1>
      <a:accent2>
        <a:srgbClr val="2790B0"/>
      </a:accent2>
      <a:accent3>
        <a:srgbClr val="94BA65"/>
      </a:accent3>
      <a:accent4>
        <a:srgbClr val="353432"/>
      </a:accent4>
      <a:accent5>
        <a:srgbClr val="4E4D4A"/>
      </a:accent5>
      <a:accent6>
        <a:srgbClr val="BFBFBF"/>
      </a:accent6>
      <a:hlink>
        <a:srgbClr val="0077B5"/>
      </a:hlink>
      <a:folHlink>
        <a:srgbClr val="BFBFBF"/>
      </a:folHlink>
    </a:clrScheme>
    <a:fontScheme name="自定义 1">
      <a:majorFont>
        <a:latin typeface="Arial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2B4E72"/>
    </a:accent1>
    <a:accent2>
      <a:srgbClr val="2790B0"/>
    </a:accent2>
    <a:accent3>
      <a:srgbClr val="94BA65"/>
    </a:accent3>
    <a:accent4>
      <a:srgbClr val="353432"/>
    </a:accent4>
    <a:accent5>
      <a:srgbClr val="4E4D4A"/>
    </a:accent5>
    <a:accent6>
      <a:srgbClr val="BFBFBF"/>
    </a:accent6>
    <a:hlink>
      <a:srgbClr val="0077B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2B4E72"/>
    </a:accent1>
    <a:accent2>
      <a:srgbClr val="2790B0"/>
    </a:accent2>
    <a:accent3>
      <a:srgbClr val="94BA65"/>
    </a:accent3>
    <a:accent4>
      <a:srgbClr val="353432"/>
    </a:accent4>
    <a:accent5>
      <a:srgbClr val="4E4D4A"/>
    </a:accent5>
    <a:accent6>
      <a:srgbClr val="BFBFBF"/>
    </a:accent6>
    <a:hlink>
      <a:srgbClr val="0077B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2B4E72"/>
    </a:accent1>
    <a:accent2>
      <a:srgbClr val="2790B0"/>
    </a:accent2>
    <a:accent3>
      <a:srgbClr val="94BA65"/>
    </a:accent3>
    <a:accent4>
      <a:srgbClr val="353432"/>
    </a:accent4>
    <a:accent5>
      <a:srgbClr val="4E4D4A"/>
    </a:accent5>
    <a:accent6>
      <a:srgbClr val="BFBFBF"/>
    </a:accent6>
    <a:hlink>
      <a:srgbClr val="0077B5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2B4E72"/>
    </a:accent1>
    <a:accent2>
      <a:srgbClr val="2790B0"/>
    </a:accent2>
    <a:accent3>
      <a:srgbClr val="94BA65"/>
    </a:accent3>
    <a:accent4>
      <a:srgbClr val="353432"/>
    </a:accent4>
    <a:accent5>
      <a:srgbClr val="4E4D4A"/>
    </a:accent5>
    <a:accent6>
      <a:srgbClr val="BFBFBF"/>
    </a:accent6>
    <a:hlink>
      <a:srgbClr val="0077B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1501</Words>
  <Application>Microsoft Office PowerPoint</Application>
  <PresentationFormat>全屏显示(16:9)</PresentationFormat>
  <Paragraphs>194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在此输入你的标题</vt:lpstr>
      <vt:lpstr>PowerPoint 演示文稿</vt:lpstr>
      <vt:lpstr>在此输入你的标题</vt:lpstr>
      <vt:lpstr>PowerPoint 演示文稿</vt:lpstr>
      <vt:lpstr>在此输入你的标题</vt:lpstr>
      <vt:lpstr>PowerPoint 演示文稿</vt:lpstr>
      <vt:lpstr>在此输入你的标题</vt:lpstr>
      <vt:lpstr>PowerPoint 演示文稿</vt:lpstr>
      <vt:lpstr>PowerPoint 演示文稿</vt:lpstr>
      <vt:lpstr>在此输入你的标题</vt:lpstr>
      <vt:lpstr>在此输入你的大标题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商务年终汇报总结PPT模板</dc:title>
  <dc:creator>第一PPT</dc:creator>
  <cp:keywords>www.1ppt.com</cp:keywords>
  <dc:description>www.1ppt.com</dc:description>
  <cp:lastModifiedBy>陈 佳伟</cp:lastModifiedBy>
  <cp:revision>39</cp:revision>
  <dcterms:created xsi:type="dcterms:W3CDTF">2017-10-25T05:39:13Z</dcterms:created>
  <dcterms:modified xsi:type="dcterms:W3CDTF">2022-07-04T05:11:59Z</dcterms:modified>
</cp:coreProperties>
</file>