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Override2.xml" ContentType="application/vnd.openxmlformats-officedocument.themeOverr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59" r:id="rId4"/>
    <p:sldId id="268" r:id="rId5"/>
    <p:sldId id="284" r:id="rId6"/>
    <p:sldId id="266" r:id="rId7"/>
    <p:sldId id="270" r:id="rId8"/>
    <p:sldId id="263" r:id="rId9"/>
    <p:sldId id="271" r:id="rId10"/>
    <p:sldId id="273" r:id="rId11"/>
    <p:sldId id="285" r:id="rId12"/>
    <p:sldId id="274" r:id="rId13"/>
    <p:sldId id="261" r:id="rId14"/>
    <p:sldId id="275" r:id="rId15"/>
    <p:sldId id="276" r:id="rId16"/>
    <p:sldId id="277" r:id="rId17"/>
    <p:sldId id="278" r:id="rId18"/>
    <p:sldId id="262" r:id="rId19"/>
    <p:sldId id="279" r:id="rId20"/>
    <p:sldId id="280" r:id="rId21"/>
    <p:sldId id="281" r:id="rId22"/>
    <p:sldId id="282" r:id="rId23"/>
    <p:sldId id="283" r:id="rId24"/>
    <p:sldId id="25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3712" autoAdjust="0"/>
  </p:normalViewPr>
  <p:slideViewPr>
    <p:cSldViewPr snapToGrid="0" showGuides="1">
      <p:cViewPr varScale="1">
        <p:scale>
          <a:sx n="81" d="100"/>
          <a:sy n="81" d="100"/>
        </p:scale>
        <p:origin x="76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793FE-A2D4-4365-B84F-1981BF7A2696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A23DF-4978-4122-A7E5-AB9783C7A2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49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64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66E5-2F0D-4CD6-8C7F-7CB6AC417BBA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E4EA-E5BD-4C98-AB16-E17CE98D59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79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66E5-2F0D-4CD6-8C7F-7CB6AC417BBA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E4EA-E5BD-4C98-AB16-E17CE98D59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5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66E5-2F0D-4CD6-8C7F-7CB6AC417BBA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E4EA-E5BD-4C98-AB16-E17CE98D59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00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66E5-2F0D-4CD6-8C7F-7CB6AC417BBA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E4EA-E5BD-4C98-AB16-E17CE98D59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20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66E5-2F0D-4CD6-8C7F-7CB6AC417BBA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E4EA-E5BD-4C98-AB16-E17CE98D59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8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66E5-2F0D-4CD6-8C7F-7CB6AC417BBA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E4EA-E5BD-4C98-AB16-E17CE98D59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34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66E5-2F0D-4CD6-8C7F-7CB6AC417BBA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E4EA-E5BD-4C98-AB16-E17CE98D59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47002" y="6401047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22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66E5-2F0D-4CD6-8C7F-7CB6AC417BBA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E4EA-E5BD-4C98-AB16-E17CE98D59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52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66E5-2F0D-4CD6-8C7F-7CB6AC417BBA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E4EA-E5BD-4C98-AB16-E17CE98D59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91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66E5-2F0D-4CD6-8C7F-7CB6AC417BBA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E4EA-E5BD-4C98-AB16-E17CE98D59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90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66E5-2F0D-4CD6-8C7F-7CB6AC417BBA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E4EA-E5BD-4C98-AB16-E17CE98D59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0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943628" y="2522373"/>
            <a:ext cx="63121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Auraka方黑檀" panose="02020700000000000000" pitchFamily="18" charset="-128"/>
                <a:ea typeface="Auraka方黑檀" panose="02020700000000000000" pitchFamily="18" charset="-128"/>
                <a:sym typeface="逐浪细阁体" panose="03000509000000000000" pitchFamily="65" charset="-122"/>
              </a:rPr>
              <a:t>感谢您下载平台上提供的</a:t>
            </a:r>
            <a:r>
              <a:rPr lang="en-US" altLang="zh-CN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Auraka方黑檀" panose="02020700000000000000" pitchFamily="18" charset="-128"/>
                <a:ea typeface="Auraka方黑檀" panose="02020700000000000000" pitchFamily="18" charset="-128"/>
                <a:sym typeface="逐浪细阁体" panose="03000509000000000000" pitchFamily="65" charset="-122"/>
              </a:rPr>
              <a:t>PPT</a:t>
            </a:r>
            <a:r>
              <a:rPr lang="zh-CN" altLang="en-US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Auraka方黑檀" panose="02020700000000000000" pitchFamily="18" charset="-128"/>
                <a:ea typeface="Auraka方黑檀" panose="02020700000000000000" pitchFamily="18" charset="-128"/>
                <a:sym typeface="逐浪细阁体" panose="03000509000000000000" pitchFamily="65" charset="-122"/>
              </a:rPr>
              <a:t>作品，为了您和以及原创作者的利益，请勿复制、传播、销售，否则将承担法律责任！将对作品进行维权，按照传播下载次数进行十倍的索取赔偿！</a:t>
            </a:r>
            <a:endParaRPr lang="en-US" altLang="zh-CN" sz="1400" b="1" dirty="0">
              <a:solidFill>
                <a:schemeClr val="accent1">
                  <a:lumMod val="50000"/>
                  <a:alpha val="0"/>
                </a:schemeClr>
              </a:solidFill>
              <a:latin typeface="Auraka方黑檀" panose="02020700000000000000" pitchFamily="18" charset="-128"/>
              <a:ea typeface="Auraka方黑檀" panose="02020700000000000000" pitchFamily="18" charset="-128"/>
              <a:sym typeface="逐浪细阁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135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266192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46390" y="6302814"/>
            <a:ext cx="358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accent3">
                    <a:lumMod val="75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ADD YOUR TITLE HERE</a:t>
            </a:r>
            <a:endParaRPr lang="zh-CN" altLang="en-US" dirty="0">
              <a:solidFill>
                <a:schemeClr val="accent3">
                  <a:lumMod val="75000"/>
                </a:schemeClr>
              </a:solidFill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40452" y="749140"/>
            <a:ext cx="10511096" cy="5367821"/>
            <a:chOff x="840452" y="749140"/>
            <a:chExt cx="10511096" cy="536782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452" y="751840"/>
              <a:ext cx="10511096" cy="536512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840452" y="749140"/>
              <a:ext cx="10511096" cy="5359720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387600" y="1452880"/>
            <a:ext cx="7416800" cy="395224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12" name="组合 12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GrpSpPr/>
          <p:nvPr/>
        </p:nvGrpSpPr>
        <p:grpSpPr>
          <a:xfrm flipH="1" flipV="1">
            <a:off x="8816780" y="1267027"/>
            <a:ext cx="552396" cy="498797"/>
            <a:chOff x="5934075" y="857250"/>
            <a:chExt cx="801688" cy="723900"/>
          </a:xfrm>
          <a:solidFill>
            <a:schemeClr val="bg1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934075" y="857250"/>
              <a:ext cx="322263" cy="723900"/>
            </a:xfrm>
            <a:custGeom>
              <a:avLst/>
              <a:gdLst>
                <a:gd name="T0" fmla="*/ 1 w 198"/>
                <a:gd name="T1" fmla="*/ 444 h 444"/>
                <a:gd name="T2" fmla="*/ 1 w 198"/>
                <a:gd name="T3" fmla="*/ 232 h 444"/>
                <a:gd name="T4" fmla="*/ 14 w 198"/>
                <a:gd name="T5" fmla="*/ 146 h 444"/>
                <a:gd name="T6" fmla="*/ 55 w 198"/>
                <a:gd name="T7" fmla="*/ 76 h 444"/>
                <a:gd name="T8" fmla="*/ 118 w 198"/>
                <a:gd name="T9" fmla="*/ 25 h 444"/>
                <a:gd name="T10" fmla="*/ 198 w 198"/>
                <a:gd name="T11" fmla="*/ 0 h 444"/>
                <a:gd name="T12" fmla="*/ 198 w 198"/>
                <a:gd name="T13" fmla="*/ 91 h 444"/>
                <a:gd name="T14" fmla="*/ 126 w 198"/>
                <a:gd name="T15" fmla="*/ 144 h 444"/>
                <a:gd name="T16" fmla="*/ 106 w 198"/>
                <a:gd name="T17" fmla="*/ 231 h 444"/>
                <a:gd name="T18" fmla="*/ 198 w 198"/>
                <a:gd name="T19" fmla="*/ 231 h 444"/>
                <a:gd name="T20" fmla="*/ 198 w 198"/>
                <a:gd name="T21" fmla="*/ 444 h 444"/>
                <a:gd name="T22" fmla="*/ 1 w 198"/>
                <a:gd name="T23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444">
                  <a:moveTo>
                    <a:pt x="1" y="444"/>
                  </a:moveTo>
                  <a:cubicBezTo>
                    <a:pt x="1" y="232"/>
                    <a:pt x="1" y="232"/>
                    <a:pt x="1" y="232"/>
                  </a:cubicBezTo>
                  <a:cubicBezTo>
                    <a:pt x="0" y="202"/>
                    <a:pt x="5" y="173"/>
                    <a:pt x="14" y="146"/>
                  </a:cubicBezTo>
                  <a:cubicBezTo>
                    <a:pt x="24" y="120"/>
                    <a:pt x="38" y="96"/>
                    <a:pt x="55" y="76"/>
                  </a:cubicBezTo>
                  <a:cubicBezTo>
                    <a:pt x="73" y="55"/>
                    <a:pt x="94" y="39"/>
                    <a:pt x="118" y="25"/>
                  </a:cubicBezTo>
                  <a:cubicBezTo>
                    <a:pt x="143" y="12"/>
                    <a:pt x="169" y="3"/>
                    <a:pt x="198" y="0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63" y="103"/>
                    <a:pt x="139" y="121"/>
                    <a:pt x="126" y="144"/>
                  </a:cubicBezTo>
                  <a:cubicBezTo>
                    <a:pt x="113" y="168"/>
                    <a:pt x="106" y="197"/>
                    <a:pt x="106" y="231"/>
                  </a:cubicBezTo>
                  <a:cubicBezTo>
                    <a:pt x="198" y="231"/>
                    <a:pt x="198" y="231"/>
                    <a:pt x="198" y="231"/>
                  </a:cubicBezTo>
                  <a:cubicBezTo>
                    <a:pt x="198" y="444"/>
                    <a:pt x="198" y="444"/>
                    <a:pt x="198" y="444"/>
                  </a:cubicBezTo>
                  <a:cubicBezTo>
                    <a:pt x="1" y="444"/>
                    <a:pt x="1" y="444"/>
                    <a:pt x="1" y="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6413500" y="857250"/>
              <a:ext cx="322263" cy="723900"/>
            </a:xfrm>
            <a:custGeom>
              <a:avLst/>
              <a:gdLst>
                <a:gd name="T0" fmla="*/ 1 w 198"/>
                <a:gd name="T1" fmla="*/ 444 h 444"/>
                <a:gd name="T2" fmla="*/ 1 w 198"/>
                <a:gd name="T3" fmla="*/ 232 h 444"/>
                <a:gd name="T4" fmla="*/ 14 w 198"/>
                <a:gd name="T5" fmla="*/ 146 h 444"/>
                <a:gd name="T6" fmla="*/ 55 w 198"/>
                <a:gd name="T7" fmla="*/ 76 h 444"/>
                <a:gd name="T8" fmla="*/ 118 w 198"/>
                <a:gd name="T9" fmla="*/ 25 h 444"/>
                <a:gd name="T10" fmla="*/ 198 w 198"/>
                <a:gd name="T11" fmla="*/ 0 h 444"/>
                <a:gd name="T12" fmla="*/ 198 w 198"/>
                <a:gd name="T13" fmla="*/ 91 h 444"/>
                <a:gd name="T14" fmla="*/ 126 w 198"/>
                <a:gd name="T15" fmla="*/ 144 h 444"/>
                <a:gd name="T16" fmla="*/ 107 w 198"/>
                <a:gd name="T17" fmla="*/ 231 h 444"/>
                <a:gd name="T18" fmla="*/ 198 w 198"/>
                <a:gd name="T19" fmla="*/ 231 h 444"/>
                <a:gd name="T20" fmla="*/ 198 w 198"/>
                <a:gd name="T21" fmla="*/ 444 h 444"/>
                <a:gd name="T22" fmla="*/ 1 w 198"/>
                <a:gd name="T23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444">
                  <a:moveTo>
                    <a:pt x="1" y="444"/>
                  </a:moveTo>
                  <a:cubicBezTo>
                    <a:pt x="1" y="232"/>
                    <a:pt x="1" y="232"/>
                    <a:pt x="1" y="232"/>
                  </a:cubicBezTo>
                  <a:cubicBezTo>
                    <a:pt x="0" y="202"/>
                    <a:pt x="5" y="173"/>
                    <a:pt x="14" y="146"/>
                  </a:cubicBezTo>
                  <a:cubicBezTo>
                    <a:pt x="24" y="120"/>
                    <a:pt x="38" y="96"/>
                    <a:pt x="55" y="76"/>
                  </a:cubicBezTo>
                  <a:cubicBezTo>
                    <a:pt x="73" y="55"/>
                    <a:pt x="94" y="39"/>
                    <a:pt x="118" y="25"/>
                  </a:cubicBezTo>
                  <a:cubicBezTo>
                    <a:pt x="143" y="12"/>
                    <a:pt x="169" y="3"/>
                    <a:pt x="198" y="0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63" y="103"/>
                    <a:pt x="139" y="121"/>
                    <a:pt x="126" y="144"/>
                  </a:cubicBezTo>
                  <a:cubicBezTo>
                    <a:pt x="113" y="168"/>
                    <a:pt x="107" y="197"/>
                    <a:pt x="107" y="231"/>
                  </a:cubicBezTo>
                  <a:cubicBezTo>
                    <a:pt x="198" y="231"/>
                    <a:pt x="198" y="231"/>
                    <a:pt x="198" y="231"/>
                  </a:cubicBezTo>
                  <a:cubicBezTo>
                    <a:pt x="198" y="444"/>
                    <a:pt x="198" y="444"/>
                    <a:pt x="198" y="444"/>
                  </a:cubicBezTo>
                  <a:cubicBezTo>
                    <a:pt x="1" y="444"/>
                    <a:pt x="1" y="444"/>
                    <a:pt x="1" y="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6415088" y="15811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6415088" y="15811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677160" y="2279925"/>
            <a:ext cx="6837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600" dirty="0">
                <a:solidFill>
                  <a:schemeClr val="bg1"/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HELLO JULY</a:t>
            </a:r>
            <a:endParaRPr lang="zh-CN" altLang="en-US" sz="6600" b="1" spc="600" dirty="0">
              <a:solidFill>
                <a:schemeClr val="bg1"/>
              </a:solidFill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36340" y="3442412"/>
            <a:ext cx="471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spc="300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ADD YOUR TITLE HERE,ADD YOUR TITLE HERE.</a:t>
            </a:r>
            <a:endParaRPr lang="zh-CN" altLang="en-US" sz="1600" b="1" spc="300" dirty="0">
              <a:solidFill>
                <a:schemeClr val="accent2">
                  <a:lumMod val="20000"/>
                  <a:lumOff val="80000"/>
                </a:schemeClr>
              </a:solidFill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26280" y="4500710"/>
            <a:ext cx="313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chemeClr val="bg1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  <a:sym typeface="Segoe Script" panose="030B0504020000000003" pitchFamily="66" charset="0"/>
              </a:rPr>
              <a:t>四月你好</a:t>
            </a:r>
          </a:p>
        </p:txBody>
      </p:sp>
      <p:grpSp>
        <p:nvGrpSpPr>
          <p:cNvPr id="20" name="PA_组 15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GrpSpPr/>
          <p:nvPr>
            <p:custDataLst>
              <p:tags r:id="rId2"/>
            </p:custDataLst>
          </p:nvPr>
        </p:nvGrpSpPr>
        <p:grpSpPr>
          <a:xfrm>
            <a:off x="840452" y="345867"/>
            <a:ext cx="539487" cy="91226"/>
            <a:chOff x="989510" y="6337738"/>
            <a:chExt cx="683708" cy="115614"/>
          </a:xfrm>
        </p:grpSpPr>
        <p:sp>
          <p:nvSpPr>
            <p:cNvPr id="21" name="椭圆 20"/>
            <p:cNvSpPr/>
            <p:nvPr/>
          </p:nvSpPr>
          <p:spPr>
            <a:xfrm>
              <a:off x="989510" y="6337738"/>
              <a:ext cx="115614" cy="115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273557" y="6337738"/>
              <a:ext cx="115614" cy="1156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557604" y="6337738"/>
              <a:ext cx="115614" cy="1156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928102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215470" y="727762"/>
            <a:ext cx="9761060" cy="5402475"/>
            <a:chOff x="911860" y="727762"/>
            <a:chExt cx="9761060" cy="5402475"/>
          </a:xfrm>
        </p:grpSpPr>
        <p:sp>
          <p:nvSpPr>
            <p:cNvPr id="3" name="íšļïḋè">
              <a:extLst>
                <a:ext uri="{FF2B5EF4-FFF2-40B4-BE49-F238E27FC236}">
                  <a16:creationId xmlns:a16="http://schemas.microsoft.com/office/drawing/2014/main" id="{63CCE0BB-0CD2-4361-B9B9-EFF5E4D29356}"/>
                </a:ext>
              </a:extLst>
            </p:cNvPr>
            <p:cNvSpPr/>
            <p:nvPr/>
          </p:nvSpPr>
          <p:spPr>
            <a:xfrm>
              <a:off x="6462799" y="1066316"/>
              <a:ext cx="4210121" cy="4811568"/>
            </a:xfrm>
            <a:custGeom>
              <a:avLst/>
              <a:gdLst>
                <a:gd name="connsiteX0" fmla="*/ 2323145 w 9034462"/>
                <a:gd name="connsiteY0" fmla="*/ 9034461 h 10325100"/>
                <a:gd name="connsiteX1" fmla="*/ 2323145 w 9034462"/>
                <a:gd name="connsiteY1" fmla="*/ 9163525 h 10325100"/>
                <a:gd name="connsiteX2" fmla="*/ 2968465 w 9034462"/>
                <a:gd name="connsiteY2" fmla="*/ 9550719 h 10325100"/>
                <a:gd name="connsiteX3" fmla="*/ 2968465 w 9034462"/>
                <a:gd name="connsiteY3" fmla="*/ 9421655 h 10325100"/>
                <a:gd name="connsiteX4" fmla="*/ 6453186 w 9034462"/>
                <a:gd name="connsiteY4" fmla="*/ 6195061 h 10325100"/>
                <a:gd name="connsiteX5" fmla="*/ 5936930 w 9034462"/>
                <a:gd name="connsiteY5" fmla="*/ 6840378 h 10325100"/>
                <a:gd name="connsiteX6" fmla="*/ 6065994 w 9034462"/>
                <a:gd name="connsiteY6" fmla="*/ 6840378 h 10325100"/>
                <a:gd name="connsiteX7" fmla="*/ 6582250 w 9034462"/>
                <a:gd name="connsiteY7" fmla="*/ 6195061 h 10325100"/>
                <a:gd name="connsiteX8" fmla="*/ 387192 w 9034462"/>
                <a:gd name="connsiteY8" fmla="*/ 5807870 h 10325100"/>
                <a:gd name="connsiteX9" fmla="*/ 387192 w 9034462"/>
                <a:gd name="connsiteY9" fmla="*/ 6840378 h 10325100"/>
                <a:gd name="connsiteX10" fmla="*/ 516253 w 9034462"/>
                <a:gd name="connsiteY10" fmla="*/ 6840378 h 10325100"/>
                <a:gd name="connsiteX11" fmla="*/ 516253 w 9034462"/>
                <a:gd name="connsiteY11" fmla="*/ 5807870 h 10325100"/>
                <a:gd name="connsiteX12" fmla="*/ 8001954 w 9034462"/>
                <a:gd name="connsiteY12" fmla="*/ 5291614 h 10325100"/>
                <a:gd name="connsiteX13" fmla="*/ 7872890 w 9034462"/>
                <a:gd name="connsiteY13" fmla="*/ 5678806 h 10325100"/>
                <a:gd name="connsiteX14" fmla="*/ 7872890 w 9034462"/>
                <a:gd name="connsiteY14" fmla="*/ 5936933 h 10325100"/>
                <a:gd name="connsiteX15" fmla="*/ 8001954 w 9034462"/>
                <a:gd name="connsiteY15" fmla="*/ 5936933 h 10325100"/>
                <a:gd name="connsiteX16" fmla="*/ 8131014 w 9034462"/>
                <a:gd name="connsiteY16" fmla="*/ 5420678 h 10325100"/>
                <a:gd name="connsiteX17" fmla="*/ 8131014 w 9034462"/>
                <a:gd name="connsiteY17" fmla="*/ 5291614 h 10325100"/>
                <a:gd name="connsiteX18" fmla="*/ 7098506 w 9034462"/>
                <a:gd name="connsiteY18" fmla="*/ 4775359 h 10325100"/>
                <a:gd name="connsiteX19" fmla="*/ 6582250 w 9034462"/>
                <a:gd name="connsiteY19" fmla="*/ 6065997 h 10325100"/>
                <a:gd name="connsiteX20" fmla="*/ 6969442 w 9034462"/>
                <a:gd name="connsiteY20" fmla="*/ 6065997 h 10325100"/>
                <a:gd name="connsiteX21" fmla="*/ 7356634 w 9034462"/>
                <a:gd name="connsiteY21" fmla="*/ 5162550 h 10325100"/>
                <a:gd name="connsiteX22" fmla="*/ 7227570 w 9034462"/>
                <a:gd name="connsiteY22" fmla="*/ 4775359 h 10325100"/>
                <a:gd name="connsiteX23" fmla="*/ 2065018 w 9034462"/>
                <a:gd name="connsiteY23" fmla="*/ 4000977 h 10325100"/>
                <a:gd name="connsiteX24" fmla="*/ 1677828 w 9034462"/>
                <a:gd name="connsiteY24" fmla="*/ 4775359 h 10325100"/>
                <a:gd name="connsiteX25" fmla="*/ 1806892 w 9034462"/>
                <a:gd name="connsiteY25" fmla="*/ 4775359 h 10325100"/>
                <a:gd name="connsiteX26" fmla="*/ 2194081 w 9034462"/>
                <a:gd name="connsiteY26" fmla="*/ 4000977 h 10325100"/>
                <a:gd name="connsiteX27" fmla="*/ 8647270 w 9034462"/>
                <a:gd name="connsiteY27" fmla="*/ 2581275 h 10325100"/>
                <a:gd name="connsiteX28" fmla="*/ 8905398 w 9034462"/>
                <a:gd name="connsiteY28" fmla="*/ 2581275 h 10325100"/>
                <a:gd name="connsiteX29" fmla="*/ 8905398 w 9034462"/>
                <a:gd name="connsiteY29" fmla="*/ 3226594 h 10325100"/>
                <a:gd name="connsiteX30" fmla="*/ 8647270 w 9034462"/>
                <a:gd name="connsiteY30" fmla="*/ 3226594 h 10325100"/>
                <a:gd name="connsiteX31" fmla="*/ 5420674 w 9034462"/>
                <a:gd name="connsiteY31" fmla="*/ 1935956 h 10325100"/>
                <a:gd name="connsiteX32" fmla="*/ 4904422 w 9034462"/>
                <a:gd name="connsiteY32" fmla="*/ 2194084 h 10325100"/>
                <a:gd name="connsiteX33" fmla="*/ 4775358 w 9034462"/>
                <a:gd name="connsiteY33" fmla="*/ 2065020 h 10325100"/>
                <a:gd name="connsiteX34" fmla="*/ 4775358 w 9034462"/>
                <a:gd name="connsiteY34" fmla="*/ 2194084 h 10325100"/>
                <a:gd name="connsiteX35" fmla="*/ 4904422 w 9034462"/>
                <a:gd name="connsiteY35" fmla="*/ 2323148 h 10325100"/>
                <a:gd name="connsiteX36" fmla="*/ 4000974 w 9034462"/>
                <a:gd name="connsiteY36" fmla="*/ 3097531 h 10325100"/>
                <a:gd name="connsiteX37" fmla="*/ 1935954 w 9034462"/>
                <a:gd name="connsiteY37" fmla="*/ 6711314 h 10325100"/>
                <a:gd name="connsiteX38" fmla="*/ 3097529 w 9034462"/>
                <a:gd name="connsiteY38" fmla="*/ 8518208 h 10325100"/>
                <a:gd name="connsiteX39" fmla="*/ 3226593 w 9034462"/>
                <a:gd name="connsiteY39" fmla="*/ 8518208 h 10325100"/>
                <a:gd name="connsiteX40" fmla="*/ 6453186 w 9034462"/>
                <a:gd name="connsiteY40" fmla="*/ 5549742 h 10325100"/>
                <a:gd name="connsiteX41" fmla="*/ 7098506 w 9034462"/>
                <a:gd name="connsiteY41" fmla="*/ 3484724 h 10325100"/>
                <a:gd name="connsiteX42" fmla="*/ 7098506 w 9034462"/>
                <a:gd name="connsiteY42" fmla="*/ 2452211 h 10325100"/>
                <a:gd name="connsiteX43" fmla="*/ 5807866 w 9034462"/>
                <a:gd name="connsiteY43" fmla="*/ 1935956 h 10325100"/>
                <a:gd name="connsiteX44" fmla="*/ 5678802 w 9034462"/>
                <a:gd name="connsiteY44" fmla="*/ 1935956 h 10325100"/>
                <a:gd name="connsiteX45" fmla="*/ 5549738 w 9034462"/>
                <a:gd name="connsiteY45" fmla="*/ 2065020 h 10325100"/>
                <a:gd name="connsiteX46" fmla="*/ 5420674 w 9034462"/>
                <a:gd name="connsiteY46" fmla="*/ 2065020 h 10325100"/>
                <a:gd name="connsiteX47" fmla="*/ 5549738 w 9034462"/>
                <a:gd name="connsiteY47" fmla="*/ 0 h 10325100"/>
                <a:gd name="connsiteX48" fmla="*/ 8389142 w 9034462"/>
                <a:gd name="connsiteY48" fmla="*/ 903445 h 10325100"/>
                <a:gd name="connsiteX49" fmla="*/ 8260078 w 9034462"/>
                <a:gd name="connsiteY49" fmla="*/ 1032509 h 10325100"/>
                <a:gd name="connsiteX50" fmla="*/ 8260078 w 9034462"/>
                <a:gd name="connsiteY50" fmla="*/ 1161573 h 10325100"/>
                <a:gd name="connsiteX51" fmla="*/ 8776334 w 9034462"/>
                <a:gd name="connsiteY51" fmla="*/ 1935956 h 10325100"/>
                <a:gd name="connsiteX52" fmla="*/ 8518206 w 9034462"/>
                <a:gd name="connsiteY52" fmla="*/ 1935956 h 10325100"/>
                <a:gd name="connsiteX53" fmla="*/ 8389142 w 9034462"/>
                <a:gd name="connsiteY53" fmla="*/ 1806894 h 10325100"/>
                <a:gd name="connsiteX54" fmla="*/ 8260078 w 9034462"/>
                <a:gd name="connsiteY54" fmla="*/ 1806894 h 10325100"/>
                <a:gd name="connsiteX55" fmla="*/ 8647270 w 9034462"/>
                <a:gd name="connsiteY55" fmla="*/ 4646295 h 10325100"/>
                <a:gd name="connsiteX56" fmla="*/ 8776334 w 9034462"/>
                <a:gd name="connsiteY56" fmla="*/ 4646295 h 10325100"/>
                <a:gd name="connsiteX57" fmla="*/ 9034462 w 9034462"/>
                <a:gd name="connsiteY57" fmla="*/ 4000977 h 10325100"/>
                <a:gd name="connsiteX58" fmla="*/ 9034462 w 9034462"/>
                <a:gd name="connsiteY58" fmla="*/ 4517231 h 10325100"/>
                <a:gd name="connsiteX59" fmla="*/ 7743826 w 9034462"/>
                <a:gd name="connsiteY59" fmla="*/ 7872889 h 10325100"/>
                <a:gd name="connsiteX60" fmla="*/ 7872890 w 9034462"/>
                <a:gd name="connsiteY60" fmla="*/ 7872889 h 10325100"/>
                <a:gd name="connsiteX61" fmla="*/ 5162550 w 9034462"/>
                <a:gd name="connsiteY61" fmla="*/ 10196036 h 10325100"/>
                <a:gd name="connsiteX62" fmla="*/ 4517230 w 9034462"/>
                <a:gd name="connsiteY62" fmla="*/ 10325100 h 10325100"/>
                <a:gd name="connsiteX63" fmla="*/ 4388166 w 9034462"/>
                <a:gd name="connsiteY63" fmla="*/ 10325100 h 10325100"/>
                <a:gd name="connsiteX64" fmla="*/ 516253 w 9034462"/>
                <a:gd name="connsiteY64" fmla="*/ 7872889 h 10325100"/>
                <a:gd name="connsiteX65" fmla="*/ 0 w 9034462"/>
                <a:gd name="connsiteY65" fmla="*/ 7098506 h 10325100"/>
                <a:gd name="connsiteX66" fmla="*/ 129064 w 9034462"/>
                <a:gd name="connsiteY66" fmla="*/ 6969442 h 10325100"/>
                <a:gd name="connsiteX67" fmla="*/ 0 w 9034462"/>
                <a:gd name="connsiteY67" fmla="*/ 6065997 h 10325100"/>
                <a:gd name="connsiteX68" fmla="*/ 0 w 9034462"/>
                <a:gd name="connsiteY68" fmla="*/ 5807870 h 10325100"/>
                <a:gd name="connsiteX69" fmla="*/ 2065018 w 9034462"/>
                <a:gd name="connsiteY69" fmla="*/ 2065020 h 10325100"/>
                <a:gd name="connsiteX70" fmla="*/ 2065018 w 9034462"/>
                <a:gd name="connsiteY70" fmla="*/ 2194084 h 10325100"/>
                <a:gd name="connsiteX71" fmla="*/ 516253 w 9034462"/>
                <a:gd name="connsiteY71" fmla="*/ 5033486 h 10325100"/>
                <a:gd name="connsiteX72" fmla="*/ 516253 w 9034462"/>
                <a:gd name="connsiteY72" fmla="*/ 5162550 h 10325100"/>
                <a:gd name="connsiteX73" fmla="*/ 645317 w 9034462"/>
                <a:gd name="connsiteY73" fmla="*/ 5162550 h 10325100"/>
                <a:gd name="connsiteX74" fmla="*/ 4130038 w 9034462"/>
                <a:gd name="connsiteY74" fmla="*/ 387192 h 10325100"/>
                <a:gd name="connsiteX75" fmla="*/ 3226593 w 9034462"/>
                <a:gd name="connsiteY75" fmla="*/ 903445 h 10325100"/>
                <a:gd name="connsiteX76" fmla="*/ 3097529 w 9034462"/>
                <a:gd name="connsiteY76" fmla="*/ 903445 h 10325100"/>
                <a:gd name="connsiteX77" fmla="*/ 5549738 w 9034462"/>
                <a:gd name="connsiteY77" fmla="*/ 0 h 1032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9034462" h="10325100">
                  <a:moveTo>
                    <a:pt x="2323145" y="9034461"/>
                  </a:moveTo>
                  <a:lnTo>
                    <a:pt x="2323145" y="9163525"/>
                  </a:lnTo>
                  <a:lnTo>
                    <a:pt x="2968465" y="9550719"/>
                  </a:lnTo>
                  <a:lnTo>
                    <a:pt x="2968465" y="9421655"/>
                  </a:lnTo>
                  <a:close/>
                  <a:moveTo>
                    <a:pt x="6453186" y="6195061"/>
                  </a:moveTo>
                  <a:lnTo>
                    <a:pt x="5936930" y="6840378"/>
                  </a:lnTo>
                  <a:lnTo>
                    <a:pt x="6065994" y="6840378"/>
                  </a:lnTo>
                  <a:lnTo>
                    <a:pt x="6582250" y="6195061"/>
                  </a:lnTo>
                  <a:close/>
                  <a:moveTo>
                    <a:pt x="387192" y="5807870"/>
                  </a:moveTo>
                  <a:lnTo>
                    <a:pt x="387192" y="6840378"/>
                  </a:lnTo>
                  <a:lnTo>
                    <a:pt x="516253" y="6840378"/>
                  </a:lnTo>
                  <a:lnTo>
                    <a:pt x="516253" y="5807870"/>
                  </a:lnTo>
                  <a:close/>
                  <a:moveTo>
                    <a:pt x="8001954" y="5291614"/>
                  </a:moveTo>
                  <a:lnTo>
                    <a:pt x="7872890" y="5678806"/>
                  </a:lnTo>
                  <a:lnTo>
                    <a:pt x="7872890" y="5936933"/>
                  </a:lnTo>
                  <a:lnTo>
                    <a:pt x="8001954" y="5936933"/>
                  </a:lnTo>
                  <a:lnTo>
                    <a:pt x="8131014" y="5420678"/>
                  </a:lnTo>
                  <a:lnTo>
                    <a:pt x="8131014" y="5291614"/>
                  </a:lnTo>
                  <a:close/>
                  <a:moveTo>
                    <a:pt x="7098506" y="4775359"/>
                  </a:moveTo>
                  <a:lnTo>
                    <a:pt x="6582250" y="6065997"/>
                  </a:lnTo>
                  <a:lnTo>
                    <a:pt x="6969442" y="6065997"/>
                  </a:lnTo>
                  <a:lnTo>
                    <a:pt x="7356634" y="5162550"/>
                  </a:lnTo>
                  <a:lnTo>
                    <a:pt x="7227570" y="4775359"/>
                  </a:lnTo>
                  <a:close/>
                  <a:moveTo>
                    <a:pt x="2065018" y="4000977"/>
                  </a:moveTo>
                  <a:lnTo>
                    <a:pt x="1677828" y="4775359"/>
                  </a:lnTo>
                  <a:lnTo>
                    <a:pt x="1806892" y="4775359"/>
                  </a:lnTo>
                  <a:lnTo>
                    <a:pt x="2194081" y="4000977"/>
                  </a:lnTo>
                  <a:close/>
                  <a:moveTo>
                    <a:pt x="8647270" y="2581275"/>
                  </a:moveTo>
                  <a:lnTo>
                    <a:pt x="8905398" y="2581275"/>
                  </a:lnTo>
                  <a:lnTo>
                    <a:pt x="8905398" y="3226594"/>
                  </a:lnTo>
                  <a:lnTo>
                    <a:pt x="8647270" y="3226594"/>
                  </a:lnTo>
                  <a:close/>
                  <a:moveTo>
                    <a:pt x="5420674" y="1935956"/>
                  </a:moveTo>
                  <a:lnTo>
                    <a:pt x="4904422" y="2194084"/>
                  </a:lnTo>
                  <a:lnTo>
                    <a:pt x="4775358" y="2065020"/>
                  </a:lnTo>
                  <a:lnTo>
                    <a:pt x="4775358" y="2194084"/>
                  </a:lnTo>
                  <a:lnTo>
                    <a:pt x="4904422" y="2323148"/>
                  </a:lnTo>
                  <a:lnTo>
                    <a:pt x="4000974" y="3097531"/>
                  </a:lnTo>
                  <a:cubicBezTo>
                    <a:pt x="3287329" y="3097531"/>
                    <a:pt x="2598989" y="4302127"/>
                    <a:pt x="1935954" y="6711314"/>
                  </a:cubicBezTo>
                  <a:cubicBezTo>
                    <a:pt x="1935954" y="7399654"/>
                    <a:pt x="2323145" y="8001952"/>
                    <a:pt x="3097529" y="8518208"/>
                  </a:cubicBezTo>
                  <a:lnTo>
                    <a:pt x="3226593" y="8518208"/>
                  </a:lnTo>
                  <a:cubicBezTo>
                    <a:pt x="4167998" y="8518208"/>
                    <a:pt x="5243530" y="7528718"/>
                    <a:pt x="6453186" y="5549742"/>
                  </a:cubicBezTo>
                  <a:cubicBezTo>
                    <a:pt x="6883398" y="4608336"/>
                    <a:pt x="7098506" y="3919995"/>
                    <a:pt x="7098506" y="3484724"/>
                  </a:cubicBezTo>
                  <a:lnTo>
                    <a:pt x="7098506" y="2452211"/>
                  </a:lnTo>
                  <a:cubicBezTo>
                    <a:pt x="7098506" y="2214329"/>
                    <a:pt x="6668290" y="2042244"/>
                    <a:pt x="5807866" y="1935956"/>
                  </a:cubicBezTo>
                  <a:lnTo>
                    <a:pt x="5678802" y="1935956"/>
                  </a:lnTo>
                  <a:lnTo>
                    <a:pt x="5549738" y="2065020"/>
                  </a:lnTo>
                  <a:lnTo>
                    <a:pt x="5420674" y="2065020"/>
                  </a:lnTo>
                  <a:close/>
                  <a:moveTo>
                    <a:pt x="5549738" y="0"/>
                  </a:moveTo>
                  <a:cubicBezTo>
                    <a:pt x="6562002" y="0"/>
                    <a:pt x="7508474" y="301149"/>
                    <a:pt x="8389142" y="903445"/>
                  </a:cubicBezTo>
                  <a:lnTo>
                    <a:pt x="8260078" y="1032509"/>
                  </a:lnTo>
                  <a:lnTo>
                    <a:pt x="8260078" y="1161573"/>
                  </a:lnTo>
                  <a:lnTo>
                    <a:pt x="8776334" y="1935956"/>
                  </a:lnTo>
                  <a:lnTo>
                    <a:pt x="8518206" y="1935956"/>
                  </a:lnTo>
                  <a:lnTo>
                    <a:pt x="8389142" y="1806894"/>
                  </a:lnTo>
                  <a:lnTo>
                    <a:pt x="8260078" y="1806894"/>
                  </a:lnTo>
                  <a:lnTo>
                    <a:pt x="8647270" y="4646295"/>
                  </a:lnTo>
                  <a:lnTo>
                    <a:pt x="8776334" y="4646295"/>
                  </a:lnTo>
                  <a:cubicBezTo>
                    <a:pt x="8776334" y="4216082"/>
                    <a:pt x="8862378" y="4000977"/>
                    <a:pt x="9034462" y="4000977"/>
                  </a:cubicBezTo>
                  <a:lnTo>
                    <a:pt x="9034462" y="4517231"/>
                  </a:lnTo>
                  <a:cubicBezTo>
                    <a:pt x="9034462" y="5003118"/>
                    <a:pt x="8604250" y="6121671"/>
                    <a:pt x="7743826" y="7872889"/>
                  </a:cubicBezTo>
                  <a:lnTo>
                    <a:pt x="7872890" y="7872889"/>
                  </a:lnTo>
                  <a:cubicBezTo>
                    <a:pt x="7265530" y="8708007"/>
                    <a:pt x="6362082" y="9482390"/>
                    <a:pt x="5162550" y="10196036"/>
                  </a:cubicBezTo>
                  <a:lnTo>
                    <a:pt x="4517230" y="10325100"/>
                  </a:lnTo>
                  <a:lnTo>
                    <a:pt x="4388166" y="10325100"/>
                  </a:lnTo>
                  <a:cubicBezTo>
                    <a:pt x="2343391" y="10325100"/>
                    <a:pt x="1052754" y="9507696"/>
                    <a:pt x="516253" y="7872889"/>
                  </a:cubicBezTo>
                  <a:lnTo>
                    <a:pt x="0" y="7098506"/>
                  </a:lnTo>
                  <a:lnTo>
                    <a:pt x="129064" y="6969442"/>
                  </a:lnTo>
                  <a:lnTo>
                    <a:pt x="0" y="6065997"/>
                  </a:lnTo>
                  <a:lnTo>
                    <a:pt x="0" y="5807870"/>
                  </a:lnTo>
                  <a:cubicBezTo>
                    <a:pt x="0" y="5094223"/>
                    <a:pt x="688341" y="3846608"/>
                    <a:pt x="2065018" y="2065020"/>
                  </a:cubicBezTo>
                  <a:lnTo>
                    <a:pt x="2065018" y="2194084"/>
                  </a:lnTo>
                  <a:cubicBezTo>
                    <a:pt x="1432353" y="3044386"/>
                    <a:pt x="916098" y="3990855"/>
                    <a:pt x="516253" y="5033486"/>
                  </a:cubicBezTo>
                  <a:lnTo>
                    <a:pt x="516253" y="5162550"/>
                  </a:lnTo>
                  <a:lnTo>
                    <a:pt x="645317" y="5162550"/>
                  </a:lnTo>
                  <a:cubicBezTo>
                    <a:pt x="959119" y="3902282"/>
                    <a:pt x="2120694" y="2310495"/>
                    <a:pt x="4130038" y="387192"/>
                  </a:cubicBezTo>
                  <a:lnTo>
                    <a:pt x="3226593" y="903445"/>
                  </a:lnTo>
                  <a:lnTo>
                    <a:pt x="3097529" y="903445"/>
                  </a:lnTo>
                  <a:cubicBezTo>
                    <a:pt x="3097529" y="508663"/>
                    <a:pt x="3914934" y="207514"/>
                    <a:pt x="5549738" y="0"/>
                  </a:cubicBez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 cmpd="sng" algn="ctr">
              <a:noFill/>
              <a:prstDash val="solid"/>
              <a:miter lim="800000"/>
            </a:ln>
            <a:effectLst>
              <a:outerShdw dist="38100" dir="8100000" sx="101000" sy="101000" algn="tr" rotWithShape="0">
                <a:schemeClr val="tx1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11860" y="727762"/>
              <a:ext cx="4759960" cy="5402475"/>
              <a:chOff x="960582" y="811668"/>
              <a:chExt cx="4759960" cy="5402475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960582" y="1380762"/>
                <a:ext cx="41563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6000" spc="600" dirty="0">
                    <a:solidFill>
                      <a:schemeClr val="accent2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四月你好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960582" y="811668"/>
                <a:ext cx="30018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accent2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ADD YOUR TITLE </a:t>
                </a:r>
                <a:endParaRPr lang="zh-CN" altLang="en-US" sz="16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960582" y="2626966"/>
                <a:ext cx="4368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 spc="600" dirty="0">
                    <a:solidFill>
                      <a:schemeClr val="accent1">
                        <a:lumMod val="75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SUMMER</a:t>
                </a:r>
                <a:endParaRPr lang="zh-CN" altLang="en-US" sz="4800" spc="600" dirty="0">
                  <a:solidFill>
                    <a:schemeClr val="accent1">
                      <a:lumMod val="75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960582" y="3635724"/>
                <a:ext cx="47599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spc="600" dirty="0">
                    <a:solidFill>
                      <a:schemeClr val="accent3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点击输入您的文字内容，点击输入您的文字内容，点击输入您的文字内容，点击输入您的文字内容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960582" y="5013814"/>
                <a:ext cx="47599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spc="600" dirty="0">
                    <a:solidFill>
                      <a:schemeClr val="accent3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点击输入您的文字内容，点击输入您的文字内容，点击输入您的文字内容，点击输入您的文字内容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507346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764020" y="727762"/>
            <a:ext cx="4759960" cy="5402475"/>
            <a:chOff x="960582" y="811668"/>
            <a:chExt cx="4759960" cy="5402475"/>
          </a:xfrm>
        </p:grpSpPr>
        <p:sp>
          <p:nvSpPr>
            <p:cNvPr id="26" name="文本框 25"/>
            <p:cNvSpPr txBox="1"/>
            <p:nvPr/>
          </p:nvSpPr>
          <p:spPr>
            <a:xfrm>
              <a:off x="960582" y="1380762"/>
              <a:ext cx="41563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spc="6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四月你好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60582" y="811668"/>
              <a:ext cx="3001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ADD YOUR TITLE </a:t>
              </a:r>
              <a:endParaRPr lang="zh-CN" altLang="en-US" sz="1600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0582" y="2626966"/>
              <a:ext cx="436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spc="600" dirty="0">
                  <a:solidFill>
                    <a:schemeClr val="accent1">
                      <a:lumMod val="75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SUMMER</a:t>
              </a:r>
              <a:endParaRPr lang="zh-CN" altLang="en-US" sz="4800" spc="600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60582" y="3635724"/>
              <a:ext cx="4759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点击输入您的文字内容，点击输入您的文字内容，点击输入您的文字内容，点击输入您的文字内容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60582" y="5013814"/>
              <a:ext cx="4759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点击输入您的文字内容，点击输入您的文字内容，点击输入您的文字内容，点击输入您的文字内容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22709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42080" y="0"/>
            <a:ext cx="824992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100320" y="1570690"/>
            <a:ext cx="7091680" cy="4608216"/>
            <a:chOff x="5100320" y="1570690"/>
            <a:chExt cx="7091680" cy="46082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0" y="2249784"/>
              <a:ext cx="6096000" cy="392912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5100320" y="1570690"/>
              <a:ext cx="48869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spc="6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SUMMER</a:t>
              </a:r>
            </a:p>
            <a:p>
              <a:r>
                <a:rPr lang="en-US" altLang="zh-CN" sz="4800" spc="6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IS </a:t>
              </a:r>
              <a:r>
                <a:rPr lang="en-US" altLang="zh-CN" sz="4800" spc="600" dirty="0">
                  <a:solidFill>
                    <a:schemeClr val="bg1"/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HERE</a:t>
              </a:r>
              <a:endParaRPr lang="zh-CN" altLang="en-US" sz="4800" spc="600" dirty="0">
                <a:solidFill>
                  <a:schemeClr val="bg1"/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100320" y="3281680"/>
              <a:ext cx="1981200" cy="537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YOUR</a:t>
              </a:r>
              <a:r>
                <a:rPr lang="en-US" altLang="zh-CN" dirty="0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 TITLE</a:t>
              </a:r>
              <a:endParaRPr lang="zh-CN" altLang="en-US" dirty="0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100320" y="673594"/>
            <a:ext cx="181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TITLE HERE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55280" y="673594"/>
            <a:ext cx="181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TITLE HERE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59080" y="802185"/>
            <a:ext cx="4368800" cy="5079362"/>
            <a:chOff x="259080" y="802185"/>
            <a:chExt cx="4368800" cy="5079362"/>
          </a:xfrm>
        </p:grpSpPr>
        <p:grpSp>
          <p:nvGrpSpPr>
            <p:cNvPr id="8" name="PA_组 15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  <p:cNvGrpSpPr/>
            <p:nvPr>
              <p:custDataLst>
                <p:tags r:id="rId1"/>
              </p:custDataLst>
            </p:nvPr>
          </p:nvGrpSpPr>
          <p:grpSpPr>
            <a:xfrm>
              <a:off x="259080" y="802185"/>
              <a:ext cx="663228" cy="112150"/>
              <a:chOff x="989510" y="6337738"/>
              <a:chExt cx="683708" cy="115614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989510" y="6337738"/>
                <a:ext cx="115614" cy="11561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273557" y="6337738"/>
                <a:ext cx="115614" cy="1156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557604" y="6337738"/>
                <a:ext cx="115614" cy="1156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259080" y="2254443"/>
              <a:ext cx="436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spc="600" dirty="0">
                  <a:solidFill>
                    <a:schemeClr val="accent1">
                      <a:lumMod val="75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四月你好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59080" y="3819444"/>
              <a:ext cx="345948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点击输入您的文字内容，点击输入您的文字内容，点击输入您的文字内容，点击输入您的文字内容</a:t>
              </a:r>
              <a:r>
                <a:rPr lang="en-US" altLang="zh-CN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.</a:t>
              </a:r>
              <a:endParaRPr lang="zh-CN" altLang="en-US" sz="1600" spc="600" dirty="0">
                <a:solidFill>
                  <a:schemeClr val="accent3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59080" y="1718164"/>
              <a:ext cx="3001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ADD YOUR TITLE </a:t>
              </a:r>
              <a:endParaRPr lang="zh-CN" altLang="en-US" sz="1600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259080" y="3442102"/>
              <a:ext cx="14782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192567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19680" y="802640"/>
            <a:ext cx="7152640" cy="5273040"/>
            <a:chOff x="2519680" y="802640"/>
            <a:chExt cx="7152640" cy="5273040"/>
          </a:xfrm>
        </p:grpSpPr>
        <p:grpSp>
          <p:nvGrpSpPr>
            <p:cNvPr id="9" name="组合 8"/>
            <p:cNvGrpSpPr/>
            <p:nvPr/>
          </p:nvGrpSpPr>
          <p:grpSpPr>
            <a:xfrm>
              <a:off x="2519680" y="802640"/>
              <a:ext cx="7152640" cy="5273040"/>
              <a:chOff x="2519680" y="802640"/>
              <a:chExt cx="7152640" cy="527304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519680" y="802640"/>
                <a:ext cx="7152640" cy="5273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2865120" y="1057304"/>
                <a:ext cx="6461760" cy="476371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60340" y="1410032"/>
              <a:ext cx="1671320" cy="1671320"/>
            </a:xfrm>
            <a:prstGeom prst="flowChartConnector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4338320" y="3439160"/>
              <a:ext cx="3515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第三章节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716020" y="4262879"/>
              <a:ext cx="4759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点击输入您的文字内容，点击输入您的文字内容，点击输入您的文字内容，点击输入您的文字内容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1840" y="1696166"/>
            <a:ext cx="2550160" cy="305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4537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26408" y="2063555"/>
            <a:ext cx="10840356" cy="3961977"/>
            <a:chOff x="926408" y="1819715"/>
            <a:chExt cx="10840356" cy="3961977"/>
          </a:xfrm>
        </p:grpSpPr>
        <p:grpSp>
          <p:nvGrpSpPr>
            <p:cNvPr id="3" name="组合 2"/>
            <p:cNvGrpSpPr/>
            <p:nvPr/>
          </p:nvGrpSpPr>
          <p:grpSpPr>
            <a:xfrm>
              <a:off x="926408" y="1820978"/>
              <a:ext cx="3935614" cy="3960714"/>
              <a:chOff x="4369714" y="1686560"/>
              <a:chExt cx="3472891" cy="349504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4369714" y="1686560"/>
                <a:ext cx="3472891" cy="3495040"/>
                <a:chOff x="1849120" y="1498600"/>
                <a:chExt cx="3982720" cy="4008120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1849120" y="1498600"/>
                  <a:ext cx="1930400" cy="1930400"/>
                </a:xfrm>
                <a:prstGeom prst="rect">
                  <a:avLst/>
                </a:prstGeom>
                <a:blipFill dpi="0" rotWithShape="1"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tile tx="0" ty="0" sx="100000" sy="100000" flip="none" algn="t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3901440" y="3576320"/>
                  <a:ext cx="1930400" cy="1930400"/>
                </a:xfrm>
                <a:prstGeom prst="rect">
                  <a:avLst/>
                </a:prstGeom>
                <a:blipFill dpi="0" rotWithShape="1"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tile tx="0" ty="0" sx="100000" sy="100000" flip="none" algn="t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1849120" y="3576320"/>
                  <a:ext cx="1930400" cy="1930400"/>
                </a:xfrm>
                <a:prstGeom prst="rect">
                  <a:avLst/>
                </a:prstGeom>
                <a:blipFill dpi="0" rotWithShape="1"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tile tx="0" ty="0" sx="100000" sy="100000" flip="none" algn="b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3901440" y="1498600"/>
                  <a:ext cx="1930400" cy="1930400"/>
                </a:xfrm>
                <a:prstGeom prst="rect">
                  <a:avLst/>
                </a:prstGeom>
                <a:blipFill dpi="0" rotWithShape="1"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tile tx="0" ty="0" sx="100000" sy="100000" flip="none" algn="b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endParaRPr>
                </a:p>
              </p:txBody>
            </p:sp>
          </p:grpSp>
          <p:sp>
            <p:nvSpPr>
              <p:cNvPr id="17" name="矩形 16"/>
              <p:cNvSpPr/>
              <p:nvPr/>
            </p:nvSpPr>
            <p:spPr>
              <a:xfrm>
                <a:off x="5264689" y="2595880"/>
                <a:ext cx="1676400" cy="167640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spc="300" dirty="0"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rPr>
                  <a:t>TITLE</a:t>
                </a:r>
                <a:endParaRPr lang="zh-CN" altLang="en-US" sz="3600" spc="300" dirty="0"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endParaRPr>
              </a:p>
            </p:txBody>
          </p:sp>
        </p:grpSp>
        <p:sp>
          <p:nvSpPr>
            <p:cNvPr id="4" name="îṥļîḑé-Freeform: Shape 15"/>
            <p:cNvSpPr>
              <a:spLocks/>
            </p:cNvSpPr>
            <p:nvPr/>
          </p:nvSpPr>
          <p:spPr bwMode="auto">
            <a:xfrm>
              <a:off x="5470877" y="1820978"/>
              <a:ext cx="427524" cy="426261"/>
            </a:xfrm>
            <a:custGeom>
              <a:avLst/>
              <a:gdLst>
                <a:gd name="T0" fmla="*/ 122 w 186"/>
                <a:gd name="T1" fmla="*/ 160 h 185"/>
                <a:gd name="T2" fmla="*/ 122 w 186"/>
                <a:gd name="T3" fmla="*/ 152 h 185"/>
                <a:gd name="T4" fmla="*/ 59 w 186"/>
                <a:gd name="T5" fmla="*/ 156 h 185"/>
                <a:gd name="T6" fmla="*/ 63 w 186"/>
                <a:gd name="T7" fmla="*/ 143 h 185"/>
                <a:gd name="T8" fmla="*/ 110 w 186"/>
                <a:gd name="T9" fmla="*/ 139 h 185"/>
                <a:gd name="T10" fmla="*/ 63 w 186"/>
                <a:gd name="T11" fmla="*/ 135 h 185"/>
                <a:gd name="T12" fmla="*/ 63 w 186"/>
                <a:gd name="T13" fmla="*/ 143 h 185"/>
                <a:gd name="T14" fmla="*/ 152 w 186"/>
                <a:gd name="T15" fmla="*/ 50 h 185"/>
                <a:gd name="T16" fmla="*/ 143 w 186"/>
                <a:gd name="T17" fmla="*/ 0 h 185"/>
                <a:gd name="T18" fmla="*/ 34 w 186"/>
                <a:gd name="T19" fmla="*/ 8 h 185"/>
                <a:gd name="T20" fmla="*/ 25 w 186"/>
                <a:gd name="T21" fmla="*/ 50 h 185"/>
                <a:gd name="T22" fmla="*/ 0 w 186"/>
                <a:gd name="T23" fmla="*/ 143 h 185"/>
                <a:gd name="T24" fmla="*/ 34 w 186"/>
                <a:gd name="T25" fmla="*/ 169 h 185"/>
                <a:gd name="T26" fmla="*/ 42 w 186"/>
                <a:gd name="T27" fmla="*/ 185 h 185"/>
                <a:gd name="T28" fmla="*/ 152 w 186"/>
                <a:gd name="T29" fmla="*/ 177 h 185"/>
                <a:gd name="T30" fmla="*/ 160 w 186"/>
                <a:gd name="T31" fmla="*/ 169 h 185"/>
                <a:gd name="T32" fmla="*/ 186 w 186"/>
                <a:gd name="T33" fmla="*/ 76 h 185"/>
                <a:gd name="T34" fmla="*/ 42 w 186"/>
                <a:gd name="T35" fmla="*/ 8 h 185"/>
                <a:gd name="T36" fmla="*/ 143 w 186"/>
                <a:gd name="T37" fmla="*/ 50 h 185"/>
                <a:gd name="T38" fmla="*/ 42 w 186"/>
                <a:gd name="T39" fmla="*/ 8 h 185"/>
                <a:gd name="T40" fmla="*/ 42 w 186"/>
                <a:gd name="T41" fmla="*/ 177 h 185"/>
                <a:gd name="T42" fmla="*/ 143 w 186"/>
                <a:gd name="T43" fmla="*/ 126 h 185"/>
                <a:gd name="T44" fmla="*/ 177 w 186"/>
                <a:gd name="T45" fmla="*/ 143 h 185"/>
                <a:gd name="T46" fmla="*/ 152 w 186"/>
                <a:gd name="T47" fmla="*/ 160 h 185"/>
                <a:gd name="T48" fmla="*/ 143 w 186"/>
                <a:gd name="T49" fmla="*/ 118 h 185"/>
                <a:gd name="T50" fmla="*/ 34 w 186"/>
                <a:gd name="T51" fmla="*/ 126 h 185"/>
                <a:gd name="T52" fmla="*/ 25 w 186"/>
                <a:gd name="T53" fmla="*/ 160 h 185"/>
                <a:gd name="T54" fmla="*/ 8 w 186"/>
                <a:gd name="T55" fmla="*/ 76 h 185"/>
                <a:gd name="T56" fmla="*/ 160 w 186"/>
                <a:gd name="T57" fmla="*/ 59 h 185"/>
                <a:gd name="T58" fmla="*/ 177 w 186"/>
                <a:gd name="T59" fmla="*/ 143 h 185"/>
                <a:gd name="T60" fmla="*/ 143 w 186"/>
                <a:gd name="T61" fmla="*/ 84 h 185"/>
                <a:gd name="T62" fmla="*/ 160 w 186"/>
                <a:gd name="T63" fmla="*/ 84 h 185"/>
                <a:gd name="T64" fmla="*/ 127 w 186"/>
                <a:gd name="T65" fmla="*/ 76 h 185"/>
                <a:gd name="T66" fmla="*/ 127 w 186"/>
                <a:gd name="T67" fmla="*/ 93 h 185"/>
                <a:gd name="T68" fmla="*/ 127 w 186"/>
                <a:gd name="T69" fmla="*/ 7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" h="185">
                  <a:moveTo>
                    <a:pt x="63" y="160"/>
                  </a:moveTo>
                  <a:cubicBezTo>
                    <a:pt x="122" y="160"/>
                    <a:pt x="122" y="160"/>
                    <a:pt x="122" y="160"/>
                  </a:cubicBezTo>
                  <a:cubicBezTo>
                    <a:pt x="125" y="160"/>
                    <a:pt x="127" y="158"/>
                    <a:pt x="127" y="156"/>
                  </a:cubicBezTo>
                  <a:cubicBezTo>
                    <a:pt x="127" y="154"/>
                    <a:pt x="125" y="152"/>
                    <a:pt x="122" y="152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1" y="152"/>
                    <a:pt x="59" y="154"/>
                    <a:pt x="59" y="156"/>
                  </a:cubicBezTo>
                  <a:cubicBezTo>
                    <a:pt x="59" y="158"/>
                    <a:pt x="61" y="160"/>
                    <a:pt x="63" y="160"/>
                  </a:cubicBezTo>
                  <a:close/>
                  <a:moveTo>
                    <a:pt x="63" y="143"/>
                  </a:moveTo>
                  <a:cubicBezTo>
                    <a:pt x="106" y="143"/>
                    <a:pt x="106" y="143"/>
                    <a:pt x="106" y="143"/>
                  </a:cubicBezTo>
                  <a:cubicBezTo>
                    <a:pt x="108" y="143"/>
                    <a:pt x="110" y="141"/>
                    <a:pt x="110" y="139"/>
                  </a:cubicBezTo>
                  <a:cubicBezTo>
                    <a:pt x="110" y="137"/>
                    <a:pt x="108" y="135"/>
                    <a:pt x="106" y="135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61" y="135"/>
                    <a:pt x="59" y="137"/>
                    <a:pt x="59" y="139"/>
                  </a:cubicBezTo>
                  <a:cubicBezTo>
                    <a:pt x="59" y="141"/>
                    <a:pt x="61" y="143"/>
                    <a:pt x="63" y="143"/>
                  </a:cubicBezTo>
                  <a:close/>
                  <a:moveTo>
                    <a:pt x="160" y="50"/>
                  </a:moveTo>
                  <a:cubicBezTo>
                    <a:pt x="152" y="50"/>
                    <a:pt x="152" y="50"/>
                    <a:pt x="152" y="50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4"/>
                    <a:pt x="148" y="0"/>
                    <a:pt x="1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8" y="0"/>
                    <a:pt x="34" y="4"/>
                    <a:pt x="34" y="8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1" y="50"/>
                    <a:pt x="0" y="62"/>
                    <a:pt x="0" y="7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57"/>
                    <a:pt x="11" y="169"/>
                    <a:pt x="25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4" y="182"/>
                    <a:pt x="38" y="185"/>
                    <a:pt x="42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8" y="185"/>
                    <a:pt x="152" y="182"/>
                    <a:pt x="152" y="177"/>
                  </a:cubicBezTo>
                  <a:cubicBezTo>
                    <a:pt x="152" y="169"/>
                    <a:pt x="152" y="169"/>
                    <a:pt x="152" y="169"/>
                  </a:cubicBezTo>
                  <a:cubicBezTo>
                    <a:pt x="160" y="169"/>
                    <a:pt x="160" y="169"/>
                    <a:pt x="160" y="169"/>
                  </a:cubicBezTo>
                  <a:cubicBezTo>
                    <a:pt x="174" y="169"/>
                    <a:pt x="186" y="157"/>
                    <a:pt x="186" y="143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2"/>
                    <a:pt x="174" y="50"/>
                    <a:pt x="160" y="50"/>
                  </a:cubicBezTo>
                  <a:close/>
                  <a:moveTo>
                    <a:pt x="42" y="8"/>
                  </a:moveTo>
                  <a:cubicBezTo>
                    <a:pt x="143" y="8"/>
                    <a:pt x="143" y="8"/>
                    <a:pt x="143" y="8"/>
                  </a:cubicBezTo>
                  <a:cubicBezTo>
                    <a:pt x="143" y="50"/>
                    <a:pt x="143" y="50"/>
                    <a:pt x="143" y="50"/>
                  </a:cubicBezTo>
                  <a:cubicBezTo>
                    <a:pt x="42" y="50"/>
                    <a:pt x="42" y="50"/>
                    <a:pt x="42" y="50"/>
                  </a:cubicBezTo>
                  <a:lnTo>
                    <a:pt x="42" y="8"/>
                  </a:lnTo>
                  <a:close/>
                  <a:moveTo>
                    <a:pt x="143" y="177"/>
                  </a:moveTo>
                  <a:cubicBezTo>
                    <a:pt x="42" y="177"/>
                    <a:pt x="42" y="177"/>
                    <a:pt x="42" y="177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3" y="177"/>
                  </a:lnTo>
                  <a:close/>
                  <a:moveTo>
                    <a:pt x="177" y="143"/>
                  </a:moveTo>
                  <a:cubicBezTo>
                    <a:pt x="177" y="153"/>
                    <a:pt x="170" y="160"/>
                    <a:pt x="160" y="160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2" y="122"/>
                    <a:pt x="148" y="118"/>
                    <a:pt x="143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38" y="118"/>
                    <a:pt x="34" y="122"/>
                    <a:pt x="34" y="126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16" y="160"/>
                    <a:pt x="8" y="153"/>
                    <a:pt x="8" y="143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66"/>
                    <a:pt x="16" y="59"/>
                    <a:pt x="25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70" y="59"/>
                    <a:pt x="177" y="66"/>
                    <a:pt x="177" y="76"/>
                  </a:cubicBezTo>
                  <a:lnTo>
                    <a:pt x="177" y="143"/>
                  </a:lnTo>
                  <a:close/>
                  <a:moveTo>
                    <a:pt x="152" y="76"/>
                  </a:moveTo>
                  <a:cubicBezTo>
                    <a:pt x="147" y="76"/>
                    <a:pt x="143" y="79"/>
                    <a:pt x="143" y="84"/>
                  </a:cubicBezTo>
                  <a:cubicBezTo>
                    <a:pt x="143" y="89"/>
                    <a:pt x="147" y="93"/>
                    <a:pt x="152" y="93"/>
                  </a:cubicBezTo>
                  <a:cubicBezTo>
                    <a:pt x="157" y="93"/>
                    <a:pt x="160" y="89"/>
                    <a:pt x="160" y="84"/>
                  </a:cubicBezTo>
                  <a:cubicBezTo>
                    <a:pt x="160" y="79"/>
                    <a:pt x="157" y="76"/>
                    <a:pt x="152" y="76"/>
                  </a:cubicBezTo>
                  <a:close/>
                  <a:moveTo>
                    <a:pt x="127" y="76"/>
                  </a:moveTo>
                  <a:cubicBezTo>
                    <a:pt x="122" y="76"/>
                    <a:pt x="118" y="79"/>
                    <a:pt x="118" y="84"/>
                  </a:cubicBezTo>
                  <a:cubicBezTo>
                    <a:pt x="118" y="89"/>
                    <a:pt x="122" y="93"/>
                    <a:pt x="127" y="93"/>
                  </a:cubicBezTo>
                  <a:cubicBezTo>
                    <a:pt x="131" y="93"/>
                    <a:pt x="135" y="89"/>
                    <a:pt x="135" y="84"/>
                  </a:cubicBezTo>
                  <a:cubicBezTo>
                    <a:pt x="135" y="79"/>
                    <a:pt x="131" y="76"/>
                    <a:pt x="127" y="7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  <p:sp>
          <p:nvSpPr>
            <p:cNvPr id="5" name="îṥļîḑé-Freeform: Shape 16"/>
            <p:cNvSpPr>
              <a:spLocks/>
            </p:cNvSpPr>
            <p:nvPr/>
          </p:nvSpPr>
          <p:spPr bwMode="auto">
            <a:xfrm>
              <a:off x="5472140" y="3855086"/>
              <a:ext cx="426261" cy="426261"/>
            </a:xfrm>
            <a:custGeom>
              <a:avLst/>
              <a:gdLst>
                <a:gd name="T0" fmla="*/ 92 w 185"/>
                <a:gd name="T1" fmla="*/ 42 h 185"/>
                <a:gd name="T2" fmla="*/ 92 w 185"/>
                <a:gd name="T3" fmla="*/ 34 h 185"/>
                <a:gd name="T4" fmla="*/ 92 w 185"/>
                <a:gd name="T5" fmla="*/ 8 h 185"/>
                <a:gd name="T6" fmla="*/ 120 w 185"/>
                <a:gd name="T7" fmla="*/ 12 h 185"/>
                <a:gd name="T8" fmla="*/ 64 w 185"/>
                <a:gd name="T9" fmla="*/ 13 h 185"/>
                <a:gd name="T10" fmla="*/ 92 w 185"/>
                <a:gd name="T11" fmla="*/ 8 h 185"/>
                <a:gd name="T12" fmla="*/ 109 w 185"/>
                <a:gd name="T13" fmla="*/ 24 h 185"/>
                <a:gd name="T14" fmla="*/ 76 w 185"/>
                <a:gd name="T15" fmla="*/ 25 h 185"/>
                <a:gd name="T16" fmla="*/ 92 w 185"/>
                <a:gd name="T17" fmla="*/ 25 h 185"/>
                <a:gd name="T18" fmla="*/ 55 w 185"/>
                <a:gd name="T19" fmla="*/ 169 h 185"/>
                <a:gd name="T20" fmla="*/ 101 w 185"/>
                <a:gd name="T21" fmla="*/ 164 h 185"/>
                <a:gd name="T22" fmla="*/ 55 w 185"/>
                <a:gd name="T23" fmla="*/ 160 h 185"/>
                <a:gd name="T24" fmla="*/ 55 w 185"/>
                <a:gd name="T25" fmla="*/ 169 h 185"/>
                <a:gd name="T26" fmla="*/ 185 w 185"/>
                <a:gd name="T27" fmla="*/ 146 h 185"/>
                <a:gd name="T28" fmla="*/ 168 w 185"/>
                <a:gd name="T29" fmla="*/ 87 h 185"/>
                <a:gd name="T30" fmla="*/ 164 w 185"/>
                <a:gd name="T31" fmla="*/ 84 h 185"/>
                <a:gd name="T32" fmla="*/ 156 w 185"/>
                <a:gd name="T33" fmla="*/ 34 h 185"/>
                <a:gd name="T34" fmla="*/ 147 w 185"/>
                <a:gd name="T35" fmla="*/ 34 h 185"/>
                <a:gd name="T36" fmla="*/ 38 w 185"/>
                <a:gd name="T37" fmla="*/ 84 h 185"/>
                <a:gd name="T38" fmla="*/ 33 w 185"/>
                <a:gd name="T39" fmla="*/ 29 h 185"/>
                <a:gd name="T40" fmla="*/ 29 w 185"/>
                <a:gd name="T41" fmla="*/ 84 h 185"/>
                <a:gd name="T42" fmla="*/ 17 w 185"/>
                <a:gd name="T43" fmla="*/ 87 h 185"/>
                <a:gd name="T44" fmla="*/ 0 w 185"/>
                <a:gd name="T45" fmla="*/ 146 h 185"/>
                <a:gd name="T46" fmla="*/ 0 w 185"/>
                <a:gd name="T47" fmla="*/ 147 h 185"/>
                <a:gd name="T48" fmla="*/ 0 w 185"/>
                <a:gd name="T49" fmla="*/ 156 h 185"/>
                <a:gd name="T50" fmla="*/ 0 w 185"/>
                <a:gd name="T51" fmla="*/ 169 h 185"/>
                <a:gd name="T52" fmla="*/ 168 w 185"/>
                <a:gd name="T53" fmla="*/ 185 h 185"/>
                <a:gd name="T54" fmla="*/ 185 w 185"/>
                <a:gd name="T55" fmla="*/ 160 h 185"/>
                <a:gd name="T56" fmla="*/ 185 w 185"/>
                <a:gd name="T57" fmla="*/ 156 h 185"/>
                <a:gd name="T58" fmla="*/ 24 w 185"/>
                <a:gd name="T59" fmla="*/ 93 h 185"/>
                <a:gd name="T60" fmla="*/ 176 w 185"/>
                <a:gd name="T61" fmla="*/ 143 h 185"/>
                <a:gd name="T62" fmla="*/ 24 w 185"/>
                <a:gd name="T63" fmla="*/ 93 h 185"/>
                <a:gd name="T64" fmla="*/ 168 w 185"/>
                <a:gd name="T65" fmla="*/ 177 h 185"/>
                <a:gd name="T66" fmla="*/ 8 w 185"/>
                <a:gd name="T67" fmla="*/ 169 h 185"/>
                <a:gd name="T68" fmla="*/ 177 w 185"/>
                <a:gd name="T69" fmla="*/ 152 h 185"/>
                <a:gd name="T70" fmla="*/ 21 w 185"/>
                <a:gd name="T71" fmla="*/ 169 h 185"/>
                <a:gd name="T72" fmla="*/ 21 w 185"/>
                <a:gd name="T73" fmla="*/ 160 h 185"/>
                <a:gd name="T74" fmla="*/ 21 w 185"/>
                <a:gd name="T75" fmla="*/ 169 h 185"/>
                <a:gd name="T76" fmla="*/ 42 w 185"/>
                <a:gd name="T77" fmla="*/ 164 h 185"/>
                <a:gd name="T78" fmla="*/ 33 w 185"/>
                <a:gd name="T79" fmla="*/ 16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185">
                  <a:moveTo>
                    <a:pt x="88" y="38"/>
                  </a:moveTo>
                  <a:cubicBezTo>
                    <a:pt x="88" y="40"/>
                    <a:pt x="90" y="42"/>
                    <a:pt x="92" y="42"/>
                  </a:cubicBezTo>
                  <a:cubicBezTo>
                    <a:pt x="95" y="42"/>
                    <a:pt x="97" y="40"/>
                    <a:pt x="97" y="38"/>
                  </a:cubicBezTo>
                  <a:cubicBezTo>
                    <a:pt x="97" y="35"/>
                    <a:pt x="95" y="34"/>
                    <a:pt x="92" y="34"/>
                  </a:cubicBezTo>
                  <a:cubicBezTo>
                    <a:pt x="90" y="34"/>
                    <a:pt x="88" y="35"/>
                    <a:pt x="88" y="38"/>
                  </a:cubicBezTo>
                  <a:close/>
                  <a:moveTo>
                    <a:pt x="92" y="8"/>
                  </a:moveTo>
                  <a:cubicBezTo>
                    <a:pt x="101" y="8"/>
                    <a:pt x="109" y="12"/>
                    <a:pt x="114" y="18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13" y="4"/>
                    <a:pt x="103" y="0"/>
                    <a:pt x="92" y="0"/>
                  </a:cubicBezTo>
                  <a:cubicBezTo>
                    <a:pt x="81" y="0"/>
                    <a:pt x="71" y="5"/>
                    <a:pt x="64" y="13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5" y="12"/>
                    <a:pt x="83" y="8"/>
                    <a:pt x="92" y="8"/>
                  </a:cubicBezTo>
                  <a:close/>
                  <a:moveTo>
                    <a:pt x="103" y="30"/>
                  </a:moveTo>
                  <a:cubicBezTo>
                    <a:pt x="109" y="24"/>
                    <a:pt x="109" y="24"/>
                    <a:pt x="109" y="24"/>
                  </a:cubicBezTo>
                  <a:cubicBezTo>
                    <a:pt x="105" y="20"/>
                    <a:pt x="99" y="17"/>
                    <a:pt x="92" y="17"/>
                  </a:cubicBezTo>
                  <a:cubicBezTo>
                    <a:pt x="86" y="17"/>
                    <a:pt x="80" y="20"/>
                    <a:pt x="76" y="2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4" y="28"/>
                    <a:pt x="88" y="25"/>
                    <a:pt x="92" y="25"/>
                  </a:cubicBezTo>
                  <a:cubicBezTo>
                    <a:pt x="97" y="25"/>
                    <a:pt x="101" y="27"/>
                    <a:pt x="103" y="30"/>
                  </a:cubicBezTo>
                  <a:close/>
                  <a:moveTo>
                    <a:pt x="55" y="169"/>
                  </a:moveTo>
                  <a:cubicBezTo>
                    <a:pt x="97" y="169"/>
                    <a:pt x="97" y="169"/>
                    <a:pt x="97" y="169"/>
                  </a:cubicBezTo>
                  <a:cubicBezTo>
                    <a:pt x="99" y="169"/>
                    <a:pt x="101" y="167"/>
                    <a:pt x="101" y="164"/>
                  </a:cubicBezTo>
                  <a:cubicBezTo>
                    <a:pt x="101" y="162"/>
                    <a:pt x="99" y="160"/>
                    <a:pt x="97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2" y="160"/>
                    <a:pt x="50" y="162"/>
                    <a:pt x="50" y="164"/>
                  </a:cubicBezTo>
                  <a:cubicBezTo>
                    <a:pt x="50" y="167"/>
                    <a:pt x="52" y="169"/>
                    <a:pt x="55" y="169"/>
                  </a:cubicBezTo>
                  <a:close/>
                  <a:moveTo>
                    <a:pt x="185" y="147"/>
                  </a:moveTo>
                  <a:cubicBezTo>
                    <a:pt x="185" y="147"/>
                    <a:pt x="185" y="146"/>
                    <a:pt x="185" y="146"/>
                  </a:cubicBezTo>
                  <a:cubicBezTo>
                    <a:pt x="185" y="146"/>
                    <a:pt x="185" y="146"/>
                    <a:pt x="185" y="146"/>
                  </a:cubicBezTo>
                  <a:cubicBezTo>
                    <a:pt x="168" y="87"/>
                    <a:pt x="168" y="87"/>
                    <a:pt x="168" y="87"/>
                  </a:cubicBezTo>
                  <a:cubicBezTo>
                    <a:pt x="168" y="87"/>
                    <a:pt x="168" y="87"/>
                    <a:pt x="168" y="87"/>
                  </a:cubicBezTo>
                  <a:cubicBezTo>
                    <a:pt x="167" y="85"/>
                    <a:pt x="166" y="84"/>
                    <a:pt x="164" y="84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6" y="31"/>
                    <a:pt x="154" y="29"/>
                    <a:pt x="152" y="29"/>
                  </a:cubicBezTo>
                  <a:cubicBezTo>
                    <a:pt x="149" y="29"/>
                    <a:pt x="147" y="31"/>
                    <a:pt x="147" y="34"/>
                  </a:cubicBezTo>
                  <a:cubicBezTo>
                    <a:pt x="147" y="84"/>
                    <a:pt x="147" y="84"/>
                    <a:pt x="147" y="84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1"/>
                    <a:pt x="36" y="29"/>
                    <a:pt x="33" y="29"/>
                  </a:cubicBezTo>
                  <a:cubicBezTo>
                    <a:pt x="31" y="29"/>
                    <a:pt x="29" y="31"/>
                    <a:pt x="29" y="3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19" y="84"/>
                    <a:pt x="17" y="85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7"/>
                    <a:pt x="0" y="147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7"/>
                    <a:pt x="0" y="159"/>
                    <a:pt x="0" y="16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8"/>
                    <a:pt x="7" y="185"/>
                    <a:pt x="17" y="185"/>
                  </a:cubicBezTo>
                  <a:cubicBezTo>
                    <a:pt x="168" y="185"/>
                    <a:pt x="168" y="185"/>
                    <a:pt x="168" y="185"/>
                  </a:cubicBezTo>
                  <a:cubicBezTo>
                    <a:pt x="178" y="185"/>
                    <a:pt x="185" y="178"/>
                    <a:pt x="185" y="169"/>
                  </a:cubicBezTo>
                  <a:cubicBezTo>
                    <a:pt x="185" y="160"/>
                    <a:pt x="185" y="160"/>
                    <a:pt x="185" y="160"/>
                  </a:cubicBezTo>
                  <a:cubicBezTo>
                    <a:pt x="185" y="159"/>
                    <a:pt x="185" y="157"/>
                    <a:pt x="185" y="156"/>
                  </a:cubicBezTo>
                  <a:cubicBezTo>
                    <a:pt x="185" y="156"/>
                    <a:pt x="185" y="156"/>
                    <a:pt x="185" y="156"/>
                  </a:cubicBezTo>
                  <a:lnTo>
                    <a:pt x="185" y="147"/>
                  </a:lnTo>
                  <a:close/>
                  <a:moveTo>
                    <a:pt x="24" y="93"/>
                  </a:moveTo>
                  <a:cubicBezTo>
                    <a:pt x="161" y="93"/>
                    <a:pt x="161" y="93"/>
                    <a:pt x="161" y="9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9" y="143"/>
                    <a:pt x="9" y="143"/>
                    <a:pt x="9" y="143"/>
                  </a:cubicBezTo>
                  <a:lnTo>
                    <a:pt x="24" y="93"/>
                  </a:lnTo>
                  <a:close/>
                  <a:moveTo>
                    <a:pt x="177" y="169"/>
                  </a:moveTo>
                  <a:cubicBezTo>
                    <a:pt x="177" y="173"/>
                    <a:pt x="173" y="177"/>
                    <a:pt x="168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2" y="177"/>
                    <a:pt x="8" y="173"/>
                    <a:pt x="8" y="169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177" y="152"/>
                    <a:pt x="177" y="152"/>
                    <a:pt x="177" y="152"/>
                  </a:cubicBezTo>
                  <a:lnTo>
                    <a:pt x="177" y="169"/>
                  </a:lnTo>
                  <a:close/>
                  <a:moveTo>
                    <a:pt x="21" y="169"/>
                  </a:moveTo>
                  <a:cubicBezTo>
                    <a:pt x="23" y="169"/>
                    <a:pt x="25" y="167"/>
                    <a:pt x="25" y="164"/>
                  </a:cubicBezTo>
                  <a:cubicBezTo>
                    <a:pt x="25" y="162"/>
                    <a:pt x="23" y="160"/>
                    <a:pt x="21" y="160"/>
                  </a:cubicBezTo>
                  <a:cubicBezTo>
                    <a:pt x="18" y="160"/>
                    <a:pt x="17" y="162"/>
                    <a:pt x="17" y="164"/>
                  </a:cubicBezTo>
                  <a:cubicBezTo>
                    <a:pt x="17" y="167"/>
                    <a:pt x="18" y="169"/>
                    <a:pt x="21" y="169"/>
                  </a:cubicBezTo>
                  <a:close/>
                  <a:moveTo>
                    <a:pt x="38" y="169"/>
                  </a:moveTo>
                  <a:cubicBezTo>
                    <a:pt x="40" y="169"/>
                    <a:pt x="42" y="167"/>
                    <a:pt x="42" y="164"/>
                  </a:cubicBezTo>
                  <a:cubicBezTo>
                    <a:pt x="42" y="162"/>
                    <a:pt x="40" y="160"/>
                    <a:pt x="38" y="160"/>
                  </a:cubicBezTo>
                  <a:cubicBezTo>
                    <a:pt x="35" y="160"/>
                    <a:pt x="33" y="162"/>
                    <a:pt x="33" y="164"/>
                  </a:cubicBezTo>
                  <a:cubicBezTo>
                    <a:pt x="33" y="167"/>
                    <a:pt x="35" y="169"/>
                    <a:pt x="38" y="16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  <p:sp>
          <p:nvSpPr>
            <p:cNvPr id="6" name="îṥļîḑé-Freeform: Shape 17"/>
            <p:cNvSpPr>
              <a:spLocks/>
            </p:cNvSpPr>
            <p:nvPr/>
          </p:nvSpPr>
          <p:spPr bwMode="auto">
            <a:xfrm>
              <a:off x="8880909" y="1819715"/>
              <a:ext cx="427524" cy="427524"/>
            </a:xfrm>
            <a:custGeom>
              <a:avLst/>
              <a:gdLst>
                <a:gd name="T0" fmla="*/ 160 w 186"/>
                <a:gd name="T1" fmla="*/ 13 h 186"/>
                <a:gd name="T2" fmla="*/ 135 w 186"/>
                <a:gd name="T3" fmla="*/ 13 h 186"/>
                <a:gd name="T4" fmla="*/ 70 w 186"/>
                <a:gd name="T5" fmla="*/ 35 h 186"/>
                <a:gd name="T6" fmla="*/ 0 w 186"/>
                <a:gd name="T7" fmla="*/ 51 h 186"/>
                <a:gd name="T8" fmla="*/ 8 w 186"/>
                <a:gd name="T9" fmla="*/ 118 h 186"/>
                <a:gd name="T10" fmla="*/ 51 w 186"/>
                <a:gd name="T11" fmla="*/ 182 h 186"/>
                <a:gd name="T12" fmla="*/ 55 w 186"/>
                <a:gd name="T13" fmla="*/ 186 h 186"/>
                <a:gd name="T14" fmla="*/ 93 w 186"/>
                <a:gd name="T15" fmla="*/ 182 h 186"/>
                <a:gd name="T16" fmla="*/ 93 w 186"/>
                <a:gd name="T17" fmla="*/ 181 h 186"/>
                <a:gd name="T18" fmla="*/ 135 w 186"/>
                <a:gd name="T19" fmla="*/ 145 h 186"/>
                <a:gd name="T20" fmla="*/ 148 w 186"/>
                <a:gd name="T21" fmla="*/ 160 h 186"/>
                <a:gd name="T22" fmla="*/ 160 w 186"/>
                <a:gd name="T23" fmla="*/ 106 h 186"/>
                <a:gd name="T24" fmla="*/ 160 w 186"/>
                <a:gd name="T25" fmla="*/ 55 h 186"/>
                <a:gd name="T26" fmla="*/ 8 w 186"/>
                <a:gd name="T27" fmla="*/ 93 h 186"/>
                <a:gd name="T28" fmla="*/ 34 w 186"/>
                <a:gd name="T29" fmla="*/ 89 h 186"/>
                <a:gd name="T30" fmla="*/ 8 w 186"/>
                <a:gd name="T31" fmla="*/ 85 h 186"/>
                <a:gd name="T32" fmla="*/ 21 w 186"/>
                <a:gd name="T33" fmla="*/ 76 h 186"/>
                <a:gd name="T34" fmla="*/ 21 w 186"/>
                <a:gd name="T35" fmla="*/ 68 h 186"/>
                <a:gd name="T36" fmla="*/ 8 w 186"/>
                <a:gd name="T37" fmla="*/ 51 h 186"/>
                <a:gd name="T38" fmla="*/ 67 w 186"/>
                <a:gd name="T39" fmla="*/ 116 h 186"/>
                <a:gd name="T40" fmla="*/ 54 w 186"/>
                <a:gd name="T41" fmla="*/ 160 h 186"/>
                <a:gd name="T42" fmla="*/ 70 w 186"/>
                <a:gd name="T43" fmla="*/ 125 h 186"/>
                <a:gd name="T44" fmla="*/ 80 w 186"/>
                <a:gd name="T45" fmla="*/ 160 h 186"/>
                <a:gd name="T46" fmla="*/ 81 w 186"/>
                <a:gd name="T47" fmla="*/ 169 h 186"/>
                <a:gd name="T48" fmla="*/ 58 w 186"/>
                <a:gd name="T49" fmla="*/ 177 h 186"/>
                <a:gd name="T50" fmla="*/ 81 w 186"/>
                <a:gd name="T51" fmla="*/ 169 h 186"/>
                <a:gd name="T52" fmla="*/ 76 w 186"/>
                <a:gd name="T53" fmla="*/ 118 h 186"/>
                <a:gd name="T54" fmla="*/ 135 w 186"/>
                <a:gd name="T55" fmla="*/ 25 h 186"/>
                <a:gd name="T56" fmla="*/ 152 w 186"/>
                <a:gd name="T57" fmla="*/ 148 h 186"/>
                <a:gd name="T58" fmla="*/ 143 w 186"/>
                <a:gd name="T59" fmla="*/ 148 h 186"/>
                <a:gd name="T60" fmla="*/ 148 w 186"/>
                <a:gd name="T61" fmla="*/ 9 h 186"/>
                <a:gd name="T62" fmla="*/ 152 w 186"/>
                <a:gd name="T63" fmla="*/ 148 h 186"/>
                <a:gd name="T64" fmla="*/ 160 w 186"/>
                <a:gd name="T65" fmla="*/ 63 h 186"/>
                <a:gd name="T66" fmla="*/ 160 w 186"/>
                <a:gd name="T67" fmla="*/ 9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6" h="186">
                  <a:moveTo>
                    <a:pt x="160" y="55"/>
                  </a:moveTo>
                  <a:cubicBezTo>
                    <a:pt x="160" y="13"/>
                    <a:pt x="160" y="13"/>
                    <a:pt x="160" y="13"/>
                  </a:cubicBezTo>
                  <a:cubicBezTo>
                    <a:pt x="160" y="6"/>
                    <a:pt x="155" y="0"/>
                    <a:pt x="148" y="0"/>
                  </a:cubicBezTo>
                  <a:cubicBezTo>
                    <a:pt x="141" y="0"/>
                    <a:pt x="135" y="6"/>
                    <a:pt x="135" y="13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4" y="42"/>
                    <a:pt x="0" y="46"/>
                    <a:pt x="0" y="5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4" y="118"/>
                    <a:pt x="8" y="118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4"/>
                    <a:pt x="53" y="186"/>
                    <a:pt x="55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91" y="186"/>
                    <a:pt x="93" y="184"/>
                    <a:pt x="93" y="182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55"/>
                    <a:pt x="141" y="160"/>
                    <a:pt x="148" y="160"/>
                  </a:cubicBezTo>
                  <a:cubicBezTo>
                    <a:pt x="155" y="160"/>
                    <a:pt x="160" y="155"/>
                    <a:pt x="160" y="148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74" y="106"/>
                    <a:pt x="186" y="94"/>
                    <a:pt x="186" y="80"/>
                  </a:cubicBezTo>
                  <a:cubicBezTo>
                    <a:pt x="186" y="66"/>
                    <a:pt x="174" y="55"/>
                    <a:pt x="160" y="55"/>
                  </a:cubicBezTo>
                  <a:close/>
                  <a:moveTo>
                    <a:pt x="8" y="110"/>
                  </a:moveTo>
                  <a:cubicBezTo>
                    <a:pt x="8" y="93"/>
                    <a:pt x="8" y="93"/>
                    <a:pt x="8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32" y="93"/>
                    <a:pt x="34" y="91"/>
                    <a:pt x="34" y="89"/>
                  </a:cubicBezTo>
                  <a:cubicBezTo>
                    <a:pt x="34" y="86"/>
                    <a:pt x="32" y="85"/>
                    <a:pt x="29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76"/>
                    <a:pt x="25" y="74"/>
                    <a:pt x="25" y="72"/>
                  </a:cubicBezTo>
                  <a:cubicBezTo>
                    <a:pt x="25" y="70"/>
                    <a:pt x="23" y="68"/>
                    <a:pt x="21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116"/>
                    <a:pt x="67" y="116"/>
                    <a:pt x="67" y="116"/>
                  </a:cubicBezTo>
                  <a:lnTo>
                    <a:pt x="8" y="110"/>
                  </a:lnTo>
                  <a:close/>
                  <a:moveTo>
                    <a:pt x="54" y="160"/>
                  </a:moveTo>
                  <a:cubicBezTo>
                    <a:pt x="46" y="122"/>
                    <a:pt x="46" y="122"/>
                    <a:pt x="46" y="122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80" y="160"/>
                    <a:pt x="80" y="160"/>
                    <a:pt x="80" y="160"/>
                  </a:cubicBezTo>
                  <a:lnTo>
                    <a:pt x="54" y="160"/>
                  </a:lnTo>
                  <a:close/>
                  <a:moveTo>
                    <a:pt x="81" y="169"/>
                  </a:moveTo>
                  <a:cubicBezTo>
                    <a:pt x="83" y="177"/>
                    <a:pt x="83" y="177"/>
                    <a:pt x="83" y="177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69"/>
                    <a:pt x="56" y="169"/>
                    <a:pt x="56" y="169"/>
                  </a:cubicBezTo>
                  <a:lnTo>
                    <a:pt x="81" y="169"/>
                  </a:lnTo>
                  <a:close/>
                  <a:moveTo>
                    <a:pt x="135" y="136"/>
                  </a:moveTo>
                  <a:cubicBezTo>
                    <a:pt x="76" y="118"/>
                    <a:pt x="76" y="118"/>
                    <a:pt x="76" y="118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135" y="25"/>
                    <a:pt x="135" y="25"/>
                    <a:pt x="135" y="25"/>
                  </a:cubicBezTo>
                  <a:lnTo>
                    <a:pt x="135" y="136"/>
                  </a:lnTo>
                  <a:close/>
                  <a:moveTo>
                    <a:pt x="152" y="148"/>
                  </a:moveTo>
                  <a:cubicBezTo>
                    <a:pt x="152" y="150"/>
                    <a:pt x="150" y="152"/>
                    <a:pt x="148" y="152"/>
                  </a:cubicBezTo>
                  <a:cubicBezTo>
                    <a:pt x="145" y="152"/>
                    <a:pt x="143" y="150"/>
                    <a:pt x="143" y="148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0"/>
                    <a:pt x="145" y="9"/>
                    <a:pt x="148" y="9"/>
                  </a:cubicBezTo>
                  <a:cubicBezTo>
                    <a:pt x="150" y="9"/>
                    <a:pt x="152" y="10"/>
                    <a:pt x="152" y="13"/>
                  </a:cubicBezTo>
                  <a:lnTo>
                    <a:pt x="152" y="148"/>
                  </a:lnTo>
                  <a:close/>
                  <a:moveTo>
                    <a:pt x="160" y="97"/>
                  </a:moveTo>
                  <a:cubicBezTo>
                    <a:pt x="160" y="63"/>
                    <a:pt x="160" y="63"/>
                    <a:pt x="160" y="63"/>
                  </a:cubicBezTo>
                  <a:cubicBezTo>
                    <a:pt x="170" y="63"/>
                    <a:pt x="177" y="71"/>
                    <a:pt x="177" y="80"/>
                  </a:cubicBezTo>
                  <a:cubicBezTo>
                    <a:pt x="177" y="90"/>
                    <a:pt x="170" y="97"/>
                    <a:pt x="160" y="9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  <p:sp>
          <p:nvSpPr>
            <p:cNvPr id="7" name="îṥļîḑé-Freeform: Shape 18"/>
            <p:cNvSpPr>
              <a:spLocks/>
            </p:cNvSpPr>
            <p:nvPr/>
          </p:nvSpPr>
          <p:spPr bwMode="auto">
            <a:xfrm>
              <a:off x="8880909" y="3853191"/>
              <a:ext cx="388315" cy="427526"/>
            </a:xfrm>
            <a:custGeom>
              <a:avLst/>
              <a:gdLst>
                <a:gd name="T0" fmla="*/ 46 w 169"/>
                <a:gd name="T1" fmla="*/ 76 h 186"/>
                <a:gd name="T2" fmla="*/ 50 w 169"/>
                <a:gd name="T3" fmla="*/ 72 h 186"/>
                <a:gd name="T4" fmla="*/ 50 w 169"/>
                <a:gd name="T5" fmla="*/ 55 h 186"/>
                <a:gd name="T6" fmla="*/ 46 w 169"/>
                <a:gd name="T7" fmla="*/ 51 h 186"/>
                <a:gd name="T8" fmla="*/ 42 w 169"/>
                <a:gd name="T9" fmla="*/ 55 h 186"/>
                <a:gd name="T10" fmla="*/ 42 w 169"/>
                <a:gd name="T11" fmla="*/ 72 h 186"/>
                <a:gd name="T12" fmla="*/ 46 w 169"/>
                <a:gd name="T13" fmla="*/ 76 h 186"/>
                <a:gd name="T14" fmla="*/ 122 w 169"/>
                <a:gd name="T15" fmla="*/ 76 h 186"/>
                <a:gd name="T16" fmla="*/ 126 w 169"/>
                <a:gd name="T17" fmla="*/ 72 h 186"/>
                <a:gd name="T18" fmla="*/ 126 w 169"/>
                <a:gd name="T19" fmla="*/ 55 h 186"/>
                <a:gd name="T20" fmla="*/ 122 w 169"/>
                <a:gd name="T21" fmla="*/ 51 h 186"/>
                <a:gd name="T22" fmla="*/ 118 w 169"/>
                <a:gd name="T23" fmla="*/ 55 h 186"/>
                <a:gd name="T24" fmla="*/ 118 w 169"/>
                <a:gd name="T25" fmla="*/ 72 h 186"/>
                <a:gd name="T26" fmla="*/ 122 w 169"/>
                <a:gd name="T27" fmla="*/ 76 h 186"/>
                <a:gd name="T28" fmla="*/ 160 w 169"/>
                <a:gd name="T29" fmla="*/ 26 h 186"/>
                <a:gd name="T30" fmla="*/ 98 w 169"/>
                <a:gd name="T31" fmla="*/ 26 h 186"/>
                <a:gd name="T32" fmla="*/ 111 w 169"/>
                <a:gd name="T33" fmla="*/ 6 h 186"/>
                <a:gd name="T34" fmla="*/ 105 w 169"/>
                <a:gd name="T35" fmla="*/ 0 h 186"/>
                <a:gd name="T36" fmla="*/ 88 w 169"/>
                <a:gd name="T37" fmla="*/ 26 h 186"/>
                <a:gd name="T38" fmla="*/ 8 w 169"/>
                <a:gd name="T39" fmla="*/ 26 h 186"/>
                <a:gd name="T40" fmla="*/ 0 w 169"/>
                <a:gd name="T41" fmla="*/ 34 h 186"/>
                <a:gd name="T42" fmla="*/ 0 w 169"/>
                <a:gd name="T43" fmla="*/ 152 h 186"/>
                <a:gd name="T44" fmla="*/ 8 w 169"/>
                <a:gd name="T45" fmla="*/ 161 h 186"/>
                <a:gd name="T46" fmla="*/ 95 w 169"/>
                <a:gd name="T47" fmla="*/ 161 h 186"/>
                <a:gd name="T48" fmla="*/ 105 w 169"/>
                <a:gd name="T49" fmla="*/ 186 h 186"/>
                <a:gd name="T50" fmla="*/ 112 w 169"/>
                <a:gd name="T51" fmla="*/ 182 h 186"/>
                <a:gd name="T52" fmla="*/ 104 w 169"/>
                <a:gd name="T53" fmla="*/ 161 h 186"/>
                <a:gd name="T54" fmla="*/ 160 w 169"/>
                <a:gd name="T55" fmla="*/ 161 h 186"/>
                <a:gd name="T56" fmla="*/ 169 w 169"/>
                <a:gd name="T57" fmla="*/ 152 h 186"/>
                <a:gd name="T58" fmla="*/ 169 w 169"/>
                <a:gd name="T59" fmla="*/ 34 h 186"/>
                <a:gd name="T60" fmla="*/ 160 w 169"/>
                <a:gd name="T61" fmla="*/ 26 h 186"/>
                <a:gd name="T62" fmla="*/ 84 w 169"/>
                <a:gd name="T63" fmla="*/ 135 h 186"/>
                <a:gd name="T64" fmla="*/ 92 w 169"/>
                <a:gd name="T65" fmla="*/ 135 h 186"/>
                <a:gd name="T66" fmla="*/ 93 w 169"/>
                <a:gd name="T67" fmla="*/ 152 h 186"/>
                <a:gd name="T68" fmla="*/ 8 w 169"/>
                <a:gd name="T69" fmla="*/ 152 h 186"/>
                <a:gd name="T70" fmla="*/ 8 w 169"/>
                <a:gd name="T71" fmla="*/ 34 h 186"/>
                <a:gd name="T72" fmla="*/ 83 w 169"/>
                <a:gd name="T73" fmla="*/ 34 h 186"/>
                <a:gd name="T74" fmla="*/ 64 w 169"/>
                <a:gd name="T75" fmla="*/ 101 h 186"/>
                <a:gd name="T76" fmla="*/ 63 w 169"/>
                <a:gd name="T77" fmla="*/ 106 h 186"/>
                <a:gd name="T78" fmla="*/ 94 w 169"/>
                <a:gd name="T79" fmla="*/ 106 h 186"/>
                <a:gd name="T80" fmla="*/ 92 w 169"/>
                <a:gd name="T81" fmla="*/ 127 h 186"/>
                <a:gd name="T82" fmla="*/ 84 w 169"/>
                <a:gd name="T83" fmla="*/ 127 h 186"/>
                <a:gd name="T84" fmla="*/ 27 w 169"/>
                <a:gd name="T85" fmla="*/ 115 h 186"/>
                <a:gd name="T86" fmla="*/ 23 w 169"/>
                <a:gd name="T87" fmla="*/ 122 h 186"/>
                <a:gd name="T88" fmla="*/ 84 w 169"/>
                <a:gd name="T89" fmla="*/ 135 h 186"/>
                <a:gd name="T90" fmla="*/ 160 w 169"/>
                <a:gd name="T91" fmla="*/ 152 h 186"/>
                <a:gd name="T92" fmla="*/ 102 w 169"/>
                <a:gd name="T93" fmla="*/ 152 h 186"/>
                <a:gd name="T94" fmla="*/ 100 w 169"/>
                <a:gd name="T95" fmla="*/ 134 h 186"/>
                <a:gd name="T96" fmla="*/ 145 w 169"/>
                <a:gd name="T97" fmla="*/ 122 h 186"/>
                <a:gd name="T98" fmla="*/ 141 w 169"/>
                <a:gd name="T99" fmla="*/ 115 h 186"/>
                <a:gd name="T100" fmla="*/ 100 w 169"/>
                <a:gd name="T101" fmla="*/ 126 h 186"/>
                <a:gd name="T102" fmla="*/ 103 w 169"/>
                <a:gd name="T103" fmla="*/ 103 h 186"/>
                <a:gd name="T104" fmla="*/ 104 w 169"/>
                <a:gd name="T105" fmla="*/ 98 h 186"/>
                <a:gd name="T106" fmla="*/ 73 w 169"/>
                <a:gd name="T107" fmla="*/ 98 h 186"/>
                <a:gd name="T108" fmla="*/ 93 w 169"/>
                <a:gd name="T109" fmla="*/ 34 h 186"/>
                <a:gd name="T110" fmla="*/ 160 w 169"/>
                <a:gd name="T111" fmla="*/ 34 h 186"/>
                <a:gd name="T112" fmla="*/ 160 w 169"/>
                <a:gd name="T113" fmla="*/ 15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" h="186">
                  <a:moveTo>
                    <a:pt x="46" y="76"/>
                  </a:moveTo>
                  <a:cubicBezTo>
                    <a:pt x="49" y="76"/>
                    <a:pt x="50" y="75"/>
                    <a:pt x="50" y="72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3"/>
                    <a:pt x="49" y="51"/>
                    <a:pt x="46" y="51"/>
                  </a:cubicBezTo>
                  <a:cubicBezTo>
                    <a:pt x="44" y="51"/>
                    <a:pt x="42" y="53"/>
                    <a:pt x="42" y="55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5"/>
                    <a:pt x="44" y="76"/>
                    <a:pt x="46" y="76"/>
                  </a:cubicBezTo>
                  <a:close/>
                  <a:moveTo>
                    <a:pt x="122" y="76"/>
                  </a:moveTo>
                  <a:cubicBezTo>
                    <a:pt x="125" y="76"/>
                    <a:pt x="126" y="75"/>
                    <a:pt x="126" y="72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6" y="53"/>
                    <a:pt x="125" y="51"/>
                    <a:pt x="122" y="51"/>
                  </a:cubicBezTo>
                  <a:cubicBezTo>
                    <a:pt x="120" y="51"/>
                    <a:pt x="118" y="53"/>
                    <a:pt x="118" y="55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5"/>
                    <a:pt x="120" y="76"/>
                    <a:pt x="122" y="76"/>
                  </a:cubicBezTo>
                  <a:close/>
                  <a:moveTo>
                    <a:pt x="160" y="26"/>
                  </a:moveTo>
                  <a:cubicBezTo>
                    <a:pt x="98" y="26"/>
                    <a:pt x="98" y="26"/>
                    <a:pt x="98" y="26"/>
                  </a:cubicBezTo>
                  <a:cubicBezTo>
                    <a:pt x="105" y="13"/>
                    <a:pt x="111" y="6"/>
                    <a:pt x="111" y="6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4" y="1"/>
                    <a:pt x="96" y="10"/>
                    <a:pt x="8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6"/>
                    <a:pt x="0" y="30"/>
                    <a:pt x="0" y="34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7"/>
                    <a:pt x="4" y="161"/>
                    <a:pt x="8" y="161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97" y="169"/>
                    <a:pt x="100" y="178"/>
                    <a:pt x="105" y="186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08" y="175"/>
                    <a:pt x="105" y="168"/>
                    <a:pt x="104" y="161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5" y="161"/>
                    <a:pt x="169" y="157"/>
                    <a:pt x="169" y="152"/>
                  </a:cubicBezTo>
                  <a:cubicBezTo>
                    <a:pt x="169" y="34"/>
                    <a:pt x="169" y="34"/>
                    <a:pt x="169" y="34"/>
                  </a:cubicBezTo>
                  <a:cubicBezTo>
                    <a:pt x="169" y="30"/>
                    <a:pt x="165" y="26"/>
                    <a:pt x="160" y="26"/>
                  </a:cubicBezTo>
                  <a:close/>
                  <a:moveTo>
                    <a:pt x="84" y="135"/>
                  </a:moveTo>
                  <a:cubicBezTo>
                    <a:pt x="87" y="135"/>
                    <a:pt x="89" y="135"/>
                    <a:pt x="92" y="135"/>
                  </a:cubicBezTo>
                  <a:cubicBezTo>
                    <a:pt x="92" y="141"/>
                    <a:pt x="92" y="146"/>
                    <a:pt x="93" y="152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75" y="51"/>
                    <a:pt x="66" y="74"/>
                    <a:pt x="64" y="101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3" y="111"/>
                    <a:pt x="92" y="118"/>
                    <a:pt x="92" y="127"/>
                  </a:cubicBezTo>
                  <a:cubicBezTo>
                    <a:pt x="89" y="127"/>
                    <a:pt x="87" y="127"/>
                    <a:pt x="84" y="127"/>
                  </a:cubicBezTo>
                  <a:cubicBezTo>
                    <a:pt x="52" y="127"/>
                    <a:pt x="27" y="115"/>
                    <a:pt x="27" y="115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4" y="123"/>
                    <a:pt x="50" y="135"/>
                    <a:pt x="84" y="135"/>
                  </a:cubicBezTo>
                  <a:close/>
                  <a:moveTo>
                    <a:pt x="160" y="152"/>
                  </a:moveTo>
                  <a:cubicBezTo>
                    <a:pt x="102" y="152"/>
                    <a:pt x="102" y="152"/>
                    <a:pt x="102" y="152"/>
                  </a:cubicBezTo>
                  <a:cubicBezTo>
                    <a:pt x="101" y="146"/>
                    <a:pt x="100" y="140"/>
                    <a:pt x="100" y="134"/>
                  </a:cubicBezTo>
                  <a:cubicBezTo>
                    <a:pt x="126" y="131"/>
                    <a:pt x="144" y="123"/>
                    <a:pt x="145" y="122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24" y="123"/>
                    <a:pt x="100" y="126"/>
                  </a:cubicBezTo>
                  <a:cubicBezTo>
                    <a:pt x="101" y="112"/>
                    <a:pt x="103" y="103"/>
                    <a:pt x="103" y="103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73" y="98"/>
                    <a:pt x="73" y="98"/>
                    <a:pt x="73" y="98"/>
                  </a:cubicBezTo>
                  <a:cubicBezTo>
                    <a:pt x="76" y="72"/>
                    <a:pt x="85" y="50"/>
                    <a:pt x="93" y="34"/>
                  </a:cubicBezTo>
                  <a:cubicBezTo>
                    <a:pt x="160" y="34"/>
                    <a:pt x="160" y="34"/>
                    <a:pt x="160" y="34"/>
                  </a:cubicBezTo>
                  <a:lnTo>
                    <a:pt x="160" y="15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008503" y="1833422"/>
              <a:ext cx="2345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spc="300" dirty="0"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TITLE HERE.</a:t>
              </a:r>
              <a:endParaRPr lang="zh-CN" altLang="en-US" sz="2000" spc="300" dirty="0"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420767" y="3866899"/>
              <a:ext cx="2345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spc="300" dirty="0"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TITLE HERE.</a:t>
              </a:r>
              <a:endParaRPr lang="zh-CN" altLang="en-US" sz="2000" spc="300" dirty="0"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420767" y="1851751"/>
              <a:ext cx="2345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spc="300" dirty="0"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TITLE HERE.</a:t>
              </a:r>
              <a:endParaRPr lang="zh-CN" altLang="en-US" sz="2000" spc="300" dirty="0"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008503" y="3892794"/>
              <a:ext cx="2345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spc="300" dirty="0"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TITLE HERE.</a:t>
              </a:r>
              <a:endParaRPr lang="zh-CN" altLang="en-US" sz="2000" spc="300" dirty="0"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470877" y="2313097"/>
              <a:ext cx="252781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点击此处更换文本点击此处更换文本，点击此处更换文本点击此处更换文本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8880909" y="4449524"/>
              <a:ext cx="252781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点击此处更换文本点击此处更换文本，点击此处更换文本点击此处更换文本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468566" y="4449524"/>
              <a:ext cx="252781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点击此处更换文本点击此处更换文本，点击此处更换文本点击此处更换文本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8880909" y="2313097"/>
              <a:ext cx="252781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点击此处更换文本点击此处更换文本，点击此处更换文本点击此处更换文本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31196" y="435155"/>
            <a:ext cx="3329608" cy="925865"/>
            <a:chOff x="5190711" y="639675"/>
            <a:chExt cx="3329608" cy="925865"/>
          </a:xfrm>
        </p:grpSpPr>
        <p:sp>
          <p:nvSpPr>
            <p:cNvPr id="23" name="文本框 22"/>
            <p:cNvSpPr txBox="1"/>
            <p:nvPr/>
          </p:nvSpPr>
          <p:spPr>
            <a:xfrm>
              <a:off x="5190711" y="639675"/>
              <a:ext cx="3329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accent1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四月你好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216012" y="1165430"/>
              <a:ext cx="3282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3"/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ADD YOUR TITLE</a:t>
              </a:r>
              <a:endParaRPr lang="zh-CN" altLang="en-US" sz="2000" b="1" dirty="0">
                <a:solidFill>
                  <a:schemeClr val="accent3"/>
                </a:solidFill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11918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777240" y="920096"/>
            <a:ext cx="4526280" cy="5079362"/>
            <a:chOff x="259080" y="802185"/>
            <a:chExt cx="4526280" cy="5079362"/>
          </a:xfrm>
        </p:grpSpPr>
        <p:grpSp>
          <p:nvGrpSpPr>
            <p:cNvPr id="2" name="PA_组 15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  <p:cNvGrpSpPr/>
            <p:nvPr>
              <p:custDataLst>
                <p:tags r:id="rId1"/>
              </p:custDataLst>
            </p:nvPr>
          </p:nvGrpSpPr>
          <p:grpSpPr>
            <a:xfrm>
              <a:off x="259080" y="802185"/>
              <a:ext cx="663228" cy="112150"/>
              <a:chOff x="989510" y="6337738"/>
              <a:chExt cx="683708" cy="115614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989510" y="6337738"/>
                <a:ext cx="115614" cy="11561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1273557" y="6337738"/>
                <a:ext cx="115614" cy="1156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1557604" y="6337738"/>
                <a:ext cx="115614" cy="1156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259080" y="2254443"/>
              <a:ext cx="436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spc="600" dirty="0">
                  <a:solidFill>
                    <a:schemeClr val="accent1">
                      <a:lumMod val="75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四月你好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59080" y="3819444"/>
              <a:ext cx="345948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点击输入您的文字内容，点击输入您的文字内容，点击输入您的文字内容，点击输入您的文字内容</a:t>
              </a:r>
              <a:r>
                <a:rPr lang="en-US" altLang="zh-CN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.</a:t>
              </a:r>
              <a:endParaRPr lang="zh-CN" altLang="en-US" sz="1600" spc="600" dirty="0">
                <a:solidFill>
                  <a:schemeClr val="accent3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59080" y="1436116"/>
              <a:ext cx="4526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spc="6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ADD YOUR TITLE </a:t>
              </a:r>
              <a:endParaRPr lang="zh-CN" altLang="en-US" sz="2400" spc="600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71231" y="3311089"/>
              <a:ext cx="14782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5598987" y="-10160"/>
            <a:ext cx="6593013" cy="6868160"/>
            <a:chOff x="5598987" y="-10160"/>
            <a:chExt cx="6593013" cy="686816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8987" y="-10160"/>
              <a:ext cx="5579946" cy="686816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11178933" y="0"/>
              <a:ext cx="1013067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377690" y="2108200"/>
              <a:ext cx="615553" cy="26314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1400" spc="600" dirty="0">
                  <a:solidFill>
                    <a:schemeClr val="bg1"/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ADD YOUR TITLE HERE</a:t>
              </a:r>
              <a:endParaRPr lang="zh-CN" altLang="en-US" sz="1400" spc="600" dirty="0">
                <a:solidFill>
                  <a:schemeClr val="bg1"/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59088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78037"/>
            <a:ext cx="12192000" cy="5758603"/>
            <a:chOff x="0" y="-48683"/>
            <a:chExt cx="12192000" cy="5758603"/>
          </a:xfrm>
        </p:grpSpPr>
        <p:sp>
          <p:nvSpPr>
            <p:cNvPr id="3" name="矩形 2"/>
            <p:cNvSpPr/>
            <p:nvPr/>
          </p:nvSpPr>
          <p:spPr>
            <a:xfrm>
              <a:off x="0" y="3012440"/>
              <a:ext cx="12192000" cy="2697480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b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  <p:sp>
          <p:nvSpPr>
            <p:cNvPr id="4" name="MH_Title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02784" y="1134947"/>
              <a:ext cx="8983558" cy="104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Autofit/>
            </a:bodyPr>
            <a:lstStyle>
              <a:defPPr>
                <a:defRPr lang="zh-CN"/>
              </a:defPPr>
              <a:lvl1pPr>
                <a:defRPr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点击此处更换文本，点击此处更换文本 ，点击此处更换文本，点击更换文本，点击更换文本。点击此处更换文本，点击此处更换文本 ，点击此处更换文本，点击更换文本，点击更换文本。</a:t>
              </a:r>
            </a:p>
            <a:p>
              <a:pPr>
                <a:lnSpc>
                  <a:spcPct val="200000"/>
                </a:lnSpc>
              </a:pPr>
              <a:endParaRPr lang="zh-CN" altLang="en-US" sz="16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02784" y="479475"/>
              <a:ext cx="6133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600" dirty="0">
                  <a:solidFill>
                    <a:schemeClr val="accent1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四月你好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 flipH="1">
              <a:off x="10939099" y="-48683"/>
              <a:ext cx="927061" cy="2306320"/>
              <a:chOff x="0" y="-239893"/>
              <a:chExt cx="1702736" cy="4236027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-239893"/>
                <a:ext cx="1429517" cy="1429518"/>
              </a:xfrm>
              <a:prstGeom prst="rect">
                <a:avLst/>
              </a:prstGeom>
            </p:spPr>
          </p:pic>
          <p:sp>
            <p:nvSpPr>
              <p:cNvPr id="8" name="文本框 7"/>
              <p:cNvSpPr txBox="1"/>
              <p:nvPr/>
            </p:nvSpPr>
            <p:spPr>
              <a:xfrm>
                <a:off x="967853" y="276247"/>
                <a:ext cx="734883" cy="209498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accent1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BY </a:t>
                </a:r>
                <a:endParaRPr lang="zh-CN" altLang="en-US" sz="1400" dirty="0">
                  <a:solidFill>
                    <a:schemeClr val="accent1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540389" y="276247"/>
                <a:ext cx="678353" cy="371988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accent1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http://www.1ppt.com/</a:t>
                </a:r>
                <a:endParaRPr lang="zh-CN" altLang="en-US" sz="1200" dirty="0">
                  <a:solidFill>
                    <a:schemeClr val="accent1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933545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83943533-02ec-424e-a2f7-e21ba11e061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0399" y="1130300"/>
            <a:ext cx="10858501" cy="5003800"/>
            <a:chOff x="660399" y="1130300"/>
            <a:chExt cx="10858501" cy="5003800"/>
          </a:xfrm>
        </p:grpSpPr>
        <p:grpSp>
          <p:nvGrpSpPr>
            <p:cNvPr id="7" name="îśľïḑé"/>
            <p:cNvGrpSpPr/>
            <p:nvPr/>
          </p:nvGrpSpPr>
          <p:grpSpPr>
            <a:xfrm>
              <a:off x="4036815" y="1549400"/>
              <a:ext cx="4118370" cy="4165600"/>
              <a:chOff x="3916000" y="1427200"/>
              <a:chExt cx="4360000" cy="4410000"/>
            </a:xfrm>
          </p:grpSpPr>
          <p:sp>
            <p:nvSpPr>
              <p:cNvPr id="31" name="iṥ1íḋé"/>
              <p:cNvSpPr/>
              <p:nvPr/>
            </p:nvSpPr>
            <p:spPr bwMode="auto">
              <a:xfrm rot="4244657">
                <a:off x="4229195" y="1578341"/>
                <a:ext cx="3880032" cy="4213578"/>
              </a:xfrm>
              <a:custGeom>
                <a:avLst/>
                <a:gdLst>
                  <a:gd name="T0" fmla="*/ 661 w 1707"/>
                  <a:gd name="T1" fmla="*/ 275 h 1851"/>
                  <a:gd name="T2" fmla="*/ 1615 w 1707"/>
                  <a:gd name="T3" fmla="*/ 692 h 1851"/>
                  <a:gd name="T4" fmla="*/ 1635 w 1707"/>
                  <a:gd name="T5" fmla="*/ 870 h 1851"/>
                  <a:gd name="T6" fmla="*/ 1655 w 1707"/>
                  <a:gd name="T7" fmla="*/ 1048 h 1851"/>
                  <a:gd name="T8" fmla="*/ 817 w 1707"/>
                  <a:gd name="T9" fmla="*/ 1666 h 1851"/>
                  <a:gd name="T10" fmla="*/ 653 w 1707"/>
                  <a:gd name="T11" fmla="*/ 1594 h 1851"/>
                  <a:gd name="T12" fmla="*/ 489 w 1707"/>
                  <a:gd name="T13" fmla="*/ 1522 h 1851"/>
                  <a:gd name="T14" fmla="*/ 373 w 1707"/>
                  <a:gd name="T15" fmla="*/ 487 h 1851"/>
                  <a:gd name="T16" fmla="*/ 517 w 1707"/>
                  <a:gd name="T17" fmla="*/ 381 h 1851"/>
                  <a:gd name="T18" fmla="*/ 661 w 1707"/>
                  <a:gd name="T19" fmla="*/ 275 h 1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7" h="1851">
                    <a:moveTo>
                      <a:pt x="661" y="275"/>
                    </a:moveTo>
                    <a:cubicBezTo>
                      <a:pt x="1034" y="0"/>
                      <a:pt x="1564" y="232"/>
                      <a:pt x="1615" y="692"/>
                    </a:cubicBezTo>
                    <a:cubicBezTo>
                      <a:pt x="1635" y="870"/>
                      <a:pt x="1635" y="870"/>
                      <a:pt x="1635" y="870"/>
                    </a:cubicBezTo>
                    <a:cubicBezTo>
                      <a:pt x="1655" y="1048"/>
                      <a:pt x="1655" y="1048"/>
                      <a:pt x="1655" y="1048"/>
                    </a:cubicBezTo>
                    <a:cubicBezTo>
                      <a:pt x="1707" y="1508"/>
                      <a:pt x="1241" y="1851"/>
                      <a:pt x="817" y="1666"/>
                    </a:cubicBezTo>
                    <a:cubicBezTo>
                      <a:pt x="653" y="1594"/>
                      <a:pt x="653" y="1594"/>
                      <a:pt x="653" y="1594"/>
                    </a:cubicBezTo>
                    <a:cubicBezTo>
                      <a:pt x="489" y="1522"/>
                      <a:pt x="489" y="1522"/>
                      <a:pt x="489" y="1522"/>
                    </a:cubicBezTo>
                    <a:cubicBezTo>
                      <a:pt x="64" y="1337"/>
                      <a:pt x="0" y="762"/>
                      <a:pt x="373" y="487"/>
                    </a:cubicBezTo>
                    <a:cubicBezTo>
                      <a:pt x="517" y="381"/>
                      <a:pt x="517" y="381"/>
                      <a:pt x="517" y="381"/>
                    </a:cubicBezTo>
                    <a:lnTo>
                      <a:pt x="661" y="2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grpSp>
            <p:nvGrpSpPr>
              <p:cNvPr id="32" name="ïşḷidé"/>
              <p:cNvGrpSpPr/>
              <p:nvPr/>
            </p:nvGrpSpPr>
            <p:grpSpPr>
              <a:xfrm>
                <a:off x="3916000" y="1427200"/>
                <a:ext cx="4088947" cy="4410000"/>
                <a:chOff x="3916000" y="1427200"/>
                <a:chExt cx="4088947" cy="4410000"/>
              </a:xfrm>
            </p:grpSpPr>
            <p:sp>
              <p:nvSpPr>
                <p:cNvPr id="33" name="îṣľiḑê"/>
                <p:cNvSpPr/>
                <p:nvPr/>
              </p:nvSpPr>
              <p:spPr bwMode="auto">
                <a:xfrm>
                  <a:off x="3916000" y="1427200"/>
                  <a:ext cx="4060904" cy="4410000"/>
                </a:xfrm>
                <a:custGeom>
                  <a:avLst/>
                  <a:gdLst>
                    <a:gd name="T0" fmla="*/ 661 w 1707"/>
                    <a:gd name="T1" fmla="*/ 275 h 1851"/>
                    <a:gd name="T2" fmla="*/ 1615 w 1707"/>
                    <a:gd name="T3" fmla="*/ 692 h 1851"/>
                    <a:gd name="T4" fmla="*/ 1635 w 1707"/>
                    <a:gd name="T5" fmla="*/ 870 h 1851"/>
                    <a:gd name="T6" fmla="*/ 1655 w 1707"/>
                    <a:gd name="T7" fmla="*/ 1048 h 1851"/>
                    <a:gd name="T8" fmla="*/ 817 w 1707"/>
                    <a:gd name="T9" fmla="*/ 1666 h 1851"/>
                    <a:gd name="T10" fmla="*/ 653 w 1707"/>
                    <a:gd name="T11" fmla="*/ 1594 h 1851"/>
                    <a:gd name="T12" fmla="*/ 489 w 1707"/>
                    <a:gd name="T13" fmla="*/ 1522 h 1851"/>
                    <a:gd name="T14" fmla="*/ 373 w 1707"/>
                    <a:gd name="T15" fmla="*/ 487 h 1851"/>
                    <a:gd name="T16" fmla="*/ 517 w 1707"/>
                    <a:gd name="T17" fmla="*/ 381 h 1851"/>
                    <a:gd name="T18" fmla="*/ 661 w 1707"/>
                    <a:gd name="T19" fmla="*/ 275 h 18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07" h="1851">
                      <a:moveTo>
                        <a:pt x="661" y="275"/>
                      </a:moveTo>
                      <a:cubicBezTo>
                        <a:pt x="1034" y="0"/>
                        <a:pt x="1564" y="232"/>
                        <a:pt x="1615" y="692"/>
                      </a:cubicBezTo>
                      <a:cubicBezTo>
                        <a:pt x="1635" y="870"/>
                        <a:pt x="1635" y="870"/>
                        <a:pt x="1635" y="870"/>
                      </a:cubicBezTo>
                      <a:cubicBezTo>
                        <a:pt x="1655" y="1048"/>
                        <a:pt x="1655" y="1048"/>
                        <a:pt x="1655" y="1048"/>
                      </a:cubicBezTo>
                      <a:cubicBezTo>
                        <a:pt x="1707" y="1508"/>
                        <a:pt x="1241" y="1851"/>
                        <a:pt x="817" y="1666"/>
                      </a:cubicBezTo>
                      <a:cubicBezTo>
                        <a:pt x="653" y="1594"/>
                        <a:pt x="653" y="1594"/>
                        <a:pt x="653" y="1594"/>
                      </a:cubicBezTo>
                      <a:cubicBezTo>
                        <a:pt x="489" y="1522"/>
                        <a:pt x="489" y="1522"/>
                        <a:pt x="489" y="1522"/>
                      </a:cubicBezTo>
                      <a:cubicBezTo>
                        <a:pt x="64" y="1337"/>
                        <a:pt x="0" y="762"/>
                        <a:pt x="373" y="487"/>
                      </a:cubicBezTo>
                      <a:cubicBezTo>
                        <a:pt x="517" y="381"/>
                        <a:pt x="517" y="381"/>
                        <a:pt x="517" y="381"/>
                      </a:cubicBezTo>
                      <a:lnTo>
                        <a:pt x="661" y="275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34" name="ïSliḑè"/>
                <p:cNvSpPr/>
                <p:nvPr/>
              </p:nvSpPr>
              <p:spPr bwMode="auto">
                <a:xfrm>
                  <a:off x="4208984" y="1617025"/>
                  <a:ext cx="3795963" cy="3626091"/>
                </a:xfrm>
                <a:custGeom>
                  <a:avLst/>
                  <a:gdLst>
                    <a:gd name="connsiteX0" fmla="*/ 1898462 w 3795963"/>
                    <a:gd name="connsiteY0" fmla="*/ 0 h 3626091"/>
                    <a:gd name="connsiteX1" fmla="*/ 2576443 w 3795963"/>
                    <a:gd name="connsiteY1" fmla="*/ 298451 h 3626091"/>
                    <a:gd name="connsiteX2" fmla="*/ 3749231 w 3795963"/>
                    <a:gd name="connsiteY2" fmla="*/ 2326246 h 3626091"/>
                    <a:gd name="connsiteX3" fmla="*/ 3751610 w 3795963"/>
                    <a:gd name="connsiteY3" fmla="*/ 2338160 h 3626091"/>
                    <a:gd name="connsiteX4" fmla="*/ 3140237 w 3795963"/>
                    <a:gd name="connsiteY4" fmla="*/ 3498603 h 3626091"/>
                    <a:gd name="connsiteX5" fmla="*/ 3137859 w 3795963"/>
                    <a:gd name="connsiteY5" fmla="*/ 3503368 h 3626091"/>
                    <a:gd name="connsiteX6" fmla="*/ 689991 w 3795963"/>
                    <a:gd name="connsiteY6" fmla="*/ 3512900 h 3626091"/>
                    <a:gd name="connsiteX7" fmla="*/ 687613 w 3795963"/>
                    <a:gd name="connsiteY7" fmla="*/ 3505751 h 3626091"/>
                    <a:gd name="connsiteX8" fmla="*/ 42936 w 3795963"/>
                    <a:gd name="connsiteY8" fmla="*/ 2338160 h 3626091"/>
                    <a:gd name="connsiteX9" fmla="*/ 1220481 w 3795963"/>
                    <a:gd name="connsiteY9" fmla="*/ 298451 h 3626091"/>
                    <a:gd name="connsiteX10" fmla="*/ 1898462 w 3795963"/>
                    <a:gd name="connsiteY10" fmla="*/ 0 h 3626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95963" h="3626091">
                      <a:moveTo>
                        <a:pt x="1898462" y="0"/>
                      </a:moveTo>
                      <a:cubicBezTo>
                        <a:pt x="2147650" y="0"/>
                        <a:pt x="2396837" y="99484"/>
                        <a:pt x="2576443" y="298451"/>
                      </a:cubicBezTo>
                      <a:cubicBezTo>
                        <a:pt x="3068871" y="820292"/>
                        <a:pt x="3523237" y="1642371"/>
                        <a:pt x="3749231" y="2326246"/>
                      </a:cubicBezTo>
                      <a:cubicBezTo>
                        <a:pt x="3749231" y="2331012"/>
                        <a:pt x="3751610" y="2335778"/>
                        <a:pt x="3751610" y="2338160"/>
                      </a:cubicBezTo>
                      <a:cubicBezTo>
                        <a:pt x="3910995" y="2826642"/>
                        <a:pt x="3625529" y="3355632"/>
                        <a:pt x="3140237" y="3498603"/>
                      </a:cubicBezTo>
                      <a:cubicBezTo>
                        <a:pt x="3137859" y="3503368"/>
                        <a:pt x="3137859" y="3503368"/>
                        <a:pt x="3137859" y="3503368"/>
                      </a:cubicBezTo>
                      <a:cubicBezTo>
                        <a:pt x="2436089" y="3672550"/>
                        <a:pt x="1398898" y="3658253"/>
                        <a:pt x="689991" y="3512900"/>
                      </a:cubicBezTo>
                      <a:cubicBezTo>
                        <a:pt x="687613" y="3505751"/>
                        <a:pt x="687613" y="3505751"/>
                        <a:pt x="687613" y="3505751"/>
                      </a:cubicBezTo>
                      <a:cubicBezTo>
                        <a:pt x="183290" y="3377078"/>
                        <a:pt x="-116449" y="2838556"/>
                        <a:pt x="42936" y="2338160"/>
                      </a:cubicBezTo>
                      <a:cubicBezTo>
                        <a:pt x="268930" y="1651903"/>
                        <a:pt x="725674" y="822675"/>
                        <a:pt x="1220481" y="298451"/>
                      </a:cubicBezTo>
                      <a:cubicBezTo>
                        <a:pt x="1400087" y="99484"/>
                        <a:pt x="1649274" y="0"/>
                        <a:pt x="1898462" y="0"/>
                      </a:cubicBezTo>
                      <a:close/>
                    </a:path>
                  </a:pathLst>
                </a:custGeom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/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</p:grpSp>
        </p:grpSp>
        <p:sp>
          <p:nvSpPr>
            <p:cNvPr id="8" name="íŝḻiḍè"/>
            <p:cNvSpPr txBox="1"/>
            <p:nvPr/>
          </p:nvSpPr>
          <p:spPr>
            <a:xfrm>
              <a:off x="660400" y="2565633"/>
              <a:ext cx="3548584" cy="9672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zh-CN" altLang="en-US" sz="5400" spc="600" dirty="0">
                  <a:solidFill>
                    <a:schemeClr val="accent1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四</a:t>
              </a:r>
              <a:r>
                <a:rPr kumimoji="0" lang="zh-CN" altLang="en-US" sz="5400" i="0" u="none" strike="noStrike" kern="1200" cap="none" spc="60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月你好</a:t>
              </a:r>
              <a:endParaRPr kumimoji="0" lang="en-US" sz="5400" i="0" u="none" strike="noStrike" kern="1200" cap="none" spc="60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9" name="îṣḻiḍè"/>
            <p:cNvSpPr txBox="1"/>
            <p:nvPr/>
          </p:nvSpPr>
          <p:spPr>
            <a:xfrm>
              <a:off x="660399" y="3533486"/>
              <a:ext cx="3548585" cy="10019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lvl="0" defTabSz="913765">
                <a:lnSpc>
                  <a:spcPct val="150000"/>
                </a:lnSpc>
                <a:buSzPct val="25000"/>
                <a:defRPr/>
              </a:pPr>
              <a:r>
                <a:rPr lang="zh-CN" altLang="en-US" sz="1100" spc="3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点击此处更换文本，点击此处更换文本 ，点击此处更换文本，点击更换文本，点击更换文本。点击此处更换文本</a:t>
              </a:r>
              <a:r>
                <a:rPr lang="en-US" altLang="zh-CN" sz="1100" spc="3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.</a:t>
              </a:r>
              <a:endParaRPr lang="zh-CN" altLang="en-US" sz="1100" spc="300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grpSp>
          <p:nvGrpSpPr>
            <p:cNvPr id="10" name="iṩ1iḓê"/>
            <p:cNvGrpSpPr/>
            <p:nvPr/>
          </p:nvGrpSpPr>
          <p:grpSpPr>
            <a:xfrm>
              <a:off x="8084974" y="1130300"/>
              <a:ext cx="3433926" cy="1308761"/>
              <a:chOff x="8084974" y="1130300"/>
              <a:chExt cx="3433926" cy="1308761"/>
            </a:xfrm>
          </p:grpSpPr>
          <p:grpSp>
            <p:nvGrpSpPr>
              <p:cNvPr id="25" name="îS1iḓè"/>
              <p:cNvGrpSpPr/>
              <p:nvPr/>
            </p:nvGrpSpPr>
            <p:grpSpPr>
              <a:xfrm>
                <a:off x="8084974" y="1266924"/>
                <a:ext cx="836894" cy="836894"/>
                <a:chOff x="7043444" y="1148015"/>
                <a:chExt cx="1297072" cy="1297072"/>
              </a:xfrm>
            </p:grpSpPr>
            <p:sp>
              <p:nvSpPr>
                <p:cNvPr id="29" name="ïṧḷïďê"/>
                <p:cNvSpPr/>
                <p:nvPr/>
              </p:nvSpPr>
              <p:spPr bwMode="auto">
                <a:xfrm>
                  <a:off x="7043444" y="1148015"/>
                  <a:ext cx="1297072" cy="1297072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sx="110000" sy="110000" algn="ctr" rotWithShape="0">
                    <a:schemeClr val="tx2">
                      <a:alpha val="19000"/>
                    </a:schemeClr>
                  </a:outerShdw>
                </a:effec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30" name="isļîďe"/>
                <p:cNvSpPr/>
                <p:nvPr/>
              </p:nvSpPr>
              <p:spPr bwMode="auto">
                <a:xfrm>
                  <a:off x="7442648" y="1556431"/>
                  <a:ext cx="498672" cy="480241"/>
                </a:xfrm>
                <a:custGeom>
                  <a:avLst/>
                  <a:gdLst>
                    <a:gd name="connsiteX0" fmla="*/ 216243 w 609050"/>
                    <a:gd name="connsiteY0" fmla="*/ 412730 h 586540"/>
                    <a:gd name="connsiteX1" fmla="*/ 216243 w 609050"/>
                    <a:gd name="connsiteY1" fmla="*/ 456594 h 586540"/>
                    <a:gd name="connsiteX2" fmla="*/ 293953 w 609050"/>
                    <a:gd name="connsiteY2" fmla="*/ 456594 h 586540"/>
                    <a:gd name="connsiteX3" fmla="*/ 293953 w 609050"/>
                    <a:gd name="connsiteY3" fmla="*/ 412730 h 586540"/>
                    <a:gd name="connsiteX4" fmla="*/ 69884 w 609050"/>
                    <a:gd name="connsiteY4" fmla="*/ 412730 h 586540"/>
                    <a:gd name="connsiteX5" fmla="*/ 69884 w 609050"/>
                    <a:gd name="connsiteY5" fmla="*/ 456594 h 586540"/>
                    <a:gd name="connsiteX6" fmla="*/ 147595 w 609050"/>
                    <a:gd name="connsiteY6" fmla="*/ 456594 h 586540"/>
                    <a:gd name="connsiteX7" fmla="*/ 147595 w 609050"/>
                    <a:gd name="connsiteY7" fmla="*/ 412730 h 586540"/>
                    <a:gd name="connsiteX8" fmla="*/ 460769 w 609050"/>
                    <a:gd name="connsiteY8" fmla="*/ 376268 h 586540"/>
                    <a:gd name="connsiteX9" fmla="*/ 460769 w 609050"/>
                    <a:gd name="connsiteY9" fmla="*/ 414786 h 586540"/>
                    <a:gd name="connsiteX10" fmla="*/ 555916 w 609050"/>
                    <a:gd name="connsiteY10" fmla="*/ 414786 h 586540"/>
                    <a:gd name="connsiteX11" fmla="*/ 555916 w 609050"/>
                    <a:gd name="connsiteY11" fmla="*/ 376268 h 586540"/>
                    <a:gd name="connsiteX12" fmla="*/ 216243 w 609050"/>
                    <a:gd name="connsiteY12" fmla="*/ 339670 h 586540"/>
                    <a:gd name="connsiteX13" fmla="*/ 216243 w 609050"/>
                    <a:gd name="connsiteY13" fmla="*/ 383533 h 586540"/>
                    <a:gd name="connsiteX14" fmla="*/ 293953 w 609050"/>
                    <a:gd name="connsiteY14" fmla="*/ 383533 h 586540"/>
                    <a:gd name="connsiteX15" fmla="*/ 293953 w 609050"/>
                    <a:gd name="connsiteY15" fmla="*/ 339670 h 586540"/>
                    <a:gd name="connsiteX16" fmla="*/ 69884 w 609050"/>
                    <a:gd name="connsiteY16" fmla="*/ 339670 h 586540"/>
                    <a:gd name="connsiteX17" fmla="*/ 69884 w 609050"/>
                    <a:gd name="connsiteY17" fmla="*/ 383533 h 586540"/>
                    <a:gd name="connsiteX18" fmla="*/ 147595 w 609050"/>
                    <a:gd name="connsiteY18" fmla="*/ 383533 h 586540"/>
                    <a:gd name="connsiteX19" fmla="*/ 147595 w 609050"/>
                    <a:gd name="connsiteY19" fmla="*/ 339670 h 586540"/>
                    <a:gd name="connsiteX20" fmla="*/ 460769 w 609050"/>
                    <a:gd name="connsiteY20" fmla="*/ 303071 h 586540"/>
                    <a:gd name="connsiteX21" fmla="*/ 460769 w 609050"/>
                    <a:gd name="connsiteY21" fmla="*/ 341726 h 586540"/>
                    <a:gd name="connsiteX22" fmla="*/ 555916 w 609050"/>
                    <a:gd name="connsiteY22" fmla="*/ 341726 h 586540"/>
                    <a:gd name="connsiteX23" fmla="*/ 555916 w 609050"/>
                    <a:gd name="connsiteY23" fmla="*/ 303071 h 586540"/>
                    <a:gd name="connsiteX24" fmla="*/ 216243 w 609050"/>
                    <a:gd name="connsiteY24" fmla="*/ 266609 h 586540"/>
                    <a:gd name="connsiteX25" fmla="*/ 216243 w 609050"/>
                    <a:gd name="connsiteY25" fmla="*/ 310473 h 586540"/>
                    <a:gd name="connsiteX26" fmla="*/ 293953 w 609050"/>
                    <a:gd name="connsiteY26" fmla="*/ 310473 h 586540"/>
                    <a:gd name="connsiteX27" fmla="*/ 293953 w 609050"/>
                    <a:gd name="connsiteY27" fmla="*/ 266609 h 586540"/>
                    <a:gd name="connsiteX28" fmla="*/ 69884 w 609050"/>
                    <a:gd name="connsiteY28" fmla="*/ 266609 h 586540"/>
                    <a:gd name="connsiteX29" fmla="*/ 69884 w 609050"/>
                    <a:gd name="connsiteY29" fmla="*/ 310473 h 586540"/>
                    <a:gd name="connsiteX30" fmla="*/ 147595 w 609050"/>
                    <a:gd name="connsiteY30" fmla="*/ 310473 h 586540"/>
                    <a:gd name="connsiteX31" fmla="*/ 147595 w 609050"/>
                    <a:gd name="connsiteY31" fmla="*/ 266609 h 586540"/>
                    <a:gd name="connsiteX32" fmla="*/ 460769 w 609050"/>
                    <a:gd name="connsiteY32" fmla="*/ 230010 h 586540"/>
                    <a:gd name="connsiteX33" fmla="*/ 460769 w 609050"/>
                    <a:gd name="connsiteY33" fmla="*/ 268528 h 586540"/>
                    <a:gd name="connsiteX34" fmla="*/ 555916 w 609050"/>
                    <a:gd name="connsiteY34" fmla="*/ 268528 h 586540"/>
                    <a:gd name="connsiteX35" fmla="*/ 555916 w 609050"/>
                    <a:gd name="connsiteY35" fmla="*/ 230010 h 586540"/>
                    <a:gd name="connsiteX36" fmla="*/ 216243 w 609050"/>
                    <a:gd name="connsiteY36" fmla="*/ 193549 h 586540"/>
                    <a:gd name="connsiteX37" fmla="*/ 216243 w 609050"/>
                    <a:gd name="connsiteY37" fmla="*/ 237412 h 586540"/>
                    <a:gd name="connsiteX38" fmla="*/ 293953 w 609050"/>
                    <a:gd name="connsiteY38" fmla="*/ 237412 h 586540"/>
                    <a:gd name="connsiteX39" fmla="*/ 293953 w 609050"/>
                    <a:gd name="connsiteY39" fmla="*/ 193549 h 586540"/>
                    <a:gd name="connsiteX40" fmla="*/ 69884 w 609050"/>
                    <a:gd name="connsiteY40" fmla="*/ 193549 h 586540"/>
                    <a:gd name="connsiteX41" fmla="*/ 69884 w 609050"/>
                    <a:gd name="connsiteY41" fmla="*/ 237412 h 586540"/>
                    <a:gd name="connsiteX42" fmla="*/ 147595 w 609050"/>
                    <a:gd name="connsiteY42" fmla="*/ 237412 h 586540"/>
                    <a:gd name="connsiteX43" fmla="*/ 147595 w 609050"/>
                    <a:gd name="connsiteY43" fmla="*/ 193549 h 586540"/>
                    <a:gd name="connsiteX44" fmla="*/ 460769 w 609050"/>
                    <a:gd name="connsiteY44" fmla="*/ 156950 h 586540"/>
                    <a:gd name="connsiteX45" fmla="*/ 460769 w 609050"/>
                    <a:gd name="connsiteY45" fmla="*/ 195468 h 586540"/>
                    <a:gd name="connsiteX46" fmla="*/ 555916 w 609050"/>
                    <a:gd name="connsiteY46" fmla="*/ 195468 h 586540"/>
                    <a:gd name="connsiteX47" fmla="*/ 555916 w 609050"/>
                    <a:gd name="connsiteY47" fmla="*/ 156950 h 586540"/>
                    <a:gd name="connsiteX48" fmla="*/ 192926 w 609050"/>
                    <a:gd name="connsiteY48" fmla="*/ 96251 h 586540"/>
                    <a:gd name="connsiteX49" fmla="*/ 361366 w 609050"/>
                    <a:gd name="connsiteY49" fmla="*/ 96251 h 586540"/>
                    <a:gd name="connsiteX50" fmla="*/ 361366 w 609050"/>
                    <a:gd name="connsiteY50" fmla="*/ 114880 h 586540"/>
                    <a:gd name="connsiteX51" fmla="*/ 192926 w 609050"/>
                    <a:gd name="connsiteY51" fmla="*/ 114880 h 586540"/>
                    <a:gd name="connsiteX52" fmla="*/ 192926 w 609050"/>
                    <a:gd name="connsiteY52" fmla="*/ 49819 h 586540"/>
                    <a:gd name="connsiteX53" fmla="*/ 361366 w 609050"/>
                    <a:gd name="connsiteY53" fmla="*/ 49819 h 586540"/>
                    <a:gd name="connsiteX54" fmla="*/ 361366 w 609050"/>
                    <a:gd name="connsiteY54" fmla="*/ 68307 h 586540"/>
                    <a:gd name="connsiteX55" fmla="*/ 192926 w 609050"/>
                    <a:gd name="connsiteY55" fmla="*/ 68307 h 586540"/>
                    <a:gd name="connsiteX56" fmla="*/ 166130 w 609050"/>
                    <a:gd name="connsiteY56" fmla="*/ 25222 h 586540"/>
                    <a:gd name="connsiteX57" fmla="*/ 166130 w 609050"/>
                    <a:gd name="connsiteY57" fmla="*/ 155716 h 586540"/>
                    <a:gd name="connsiteX58" fmla="*/ 338987 w 609050"/>
                    <a:gd name="connsiteY58" fmla="*/ 155716 h 586540"/>
                    <a:gd name="connsiteX59" fmla="*/ 338987 w 609050"/>
                    <a:gd name="connsiteY59" fmla="*/ 341040 h 586540"/>
                    <a:gd name="connsiteX60" fmla="*/ 338987 w 609050"/>
                    <a:gd name="connsiteY60" fmla="*/ 531710 h 586540"/>
                    <a:gd name="connsiteX61" fmla="*/ 366721 w 609050"/>
                    <a:gd name="connsiteY61" fmla="*/ 531710 h 586540"/>
                    <a:gd name="connsiteX62" fmla="*/ 366721 w 609050"/>
                    <a:gd name="connsiteY62" fmla="*/ 341040 h 586540"/>
                    <a:gd name="connsiteX63" fmla="*/ 366721 w 609050"/>
                    <a:gd name="connsiteY63" fmla="*/ 155305 h 586540"/>
                    <a:gd name="connsiteX64" fmla="*/ 388002 w 609050"/>
                    <a:gd name="connsiteY64" fmla="*/ 143517 h 586540"/>
                    <a:gd name="connsiteX65" fmla="*/ 388002 w 609050"/>
                    <a:gd name="connsiteY65" fmla="*/ 25222 h 586540"/>
                    <a:gd name="connsiteX66" fmla="*/ 140867 w 609050"/>
                    <a:gd name="connsiteY66" fmla="*/ 0 h 586540"/>
                    <a:gd name="connsiteX67" fmla="*/ 413402 w 609050"/>
                    <a:gd name="connsiteY67" fmla="*/ 0 h 586540"/>
                    <a:gd name="connsiteX68" fmla="*/ 413402 w 609050"/>
                    <a:gd name="connsiteY68" fmla="*/ 129398 h 586540"/>
                    <a:gd name="connsiteX69" fmla="*/ 432486 w 609050"/>
                    <a:gd name="connsiteY69" fmla="*/ 118843 h 586540"/>
                    <a:gd name="connsiteX70" fmla="*/ 584199 w 609050"/>
                    <a:gd name="connsiteY70" fmla="*/ 118843 h 586540"/>
                    <a:gd name="connsiteX71" fmla="*/ 584199 w 609050"/>
                    <a:gd name="connsiteY71" fmla="*/ 531710 h 586540"/>
                    <a:gd name="connsiteX72" fmla="*/ 609050 w 609050"/>
                    <a:gd name="connsiteY72" fmla="*/ 531710 h 586540"/>
                    <a:gd name="connsiteX73" fmla="*/ 609050 w 609050"/>
                    <a:gd name="connsiteY73" fmla="*/ 586540 h 586540"/>
                    <a:gd name="connsiteX74" fmla="*/ 0 w 609050"/>
                    <a:gd name="connsiteY74" fmla="*/ 586540 h 586540"/>
                    <a:gd name="connsiteX75" fmla="*/ 0 w 609050"/>
                    <a:gd name="connsiteY75" fmla="*/ 531710 h 586540"/>
                    <a:gd name="connsiteX76" fmla="*/ 24851 w 609050"/>
                    <a:gd name="connsiteY76" fmla="*/ 531710 h 586540"/>
                    <a:gd name="connsiteX77" fmla="*/ 24851 w 609050"/>
                    <a:gd name="connsiteY77" fmla="*/ 155716 h 586540"/>
                    <a:gd name="connsiteX78" fmla="*/ 140867 w 609050"/>
                    <a:gd name="connsiteY78" fmla="*/ 155716 h 586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609050" h="586540">
                      <a:moveTo>
                        <a:pt x="216243" y="412730"/>
                      </a:moveTo>
                      <a:lnTo>
                        <a:pt x="216243" y="456594"/>
                      </a:lnTo>
                      <a:lnTo>
                        <a:pt x="293953" y="456594"/>
                      </a:lnTo>
                      <a:lnTo>
                        <a:pt x="293953" y="412730"/>
                      </a:lnTo>
                      <a:close/>
                      <a:moveTo>
                        <a:pt x="69884" y="412730"/>
                      </a:moveTo>
                      <a:lnTo>
                        <a:pt x="69884" y="456594"/>
                      </a:lnTo>
                      <a:lnTo>
                        <a:pt x="147595" y="456594"/>
                      </a:lnTo>
                      <a:lnTo>
                        <a:pt x="147595" y="412730"/>
                      </a:lnTo>
                      <a:close/>
                      <a:moveTo>
                        <a:pt x="460769" y="376268"/>
                      </a:moveTo>
                      <a:lnTo>
                        <a:pt x="460769" y="414786"/>
                      </a:lnTo>
                      <a:lnTo>
                        <a:pt x="555916" y="414786"/>
                      </a:lnTo>
                      <a:lnTo>
                        <a:pt x="555916" y="376268"/>
                      </a:lnTo>
                      <a:close/>
                      <a:moveTo>
                        <a:pt x="216243" y="339670"/>
                      </a:moveTo>
                      <a:lnTo>
                        <a:pt x="216243" y="383533"/>
                      </a:lnTo>
                      <a:lnTo>
                        <a:pt x="293953" y="383533"/>
                      </a:lnTo>
                      <a:lnTo>
                        <a:pt x="293953" y="339670"/>
                      </a:lnTo>
                      <a:close/>
                      <a:moveTo>
                        <a:pt x="69884" y="339670"/>
                      </a:moveTo>
                      <a:lnTo>
                        <a:pt x="69884" y="383533"/>
                      </a:lnTo>
                      <a:lnTo>
                        <a:pt x="147595" y="383533"/>
                      </a:lnTo>
                      <a:lnTo>
                        <a:pt x="147595" y="339670"/>
                      </a:lnTo>
                      <a:close/>
                      <a:moveTo>
                        <a:pt x="460769" y="303071"/>
                      </a:moveTo>
                      <a:lnTo>
                        <a:pt x="460769" y="341726"/>
                      </a:lnTo>
                      <a:lnTo>
                        <a:pt x="555916" y="341726"/>
                      </a:lnTo>
                      <a:lnTo>
                        <a:pt x="555916" y="303071"/>
                      </a:lnTo>
                      <a:close/>
                      <a:moveTo>
                        <a:pt x="216243" y="266609"/>
                      </a:moveTo>
                      <a:lnTo>
                        <a:pt x="216243" y="310473"/>
                      </a:lnTo>
                      <a:lnTo>
                        <a:pt x="293953" y="310473"/>
                      </a:lnTo>
                      <a:lnTo>
                        <a:pt x="293953" y="266609"/>
                      </a:lnTo>
                      <a:close/>
                      <a:moveTo>
                        <a:pt x="69884" y="266609"/>
                      </a:moveTo>
                      <a:lnTo>
                        <a:pt x="69884" y="310473"/>
                      </a:lnTo>
                      <a:lnTo>
                        <a:pt x="147595" y="310473"/>
                      </a:lnTo>
                      <a:lnTo>
                        <a:pt x="147595" y="266609"/>
                      </a:lnTo>
                      <a:close/>
                      <a:moveTo>
                        <a:pt x="460769" y="230010"/>
                      </a:moveTo>
                      <a:lnTo>
                        <a:pt x="460769" y="268528"/>
                      </a:lnTo>
                      <a:lnTo>
                        <a:pt x="555916" y="268528"/>
                      </a:lnTo>
                      <a:lnTo>
                        <a:pt x="555916" y="230010"/>
                      </a:lnTo>
                      <a:close/>
                      <a:moveTo>
                        <a:pt x="216243" y="193549"/>
                      </a:moveTo>
                      <a:lnTo>
                        <a:pt x="216243" y="237412"/>
                      </a:lnTo>
                      <a:lnTo>
                        <a:pt x="293953" y="237412"/>
                      </a:lnTo>
                      <a:lnTo>
                        <a:pt x="293953" y="193549"/>
                      </a:lnTo>
                      <a:close/>
                      <a:moveTo>
                        <a:pt x="69884" y="193549"/>
                      </a:moveTo>
                      <a:lnTo>
                        <a:pt x="69884" y="237412"/>
                      </a:lnTo>
                      <a:lnTo>
                        <a:pt x="147595" y="237412"/>
                      </a:lnTo>
                      <a:lnTo>
                        <a:pt x="147595" y="193549"/>
                      </a:lnTo>
                      <a:close/>
                      <a:moveTo>
                        <a:pt x="460769" y="156950"/>
                      </a:moveTo>
                      <a:lnTo>
                        <a:pt x="460769" y="195468"/>
                      </a:lnTo>
                      <a:lnTo>
                        <a:pt x="555916" y="195468"/>
                      </a:lnTo>
                      <a:lnTo>
                        <a:pt x="555916" y="156950"/>
                      </a:lnTo>
                      <a:close/>
                      <a:moveTo>
                        <a:pt x="192926" y="96251"/>
                      </a:moveTo>
                      <a:lnTo>
                        <a:pt x="361366" y="96251"/>
                      </a:lnTo>
                      <a:lnTo>
                        <a:pt x="361366" y="114880"/>
                      </a:lnTo>
                      <a:lnTo>
                        <a:pt x="192926" y="114880"/>
                      </a:lnTo>
                      <a:close/>
                      <a:moveTo>
                        <a:pt x="192926" y="49819"/>
                      </a:moveTo>
                      <a:lnTo>
                        <a:pt x="361366" y="49819"/>
                      </a:lnTo>
                      <a:lnTo>
                        <a:pt x="361366" y="68307"/>
                      </a:lnTo>
                      <a:lnTo>
                        <a:pt x="192926" y="68307"/>
                      </a:lnTo>
                      <a:close/>
                      <a:moveTo>
                        <a:pt x="166130" y="25222"/>
                      </a:moveTo>
                      <a:lnTo>
                        <a:pt x="166130" y="155716"/>
                      </a:lnTo>
                      <a:lnTo>
                        <a:pt x="338987" y="155716"/>
                      </a:lnTo>
                      <a:lnTo>
                        <a:pt x="338987" y="341040"/>
                      </a:lnTo>
                      <a:lnTo>
                        <a:pt x="338987" y="531710"/>
                      </a:lnTo>
                      <a:lnTo>
                        <a:pt x="366721" y="531710"/>
                      </a:lnTo>
                      <a:lnTo>
                        <a:pt x="366721" y="341040"/>
                      </a:lnTo>
                      <a:lnTo>
                        <a:pt x="366721" y="155305"/>
                      </a:lnTo>
                      <a:lnTo>
                        <a:pt x="388002" y="143517"/>
                      </a:lnTo>
                      <a:lnTo>
                        <a:pt x="388002" y="25222"/>
                      </a:lnTo>
                      <a:close/>
                      <a:moveTo>
                        <a:pt x="140867" y="0"/>
                      </a:moveTo>
                      <a:lnTo>
                        <a:pt x="413402" y="0"/>
                      </a:lnTo>
                      <a:lnTo>
                        <a:pt x="413402" y="129398"/>
                      </a:lnTo>
                      <a:lnTo>
                        <a:pt x="432486" y="118843"/>
                      </a:lnTo>
                      <a:lnTo>
                        <a:pt x="584199" y="118843"/>
                      </a:lnTo>
                      <a:lnTo>
                        <a:pt x="584199" y="531710"/>
                      </a:lnTo>
                      <a:lnTo>
                        <a:pt x="609050" y="531710"/>
                      </a:lnTo>
                      <a:lnTo>
                        <a:pt x="609050" y="586540"/>
                      </a:lnTo>
                      <a:lnTo>
                        <a:pt x="0" y="586540"/>
                      </a:lnTo>
                      <a:lnTo>
                        <a:pt x="0" y="531710"/>
                      </a:lnTo>
                      <a:lnTo>
                        <a:pt x="24851" y="531710"/>
                      </a:lnTo>
                      <a:lnTo>
                        <a:pt x="24851" y="155716"/>
                      </a:lnTo>
                      <a:lnTo>
                        <a:pt x="140867" y="1557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 fontScale="92500" lnSpcReduction="20000"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</p:grpSp>
          <p:grpSp>
            <p:nvGrpSpPr>
              <p:cNvPr id="26" name="išḻídê"/>
              <p:cNvGrpSpPr/>
              <p:nvPr/>
            </p:nvGrpSpPr>
            <p:grpSpPr>
              <a:xfrm>
                <a:off x="9131300" y="1130300"/>
                <a:ext cx="2387600" cy="1308761"/>
                <a:chOff x="673099" y="2252632"/>
                <a:chExt cx="3589337" cy="1308761"/>
              </a:xfrm>
            </p:grpSpPr>
            <p:sp>
              <p:nvSpPr>
                <p:cNvPr id="27" name="iṥḻiḋé"/>
                <p:cNvSpPr txBox="1"/>
                <p:nvPr/>
              </p:nvSpPr>
              <p:spPr bwMode="auto">
                <a:xfrm>
                  <a:off x="673099" y="2252632"/>
                  <a:ext cx="3589337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Text here</a:t>
                  </a:r>
                </a:p>
              </p:txBody>
            </p:sp>
            <p:sp>
              <p:nvSpPr>
                <p:cNvPr id="28" name="îṡlíḑé"/>
                <p:cNvSpPr/>
                <p:nvPr/>
              </p:nvSpPr>
              <p:spPr bwMode="auto">
                <a:xfrm>
                  <a:off x="673099" y="2694438"/>
                  <a:ext cx="3589337" cy="8669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marR="0" lvl="0" indent="-171450" algn="l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Copy paste fonts. Choose the only option to retain text.</a:t>
                  </a:r>
                </a:p>
                <a:p>
                  <a:pPr marL="171450" marR="0" lvl="0" indent="-171450" algn="l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……</a:t>
                  </a:r>
                </a:p>
              </p:txBody>
            </p:sp>
          </p:grpSp>
        </p:grpSp>
        <p:grpSp>
          <p:nvGrpSpPr>
            <p:cNvPr id="11" name="îṥlíḓe"/>
            <p:cNvGrpSpPr/>
            <p:nvPr/>
          </p:nvGrpSpPr>
          <p:grpSpPr>
            <a:xfrm>
              <a:off x="8084974" y="2977820"/>
              <a:ext cx="3433926" cy="1308761"/>
              <a:chOff x="8084974" y="1130300"/>
              <a:chExt cx="3433926" cy="1308761"/>
            </a:xfrm>
          </p:grpSpPr>
          <p:grpSp>
            <p:nvGrpSpPr>
              <p:cNvPr id="19" name="ïśḷîḋe"/>
              <p:cNvGrpSpPr/>
              <p:nvPr/>
            </p:nvGrpSpPr>
            <p:grpSpPr>
              <a:xfrm>
                <a:off x="8084974" y="1266924"/>
                <a:ext cx="836894" cy="836894"/>
                <a:chOff x="7043444" y="1148015"/>
                <a:chExt cx="1297072" cy="1297072"/>
              </a:xfrm>
            </p:grpSpPr>
            <p:sp>
              <p:nvSpPr>
                <p:cNvPr id="23" name="ïš1îďé"/>
                <p:cNvSpPr/>
                <p:nvPr/>
              </p:nvSpPr>
              <p:spPr bwMode="auto">
                <a:xfrm>
                  <a:off x="7043444" y="1148015"/>
                  <a:ext cx="1297072" cy="129707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sx="110000" sy="110000" algn="ctr" rotWithShape="0">
                    <a:schemeClr val="tx2">
                      <a:alpha val="19000"/>
                    </a:schemeClr>
                  </a:outerShdw>
                </a:effec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24" name="îṩ1ïḋê"/>
                <p:cNvSpPr/>
                <p:nvPr/>
              </p:nvSpPr>
              <p:spPr bwMode="auto">
                <a:xfrm>
                  <a:off x="7442648" y="1556431"/>
                  <a:ext cx="498672" cy="480241"/>
                </a:xfrm>
                <a:custGeom>
                  <a:avLst/>
                  <a:gdLst>
                    <a:gd name="connsiteX0" fmla="*/ 216243 w 609050"/>
                    <a:gd name="connsiteY0" fmla="*/ 412730 h 586540"/>
                    <a:gd name="connsiteX1" fmla="*/ 216243 w 609050"/>
                    <a:gd name="connsiteY1" fmla="*/ 456594 h 586540"/>
                    <a:gd name="connsiteX2" fmla="*/ 293953 w 609050"/>
                    <a:gd name="connsiteY2" fmla="*/ 456594 h 586540"/>
                    <a:gd name="connsiteX3" fmla="*/ 293953 w 609050"/>
                    <a:gd name="connsiteY3" fmla="*/ 412730 h 586540"/>
                    <a:gd name="connsiteX4" fmla="*/ 69884 w 609050"/>
                    <a:gd name="connsiteY4" fmla="*/ 412730 h 586540"/>
                    <a:gd name="connsiteX5" fmla="*/ 69884 w 609050"/>
                    <a:gd name="connsiteY5" fmla="*/ 456594 h 586540"/>
                    <a:gd name="connsiteX6" fmla="*/ 147595 w 609050"/>
                    <a:gd name="connsiteY6" fmla="*/ 456594 h 586540"/>
                    <a:gd name="connsiteX7" fmla="*/ 147595 w 609050"/>
                    <a:gd name="connsiteY7" fmla="*/ 412730 h 586540"/>
                    <a:gd name="connsiteX8" fmla="*/ 460769 w 609050"/>
                    <a:gd name="connsiteY8" fmla="*/ 376268 h 586540"/>
                    <a:gd name="connsiteX9" fmla="*/ 460769 w 609050"/>
                    <a:gd name="connsiteY9" fmla="*/ 414786 h 586540"/>
                    <a:gd name="connsiteX10" fmla="*/ 555916 w 609050"/>
                    <a:gd name="connsiteY10" fmla="*/ 414786 h 586540"/>
                    <a:gd name="connsiteX11" fmla="*/ 555916 w 609050"/>
                    <a:gd name="connsiteY11" fmla="*/ 376268 h 586540"/>
                    <a:gd name="connsiteX12" fmla="*/ 216243 w 609050"/>
                    <a:gd name="connsiteY12" fmla="*/ 339670 h 586540"/>
                    <a:gd name="connsiteX13" fmla="*/ 216243 w 609050"/>
                    <a:gd name="connsiteY13" fmla="*/ 383533 h 586540"/>
                    <a:gd name="connsiteX14" fmla="*/ 293953 w 609050"/>
                    <a:gd name="connsiteY14" fmla="*/ 383533 h 586540"/>
                    <a:gd name="connsiteX15" fmla="*/ 293953 w 609050"/>
                    <a:gd name="connsiteY15" fmla="*/ 339670 h 586540"/>
                    <a:gd name="connsiteX16" fmla="*/ 69884 w 609050"/>
                    <a:gd name="connsiteY16" fmla="*/ 339670 h 586540"/>
                    <a:gd name="connsiteX17" fmla="*/ 69884 w 609050"/>
                    <a:gd name="connsiteY17" fmla="*/ 383533 h 586540"/>
                    <a:gd name="connsiteX18" fmla="*/ 147595 w 609050"/>
                    <a:gd name="connsiteY18" fmla="*/ 383533 h 586540"/>
                    <a:gd name="connsiteX19" fmla="*/ 147595 w 609050"/>
                    <a:gd name="connsiteY19" fmla="*/ 339670 h 586540"/>
                    <a:gd name="connsiteX20" fmla="*/ 460769 w 609050"/>
                    <a:gd name="connsiteY20" fmla="*/ 303071 h 586540"/>
                    <a:gd name="connsiteX21" fmla="*/ 460769 w 609050"/>
                    <a:gd name="connsiteY21" fmla="*/ 341726 h 586540"/>
                    <a:gd name="connsiteX22" fmla="*/ 555916 w 609050"/>
                    <a:gd name="connsiteY22" fmla="*/ 341726 h 586540"/>
                    <a:gd name="connsiteX23" fmla="*/ 555916 w 609050"/>
                    <a:gd name="connsiteY23" fmla="*/ 303071 h 586540"/>
                    <a:gd name="connsiteX24" fmla="*/ 216243 w 609050"/>
                    <a:gd name="connsiteY24" fmla="*/ 266609 h 586540"/>
                    <a:gd name="connsiteX25" fmla="*/ 216243 w 609050"/>
                    <a:gd name="connsiteY25" fmla="*/ 310473 h 586540"/>
                    <a:gd name="connsiteX26" fmla="*/ 293953 w 609050"/>
                    <a:gd name="connsiteY26" fmla="*/ 310473 h 586540"/>
                    <a:gd name="connsiteX27" fmla="*/ 293953 w 609050"/>
                    <a:gd name="connsiteY27" fmla="*/ 266609 h 586540"/>
                    <a:gd name="connsiteX28" fmla="*/ 69884 w 609050"/>
                    <a:gd name="connsiteY28" fmla="*/ 266609 h 586540"/>
                    <a:gd name="connsiteX29" fmla="*/ 69884 w 609050"/>
                    <a:gd name="connsiteY29" fmla="*/ 310473 h 586540"/>
                    <a:gd name="connsiteX30" fmla="*/ 147595 w 609050"/>
                    <a:gd name="connsiteY30" fmla="*/ 310473 h 586540"/>
                    <a:gd name="connsiteX31" fmla="*/ 147595 w 609050"/>
                    <a:gd name="connsiteY31" fmla="*/ 266609 h 586540"/>
                    <a:gd name="connsiteX32" fmla="*/ 460769 w 609050"/>
                    <a:gd name="connsiteY32" fmla="*/ 230010 h 586540"/>
                    <a:gd name="connsiteX33" fmla="*/ 460769 w 609050"/>
                    <a:gd name="connsiteY33" fmla="*/ 268528 h 586540"/>
                    <a:gd name="connsiteX34" fmla="*/ 555916 w 609050"/>
                    <a:gd name="connsiteY34" fmla="*/ 268528 h 586540"/>
                    <a:gd name="connsiteX35" fmla="*/ 555916 w 609050"/>
                    <a:gd name="connsiteY35" fmla="*/ 230010 h 586540"/>
                    <a:gd name="connsiteX36" fmla="*/ 216243 w 609050"/>
                    <a:gd name="connsiteY36" fmla="*/ 193549 h 586540"/>
                    <a:gd name="connsiteX37" fmla="*/ 216243 w 609050"/>
                    <a:gd name="connsiteY37" fmla="*/ 237412 h 586540"/>
                    <a:gd name="connsiteX38" fmla="*/ 293953 w 609050"/>
                    <a:gd name="connsiteY38" fmla="*/ 237412 h 586540"/>
                    <a:gd name="connsiteX39" fmla="*/ 293953 w 609050"/>
                    <a:gd name="connsiteY39" fmla="*/ 193549 h 586540"/>
                    <a:gd name="connsiteX40" fmla="*/ 69884 w 609050"/>
                    <a:gd name="connsiteY40" fmla="*/ 193549 h 586540"/>
                    <a:gd name="connsiteX41" fmla="*/ 69884 w 609050"/>
                    <a:gd name="connsiteY41" fmla="*/ 237412 h 586540"/>
                    <a:gd name="connsiteX42" fmla="*/ 147595 w 609050"/>
                    <a:gd name="connsiteY42" fmla="*/ 237412 h 586540"/>
                    <a:gd name="connsiteX43" fmla="*/ 147595 w 609050"/>
                    <a:gd name="connsiteY43" fmla="*/ 193549 h 586540"/>
                    <a:gd name="connsiteX44" fmla="*/ 460769 w 609050"/>
                    <a:gd name="connsiteY44" fmla="*/ 156950 h 586540"/>
                    <a:gd name="connsiteX45" fmla="*/ 460769 w 609050"/>
                    <a:gd name="connsiteY45" fmla="*/ 195468 h 586540"/>
                    <a:gd name="connsiteX46" fmla="*/ 555916 w 609050"/>
                    <a:gd name="connsiteY46" fmla="*/ 195468 h 586540"/>
                    <a:gd name="connsiteX47" fmla="*/ 555916 w 609050"/>
                    <a:gd name="connsiteY47" fmla="*/ 156950 h 586540"/>
                    <a:gd name="connsiteX48" fmla="*/ 192926 w 609050"/>
                    <a:gd name="connsiteY48" fmla="*/ 96251 h 586540"/>
                    <a:gd name="connsiteX49" fmla="*/ 361366 w 609050"/>
                    <a:gd name="connsiteY49" fmla="*/ 96251 h 586540"/>
                    <a:gd name="connsiteX50" fmla="*/ 361366 w 609050"/>
                    <a:gd name="connsiteY50" fmla="*/ 114880 h 586540"/>
                    <a:gd name="connsiteX51" fmla="*/ 192926 w 609050"/>
                    <a:gd name="connsiteY51" fmla="*/ 114880 h 586540"/>
                    <a:gd name="connsiteX52" fmla="*/ 192926 w 609050"/>
                    <a:gd name="connsiteY52" fmla="*/ 49819 h 586540"/>
                    <a:gd name="connsiteX53" fmla="*/ 361366 w 609050"/>
                    <a:gd name="connsiteY53" fmla="*/ 49819 h 586540"/>
                    <a:gd name="connsiteX54" fmla="*/ 361366 w 609050"/>
                    <a:gd name="connsiteY54" fmla="*/ 68307 h 586540"/>
                    <a:gd name="connsiteX55" fmla="*/ 192926 w 609050"/>
                    <a:gd name="connsiteY55" fmla="*/ 68307 h 586540"/>
                    <a:gd name="connsiteX56" fmla="*/ 166130 w 609050"/>
                    <a:gd name="connsiteY56" fmla="*/ 25222 h 586540"/>
                    <a:gd name="connsiteX57" fmla="*/ 166130 w 609050"/>
                    <a:gd name="connsiteY57" fmla="*/ 155716 h 586540"/>
                    <a:gd name="connsiteX58" fmla="*/ 338987 w 609050"/>
                    <a:gd name="connsiteY58" fmla="*/ 155716 h 586540"/>
                    <a:gd name="connsiteX59" fmla="*/ 338987 w 609050"/>
                    <a:gd name="connsiteY59" fmla="*/ 341040 h 586540"/>
                    <a:gd name="connsiteX60" fmla="*/ 338987 w 609050"/>
                    <a:gd name="connsiteY60" fmla="*/ 531710 h 586540"/>
                    <a:gd name="connsiteX61" fmla="*/ 366721 w 609050"/>
                    <a:gd name="connsiteY61" fmla="*/ 531710 h 586540"/>
                    <a:gd name="connsiteX62" fmla="*/ 366721 w 609050"/>
                    <a:gd name="connsiteY62" fmla="*/ 341040 h 586540"/>
                    <a:gd name="connsiteX63" fmla="*/ 366721 w 609050"/>
                    <a:gd name="connsiteY63" fmla="*/ 155305 h 586540"/>
                    <a:gd name="connsiteX64" fmla="*/ 388002 w 609050"/>
                    <a:gd name="connsiteY64" fmla="*/ 143517 h 586540"/>
                    <a:gd name="connsiteX65" fmla="*/ 388002 w 609050"/>
                    <a:gd name="connsiteY65" fmla="*/ 25222 h 586540"/>
                    <a:gd name="connsiteX66" fmla="*/ 140867 w 609050"/>
                    <a:gd name="connsiteY66" fmla="*/ 0 h 586540"/>
                    <a:gd name="connsiteX67" fmla="*/ 413402 w 609050"/>
                    <a:gd name="connsiteY67" fmla="*/ 0 h 586540"/>
                    <a:gd name="connsiteX68" fmla="*/ 413402 w 609050"/>
                    <a:gd name="connsiteY68" fmla="*/ 129398 h 586540"/>
                    <a:gd name="connsiteX69" fmla="*/ 432486 w 609050"/>
                    <a:gd name="connsiteY69" fmla="*/ 118843 h 586540"/>
                    <a:gd name="connsiteX70" fmla="*/ 584199 w 609050"/>
                    <a:gd name="connsiteY70" fmla="*/ 118843 h 586540"/>
                    <a:gd name="connsiteX71" fmla="*/ 584199 w 609050"/>
                    <a:gd name="connsiteY71" fmla="*/ 531710 h 586540"/>
                    <a:gd name="connsiteX72" fmla="*/ 609050 w 609050"/>
                    <a:gd name="connsiteY72" fmla="*/ 531710 h 586540"/>
                    <a:gd name="connsiteX73" fmla="*/ 609050 w 609050"/>
                    <a:gd name="connsiteY73" fmla="*/ 586540 h 586540"/>
                    <a:gd name="connsiteX74" fmla="*/ 0 w 609050"/>
                    <a:gd name="connsiteY74" fmla="*/ 586540 h 586540"/>
                    <a:gd name="connsiteX75" fmla="*/ 0 w 609050"/>
                    <a:gd name="connsiteY75" fmla="*/ 531710 h 586540"/>
                    <a:gd name="connsiteX76" fmla="*/ 24851 w 609050"/>
                    <a:gd name="connsiteY76" fmla="*/ 531710 h 586540"/>
                    <a:gd name="connsiteX77" fmla="*/ 24851 w 609050"/>
                    <a:gd name="connsiteY77" fmla="*/ 155716 h 586540"/>
                    <a:gd name="connsiteX78" fmla="*/ 140867 w 609050"/>
                    <a:gd name="connsiteY78" fmla="*/ 155716 h 586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609050" h="586540">
                      <a:moveTo>
                        <a:pt x="216243" y="412730"/>
                      </a:moveTo>
                      <a:lnTo>
                        <a:pt x="216243" y="456594"/>
                      </a:lnTo>
                      <a:lnTo>
                        <a:pt x="293953" y="456594"/>
                      </a:lnTo>
                      <a:lnTo>
                        <a:pt x="293953" y="412730"/>
                      </a:lnTo>
                      <a:close/>
                      <a:moveTo>
                        <a:pt x="69884" y="412730"/>
                      </a:moveTo>
                      <a:lnTo>
                        <a:pt x="69884" y="456594"/>
                      </a:lnTo>
                      <a:lnTo>
                        <a:pt x="147595" y="456594"/>
                      </a:lnTo>
                      <a:lnTo>
                        <a:pt x="147595" y="412730"/>
                      </a:lnTo>
                      <a:close/>
                      <a:moveTo>
                        <a:pt x="460769" y="376268"/>
                      </a:moveTo>
                      <a:lnTo>
                        <a:pt x="460769" y="414786"/>
                      </a:lnTo>
                      <a:lnTo>
                        <a:pt x="555916" y="414786"/>
                      </a:lnTo>
                      <a:lnTo>
                        <a:pt x="555916" y="376268"/>
                      </a:lnTo>
                      <a:close/>
                      <a:moveTo>
                        <a:pt x="216243" y="339670"/>
                      </a:moveTo>
                      <a:lnTo>
                        <a:pt x="216243" y="383533"/>
                      </a:lnTo>
                      <a:lnTo>
                        <a:pt x="293953" y="383533"/>
                      </a:lnTo>
                      <a:lnTo>
                        <a:pt x="293953" y="339670"/>
                      </a:lnTo>
                      <a:close/>
                      <a:moveTo>
                        <a:pt x="69884" y="339670"/>
                      </a:moveTo>
                      <a:lnTo>
                        <a:pt x="69884" y="383533"/>
                      </a:lnTo>
                      <a:lnTo>
                        <a:pt x="147595" y="383533"/>
                      </a:lnTo>
                      <a:lnTo>
                        <a:pt x="147595" y="339670"/>
                      </a:lnTo>
                      <a:close/>
                      <a:moveTo>
                        <a:pt x="460769" y="303071"/>
                      </a:moveTo>
                      <a:lnTo>
                        <a:pt x="460769" y="341726"/>
                      </a:lnTo>
                      <a:lnTo>
                        <a:pt x="555916" y="341726"/>
                      </a:lnTo>
                      <a:lnTo>
                        <a:pt x="555916" y="303071"/>
                      </a:lnTo>
                      <a:close/>
                      <a:moveTo>
                        <a:pt x="216243" y="266609"/>
                      </a:moveTo>
                      <a:lnTo>
                        <a:pt x="216243" y="310473"/>
                      </a:lnTo>
                      <a:lnTo>
                        <a:pt x="293953" y="310473"/>
                      </a:lnTo>
                      <a:lnTo>
                        <a:pt x="293953" y="266609"/>
                      </a:lnTo>
                      <a:close/>
                      <a:moveTo>
                        <a:pt x="69884" y="266609"/>
                      </a:moveTo>
                      <a:lnTo>
                        <a:pt x="69884" y="310473"/>
                      </a:lnTo>
                      <a:lnTo>
                        <a:pt x="147595" y="310473"/>
                      </a:lnTo>
                      <a:lnTo>
                        <a:pt x="147595" y="266609"/>
                      </a:lnTo>
                      <a:close/>
                      <a:moveTo>
                        <a:pt x="460769" y="230010"/>
                      </a:moveTo>
                      <a:lnTo>
                        <a:pt x="460769" y="268528"/>
                      </a:lnTo>
                      <a:lnTo>
                        <a:pt x="555916" y="268528"/>
                      </a:lnTo>
                      <a:lnTo>
                        <a:pt x="555916" y="230010"/>
                      </a:lnTo>
                      <a:close/>
                      <a:moveTo>
                        <a:pt x="216243" y="193549"/>
                      </a:moveTo>
                      <a:lnTo>
                        <a:pt x="216243" y="237412"/>
                      </a:lnTo>
                      <a:lnTo>
                        <a:pt x="293953" y="237412"/>
                      </a:lnTo>
                      <a:lnTo>
                        <a:pt x="293953" y="193549"/>
                      </a:lnTo>
                      <a:close/>
                      <a:moveTo>
                        <a:pt x="69884" y="193549"/>
                      </a:moveTo>
                      <a:lnTo>
                        <a:pt x="69884" y="237412"/>
                      </a:lnTo>
                      <a:lnTo>
                        <a:pt x="147595" y="237412"/>
                      </a:lnTo>
                      <a:lnTo>
                        <a:pt x="147595" y="193549"/>
                      </a:lnTo>
                      <a:close/>
                      <a:moveTo>
                        <a:pt x="460769" y="156950"/>
                      </a:moveTo>
                      <a:lnTo>
                        <a:pt x="460769" y="195468"/>
                      </a:lnTo>
                      <a:lnTo>
                        <a:pt x="555916" y="195468"/>
                      </a:lnTo>
                      <a:lnTo>
                        <a:pt x="555916" y="156950"/>
                      </a:lnTo>
                      <a:close/>
                      <a:moveTo>
                        <a:pt x="192926" y="96251"/>
                      </a:moveTo>
                      <a:lnTo>
                        <a:pt x="361366" y="96251"/>
                      </a:lnTo>
                      <a:lnTo>
                        <a:pt x="361366" y="114880"/>
                      </a:lnTo>
                      <a:lnTo>
                        <a:pt x="192926" y="114880"/>
                      </a:lnTo>
                      <a:close/>
                      <a:moveTo>
                        <a:pt x="192926" y="49819"/>
                      </a:moveTo>
                      <a:lnTo>
                        <a:pt x="361366" y="49819"/>
                      </a:lnTo>
                      <a:lnTo>
                        <a:pt x="361366" y="68307"/>
                      </a:lnTo>
                      <a:lnTo>
                        <a:pt x="192926" y="68307"/>
                      </a:lnTo>
                      <a:close/>
                      <a:moveTo>
                        <a:pt x="166130" y="25222"/>
                      </a:moveTo>
                      <a:lnTo>
                        <a:pt x="166130" y="155716"/>
                      </a:lnTo>
                      <a:lnTo>
                        <a:pt x="338987" y="155716"/>
                      </a:lnTo>
                      <a:lnTo>
                        <a:pt x="338987" y="341040"/>
                      </a:lnTo>
                      <a:lnTo>
                        <a:pt x="338987" y="531710"/>
                      </a:lnTo>
                      <a:lnTo>
                        <a:pt x="366721" y="531710"/>
                      </a:lnTo>
                      <a:lnTo>
                        <a:pt x="366721" y="341040"/>
                      </a:lnTo>
                      <a:lnTo>
                        <a:pt x="366721" y="155305"/>
                      </a:lnTo>
                      <a:lnTo>
                        <a:pt x="388002" y="143517"/>
                      </a:lnTo>
                      <a:lnTo>
                        <a:pt x="388002" y="25222"/>
                      </a:lnTo>
                      <a:close/>
                      <a:moveTo>
                        <a:pt x="140867" y="0"/>
                      </a:moveTo>
                      <a:lnTo>
                        <a:pt x="413402" y="0"/>
                      </a:lnTo>
                      <a:lnTo>
                        <a:pt x="413402" y="129398"/>
                      </a:lnTo>
                      <a:lnTo>
                        <a:pt x="432486" y="118843"/>
                      </a:lnTo>
                      <a:lnTo>
                        <a:pt x="584199" y="118843"/>
                      </a:lnTo>
                      <a:lnTo>
                        <a:pt x="584199" y="531710"/>
                      </a:lnTo>
                      <a:lnTo>
                        <a:pt x="609050" y="531710"/>
                      </a:lnTo>
                      <a:lnTo>
                        <a:pt x="609050" y="586540"/>
                      </a:lnTo>
                      <a:lnTo>
                        <a:pt x="0" y="586540"/>
                      </a:lnTo>
                      <a:lnTo>
                        <a:pt x="0" y="531710"/>
                      </a:lnTo>
                      <a:lnTo>
                        <a:pt x="24851" y="531710"/>
                      </a:lnTo>
                      <a:lnTo>
                        <a:pt x="24851" y="155716"/>
                      </a:lnTo>
                      <a:lnTo>
                        <a:pt x="140867" y="1557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 fontScale="92500" lnSpcReduction="20000"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</p:grpSp>
          <p:grpSp>
            <p:nvGrpSpPr>
              <p:cNvPr id="20" name="iṩļîḓè"/>
              <p:cNvGrpSpPr/>
              <p:nvPr/>
            </p:nvGrpSpPr>
            <p:grpSpPr>
              <a:xfrm>
                <a:off x="9131300" y="1130300"/>
                <a:ext cx="2387600" cy="1308761"/>
                <a:chOff x="673099" y="2252632"/>
                <a:chExt cx="3589337" cy="1308761"/>
              </a:xfrm>
            </p:grpSpPr>
            <p:sp>
              <p:nvSpPr>
                <p:cNvPr id="21" name="iSlíďè"/>
                <p:cNvSpPr txBox="1"/>
                <p:nvPr/>
              </p:nvSpPr>
              <p:spPr bwMode="auto">
                <a:xfrm>
                  <a:off x="673099" y="2252632"/>
                  <a:ext cx="3589337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Text here</a:t>
                  </a:r>
                </a:p>
              </p:txBody>
            </p:sp>
            <p:sp>
              <p:nvSpPr>
                <p:cNvPr id="22" name="ïšḻïdê"/>
                <p:cNvSpPr/>
                <p:nvPr/>
              </p:nvSpPr>
              <p:spPr bwMode="auto">
                <a:xfrm>
                  <a:off x="673099" y="2694438"/>
                  <a:ext cx="3589337" cy="8669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marR="0" lvl="0" indent="-171450" algn="l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Copy paste fonts. Choose the only option to retain text.</a:t>
                  </a:r>
                </a:p>
                <a:p>
                  <a:pPr marL="171450" marR="0" lvl="0" indent="-171450" algn="l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……</a:t>
                  </a:r>
                </a:p>
              </p:txBody>
            </p:sp>
          </p:grpSp>
        </p:grpSp>
        <p:grpSp>
          <p:nvGrpSpPr>
            <p:cNvPr id="12" name="íṧļíḑe"/>
            <p:cNvGrpSpPr/>
            <p:nvPr/>
          </p:nvGrpSpPr>
          <p:grpSpPr>
            <a:xfrm>
              <a:off x="8084974" y="4825339"/>
              <a:ext cx="3433926" cy="1308761"/>
              <a:chOff x="8084974" y="1130300"/>
              <a:chExt cx="3433926" cy="1308761"/>
            </a:xfrm>
          </p:grpSpPr>
          <p:grpSp>
            <p:nvGrpSpPr>
              <p:cNvPr id="13" name="iśļïḑé"/>
              <p:cNvGrpSpPr/>
              <p:nvPr/>
            </p:nvGrpSpPr>
            <p:grpSpPr>
              <a:xfrm>
                <a:off x="8084974" y="1266924"/>
                <a:ext cx="836894" cy="836894"/>
                <a:chOff x="7043444" y="1148015"/>
                <a:chExt cx="1297072" cy="1297072"/>
              </a:xfrm>
            </p:grpSpPr>
            <p:sp>
              <p:nvSpPr>
                <p:cNvPr id="17" name="îṡľíḍe"/>
                <p:cNvSpPr/>
                <p:nvPr/>
              </p:nvSpPr>
              <p:spPr bwMode="auto">
                <a:xfrm>
                  <a:off x="7043444" y="1148015"/>
                  <a:ext cx="1297072" cy="1297072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sx="110000" sy="110000" algn="ctr" rotWithShape="0">
                    <a:schemeClr val="tx2">
                      <a:alpha val="19000"/>
                    </a:schemeClr>
                  </a:outerShdw>
                </a:effec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18" name="iṡliďê"/>
                <p:cNvSpPr/>
                <p:nvPr/>
              </p:nvSpPr>
              <p:spPr bwMode="auto">
                <a:xfrm>
                  <a:off x="7442648" y="1556431"/>
                  <a:ext cx="498672" cy="480241"/>
                </a:xfrm>
                <a:custGeom>
                  <a:avLst/>
                  <a:gdLst>
                    <a:gd name="connsiteX0" fmla="*/ 216243 w 609050"/>
                    <a:gd name="connsiteY0" fmla="*/ 412730 h 586540"/>
                    <a:gd name="connsiteX1" fmla="*/ 216243 w 609050"/>
                    <a:gd name="connsiteY1" fmla="*/ 456594 h 586540"/>
                    <a:gd name="connsiteX2" fmla="*/ 293953 w 609050"/>
                    <a:gd name="connsiteY2" fmla="*/ 456594 h 586540"/>
                    <a:gd name="connsiteX3" fmla="*/ 293953 w 609050"/>
                    <a:gd name="connsiteY3" fmla="*/ 412730 h 586540"/>
                    <a:gd name="connsiteX4" fmla="*/ 69884 w 609050"/>
                    <a:gd name="connsiteY4" fmla="*/ 412730 h 586540"/>
                    <a:gd name="connsiteX5" fmla="*/ 69884 w 609050"/>
                    <a:gd name="connsiteY5" fmla="*/ 456594 h 586540"/>
                    <a:gd name="connsiteX6" fmla="*/ 147595 w 609050"/>
                    <a:gd name="connsiteY6" fmla="*/ 456594 h 586540"/>
                    <a:gd name="connsiteX7" fmla="*/ 147595 w 609050"/>
                    <a:gd name="connsiteY7" fmla="*/ 412730 h 586540"/>
                    <a:gd name="connsiteX8" fmla="*/ 460769 w 609050"/>
                    <a:gd name="connsiteY8" fmla="*/ 376268 h 586540"/>
                    <a:gd name="connsiteX9" fmla="*/ 460769 w 609050"/>
                    <a:gd name="connsiteY9" fmla="*/ 414786 h 586540"/>
                    <a:gd name="connsiteX10" fmla="*/ 555916 w 609050"/>
                    <a:gd name="connsiteY10" fmla="*/ 414786 h 586540"/>
                    <a:gd name="connsiteX11" fmla="*/ 555916 w 609050"/>
                    <a:gd name="connsiteY11" fmla="*/ 376268 h 586540"/>
                    <a:gd name="connsiteX12" fmla="*/ 216243 w 609050"/>
                    <a:gd name="connsiteY12" fmla="*/ 339670 h 586540"/>
                    <a:gd name="connsiteX13" fmla="*/ 216243 w 609050"/>
                    <a:gd name="connsiteY13" fmla="*/ 383533 h 586540"/>
                    <a:gd name="connsiteX14" fmla="*/ 293953 w 609050"/>
                    <a:gd name="connsiteY14" fmla="*/ 383533 h 586540"/>
                    <a:gd name="connsiteX15" fmla="*/ 293953 w 609050"/>
                    <a:gd name="connsiteY15" fmla="*/ 339670 h 586540"/>
                    <a:gd name="connsiteX16" fmla="*/ 69884 w 609050"/>
                    <a:gd name="connsiteY16" fmla="*/ 339670 h 586540"/>
                    <a:gd name="connsiteX17" fmla="*/ 69884 w 609050"/>
                    <a:gd name="connsiteY17" fmla="*/ 383533 h 586540"/>
                    <a:gd name="connsiteX18" fmla="*/ 147595 w 609050"/>
                    <a:gd name="connsiteY18" fmla="*/ 383533 h 586540"/>
                    <a:gd name="connsiteX19" fmla="*/ 147595 w 609050"/>
                    <a:gd name="connsiteY19" fmla="*/ 339670 h 586540"/>
                    <a:gd name="connsiteX20" fmla="*/ 460769 w 609050"/>
                    <a:gd name="connsiteY20" fmla="*/ 303071 h 586540"/>
                    <a:gd name="connsiteX21" fmla="*/ 460769 w 609050"/>
                    <a:gd name="connsiteY21" fmla="*/ 341726 h 586540"/>
                    <a:gd name="connsiteX22" fmla="*/ 555916 w 609050"/>
                    <a:gd name="connsiteY22" fmla="*/ 341726 h 586540"/>
                    <a:gd name="connsiteX23" fmla="*/ 555916 w 609050"/>
                    <a:gd name="connsiteY23" fmla="*/ 303071 h 586540"/>
                    <a:gd name="connsiteX24" fmla="*/ 216243 w 609050"/>
                    <a:gd name="connsiteY24" fmla="*/ 266609 h 586540"/>
                    <a:gd name="connsiteX25" fmla="*/ 216243 w 609050"/>
                    <a:gd name="connsiteY25" fmla="*/ 310473 h 586540"/>
                    <a:gd name="connsiteX26" fmla="*/ 293953 w 609050"/>
                    <a:gd name="connsiteY26" fmla="*/ 310473 h 586540"/>
                    <a:gd name="connsiteX27" fmla="*/ 293953 w 609050"/>
                    <a:gd name="connsiteY27" fmla="*/ 266609 h 586540"/>
                    <a:gd name="connsiteX28" fmla="*/ 69884 w 609050"/>
                    <a:gd name="connsiteY28" fmla="*/ 266609 h 586540"/>
                    <a:gd name="connsiteX29" fmla="*/ 69884 w 609050"/>
                    <a:gd name="connsiteY29" fmla="*/ 310473 h 586540"/>
                    <a:gd name="connsiteX30" fmla="*/ 147595 w 609050"/>
                    <a:gd name="connsiteY30" fmla="*/ 310473 h 586540"/>
                    <a:gd name="connsiteX31" fmla="*/ 147595 w 609050"/>
                    <a:gd name="connsiteY31" fmla="*/ 266609 h 586540"/>
                    <a:gd name="connsiteX32" fmla="*/ 460769 w 609050"/>
                    <a:gd name="connsiteY32" fmla="*/ 230010 h 586540"/>
                    <a:gd name="connsiteX33" fmla="*/ 460769 w 609050"/>
                    <a:gd name="connsiteY33" fmla="*/ 268528 h 586540"/>
                    <a:gd name="connsiteX34" fmla="*/ 555916 w 609050"/>
                    <a:gd name="connsiteY34" fmla="*/ 268528 h 586540"/>
                    <a:gd name="connsiteX35" fmla="*/ 555916 w 609050"/>
                    <a:gd name="connsiteY35" fmla="*/ 230010 h 586540"/>
                    <a:gd name="connsiteX36" fmla="*/ 216243 w 609050"/>
                    <a:gd name="connsiteY36" fmla="*/ 193549 h 586540"/>
                    <a:gd name="connsiteX37" fmla="*/ 216243 w 609050"/>
                    <a:gd name="connsiteY37" fmla="*/ 237412 h 586540"/>
                    <a:gd name="connsiteX38" fmla="*/ 293953 w 609050"/>
                    <a:gd name="connsiteY38" fmla="*/ 237412 h 586540"/>
                    <a:gd name="connsiteX39" fmla="*/ 293953 w 609050"/>
                    <a:gd name="connsiteY39" fmla="*/ 193549 h 586540"/>
                    <a:gd name="connsiteX40" fmla="*/ 69884 w 609050"/>
                    <a:gd name="connsiteY40" fmla="*/ 193549 h 586540"/>
                    <a:gd name="connsiteX41" fmla="*/ 69884 w 609050"/>
                    <a:gd name="connsiteY41" fmla="*/ 237412 h 586540"/>
                    <a:gd name="connsiteX42" fmla="*/ 147595 w 609050"/>
                    <a:gd name="connsiteY42" fmla="*/ 237412 h 586540"/>
                    <a:gd name="connsiteX43" fmla="*/ 147595 w 609050"/>
                    <a:gd name="connsiteY43" fmla="*/ 193549 h 586540"/>
                    <a:gd name="connsiteX44" fmla="*/ 460769 w 609050"/>
                    <a:gd name="connsiteY44" fmla="*/ 156950 h 586540"/>
                    <a:gd name="connsiteX45" fmla="*/ 460769 w 609050"/>
                    <a:gd name="connsiteY45" fmla="*/ 195468 h 586540"/>
                    <a:gd name="connsiteX46" fmla="*/ 555916 w 609050"/>
                    <a:gd name="connsiteY46" fmla="*/ 195468 h 586540"/>
                    <a:gd name="connsiteX47" fmla="*/ 555916 w 609050"/>
                    <a:gd name="connsiteY47" fmla="*/ 156950 h 586540"/>
                    <a:gd name="connsiteX48" fmla="*/ 192926 w 609050"/>
                    <a:gd name="connsiteY48" fmla="*/ 96251 h 586540"/>
                    <a:gd name="connsiteX49" fmla="*/ 361366 w 609050"/>
                    <a:gd name="connsiteY49" fmla="*/ 96251 h 586540"/>
                    <a:gd name="connsiteX50" fmla="*/ 361366 w 609050"/>
                    <a:gd name="connsiteY50" fmla="*/ 114880 h 586540"/>
                    <a:gd name="connsiteX51" fmla="*/ 192926 w 609050"/>
                    <a:gd name="connsiteY51" fmla="*/ 114880 h 586540"/>
                    <a:gd name="connsiteX52" fmla="*/ 192926 w 609050"/>
                    <a:gd name="connsiteY52" fmla="*/ 49819 h 586540"/>
                    <a:gd name="connsiteX53" fmla="*/ 361366 w 609050"/>
                    <a:gd name="connsiteY53" fmla="*/ 49819 h 586540"/>
                    <a:gd name="connsiteX54" fmla="*/ 361366 w 609050"/>
                    <a:gd name="connsiteY54" fmla="*/ 68307 h 586540"/>
                    <a:gd name="connsiteX55" fmla="*/ 192926 w 609050"/>
                    <a:gd name="connsiteY55" fmla="*/ 68307 h 586540"/>
                    <a:gd name="connsiteX56" fmla="*/ 166130 w 609050"/>
                    <a:gd name="connsiteY56" fmla="*/ 25222 h 586540"/>
                    <a:gd name="connsiteX57" fmla="*/ 166130 w 609050"/>
                    <a:gd name="connsiteY57" fmla="*/ 155716 h 586540"/>
                    <a:gd name="connsiteX58" fmla="*/ 338987 w 609050"/>
                    <a:gd name="connsiteY58" fmla="*/ 155716 h 586540"/>
                    <a:gd name="connsiteX59" fmla="*/ 338987 w 609050"/>
                    <a:gd name="connsiteY59" fmla="*/ 341040 h 586540"/>
                    <a:gd name="connsiteX60" fmla="*/ 338987 w 609050"/>
                    <a:gd name="connsiteY60" fmla="*/ 531710 h 586540"/>
                    <a:gd name="connsiteX61" fmla="*/ 366721 w 609050"/>
                    <a:gd name="connsiteY61" fmla="*/ 531710 h 586540"/>
                    <a:gd name="connsiteX62" fmla="*/ 366721 w 609050"/>
                    <a:gd name="connsiteY62" fmla="*/ 341040 h 586540"/>
                    <a:gd name="connsiteX63" fmla="*/ 366721 w 609050"/>
                    <a:gd name="connsiteY63" fmla="*/ 155305 h 586540"/>
                    <a:gd name="connsiteX64" fmla="*/ 388002 w 609050"/>
                    <a:gd name="connsiteY64" fmla="*/ 143517 h 586540"/>
                    <a:gd name="connsiteX65" fmla="*/ 388002 w 609050"/>
                    <a:gd name="connsiteY65" fmla="*/ 25222 h 586540"/>
                    <a:gd name="connsiteX66" fmla="*/ 140867 w 609050"/>
                    <a:gd name="connsiteY66" fmla="*/ 0 h 586540"/>
                    <a:gd name="connsiteX67" fmla="*/ 413402 w 609050"/>
                    <a:gd name="connsiteY67" fmla="*/ 0 h 586540"/>
                    <a:gd name="connsiteX68" fmla="*/ 413402 w 609050"/>
                    <a:gd name="connsiteY68" fmla="*/ 129398 h 586540"/>
                    <a:gd name="connsiteX69" fmla="*/ 432486 w 609050"/>
                    <a:gd name="connsiteY69" fmla="*/ 118843 h 586540"/>
                    <a:gd name="connsiteX70" fmla="*/ 584199 w 609050"/>
                    <a:gd name="connsiteY70" fmla="*/ 118843 h 586540"/>
                    <a:gd name="connsiteX71" fmla="*/ 584199 w 609050"/>
                    <a:gd name="connsiteY71" fmla="*/ 531710 h 586540"/>
                    <a:gd name="connsiteX72" fmla="*/ 609050 w 609050"/>
                    <a:gd name="connsiteY72" fmla="*/ 531710 h 586540"/>
                    <a:gd name="connsiteX73" fmla="*/ 609050 w 609050"/>
                    <a:gd name="connsiteY73" fmla="*/ 586540 h 586540"/>
                    <a:gd name="connsiteX74" fmla="*/ 0 w 609050"/>
                    <a:gd name="connsiteY74" fmla="*/ 586540 h 586540"/>
                    <a:gd name="connsiteX75" fmla="*/ 0 w 609050"/>
                    <a:gd name="connsiteY75" fmla="*/ 531710 h 586540"/>
                    <a:gd name="connsiteX76" fmla="*/ 24851 w 609050"/>
                    <a:gd name="connsiteY76" fmla="*/ 531710 h 586540"/>
                    <a:gd name="connsiteX77" fmla="*/ 24851 w 609050"/>
                    <a:gd name="connsiteY77" fmla="*/ 155716 h 586540"/>
                    <a:gd name="connsiteX78" fmla="*/ 140867 w 609050"/>
                    <a:gd name="connsiteY78" fmla="*/ 155716 h 586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609050" h="586540">
                      <a:moveTo>
                        <a:pt x="216243" y="412730"/>
                      </a:moveTo>
                      <a:lnTo>
                        <a:pt x="216243" y="456594"/>
                      </a:lnTo>
                      <a:lnTo>
                        <a:pt x="293953" y="456594"/>
                      </a:lnTo>
                      <a:lnTo>
                        <a:pt x="293953" y="412730"/>
                      </a:lnTo>
                      <a:close/>
                      <a:moveTo>
                        <a:pt x="69884" y="412730"/>
                      </a:moveTo>
                      <a:lnTo>
                        <a:pt x="69884" y="456594"/>
                      </a:lnTo>
                      <a:lnTo>
                        <a:pt x="147595" y="456594"/>
                      </a:lnTo>
                      <a:lnTo>
                        <a:pt x="147595" y="412730"/>
                      </a:lnTo>
                      <a:close/>
                      <a:moveTo>
                        <a:pt x="460769" y="376268"/>
                      </a:moveTo>
                      <a:lnTo>
                        <a:pt x="460769" y="414786"/>
                      </a:lnTo>
                      <a:lnTo>
                        <a:pt x="555916" y="414786"/>
                      </a:lnTo>
                      <a:lnTo>
                        <a:pt x="555916" y="376268"/>
                      </a:lnTo>
                      <a:close/>
                      <a:moveTo>
                        <a:pt x="216243" y="339670"/>
                      </a:moveTo>
                      <a:lnTo>
                        <a:pt x="216243" y="383533"/>
                      </a:lnTo>
                      <a:lnTo>
                        <a:pt x="293953" y="383533"/>
                      </a:lnTo>
                      <a:lnTo>
                        <a:pt x="293953" y="339670"/>
                      </a:lnTo>
                      <a:close/>
                      <a:moveTo>
                        <a:pt x="69884" y="339670"/>
                      </a:moveTo>
                      <a:lnTo>
                        <a:pt x="69884" y="383533"/>
                      </a:lnTo>
                      <a:lnTo>
                        <a:pt x="147595" y="383533"/>
                      </a:lnTo>
                      <a:lnTo>
                        <a:pt x="147595" y="339670"/>
                      </a:lnTo>
                      <a:close/>
                      <a:moveTo>
                        <a:pt x="460769" y="303071"/>
                      </a:moveTo>
                      <a:lnTo>
                        <a:pt x="460769" y="341726"/>
                      </a:lnTo>
                      <a:lnTo>
                        <a:pt x="555916" y="341726"/>
                      </a:lnTo>
                      <a:lnTo>
                        <a:pt x="555916" y="303071"/>
                      </a:lnTo>
                      <a:close/>
                      <a:moveTo>
                        <a:pt x="216243" y="266609"/>
                      </a:moveTo>
                      <a:lnTo>
                        <a:pt x="216243" y="310473"/>
                      </a:lnTo>
                      <a:lnTo>
                        <a:pt x="293953" y="310473"/>
                      </a:lnTo>
                      <a:lnTo>
                        <a:pt x="293953" y="266609"/>
                      </a:lnTo>
                      <a:close/>
                      <a:moveTo>
                        <a:pt x="69884" y="266609"/>
                      </a:moveTo>
                      <a:lnTo>
                        <a:pt x="69884" y="310473"/>
                      </a:lnTo>
                      <a:lnTo>
                        <a:pt x="147595" y="310473"/>
                      </a:lnTo>
                      <a:lnTo>
                        <a:pt x="147595" y="266609"/>
                      </a:lnTo>
                      <a:close/>
                      <a:moveTo>
                        <a:pt x="460769" y="230010"/>
                      </a:moveTo>
                      <a:lnTo>
                        <a:pt x="460769" y="268528"/>
                      </a:lnTo>
                      <a:lnTo>
                        <a:pt x="555916" y="268528"/>
                      </a:lnTo>
                      <a:lnTo>
                        <a:pt x="555916" y="230010"/>
                      </a:lnTo>
                      <a:close/>
                      <a:moveTo>
                        <a:pt x="216243" y="193549"/>
                      </a:moveTo>
                      <a:lnTo>
                        <a:pt x="216243" y="237412"/>
                      </a:lnTo>
                      <a:lnTo>
                        <a:pt x="293953" y="237412"/>
                      </a:lnTo>
                      <a:lnTo>
                        <a:pt x="293953" y="193549"/>
                      </a:lnTo>
                      <a:close/>
                      <a:moveTo>
                        <a:pt x="69884" y="193549"/>
                      </a:moveTo>
                      <a:lnTo>
                        <a:pt x="69884" y="237412"/>
                      </a:lnTo>
                      <a:lnTo>
                        <a:pt x="147595" y="237412"/>
                      </a:lnTo>
                      <a:lnTo>
                        <a:pt x="147595" y="193549"/>
                      </a:lnTo>
                      <a:close/>
                      <a:moveTo>
                        <a:pt x="460769" y="156950"/>
                      </a:moveTo>
                      <a:lnTo>
                        <a:pt x="460769" y="195468"/>
                      </a:lnTo>
                      <a:lnTo>
                        <a:pt x="555916" y="195468"/>
                      </a:lnTo>
                      <a:lnTo>
                        <a:pt x="555916" y="156950"/>
                      </a:lnTo>
                      <a:close/>
                      <a:moveTo>
                        <a:pt x="192926" y="96251"/>
                      </a:moveTo>
                      <a:lnTo>
                        <a:pt x="361366" y="96251"/>
                      </a:lnTo>
                      <a:lnTo>
                        <a:pt x="361366" y="114880"/>
                      </a:lnTo>
                      <a:lnTo>
                        <a:pt x="192926" y="114880"/>
                      </a:lnTo>
                      <a:close/>
                      <a:moveTo>
                        <a:pt x="192926" y="49819"/>
                      </a:moveTo>
                      <a:lnTo>
                        <a:pt x="361366" y="49819"/>
                      </a:lnTo>
                      <a:lnTo>
                        <a:pt x="361366" y="68307"/>
                      </a:lnTo>
                      <a:lnTo>
                        <a:pt x="192926" y="68307"/>
                      </a:lnTo>
                      <a:close/>
                      <a:moveTo>
                        <a:pt x="166130" y="25222"/>
                      </a:moveTo>
                      <a:lnTo>
                        <a:pt x="166130" y="155716"/>
                      </a:lnTo>
                      <a:lnTo>
                        <a:pt x="338987" y="155716"/>
                      </a:lnTo>
                      <a:lnTo>
                        <a:pt x="338987" y="341040"/>
                      </a:lnTo>
                      <a:lnTo>
                        <a:pt x="338987" y="531710"/>
                      </a:lnTo>
                      <a:lnTo>
                        <a:pt x="366721" y="531710"/>
                      </a:lnTo>
                      <a:lnTo>
                        <a:pt x="366721" y="341040"/>
                      </a:lnTo>
                      <a:lnTo>
                        <a:pt x="366721" y="155305"/>
                      </a:lnTo>
                      <a:lnTo>
                        <a:pt x="388002" y="143517"/>
                      </a:lnTo>
                      <a:lnTo>
                        <a:pt x="388002" y="25222"/>
                      </a:lnTo>
                      <a:close/>
                      <a:moveTo>
                        <a:pt x="140867" y="0"/>
                      </a:moveTo>
                      <a:lnTo>
                        <a:pt x="413402" y="0"/>
                      </a:lnTo>
                      <a:lnTo>
                        <a:pt x="413402" y="129398"/>
                      </a:lnTo>
                      <a:lnTo>
                        <a:pt x="432486" y="118843"/>
                      </a:lnTo>
                      <a:lnTo>
                        <a:pt x="584199" y="118843"/>
                      </a:lnTo>
                      <a:lnTo>
                        <a:pt x="584199" y="531710"/>
                      </a:lnTo>
                      <a:lnTo>
                        <a:pt x="609050" y="531710"/>
                      </a:lnTo>
                      <a:lnTo>
                        <a:pt x="609050" y="586540"/>
                      </a:lnTo>
                      <a:lnTo>
                        <a:pt x="0" y="586540"/>
                      </a:lnTo>
                      <a:lnTo>
                        <a:pt x="0" y="531710"/>
                      </a:lnTo>
                      <a:lnTo>
                        <a:pt x="24851" y="531710"/>
                      </a:lnTo>
                      <a:lnTo>
                        <a:pt x="24851" y="155716"/>
                      </a:lnTo>
                      <a:lnTo>
                        <a:pt x="140867" y="1557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 fontScale="92500" lnSpcReduction="20000"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</p:grpSp>
          <p:grpSp>
            <p:nvGrpSpPr>
              <p:cNvPr id="14" name="îṡḷiḓè"/>
              <p:cNvGrpSpPr/>
              <p:nvPr/>
            </p:nvGrpSpPr>
            <p:grpSpPr>
              <a:xfrm>
                <a:off x="9131300" y="1130300"/>
                <a:ext cx="2387600" cy="1308761"/>
                <a:chOff x="673099" y="2252632"/>
                <a:chExt cx="3589337" cy="1308761"/>
              </a:xfrm>
            </p:grpSpPr>
            <p:sp>
              <p:nvSpPr>
                <p:cNvPr id="15" name="îṥlïďè"/>
                <p:cNvSpPr txBox="1"/>
                <p:nvPr/>
              </p:nvSpPr>
              <p:spPr bwMode="auto">
                <a:xfrm>
                  <a:off x="673099" y="2252632"/>
                  <a:ext cx="3589337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Text here</a:t>
                  </a:r>
                </a:p>
              </p:txBody>
            </p:sp>
            <p:sp>
              <p:nvSpPr>
                <p:cNvPr id="16" name="ï$lide"/>
                <p:cNvSpPr/>
                <p:nvPr/>
              </p:nvSpPr>
              <p:spPr bwMode="auto">
                <a:xfrm>
                  <a:off x="673099" y="2694438"/>
                  <a:ext cx="3589337" cy="8669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marR="0" lvl="0" indent="-171450" algn="l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Copy paste fonts. Choose the only option to retain text.</a:t>
                  </a:r>
                </a:p>
                <a:p>
                  <a:pPr marL="171450" marR="0" lvl="0" indent="-171450" algn="l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……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9236246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19680" y="802640"/>
            <a:ext cx="7152640" cy="5273040"/>
            <a:chOff x="2519680" y="802640"/>
            <a:chExt cx="7152640" cy="5273040"/>
          </a:xfrm>
        </p:grpSpPr>
        <p:grpSp>
          <p:nvGrpSpPr>
            <p:cNvPr id="9" name="组合 8"/>
            <p:cNvGrpSpPr/>
            <p:nvPr/>
          </p:nvGrpSpPr>
          <p:grpSpPr>
            <a:xfrm>
              <a:off x="2519680" y="802640"/>
              <a:ext cx="7152640" cy="5273040"/>
              <a:chOff x="2519680" y="802640"/>
              <a:chExt cx="7152640" cy="527304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519680" y="802640"/>
                <a:ext cx="7152640" cy="5273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2865120" y="1057304"/>
                <a:ext cx="6461760" cy="476371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60340" y="1410032"/>
              <a:ext cx="1671320" cy="1671320"/>
            </a:xfrm>
            <a:prstGeom prst="flowChartConnector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4338320" y="3439160"/>
              <a:ext cx="3515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第四章节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716020" y="4262879"/>
              <a:ext cx="4759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点击输入您的文字内容，点击输入您的文字内容，点击输入您的文字内容，点击输入您的文字内容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1840" y="1696166"/>
            <a:ext cx="2550160" cy="305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3807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86079" y="578525"/>
            <a:ext cx="11379201" cy="6828115"/>
            <a:chOff x="386079" y="578525"/>
            <a:chExt cx="11379201" cy="6828115"/>
          </a:xfrm>
        </p:grpSpPr>
        <p:grpSp>
          <p:nvGrpSpPr>
            <p:cNvPr id="17" name="组合 16"/>
            <p:cNvGrpSpPr/>
            <p:nvPr/>
          </p:nvGrpSpPr>
          <p:grpSpPr>
            <a:xfrm>
              <a:off x="386079" y="578525"/>
              <a:ext cx="11379201" cy="6828115"/>
              <a:chOff x="386079" y="578525"/>
              <a:chExt cx="11379201" cy="6828115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386079" y="1242619"/>
                <a:ext cx="11379201" cy="6164021"/>
                <a:chOff x="386079" y="1242619"/>
                <a:chExt cx="11379201" cy="6164021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386079" y="4236720"/>
                  <a:ext cx="4815841" cy="3169920"/>
                  <a:chOff x="609599" y="3942080"/>
                  <a:chExt cx="4815841" cy="3169920"/>
                </a:xfrm>
              </p:grpSpPr>
              <p:sp>
                <p:nvSpPr>
                  <p:cNvPr id="11" name="矩形 10"/>
                  <p:cNvSpPr/>
                  <p:nvPr/>
                </p:nvSpPr>
                <p:spPr>
                  <a:xfrm>
                    <a:off x="609599" y="3942080"/>
                    <a:ext cx="4815841" cy="316992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endParaRPr>
                  </a:p>
                </p:txBody>
              </p:sp>
              <p:sp>
                <p:nvSpPr>
                  <p:cNvPr id="13" name="文本框 12"/>
                  <p:cNvSpPr txBox="1"/>
                  <p:nvPr/>
                </p:nvSpPr>
                <p:spPr>
                  <a:xfrm>
                    <a:off x="914400" y="4337765"/>
                    <a:ext cx="250952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zh-CN" altLang="en-US" sz="3200" spc="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Script" panose="030B0504020000000003" pitchFamily="66" charset="0"/>
                        <a:ea typeface="WenYue GuDianMingChaoTi (Non-Commercial Use)" pitchFamily="50" charset="-122"/>
                        <a:sym typeface="Segoe Script" panose="030B0504020000000003" pitchFamily="66" charset="0"/>
                      </a:rPr>
                      <a:t>四月你好</a:t>
                    </a:r>
                  </a:p>
                </p:txBody>
              </p:sp>
              <p:sp>
                <p:nvSpPr>
                  <p:cNvPr id="14" name="文本框 13"/>
                  <p:cNvSpPr txBox="1"/>
                  <p:nvPr/>
                </p:nvSpPr>
                <p:spPr>
                  <a:xfrm>
                    <a:off x="609600" y="4860985"/>
                    <a:ext cx="281432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altLang="zh-CN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Script" panose="030B0504020000000003" pitchFamily="66" charset="0"/>
                        <a:ea typeface="WenYue GuDianMingChaoTi (Non-Commercial Use)" pitchFamily="50" charset="-122"/>
                        <a:sym typeface="Segoe Script" panose="030B0504020000000003" pitchFamily="66" charset="0"/>
                      </a:rPr>
                      <a:t>TITLE HERE.</a:t>
                    </a:r>
                    <a:endParaRPr lang="zh-CN" altLang="en-US" sz="2800" dirty="0">
                      <a:solidFill>
                        <a:schemeClr val="accent2">
                          <a:lumMod val="75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endParaRPr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988059" y="5559875"/>
                    <a:ext cx="4058920" cy="83099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Script" panose="030B0504020000000003" pitchFamily="66" charset="0"/>
                        <a:ea typeface="WenYue GuDianMingChaoTi (Non-Commercial Use)" pitchFamily="50" charset="-122"/>
                        <a:sym typeface="Segoe Script" panose="030B0504020000000003" pitchFamily="66" charset="0"/>
                      </a:rPr>
                      <a:t>点击这里输入您的文字内容，您可以对字体及其格式做一定调整。</a:t>
                    </a:r>
                  </a:p>
                </p:txBody>
              </p:sp>
            </p:grpSp>
            <p:grpSp>
              <p:nvGrpSpPr>
                <p:cNvPr id="4" name="组合 3"/>
                <p:cNvGrpSpPr/>
                <p:nvPr/>
              </p:nvGrpSpPr>
              <p:grpSpPr>
                <a:xfrm>
                  <a:off x="7630160" y="1242619"/>
                  <a:ext cx="4135120" cy="3854601"/>
                  <a:chOff x="7640320" y="1039414"/>
                  <a:chExt cx="4135120" cy="3854601"/>
                </a:xfrm>
              </p:grpSpPr>
              <p:sp>
                <p:nvSpPr>
                  <p:cNvPr id="8" name="矩形 7"/>
                  <p:cNvSpPr/>
                  <p:nvPr/>
                </p:nvSpPr>
                <p:spPr>
                  <a:xfrm>
                    <a:off x="7640321" y="1039414"/>
                    <a:ext cx="4135119" cy="83099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Script" panose="030B0504020000000003" pitchFamily="66" charset="0"/>
                        <a:ea typeface="WenYue GuDianMingChaoTi (Non-Commercial Use)" pitchFamily="50" charset="-122"/>
                        <a:sym typeface="Segoe Script" panose="030B0504020000000003" pitchFamily="66" charset="0"/>
                      </a:rPr>
                      <a:t>点击这里输入您的文字内容，您可以对字体及其格式做一定调整。点击这里输入。</a:t>
                    </a:r>
                  </a:p>
                </p:txBody>
              </p:sp>
              <p:sp>
                <p:nvSpPr>
                  <p:cNvPr id="9" name="矩形 8"/>
                  <p:cNvSpPr/>
                  <p:nvPr/>
                </p:nvSpPr>
                <p:spPr>
                  <a:xfrm>
                    <a:off x="7640320" y="2551216"/>
                    <a:ext cx="4135119" cy="83099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Script" panose="030B0504020000000003" pitchFamily="66" charset="0"/>
                        <a:ea typeface="WenYue GuDianMingChaoTi (Non-Commercial Use)" pitchFamily="50" charset="-122"/>
                        <a:sym typeface="Segoe Script" panose="030B0504020000000003" pitchFamily="66" charset="0"/>
                      </a:rPr>
                      <a:t>点击这里输入您的文字内容，您可以对字体及其格式做一定调整。点击这里输入。</a:t>
                    </a:r>
                  </a:p>
                </p:txBody>
              </p:sp>
              <p:sp>
                <p:nvSpPr>
                  <p:cNvPr id="10" name="矩形 9"/>
                  <p:cNvSpPr/>
                  <p:nvPr/>
                </p:nvSpPr>
                <p:spPr>
                  <a:xfrm>
                    <a:off x="7640320" y="4063018"/>
                    <a:ext cx="4135119" cy="83099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Script" panose="030B0504020000000003" pitchFamily="66" charset="0"/>
                        <a:ea typeface="WenYue GuDianMingChaoTi (Non-Commercial Use)" pitchFamily="50" charset="-122"/>
                        <a:sym typeface="Segoe Script" panose="030B0504020000000003" pitchFamily="66" charset="0"/>
                      </a:rPr>
                      <a:t>点击这里输入您的文字内容，您可以对字体及其格式做一定调整。点击这里输入。</a:t>
                    </a:r>
                  </a:p>
                </p:txBody>
              </p:sp>
            </p:grpSp>
            <p:sp>
              <p:nvSpPr>
                <p:cNvPr id="5" name="矩形 4"/>
                <p:cNvSpPr/>
                <p:nvPr/>
              </p:nvSpPr>
              <p:spPr>
                <a:xfrm>
                  <a:off x="7034107" y="1622557"/>
                  <a:ext cx="413173" cy="7112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7034107" y="3134359"/>
                  <a:ext cx="413173" cy="7112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7034107" y="4646161"/>
                  <a:ext cx="413173" cy="7112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</p:grpSp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83280" y="578525"/>
                <a:ext cx="3403600" cy="5100320"/>
              </a:xfrm>
              <a:prstGeom prst="rect">
                <a:avLst/>
              </a:prstGeom>
            </p:spPr>
          </p:pic>
        </p:grpSp>
        <p:sp>
          <p:nvSpPr>
            <p:cNvPr id="18" name="矩形 17"/>
            <p:cNvSpPr/>
            <p:nvPr/>
          </p:nvSpPr>
          <p:spPr>
            <a:xfrm>
              <a:off x="3383280" y="578525"/>
              <a:ext cx="3403600" cy="510032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38373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89120" y="0"/>
            <a:ext cx="7802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791200" y="-10160"/>
            <a:ext cx="0" cy="6868160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792480" y="2078990"/>
            <a:ext cx="2700020" cy="27000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目录</a:t>
            </a:r>
            <a:endParaRPr lang="en-US" altLang="zh-CN" sz="6000" spc="600" dirty="0">
              <a:solidFill>
                <a:schemeClr val="tx1">
                  <a:lumMod val="75000"/>
                  <a:lumOff val="25000"/>
                </a:schemeClr>
              </a:solidFill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contents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5684520" y="793095"/>
            <a:ext cx="5725161" cy="928410"/>
            <a:chOff x="5684520" y="663555"/>
            <a:chExt cx="5725161" cy="928410"/>
          </a:xfrm>
        </p:grpSpPr>
        <p:sp>
          <p:nvSpPr>
            <p:cNvPr id="14" name="椭圆 13"/>
            <p:cNvSpPr/>
            <p:nvPr/>
          </p:nvSpPr>
          <p:spPr>
            <a:xfrm>
              <a:off x="5684520" y="1021080"/>
              <a:ext cx="213360" cy="21336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370320" y="663555"/>
              <a:ext cx="5039361" cy="928410"/>
              <a:chOff x="6370320" y="663555"/>
              <a:chExt cx="5039361" cy="928410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7299960" y="663555"/>
                <a:ext cx="4109721" cy="928410"/>
                <a:chOff x="6855460" y="910411"/>
                <a:chExt cx="4109721" cy="928410"/>
              </a:xfrm>
            </p:grpSpPr>
            <p:sp>
              <p:nvSpPr>
                <p:cNvPr id="21" name="文本框 20"/>
                <p:cNvSpPr txBox="1"/>
                <p:nvPr/>
              </p:nvSpPr>
              <p:spPr>
                <a:xfrm>
                  <a:off x="6855460" y="910411"/>
                  <a:ext cx="35153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第一章节</a:t>
                  </a:r>
                </a:p>
              </p:txBody>
            </p:sp>
            <p:sp>
              <p:nvSpPr>
                <p:cNvPr id="22" name="文本框 21"/>
                <p:cNvSpPr txBox="1"/>
                <p:nvPr/>
              </p:nvSpPr>
              <p:spPr>
                <a:xfrm>
                  <a:off x="6855461" y="1377156"/>
                  <a:ext cx="41097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点击输入您的文字内容，点击输入您的文字内容，点击输入您的文字内容</a:t>
                  </a:r>
                  <a:r>
                    <a:rPr lang="en-US" altLang="zh-CN" sz="12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.</a:t>
                  </a:r>
                  <a:endParaRPr lang="zh-CN" altLang="en-US" sz="1200" spc="600" dirty="0">
                    <a:solidFill>
                      <a:schemeClr val="accent3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</p:grpSp>
          <p:sp>
            <p:nvSpPr>
              <p:cNvPr id="24" name="文本框 23"/>
              <p:cNvSpPr txBox="1"/>
              <p:nvPr/>
            </p:nvSpPr>
            <p:spPr>
              <a:xfrm>
                <a:off x="6370320" y="863610"/>
                <a:ext cx="8229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accent2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01</a:t>
                </a:r>
                <a:endParaRPr lang="zh-CN" altLang="en-US" sz="28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5684520" y="2258996"/>
            <a:ext cx="5725161" cy="928410"/>
            <a:chOff x="5684520" y="1814175"/>
            <a:chExt cx="5725161" cy="928410"/>
          </a:xfrm>
        </p:grpSpPr>
        <p:sp>
          <p:nvSpPr>
            <p:cNvPr id="15" name="椭圆 14"/>
            <p:cNvSpPr/>
            <p:nvPr/>
          </p:nvSpPr>
          <p:spPr>
            <a:xfrm>
              <a:off x="5684520" y="2171700"/>
              <a:ext cx="213360" cy="2133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370320" y="1814175"/>
              <a:ext cx="5039361" cy="928410"/>
              <a:chOff x="6370320" y="663555"/>
              <a:chExt cx="5039361" cy="928410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7299960" y="663555"/>
                <a:ext cx="4109721" cy="928410"/>
                <a:chOff x="6855460" y="910411"/>
                <a:chExt cx="4109721" cy="928410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6855460" y="910411"/>
                  <a:ext cx="35153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第二章节</a:t>
                  </a:r>
                </a:p>
              </p:txBody>
            </p:sp>
            <p:sp>
              <p:nvSpPr>
                <p:cNvPr id="30" name="文本框 29"/>
                <p:cNvSpPr txBox="1"/>
                <p:nvPr/>
              </p:nvSpPr>
              <p:spPr>
                <a:xfrm>
                  <a:off x="6855461" y="1377156"/>
                  <a:ext cx="41097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点击输入您的文字内容，点击输入您的文字内容，点击输入您的文字内容</a:t>
                  </a:r>
                  <a:r>
                    <a:rPr lang="en-US" altLang="zh-CN" sz="12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.</a:t>
                  </a:r>
                  <a:endParaRPr lang="zh-CN" altLang="en-US" sz="1200" spc="600" dirty="0">
                    <a:solidFill>
                      <a:schemeClr val="accent3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</p:grpSp>
          <p:sp>
            <p:nvSpPr>
              <p:cNvPr id="28" name="文本框 27"/>
              <p:cNvSpPr txBox="1"/>
              <p:nvPr/>
            </p:nvSpPr>
            <p:spPr>
              <a:xfrm>
                <a:off x="6370320" y="863610"/>
                <a:ext cx="8229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accent2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02</a:t>
                </a:r>
                <a:endParaRPr lang="zh-CN" altLang="en-US" sz="28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5684520" y="3724897"/>
            <a:ext cx="5725161" cy="928410"/>
            <a:chOff x="5684520" y="2964795"/>
            <a:chExt cx="5725161" cy="928410"/>
          </a:xfrm>
        </p:grpSpPr>
        <p:sp>
          <p:nvSpPr>
            <p:cNvPr id="16" name="椭圆 15"/>
            <p:cNvSpPr/>
            <p:nvPr/>
          </p:nvSpPr>
          <p:spPr>
            <a:xfrm>
              <a:off x="5684520" y="3322320"/>
              <a:ext cx="213360" cy="213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6370320" y="2964795"/>
              <a:ext cx="5039361" cy="928410"/>
              <a:chOff x="6370320" y="663555"/>
              <a:chExt cx="5039361" cy="928410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7299960" y="663555"/>
                <a:ext cx="4109721" cy="928410"/>
                <a:chOff x="6855460" y="910411"/>
                <a:chExt cx="4109721" cy="928410"/>
              </a:xfrm>
            </p:grpSpPr>
            <p:sp>
              <p:nvSpPr>
                <p:cNvPr id="34" name="文本框 33"/>
                <p:cNvSpPr txBox="1"/>
                <p:nvPr/>
              </p:nvSpPr>
              <p:spPr>
                <a:xfrm>
                  <a:off x="6855460" y="910411"/>
                  <a:ext cx="35153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第三章节</a:t>
                  </a: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6855461" y="1377156"/>
                  <a:ext cx="41097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点击输入您的文字内容，点击输入您的文字内容，点击输入您的文字内容</a:t>
                  </a:r>
                  <a:r>
                    <a:rPr lang="en-US" altLang="zh-CN" sz="12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.</a:t>
                  </a:r>
                  <a:endParaRPr lang="zh-CN" altLang="en-US" sz="1200" spc="600" dirty="0">
                    <a:solidFill>
                      <a:schemeClr val="accent3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</p:grpSp>
          <p:sp>
            <p:nvSpPr>
              <p:cNvPr id="33" name="文本框 32"/>
              <p:cNvSpPr txBox="1"/>
              <p:nvPr/>
            </p:nvSpPr>
            <p:spPr>
              <a:xfrm>
                <a:off x="6370320" y="863610"/>
                <a:ext cx="8229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accent2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03</a:t>
                </a:r>
                <a:endParaRPr lang="zh-CN" altLang="en-US" sz="28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5684520" y="5190797"/>
            <a:ext cx="5725161" cy="928410"/>
            <a:chOff x="5684520" y="4115415"/>
            <a:chExt cx="5725161" cy="928410"/>
          </a:xfrm>
        </p:grpSpPr>
        <p:sp>
          <p:nvSpPr>
            <p:cNvPr id="17" name="椭圆 16"/>
            <p:cNvSpPr/>
            <p:nvPr/>
          </p:nvSpPr>
          <p:spPr>
            <a:xfrm>
              <a:off x="5684520" y="4472940"/>
              <a:ext cx="213360" cy="21336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6370320" y="4115415"/>
              <a:ext cx="5039361" cy="928410"/>
              <a:chOff x="6370320" y="663555"/>
              <a:chExt cx="5039361" cy="928410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7299960" y="663555"/>
                <a:ext cx="4109721" cy="928410"/>
                <a:chOff x="6855460" y="910411"/>
                <a:chExt cx="4109721" cy="928410"/>
              </a:xfrm>
            </p:grpSpPr>
            <p:sp>
              <p:nvSpPr>
                <p:cNvPr id="39" name="文本框 38"/>
                <p:cNvSpPr txBox="1"/>
                <p:nvPr/>
              </p:nvSpPr>
              <p:spPr>
                <a:xfrm>
                  <a:off x="6855460" y="910411"/>
                  <a:ext cx="35153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第四章节</a:t>
                  </a:r>
                </a:p>
              </p:txBody>
            </p:sp>
            <p:sp>
              <p:nvSpPr>
                <p:cNvPr id="40" name="文本框 39"/>
                <p:cNvSpPr txBox="1"/>
                <p:nvPr/>
              </p:nvSpPr>
              <p:spPr>
                <a:xfrm>
                  <a:off x="6855461" y="1377156"/>
                  <a:ext cx="41097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点击输入您的文字内容，点击输入您的文字内容，点击输入您的文字内容</a:t>
                  </a:r>
                  <a:r>
                    <a:rPr lang="en-US" altLang="zh-CN" sz="12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.</a:t>
                  </a:r>
                  <a:endParaRPr lang="zh-CN" altLang="en-US" sz="1200" spc="600" dirty="0">
                    <a:solidFill>
                      <a:schemeClr val="accent3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</p:grpSp>
          <p:sp>
            <p:nvSpPr>
              <p:cNvPr id="38" name="文本框 37"/>
              <p:cNvSpPr txBox="1"/>
              <p:nvPr/>
            </p:nvSpPr>
            <p:spPr>
              <a:xfrm>
                <a:off x="6370320" y="863610"/>
                <a:ext cx="8229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accent2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04</a:t>
                </a:r>
                <a:endParaRPr lang="zh-CN" altLang="en-US" sz="28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733138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 rot="5400000">
            <a:off x="145691" y="420013"/>
            <a:ext cx="6858001" cy="60179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150100" y="727762"/>
            <a:ext cx="4759960" cy="5402475"/>
            <a:chOff x="960582" y="811668"/>
            <a:chExt cx="4759960" cy="5402475"/>
          </a:xfrm>
        </p:grpSpPr>
        <p:sp>
          <p:nvSpPr>
            <p:cNvPr id="4" name="文本框 3"/>
            <p:cNvSpPr txBox="1"/>
            <p:nvPr/>
          </p:nvSpPr>
          <p:spPr>
            <a:xfrm>
              <a:off x="960582" y="1380762"/>
              <a:ext cx="41563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spc="6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四月你好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60582" y="811668"/>
              <a:ext cx="3001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ADD YOUR TITLE </a:t>
              </a:r>
              <a:endParaRPr lang="zh-CN" altLang="en-US" sz="1600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60582" y="2626966"/>
              <a:ext cx="436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spc="600" dirty="0">
                  <a:solidFill>
                    <a:schemeClr val="accent1">
                      <a:lumMod val="75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SUMMER</a:t>
              </a:r>
              <a:endParaRPr lang="zh-CN" altLang="en-US" sz="4800" spc="600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60582" y="3635724"/>
              <a:ext cx="4759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点击输入您的文字内容，点击输入您的文字内容，点击输入您的文字内容，点击输入您的文字内容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60582" y="5013814"/>
              <a:ext cx="4759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点击输入您的文字内容，点击输入您的文字内容，点击输入您的文字内容，点击输入您的文字内容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211085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fed5a87b-04ad-4fae-93a8-1bbc37526f5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430998" y="932498"/>
            <a:ext cx="7761003" cy="5021717"/>
            <a:chOff x="4430998" y="1125538"/>
            <a:chExt cx="7761003" cy="5021717"/>
          </a:xfrm>
        </p:grpSpPr>
        <p:sp>
          <p:nvSpPr>
            <p:cNvPr id="3" name="ïṥlîdè">
              <a:extLst>
                <a:ext uri="{FF2B5EF4-FFF2-40B4-BE49-F238E27FC236}">
                  <a16:creationId xmlns:a16="http://schemas.microsoft.com/office/drawing/2014/main" id="{5CDCD352-B732-4E5F-A93F-DB6FD1D76D57}"/>
                </a:ext>
              </a:extLst>
            </p:cNvPr>
            <p:cNvSpPr/>
            <p:nvPr/>
          </p:nvSpPr>
          <p:spPr bwMode="auto">
            <a:xfrm>
              <a:off x="4431000" y="1125538"/>
              <a:ext cx="7761000" cy="1710000"/>
            </a:xfrm>
            <a:prstGeom prst="rect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4" name="ísḻíḋè">
              <a:extLst>
                <a:ext uri="{FF2B5EF4-FFF2-40B4-BE49-F238E27FC236}">
                  <a16:creationId xmlns:a16="http://schemas.microsoft.com/office/drawing/2014/main" id="{1A0B5F57-219D-4315-B933-B1CF2BE68E7A}"/>
                </a:ext>
              </a:extLst>
            </p:cNvPr>
            <p:cNvSpPr/>
            <p:nvPr/>
          </p:nvSpPr>
          <p:spPr bwMode="auto">
            <a:xfrm>
              <a:off x="8526001" y="1125538"/>
              <a:ext cx="3666000" cy="17100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5" name="íṧḷiďê">
              <a:extLst>
                <a:ext uri="{FF2B5EF4-FFF2-40B4-BE49-F238E27FC236}">
                  <a16:creationId xmlns:a16="http://schemas.microsoft.com/office/drawing/2014/main" id="{2E10AED7-ED61-4F19-A346-2CB8F74CA48A}"/>
                </a:ext>
              </a:extLst>
            </p:cNvPr>
            <p:cNvSpPr/>
            <p:nvPr/>
          </p:nvSpPr>
          <p:spPr bwMode="auto">
            <a:xfrm>
              <a:off x="4431000" y="2781396"/>
              <a:ext cx="7761000" cy="1710000"/>
            </a:xfrm>
            <a:prstGeom prst="rect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c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6" name="isḷiḍê">
              <a:extLst>
                <a:ext uri="{FF2B5EF4-FFF2-40B4-BE49-F238E27FC236}">
                  <a16:creationId xmlns:a16="http://schemas.microsoft.com/office/drawing/2014/main" id="{E901E69E-8592-4E5B-8851-7770ED9639BB}"/>
                </a:ext>
              </a:extLst>
            </p:cNvPr>
            <p:cNvSpPr/>
            <p:nvPr/>
          </p:nvSpPr>
          <p:spPr bwMode="auto">
            <a:xfrm>
              <a:off x="4430998" y="2781396"/>
              <a:ext cx="4095003" cy="1710000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7" name="ïṡľiḍé">
              <a:extLst>
                <a:ext uri="{FF2B5EF4-FFF2-40B4-BE49-F238E27FC236}">
                  <a16:creationId xmlns:a16="http://schemas.microsoft.com/office/drawing/2014/main" id="{008C1419-B2BB-4968-9F2D-56EF52B0C4C8}"/>
                </a:ext>
              </a:extLst>
            </p:cNvPr>
            <p:cNvSpPr/>
            <p:nvPr/>
          </p:nvSpPr>
          <p:spPr bwMode="auto">
            <a:xfrm>
              <a:off x="4431000" y="4437255"/>
              <a:ext cx="7761000" cy="1710000"/>
            </a:xfrm>
            <a:prstGeom prst="rect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b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8" name="işlíde">
              <a:extLst>
                <a:ext uri="{FF2B5EF4-FFF2-40B4-BE49-F238E27FC236}">
                  <a16:creationId xmlns:a16="http://schemas.microsoft.com/office/drawing/2014/main" id="{1D35AFCC-C283-4617-8900-F720FCB52419}"/>
                </a:ext>
              </a:extLst>
            </p:cNvPr>
            <p:cNvSpPr/>
            <p:nvPr/>
          </p:nvSpPr>
          <p:spPr bwMode="auto">
            <a:xfrm>
              <a:off x="8526000" y="4437255"/>
              <a:ext cx="3666000" cy="1710000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grpSp>
          <p:nvGrpSpPr>
            <p:cNvPr id="10" name="ïsḻíďè"/>
            <p:cNvGrpSpPr/>
            <p:nvPr/>
          </p:nvGrpSpPr>
          <p:grpSpPr>
            <a:xfrm>
              <a:off x="4521000" y="2834858"/>
              <a:ext cx="2889789" cy="1539276"/>
              <a:chOff x="4521000" y="2952120"/>
              <a:chExt cx="2889789" cy="1539276"/>
            </a:xfrm>
          </p:grpSpPr>
          <p:sp>
            <p:nvSpPr>
              <p:cNvPr id="19" name="íşļiḑè">
                <a:extLst>
                  <a:ext uri="{FF2B5EF4-FFF2-40B4-BE49-F238E27FC236}">
                    <a16:creationId xmlns:a16="http://schemas.microsoft.com/office/drawing/2014/main" id="{8E6A49A8-7AA6-46C6-8275-B007B9A415A6}"/>
                  </a:ext>
                </a:extLst>
              </p:cNvPr>
              <p:cNvSpPr/>
              <p:nvPr/>
            </p:nvSpPr>
            <p:spPr bwMode="auto">
              <a:xfrm>
                <a:off x="4580672" y="2952120"/>
                <a:ext cx="560577" cy="368493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41754 w 607639"/>
                  <a:gd name="connsiteY14" fmla="*/ 232583 h 414642"/>
                  <a:gd name="connsiteX15" fmla="*/ 161961 w 607639"/>
                  <a:gd name="connsiteY15" fmla="*/ 232583 h 414642"/>
                  <a:gd name="connsiteX16" fmla="*/ 172110 w 607639"/>
                  <a:gd name="connsiteY16" fmla="*/ 242719 h 414642"/>
                  <a:gd name="connsiteX17" fmla="*/ 161961 w 607639"/>
                  <a:gd name="connsiteY17" fmla="*/ 252765 h 414642"/>
                  <a:gd name="connsiteX18" fmla="*/ 141754 w 607639"/>
                  <a:gd name="connsiteY18" fmla="*/ 252765 h 414642"/>
                  <a:gd name="connsiteX19" fmla="*/ 131605 w 607639"/>
                  <a:gd name="connsiteY19" fmla="*/ 242719 h 414642"/>
                  <a:gd name="connsiteX20" fmla="*/ 141754 w 607639"/>
                  <a:gd name="connsiteY20" fmla="*/ 232583 h 414642"/>
                  <a:gd name="connsiteX21" fmla="*/ 141758 w 607639"/>
                  <a:gd name="connsiteY21" fmla="*/ 192149 h 414642"/>
                  <a:gd name="connsiteX22" fmla="*/ 182279 w 607639"/>
                  <a:gd name="connsiteY22" fmla="*/ 192149 h 414642"/>
                  <a:gd name="connsiteX23" fmla="*/ 192432 w 607639"/>
                  <a:gd name="connsiteY23" fmla="*/ 202196 h 414642"/>
                  <a:gd name="connsiteX24" fmla="*/ 182279 w 607639"/>
                  <a:gd name="connsiteY24" fmla="*/ 212331 h 414642"/>
                  <a:gd name="connsiteX25" fmla="*/ 141758 w 607639"/>
                  <a:gd name="connsiteY25" fmla="*/ 212331 h 414642"/>
                  <a:gd name="connsiteX26" fmla="*/ 131605 w 607639"/>
                  <a:gd name="connsiteY26" fmla="*/ 202196 h 414642"/>
                  <a:gd name="connsiteX27" fmla="*/ 141758 w 607639"/>
                  <a:gd name="connsiteY27" fmla="*/ 192149 h 414642"/>
                  <a:gd name="connsiteX28" fmla="*/ 141754 w 607639"/>
                  <a:gd name="connsiteY28" fmla="*/ 151716 h 414642"/>
                  <a:gd name="connsiteX29" fmla="*/ 161961 w 607639"/>
                  <a:gd name="connsiteY29" fmla="*/ 151716 h 414642"/>
                  <a:gd name="connsiteX30" fmla="*/ 172110 w 607639"/>
                  <a:gd name="connsiteY30" fmla="*/ 161763 h 414642"/>
                  <a:gd name="connsiteX31" fmla="*/ 161961 w 607639"/>
                  <a:gd name="connsiteY31" fmla="*/ 171898 h 414642"/>
                  <a:gd name="connsiteX32" fmla="*/ 141754 w 607639"/>
                  <a:gd name="connsiteY32" fmla="*/ 171898 h 414642"/>
                  <a:gd name="connsiteX33" fmla="*/ 131605 w 607639"/>
                  <a:gd name="connsiteY33" fmla="*/ 161763 h 414642"/>
                  <a:gd name="connsiteX34" fmla="*/ 141754 w 607639"/>
                  <a:gd name="connsiteY34" fmla="*/ 151716 h 414642"/>
                  <a:gd name="connsiteX35" fmla="*/ 141758 w 607639"/>
                  <a:gd name="connsiteY35" fmla="*/ 111211 h 414642"/>
                  <a:gd name="connsiteX36" fmla="*/ 182279 w 607639"/>
                  <a:gd name="connsiteY36" fmla="*/ 111211 h 414642"/>
                  <a:gd name="connsiteX37" fmla="*/ 192432 w 607639"/>
                  <a:gd name="connsiteY37" fmla="*/ 121337 h 414642"/>
                  <a:gd name="connsiteX38" fmla="*/ 182279 w 607639"/>
                  <a:gd name="connsiteY38" fmla="*/ 131463 h 414642"/>
                  <a:gd name="connsiteX39" fmla="*/ 141758 w 607639"/>
                  <a:gd name="connsiteY39" fmla="*/ 131463 h 414642"/>
                  <a:gd name="connsiteX40" fmla="*/ 131605 w 607639"/>
                  <a:gd name="connsiteY40" fmla="*/ 121337 h 414642"/>
                  <a:gd name="connsiteX41" fmla="*/ 141758 w 607639"/>
                  <a:gd name="connsiteY41" fmla="*/ 111211 h 414642"/>
                  <a:gd name="connsiteX42" fmla="*/ 425367 w 607639"/>
                  <a:gd name="connsiteY42" fmla="*/ 101191 h 414642"/>
                  <a:gd name="connsiteX43" fmla="*/ 496228 w 607639"/>
                  <a:gd name="connsiteY43" fmla="*/ 101191 h 414642"/>
                  <a:gd name="connsiteX44" fmla="*/ 506377 w 607639"/>
                  <a:gd name="connsiteY44" fmla="*/ 111231 h 414642"/>
                  <a:gd name="connsiteX45" fmla="*/ 506377 w 607639"/>
                  <a:gd name="connsiteY45" fmla="*/ 182042 h 414642"/>
                  <a:gd name="connsiteX46" fmla="*/ 496228 w 607639"/>
                  <a:gd name="connsiteY46" fmla="*/ 192171 h 414642"/>
                  <a:gd name="connsiteX47" fmla="*/ 486080 w 607639"/>
                  <a:gd name="connsiteY47" fmla="*/ 182042 h 414642"/>
                  <a:gd name="connsiteX48" fmla="*/ 486080 w 607639"/>
                  <a:gd name="connsiteY48" fmla="*/ 135575 h 414642"/>
                  <a:gd name="connsiteX49" fmla="*/ 402043 w 607639"/>
                  <a:gd name="connsiteY49" fmla="*/ 219447 h 414642"/>
                  <a:gd name="connsiteX50" fmla="*/ 394921 w 607639"/>
                  <a:gd name="connsiteY50" fmla="*/ 222468 h 414642"/>
                  <a:gd name="connsiteX51" fmla="*/ 387889 w 607639"/>
                  <a:gd name="connsiteY51" fmla="*/ 219447 h 414642"/>
                  <a:gd name="connsiteX52" fmla="*/ 344268 w 607639"/>
                  <a:gd name="connsiteY52" fmla="*/ 176001 h 414642"/>
                  <a:gd name="connsiteX53" fmla="*/ 270380 w 607639"/>
                  <a:gd name="connsiteY53" fmla="*/ 249744 h 414642"/>
                  <a:gd name="connsiteX54" fmla="*/ 263258 w 607639"/>
                  <a:gd name="connsiteY54" fmla="*/ 252765 h 414642"/>
                  <a:gd name="connsiteX55" fmla="*/ 256225 w 607639"/>
                  <a:gd name="connsiteY55" fmla="*/ 249744 h 414642"/>
                  <a:gd name="connsiteX56" fmla="*/ 256225 w 607639"/>
                  <a:gd name="connsiteY56" fmla="*/ 235617 h 414642"/>
                  <a:gd name="connsiteX57" fmla="*/ 337235 w 607639"/>
                  <a:gd name="connsiteY57" fmla="*/ 154766 h 414642"/>
                  <a:gd name="connsiteX58" fmla="*/ 338837 w 607639"/>
                  <a:gd name="connsiteY58" fmla="*/ 153433 h 414642"/>
                  <a:gd name="connsiteX59" fmla="*/ 340618 w 607639"/>
                  <a:gd name="connsiteY59" fmla="*/ 152456 h 414642"/>
                  <a:gd name="connsiteX60" fmla="*/ 341508 w 607639"/>
                  <a:gd name="connsiteY60" fmla="*/ 152101 h 414642"/>
                  <a:gd name="connsiteX61" fmla="*/ 343378 w 607639"/>
                  <a:gd name="connsiteY61" fmla="*/ 151745 h 414642"/>
                  <a:gd name="connsiteX62" fmla="*/ 344268 w 607639"/>
                  <a:gd name="connsiteY62" fmla="*/ 151745 h 414642"/>
                  <a:gd name="connsiteX63" fmla="*/ 346226 w 607639"/>
                  <a:gd name="connsiteY63" fmla="*/ 151923 h 414642"/>
                  <a:gd name="connsiteX64" fmla="*/ 351390 w 607639"/>
                  <a:gd name="connsiteY64" fmla="*/ 154766 h 414642"/>
                  <a:gd name="connsiteX65" fmla="*/ 394921 w 607639"/>
                  <a:gd name="connsiteY65" fmla="*/ 198213 h 414642"/>
                  <a:gd name="connsiteX66" fmla="*/ 471925 w 607639"/>
                  <a:gd name="connsiteY66" fmla="*/ 121359 h 414642"/>
                  <a:gd name="connsiteX67" fmla="*/ 425367 w 607639"/>
                  <a:gd name="connsiteY67" fmla="*/ 121359 h 414642"/>
                  <a:gd name="connsiteX68" fmla="*/ 415218 w 607639"/>
                  <a:gd name="connsiteY68" fmla="*/ 111231 h 414642"/>
                  <a:gd name="connsiteX69" fmla="*/ 425367 w 607639"/>
                  <a:gd name="connsiteY69" fmla="*/ 101191 h 414642"/>
                  <a:gd name="connsiteX70" fmla="*/ 101297 w 607639"/>
                  <a:gd name="connsiteY70" fmla="*/ 91029 h 414642"/>
                  <a:gd name="connsiteX71" fmla="*/ 111423 w 607639"/>
                  <a:gd name="connsiteY71" fmla="*/ 101159 h 414642"/>
                  <a:gd name="connsiteX72" fmla="*/ 111423 w 607639"/>
                  <a:gd name="connsiteY72" fmla="*/ 262887 h 414642"/>
                  <a:gd name="connsiteX73" fmla="*/ 101297 w 607639"/>
                  <a:gd name="connsiteY73" fmla="*/ 273017 h 414642"/>
                  <a:gd name="connsiteX74" fmla="*/ 91171 w 607639"/>
                  <a:gd name="connsiteY74" fmla="*/ 262887 h 414642"/>
                  <a:gd name="connsiteX75" fmla="*/ 91171 w 607639"/>
                  <a:gd name="connsiteY75" fmla="*/ 101159 h 414642"/>
                  <a:gd name="connsiteX76" fmla="*/ 101297 w 607639"/>
                  <a:gd name="connsiteY76" fmla="*/ 91029 h 414642"/>
                  <a:gd name="connsiteX77" fmla="*/ 70848 w 607639"/>
                  <a:gd name="connsiteY77" fmla="*/ 20177 h 414642"/>
                  <a:gd name="connsiteX78" fmla="*/ 60791 w 607639"/>
                  <a:gd name="connsiteY78" fmla="*/ 30309 h 414642"/>
                  <a:gd name="connsiteX79" fmla="*/ 60791 w 607639"/>
                  <a:gd name="connsiteY79" fmla="*/ 343802 h 414642"/>
                  <a:gd name="connsiteX80" fmla="*/ 222780 w 607639"/>
                  <a:gd name="connsiteY80" fmla="*/ 343802 h 414642"/>
                  <a:gd name="connsiteX81" fmla="*/ 232927 w 607639"/>
                  <a:gd name="connsiteY81" fmla="*/ 353935 h 414642"/>
                  <a:gd name="connsiteX82" fmla="*/ 232927 w 607639"/>
                  <a:gd name="connsiteY82" fmla="*/ 364067 h 414642"/>
                  <a:gd name="connsiteX83" fmla="*/ 374712 w 607639"/>
                  <a:gd name="connsiteY83" fmla="*/ 364067 h 414642"/>
                  <a:gd name="connsiteX84" fmla="*/ 374712 w 607639"/>
                  <a:gd name="connsiteY84" fmla="*/ 353935 h 414642"/>
                  <a:gd name="connsiteX85" fmla="*/ 384859 w 607639"/>
                  <a:gd name="connsiteY85" fmla="*/ 343802 h 414642"/>
                  <a:gd name="connsiteX86" fmla="*/ 546848 w 607639"/>
                  <a:gd name="connsiteY86" fmla="*/ 343802 h 414642"/>
                  <a:gd name="connsiteX87" fmla="*/ 546848 w 607639"/>
                  <a:gd name="connsiteY87" fmla="*/ 30309 h 414642"/>
                  <a:gd name="connsiteX88" fmla="*/ 536702 w 607639"/>
                  <a:gd name="connsiteY88" fmla="*/ 20177 h 414642"/>
                  <a:gd name="connsiteX89" fmla="*/ 70848 w 607639"/>
                  <a:gd name="connsiteY89" fmla="*/ 0 h 414642"/>
                  <a:gd name="connsiteX90" fmla="*/ 536702 w 607639"/>
                  <a:gd name="connsiteY90" fmla="*/ 0 h 414642"/>
                  <a:gd name="connsiteX91" fmla="*/ 567142 w 607639"/>
                  <a:gd name="connsiteY91" fmla="*/ 30309 h 414642"/>
                  <a:gd name="connsiteX92" fmla="*/ 567142 w 607639"/>
                  <a:gd name="connsiteY92" fmla="*/ 343802 h 414642"/>
                  <a:gd name="connsiteX93" fmla="*/ 597492 w 607639"/>
                  <a:gd name="connsiteY93" fmla="*/ 343802 h 414642"/>
                  <a:gd name="connsiteX94" fmla="*/ 607639 w 607639"/>
                  <a:gd name="connsiteY94" fmla="*/ 353935 h 414642"/>
                  <a:gd name="connsiteX95" fmla="*/ 607639 w 607639"/>
                  <a:gd name="connsiteY95" fmla="*/ 384244 h 414642"/>
                  <a:gd name="connsiteX96" fmla="*/ 577199 w 607639"/>
                  <a:gd name="connsiteY96" fmla="*/ 414642 h 414642"/>
                  <a:gd name="connsiteX97" fmla="*/ 30351 w 607639"/>
                  <a:gd name="connsiteY97" fmla="*/ 414642 h 414642"/>
                  <a:gd name="connsiteX98" fmla="*/ 0 w 607639"/>
                  <a:gd name="connsiteY98" fmla="*/ 384244 h 414642"/>
                  <a:gd name="connsiteX99" fmla="*/ 0 w 607639"/>
                  <a:gd name="connsiteY99" fmla="*/ 353935 h 414642"/>
                  <a:gd name="connsiteX100" fmla="*/ 10147 w 607639"/>
                  <a:gd name="connsiteY100" fmla="*/ 343802 h 414642"/>
                  <a:gd name="connsiteX101" fmla="*/ 40497 w 607639"/>
                  <a:gd name="connsiteY101" fmla="*/ 343802 h 414642"/>
                  <a:gd name="connsiteX102" fmla="*/ 40497 w 607639"/>
                  <a:gd name="connsiteY102" fmla="*/ 30309 h 414642"/>
                  <a:gd name="connsiteX103" fmla="*/ 70848 w 607639"/>
                  <a:gd name="connsiteY103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8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41754" y="232583"/>
                    </a:moveTo>
                    <a:lnTo>
                      <a:pt x="161961" y="232583"/>
                    </a:lnTo>
                    <a:cubicBezTo>
                      <a:pt x="168104" y="232583"/>
                      <a:pt x="172110" y="236584"/>
                      <a:pt x="172110" y="242719"/>
                    </a:cubicBezTo>
                    <a:cubicBezTo>
                      <a:pt x="172110" y="248764"/>
                      <a:pt x="168104" y="252765"/>
                      <a:pt x="161961" y="252765"/>
                    </a:cubicBezTo>
                    <a:lnTo>
                      <a:pt x="141754" y="252765"/>
                    </a:lnTo>
                    <a:cubicBezTo>
                      <a:pt x="135700" y="252765"/>
                      <a:pt x="131605" y="248764"/>
                      <a:pt x="131605" y="242719"/>
                    </a:cubicBezTo>
                    <a:cubicBezTo>
                      <a:pt x="131605" y="236584"/>
                      <a:pt x="135700" y="232583"/>
                      <a:pt x="141754" y="232583"/>
                    </a:cubicBezTo>
                    <a:close/>
                    <a:moveTo>
                      <a:pt x="141758" y="192149"/>
                    </a:moveTo>
                    <a:lnTo>
                      <a:pt x="182279" y="192149"/>
                    </a:lnTo>
                    <a:cubicBezTo>
                      <a:pt x="188335" y="192149"/>
                      <a:pt x="192432" y="196150"/>
                      <a:pt x="192432" y="202196"/>
                    </a:cubicBezTo>
                    <a:cubicBezTo>
                      <a:pt x="192432" y="208330"/>
                      <a:pt x="188335" y="212331"/>
                      <a:pt x="182279" y="212331"/>
                    </a:cubicBezTo>
                    <a:lnTo>
                      <a:pt x="141758" y="212331"/>
                    </a:lnTo>
                    <a:cubicBezTo>
                      <a:pt x="135702" y="212331"/>
                      <a:pt x="131605" y="208330"/>
                      <a:pt x="131605" y="202196"/>
                    </a:cubicBezTo>
                    <a:cubicBezTo>
                      <a:pt x="131605" y="196150"/>
                      <a:pt x="135702" y="192149"/>
                      <a:pt x="141758" y="192149"/>
                    </a:cubicBezTo>
                    <a:close/>
                    <a:moveTo>
                      <a:pt x="141754" y="151716"/>
                    </a:moveTo>
                    <a:lnTo>
                      <a:pt x="161961" y="151716"/>
                    </a:lnTo>
                    <a:cubicBezTo>
                      <a:pt x="168104" y="151716"/>
                      <a:pt x="172110" y="155717"/>
                      <a:pt x="172110" y="161763"/>
                    </a:cubicBezTo>
                    <a:cubicBezTo>
                      <a:pt x="172110" y="167897"/>
                      <a:pt x="168104" y="171898"/>
                      <a:pt x="161961" y="171898"/>
                    </a:cubicBezTo>
                    <a:lnTo>
                      <a:pt x="141754" y="171898"/>
                    </a:lnTo>
                    <a:cubicBezTo>
                      <a:pt x="135700" y="171898"/>
                      <a:pt x="131605" y="167897"/>
                      <a:pt x="131605" y="161763"/>
                    </a:cubicBezTo>
                    <a:cubicBezTo>
                      <a:pt x="131605" y="155717"/>
                      <a:pt x="135700" y="151716"/>
                      <a:pt x="141754" y="151716"/>
                    </a:cubicBezTo>
                    <a:close/>
                    <a:moveTo>
                      <a:pt x="141758" y="111211"/>
                    </a:moveTo>
                    <a:lnTo>
                      <a:pt x="182279" y="111211"/>
                    </a:lnTo>
                    <a:cubicBezTo>
                      <a:pt x="188335" y="111211"/>
                      <a:pt x="192432" y="115297"/>
                      <a:pt x="192432" y="121337"/>
                    </a:cubicBezTo>
                    <a:cubicBezTo>
                      <a:pt x="192432" y="127377"/>
                      <a:pt x="188335" y="131463"/>
                      <a:pt x="182279" y="131463"/>
                    </a:cubicBezTo>
                    <a:lnTo>
                      <a:pt x="141758" y="131463"/>
                    </a:lnTo>
                    <a:cubicBezTo>
                      <a:pt x="135702" y="131463"/>
                      <a:pt x="131605" y="127377"/>
                      <a:pt x="131605" y="121337"/>
                    </a:cubicBezTo>
                    <a:cubicBezTo>
                      <a:pt x="131605" y="115297"/>
                      <a:pt x="135702" y="111211"/>
                      <a:pt x="141758" y="111211"/>
                    </a:cubicBezTo>
                    <a:close/>
                    <a:moveTo>
                      <a:pt x="425367" y="101191"/>
                    </a:moveTo>
                    <a:lnTo>
                      <a:pt x="496228" y="101191"/>
                    </a:lnTo>
                    <a:cubicBezTo>
                      <a:pt x="502282" y="101191"/>
                      <a:pt x="506377" y="105189"/>
                      <a:pt x="506377" y="111231"/>
                    </a:cubicBezTo>
                    <a:lnTo>
                      <a:pt x="506377" y="182042"/>
                    </a:lnTo>
                    <a:cubicBezTo>
                      <a:pt x="506377" y="188084"/>
                      <a:pt x="502282" y="192171"/>
                      <a:pt x="496228" y="192171"/>
                    </a:cubicBezTo>
                    <a:cubicBezTo>
                      <a:pt x="490175" y="192171"/>
                      <a:pt x="486080" y="188084"/>
                      <a:pt x="486080" y="182042"/>
                    </a:cubicBezTo>
                    <a:lnTo>
                      <a:pt x="486080" y="135575"/>
                    </a:lnTo>
                    <a:lnTo>
                      <a:pt x="402043" y="219447"/>
                    </a:lnTo>
                    <a:cubicBezTo>
                      <a:pt x="399996" y="221491"/>
                      <a:pt x="397948" y="222468"/>
                      <a:pt x="394921" y="222468"/>
                    </a:cubicBezTo>
                    <a:cubicBezTo>
                      <a:pt x="391895" y="222468"/>
                      <a:pt x="389847" y="221491"/>
                      <a:pt x="387889" y="219447"/>
                    </a:cubicBezTo>
                    <a:lnTo>
                      <a:pt x="344268" y="176001"/>
                    </a:lnTo>
                    <a:lnTo>
                      <a:pt x="270380" y="249744"/>
                    </a:lnTo>
                    <a:cubicBezTo>
                      <a:pt x="268332" y="251788"/>
                      <a:pt x="266285" y="252765"/>
                      <a:pt x="263258" y="252765"/>
                    </a:cubicBezTo>
                    <a:cubicBezTo>
                      <a:pt x="260231" y="252765"/>
                      <a:pt x="258184" y="251788"/>
                      <a:pt x="256225" y="249744"/>
                    </a:cubicBezTo>
                    <a:cubicBezTo>
                      <a:pt x="252130" y="245746"/>
                      <a:pt x="252130" y="239616"/>
                      <a:pt x="256225" y="235617"/>
                    </a:cubicBezTo>
                    <a:lnTo>
                      <a:pt x="337235" y="154766"/>
                    </a:lnTo>
                    <a:cubicBezTo>
                      <a:pt x="337769" y="154233"/>
                      <a:pt x="338303" y="153789"/>
                      <a:pt x="338837" y="153433"/>
                    </a:cubicBezTo>
                    <a:cubicBezTo>
                      <a:pt x="339372" y="152989"/>
                      <a:pt x="339995" y="152723"/>
                      <a:pt x="340618" y="152456"/>
                    </a:cubicBezTo>
                    <a:cubicBezTo>
                      <a:pt x="340885" y="152367"/>
                      <a:pt x="341152" y="152190"/>
                      <a:pt x="341508" y="152101"/>
                    </a:cubicBezTo>
                    <a:cubicBezTo>
                      <a:pt x="342131" y="151923"/>
                      <a:pt x="342754" y="151834"/>
                      <a:pt x="343378" y="151745"/>
                    </a:cubicBezTo>
                    <a:cubicBezTo>
                      <a:pt x="343645" y="151745"/>
                      <a:pt x="344001" y="151745"/>
                      <a:pt x="344268" y="151745"/>
                    </a:cubicBezTo>
                    <a:cubicBezTo>
                      <a:pt x="344980" y="151745"/>
                      <a:pt x="345603" y="151745"/>
                      <a:pt x="346226" y="151923"/>
                    </a:cubicBezTo>
                    <a:cubicBezTo>
                      <a:pt x="348096" y="152278"/>
                      <a:pt x="349876" y="153256"/>
                      <a:pt x="351390" y="154766"/>
                    </a:cubicBezTo>
                    <a:lnTo>
                      <a:pt x="394921" y="198213"/>
                    </a:lnTo>
                    <a:lnTo>
                      <a:pt x="471925" y="121359"/>
                    </a:lnTo>
                    <a:lnTo>
                      <a:pt x="425367" y="121359"/>
                    </a:lnTo>
                    <a:cubicBezTo>
                      <a:pt x="419224" y="121359"/>
                      <a:pt x="415218" y="117361"/>
                      <a:pt x="415218" y="111231"/>
                    </a:cubicBezTo>
                    <a:cubicBezTo>
                      <a:pt x="415218" y="105189"/>
                      <a:pt x="419224" y="101191"/>
                      <a:pt x="425367" y="101191"/>
                    </a:cubicBezTo>
                    <a:close/>
                    <a:moveTo>
                      <a:pt x="101297" y="91029"/>
                    </a:moveTo>
                    <a:cubicBezTo>
                      <a:pt x="107337" y="91029"/>
                      <a:pt x="111423" y="95028"/>
                      <a:pt x="111423" y="101159"/>
                    </a:cubicBezTo>
                    <a:lnTo>
                      <a:pt x="111423" y="262887"/>
                    </a:lnTo>
                    <a:cubicBezTo>
                      <a:pt x="111423" y="268929"/>
                      <a:pt x="107337" y="273017"/>
                      <a:pt x="101297" y="273017"/>
                    </a:cubicBezTo>
                    <a:cubicBezTo>
                      <a:pt x="95257" y="273017"/>
                      <a:pt x="91171" y="268929"/>
                      <a:pt x="91171" y="262887"/>
                    </a:cubicBezTo>
                    <a:lnTo>
                      <a:pt x="91171" y="101159"/>
                    </a:lnTo>
                    <a:cubicBezTo>
                      <a:pt x="91171" y="95028"/>
                      <a:pt x="95257" y="91029"/>
                      <a:pt x="101297" y="91029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0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0"/>
                      <a:pt x="378717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0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0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dirty="0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20" name="îš1iďê">
                <a:extLst>
                  <a:ext uri="{FF2B5EF4-FFF2-40B4-BE49-F238E27FC236}">
                    <a16:creationId xmlns:a16="http://schemas.microsoft.com/office/drawing/2014/main" id="{80B0E9CD-11A3-4C3B-B562-298EDECBFCE4}"/>
                  </a:ext>
                </a:extLst>
              </p:cNvPr>
              <p:cNvSpPr txBox="1"/>
              <p:nvPr/>
            </p:nvSpPr>
            <p:spPr>
              <a:xfrm>
                <a:off x="4521000" y="3421666"/>
                <a:ext cx="2889789" cy="345507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Text here</a:t>
                </a:r>
              </a:p>
            </p:txBody>
          </p:sp>
          <p:sp>
            <p:nvSpPr>
              <p:cNvPr id="21" name="íṧ1íḓê">
                <a:extLst>
                  <a:ext uri="{FF2B5EF4-FFF2-40B4-BE49-F238E27FC236}">
                    <a16:creationId xmlns:a16="http://schemas.microsoft.com/office/drawing/2014/main" id="{CF6A94A8-4F0C-4627-BB92-28CFB037BA68}"/>
                  </a:ext>
                </a:extLst>
              </p:cNvPr>
              <p:cNvSpPr txBox="1"/>
              <p:nvPr/>
            </p:nvSpPr>
            <p:spPr>
              <a:xfrm>
                <a:off x="4521000" y="3767174"/>
                <a:ext cx="2889789" cy="72422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When you copy &amp; paste, choose "keep text only" option.</a:t>
                </a:r>
              </a:p>
            </p:txBody>
          </p:sp>
        </p:grpSp>
        <p:grpSp>
          <p:nvGrpSpPr>
            <p:cNvPr id="11" name="î$liḑe"/>
            <p:cNvGrpSpPr/>
            <p:nvPr/>
          </p:nvGrpSpPr>
          <p:grpSpPr>
            <a:xfrm>
              <a:off x="8630699" y="1179000"/>
              <a:ext cx="2889789" cy="1539276"/>
              <a:chOff x="8630699" y="1296262"/>
              <a:chExt cx="2889789" cy="1539276"/>
            </a:xfrm>
          </p:grpSpPr>
          <p:sp>
            <p:nvSpPr>
              <p:cNvPr id="16" name="ï$ḷídè">
                <a:extLst>
                  <a:ext uri="{FF2B5EF4-FFF2-40B4-BE49-F238E27FC236}">
                    <a16:creationId xmlns:a16="http://schemas.microsoft.com/office/drawing/2014/main" id="{34B78CD8-DC62-4F2C-A974-8C2A0B28AFEB}"/>
                  </a:ext>
                </a:extLst>
              </p:cNvPr>
              <p:cNvSpPr/>
              <p:nvPr/>
            </p:nvSpPr>
            <p:spPr bwMode="auto">
              <a:xfrm>
                <a:off x="8690371" y="1296262"/>
                <a:ext cx="560577" cy="368493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41754 w 607639"/>
                  <a:gd name="connsiteY14" fmla="*/ 232583 h 414642"/>
                  <a:gd name="connsiteX15" fmla="*/ 161961 w 607639"/>
                  <a:gd name="connsiteY15" fmla="*/ 232583 h 414642"/>
                  <a:gd name="connsiteX16" fmla="*/ 172110 w 607639"/>
                  <a:gd name="connsiteY16" fmla="*/ 242719 h 414642"/>
                  <a:gd name="connsiteX17" fmla="*/ 161961 w 607639"/>
                  <a:gd name="connsiteY17" fmla="*/ 252765 h 414642"/>
                  <a:gd name="connsiteX18" fmla="*/ 141754 w 607639"/>
                  <a:gd name="connsiteY18" fmla="*/ 252765 h 414642"/>
                  <a:gd name="connsiteX19" fmla="*/ 131605 w 607639"/>
                  <a:gd name="connsiteY19" fmla="*/ 242719 h 414642"/>
                  <a:gd name="connsiteX20" fmla="*/ 141754 w 607639"/>
                  <a:gd name="connsiteY20" fmla="*/ 232583 h 414642"/>
                  <a:gd name="connsiteX21" fmla="*/ 141758 w 607639"/>
                  <a:gd name="connsiteY21" fmla="*/ 192149 h 414642"/>
                  <a:gd name="connsiteX22" fmla="*/ 182279 w 607639"/>
                  <a:gd name="connsiteY22" fmla="*/ 192149 h 414642"/>
                  <a:gd name="connsiteX23" fmla="*/ 192432 w 607639"/>
                  <a:gd name="connsiteY23" fmla="*/ 202196 h 414642"/>
                  <a:gd name="connsiteX24" fmla="*/ 182279 w 607639"/>
                  <a:gd name="connsiteY24" fmla="*/ 212331 h 414642"/>
                  <a:gd name="connsiteX25" fmla="*/ 141758 w 607639"/>
                  <a:gd name="connsiteY25" fmla="*/ 212331 h 414642"/>
                  <a:gd name="connsiteX26" fmla="*/ 131605 w 607639"/>
                  <a:gd name="connsiteY26" fmla="*/ 202196 h 414642"/>
                  <a:gd name="connsiteX27" fmla="*/ 141758 w 607639"/>
                  <a:gd name="connsiteY27" fmla="*/ 192149 h 414642"/>
                  <a:gd name="connsiteX28" fmla="*/ 141754 w 607639"/>
                  <a:gd name="connsiteY28" fmla="*/ 151716 h 414642"/>
                  <a:gd name="connsiteX29" fmla="*/ 161961 w 607639"/>
                  <a:gd name="connsiteY29" fmla="*/ 151716 h 414642"/>
                  <a:gd name="connsiteX30" fmla="*/ 172110 w 607639"/>
                  <a:gd name="connsiteY30" fmla="*/ 161763 h 414642"/>
                  <a:gd name="connsiteX31" fmla="*/ 161961 w 607639"/>
                  <a:gd name="connsiteY31" fmla="*/ 171898 h 414642"/>
                  <a:gd name="connsiteX32" fmla="*/ 141754 w 607639"/>
                  <a:gd name="connsiteY32" fmla="*/ 171898 h 414642"/>
                  <a:gd name="connsiteX33" fmla="*/ 131605 w 607639"/>
                  <a:gd name="connsiteY33" fmla="*/ 161763 h 414642"/>
                  <a:gd name="connsiteX34" fmla="*/ 141754 w 607639"/>
                  <a:gd name="connsiteY34" fmla="*/ 151716 h 414642"/>
                  <a:gd name="connsiteX35" fmla="*/ 141758 w 607639"/>
                  <a:gd name="connsiteY35" fmla="*/ 111211 h 414642"/>
                  <a:gd name="connsiteX36" fmla="*/ 182279 w 607639"/>
                  <a:gd name="connsiteY36" fmla="*/ 111211 h 414642"/>
                  <a:gd name="connsiteX37" fmla="*/ 192432 w 607639"/>
                  <a:gd name="connsiteY37" fmla="*/ 121337 h 414642"/>
                  <a:gd name="connsiteX38" fmla="*/ 182279 w 607639"/>
                  <a:gd name="connsiteY38" fmla="*/ 131463 h 414642"/>
                  <a:gd name="connsiteX39" fmla="*/ 141758 w 607639"/>
                  <a:gd name="connsiteY39" fmla="*/ 131463 h 414642"/>
                  <a:gd name="connsiteX40" fmla="*/ 131605 w 607639"/>
                  <a:gd name="connsiteY40" fmla="*/ 121337 h 414642"/>
                  <a:gd name="connsiteX41" fmla="*/ 141758 w 607639"/>
                  <a:gd name="connsiteY41" fmla="*/ 111211 h 414642"/>
                  <a:gd name="connsiteX42" fmla="*/ 425367 w 607639"/>
                  <a:gd name="connsiteY42" fmla="*/ 101191 h 414642"/>
                  <a:gd name="connsiteX43" fmla="*/ 496228 w 607639"/>
                  <a:gd name="connsiteY43" fmla="*/ 101191 h 414642"/>
                  <a:gd name="connsiteX44" fmla="*/ 506377 w 607639"/>
                  <a:gd name="connsiteY44" fmla="*/ 111231 h 414642"/>
                  <a:gd name="connsiteX45" fmla="*/ 506377 w 607639"/>
                  <a:gd name="connsiteY45" fmla="*/ 182042 h 414642"/>
                  <a:gd name="connsiteX46" fmla="*/ 496228 w 607639"/>
                  <a:gd name="connsiteY46" fmla="*/ 192171 h 414642"/>
                  <a:gd name="connsiteX47" fmla="*/ 486080 w 607639"/>
                  <a:gd name="connsiteY47" fmla="*/ 182042 h 414642"/>
                  <a:gd name="connsiteX48" fmla="*/ 486080 w 607639"/>
                  <a:gd name="connsiteY48" fmla="*/ 135575 h 414642"/>
                  <a:gd name="connsiteX49" fmla="*/ 402043 w 607639"/>
                  <a:gd name="connsiteY49" fmla="*/ 219447 h 414642"/>
                  <a:gd name="connsiteX50" fmla="*/ 394921 w 607639"/>
                  <a:gd name="connsiteY50" fmla="*/ 222468 h 414642"/>
                  <a:gd name="connsiteX51" fmla="*/ 387889 w 607639"/>
                  <a:gd name="connsiteY51" fmla="*/ 219447 h 414642"/>
                  <a:gd name="connsiteX52" fmla="*/ 344268 w 607639"/>
                  <a:gd name="connsiteY52" fmla="*/ 176001 h 414642"/>
                  <a:gd name="connsiteX53" fmla="*/ 270380 w 607639"/>
                  <a:gd name="connsiteY53" fmla="*/ 249744 h 414642"/>
                  <a:gd name="connsiteX54" fmla="*/ 263258 w 607639"/>
                  <a:gd name="connsiteY54" fmla="*/ 252765 h 414642"/>
                  <a:gd name="connsiteX55" fmla="*/ 256225 w 607639"/>
                  <a:gd name="connsiteY55" fmla="*/ 249744 h 414642"/>
                  <a:gd name="connsiteX56" fmla="*/ 256225 w 607639"/>
                  <a:gd name="connsiteY56" fmla="*/ 235617 h 414642"/>
                  <a:gd name="connsiteX57" fmla="*/ 337235 w 607639"/>
                  <a:gd name="connsiteY57" fmla="*/ 154766 h 414642"/>
                  <a:gd name="connsiteX58" fmla="*/ 338837 w 607639"/>
                  <a:gd name="connsiteY58" fmla="*/ 153433 h 414642"/>
                  <a:gd name="connsiteX59" fmla="*/ 340618 w 607639"/>
                  <a:gd name="connsiteY59" fmla="*/ 152456 h 414642"/>
                  <a:gd name="connsiteX60" fmla="*/ 341508 w 607639"/>
                  <a:gd name="connsiteY60" fmla="*/ 152101 h 414642"/>
                  <a:gd name="connsiteX61" fmla="*/ 343378 w 607639"/>
                  <a:gd name="connsiteY61" fmla="*/ 151745 h 414642"/>
                  <a:gd name="connsiteX62" fmla="*/ 344268 w 607639"/>
                  <a:gd name="connsiteY62" fmla="*/ 151745 h 414642"/>
                  <a:gd name="connsiteX63" fmla="*/ 346226 w 607639"/>
                  <a:gd name="connsiteY63" fmla="*/ 151923 h 414642"/>
                  <a:gd name="connsiteX64" fmla="*/ 351390 w 607639"/>
                  <a:gd name="connsiteY64" fmla="*/ 154766 h 414642"/>
                  <a:gd name="connsiteX65" fmla="*/ 394921 w 607639"/>
                  <a:gd name="connsiteY65" fmla="*/ 198213 h 414642"/>
                  <a:gd name="connsiteX66" fmla="*/ 471925 w 607639"/>
                  <a:gd name="connsiteY66" fmla="*/ 121359 h 414642"/>
                  <a:gd name="connsiteX67" fmla="*/ 425367 w 607639"/>
                  <a:gd name="connsiteY67" fmla="*/ 121359 h 414642"/>
                  <a:gd name="connsiteX68" fmla="*/ 415218 w 607639"/>
                  <a:gd name="connsiteY68" fmla="*/ 111231 h 414642"/>
                  <a:gd name="connsiteX69" fmla="*/ 425367 w 607639"/>
                  <a:gd name="connsiteY69" fmla="*/ 101191 h 414642"/>
                  <a:gd name="connsiteX70" fmla="*/ 101297 w 607639"/>
                  <a:gd name="connsiteY70" fmla="*/ 91029 h 414642"/>
                  <a:gd name="connsiteX71" fmla="*/ 111423 w 607639"/>
                  <a:gd name="connsiteY71" fmla="*/ 101159 h 414642"/>
                  <a:gd name="connsiteX72" fmla="*/ 111423 w 607639"/>
                  <a:gd name="connsiteY72" fmla="*/ 262887 h 414642"/>
                  <a:gd name="connsiteX73" fmla="*/ 101297 w 607639"/>
                  <a:gd name="connsiteY73" fmla="*/ 273017 h 414642"/>
                  <a:gd name="connsiteX74" fmla="*/ 91171 w 607639"/>
                  <a:gd name="connsiteY74" fmla="*/ 262887 h 414642"/>
                  <a:gd name="connsiteX75" fmla="*/ 91171 w 607639"/>
                  <a:gd name="connsiteY75" fmla="*/ 101159 h 414642"/>
                  <a:gd name="connsiteX76" fmla="*/ 101297 w 607639"/>
                  <a:gd name="connsiteY76" fmla="*/ 91029 h 414642"/>
                  <a:gd name="connsiteX77" fmla="*/ 70848 w 607639"/>
                  <a:gd name="connsiteY77" fmla="*/ 20177 h 414642"/>
                  <a:gd name="connsiteX78" fmla="*/ 60791 w 607639"/>
                  <a:gd name="connsiteY78" fmla="*/ 30309 h 414642"/>
                  <a:gd name="connsiteX79" fmla="*/ 60791 w 607639"/>
                  <a:gd name="connsiteY79" fmla="*/ 343802 h 414642"/>
                  <a:gd name="connsiteX80" fmla="*/ 222780 w 607639"/>
                  <a:gd name="connsiteY80" fmla="*/ 343802 h 414642"/>
                  <a:gd name="connsiteX81" fmla="*/ 232927 w 607639"/>
                  <a:gd name="connsiteY81" fmla="*/ 353935 h 414642"/>
                  <a:gd name="connsiteX82" fmla="*/ 232927 w 607639"/>
                  <a:gd name="connsiteY82" fmla="*/ 364067 h 414642"/>
                  <a:gd name="connsiteX83" fmla="*/ 374712 w 607639"/>
                  <a:gd name="connsiteY83" fmla="*/ 364067 h 414642"/>
                  <a:gd name="connsiteX84" fmla="*/ 374712 w 607639"/>
                  <a:gd name="connsiteY84" fmla="*/ 353935 h 414642"/>
                  <a:gd name="connsiteX85" fmla="*/ 384859 w 607639"/>
                  <a:gd name="connsiteY85" fmla="*/ 343802 h 414642"/>
                  <a:gd name="connsiteX86" fmla="*/ 546848 w 607639"/>
                  <a:gd name="connsiteY86" fmla="*/ 343802 h 414642"/>
                  <a:gd name="connsiteX87" fmla="*/ 546848 w 607639"/>
                  <a:gd name="connsiteY87" fmla="*/ 30309 h 414642"/>
                  <a:gd name="connsiteX88" fmla="*/ 536702 w 607639"/>
                  <a:gd name="connsiteY88" fmla="*/ 20177 h 414642"/>
                  <a:gd name="connsiteX89" fmla="*/ 70848 w 607639"/>
                  <a:gd name="connsiteY89" fmla="*/ 0 h 414642"/>
                  <a:gd name="connsiteX90" fmla="*/ 536702 w 607639"/>
                  <a:gd name="connsiteY90" fmla="*/ 0 h 414642"/>
                  <a:gd name="connsiteX91" fmla="*/ 567142 w 607639"/>
                  <a:gd name="connsiteY91" fmla="*/ 30309 h 414642"/>
                  <a:gd name="connsiteX92" fmla="*/ 567142 w 607639"/>
                  <a:gd name="connsiteY92" fmla="*/ 343802 h 414642"/>
                  <a:gd name="connsiteX93" fmla="*/ 597492 w 607639"/>
                  <a:gd name="connsiteY93" fmla="*/ 343802 h 414642"/>
                  <a:gd name="connsiteX94" fmla="*/ 607639 w 607639"/>
                  <a:gd name="connsiteY94" fmla="*/ 353935 h 414642"/>
                  <a:gd name="connsiteX95" fmla="*/ 607639 w 607639"/>
                  <a:gd name="connsiteY95" fmla="*/ 384244 h 414642"/>
                  <a:gd name="connsiteX96" fmla="*/ 577199 w 607639"/>
                  <a:gd name="connsiteY96" fmla="*/ 414642 h 414642"/>
                  <a:gd name="connsiteX97" fmla="*/ 30351 w 607639"/>
                  <a:gd name="connsiteY97" fmla="*/ 414642 h 414642"/>
                  <a:gd name="connsiteX98" fmla="*/ 0 w 607639"/>
                  <a:gd name="connsiteY98" fmla="*/ 384244 h 414642"/>
                  <a:gd name="connsiteX99" fmla="*/ 0 w 607639"/>
                  <a:gd name="connsiteY99" fmla="*/ 353935 h 414642"/>
                  <a:gd name="connsiteX100" fmla="*/ 10147 w 607639"/>
                  <a:gd name="connsiteY100" fmla="*/ 343802 h 414642"/>
                  <a:gd name="connsiteX101" fmla="*/ 40497 w 607639"/>
                  <a:gd name="connsiteY101" fmla="*/ 343802 h 414642"/>
                  <a:gd name="connsiteX102" fmla="*/ 40497 w 607639"/>
                  <a:gd name="connsiteY102" fmla="*/ 30309 h 414642"/>
                  <a:gd name="connsiteX103" fmla="*/ 70848 w 607639"/>
                  <a:gd name="connsiteY103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8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41754" y="232583"/>
                    </a:moveTo>
                    <a:lnTo>
                      <a:pt x="161961" y="232583"/>
                    </a:lnTo>
                    <a:cubicBezTo>
                      <a:pt x="168104" y="232583"/>
                      <a:pt x="172110" y="236584"/>
                      <a:pt x="172110" y="242719"/>
                    </a:cubicBezTo>
                    <a:cubicBezTo>
                      <a:pt x="172110" y="248764"/>
                      <a:pt x="168104" y="252765"/>
                      <a:pt x="161961" y="252765"/>
                    </a:cubicBezTo>
                    <a:lnTo>
                      <a:pt x="141754" y="252765"/>
                    </a:lnTo>
                    <a:cubicBezTo>
                      <a:pt x="135700" y="252765"/>
                      <a:pt x="131605" y="248764"/>
                      <a:pt x="131605" y="242719"/>
                    </a:cubicBezTo>
                    <a:cubicBezTo>
                      <a:pt x="131605" y="236584"/>
                      <a:pt x="135700" y="232583"/>
                      <a:pt x="141754" y="232583"/>
                    </a:cubicBezTo>
                    <a:close/>
                    <a:moveTo>
                      <a:pt x="141758" y="192149"/>
                    </a:moveTo>
                    <a:lnTo>
                      <a:pt x="182279" y="192149"/>
                    </a:lnTo>
                    <a:cubicBezTo>
                      <a:pt x="188335" y="192149"/>
                      <a:pt x="192432" y="196150"/>
                      <a:pt x="192432" y="202196"/>
                    </a:cubicBezTo>
                    <a:cubicBezTo>
                      <a:pt x="192432" y="208330"/>
                      <a:pt x="188335" y="212331"/>
                      <a:pt x="182279" y="212331"/>
                    </a:cubicBezTo>
                    <a:lnTo>
                      <a:pt x="141758" y="212331"/>
                    </a:lnTo>
                    <a:cubicBezTo>
                      <a:pt x="135702" y="212331"/>
                      <a:pt x="131605" y="208330"/>
                      <a:pt x="131605" y="202196"/>
                    </a:cubicBezTo>
                    <a:cubicBezTo>
                      <a:pt x="131605" y="196150"/>
                      <a:pt x="135702" y="192149"/>
                      <a:pt x="141758" y="192149"/>
                    </a:cubicBezTo>
                    <a:close/>
                    <a:moveTo>
                      <a:pt x="141754" y="151716"/>
                    </a:moveTo>
                    <a:lnTo>
                      <a:pt x="161961" y="151716"/>
                    </a:lnTo>
                    <a:cubicBezTo>
                      <a:pt x="168104" y="151716"/>
                      <a:pt x="172110" y="155717"/>
                      <a:pt x="172110" y="161763"/>
                    </a:cubicBezTo>
                    <a:cubicBezTo>
                      <a:pt x="172110" y="167897"/>
                      <a:pt x="168104" y="171898"/>
                      <a:pt x="161961" y="171898"/>
                    </a:cubicBezTo>
                    <a:lnTo>
                      <a:pt x="141754" y="171898"/>
                    </a:lnTo>
                    <a:cubicBezTo>
                      <a:pt x="135700" y="171898"/>
                      <a:pt x="131605" y="167897"/>
                      <a:pt x="131605" y="161763"/>
                    </a:cubicBezTo>
                    <a:cubicBezTo>
                      <a:pt x="131605" y="155717"/>
                      <a:pt x="135700" y="151716"/>
                      <a:pt x="141754" y="151716"/>
                    </a:cubicBezTo>
                    <a:close/>
                    <a:moveTo>
                      <a:pt x="141758" y="111211"/>
                    </a:moveTo>
                    <a:lnTo>
                      <a:pt x="182279" y="111211"/>
                    </a:lnTo>
                    <a:cubicBezTo>
                      <a:pt x="188335" y="111211"/>
                      <a:pt x="192432" y="115297"/>
                      <a:pt x="192432" y="121337"/>
                    </a:cubicBezTo>
                    <a:cubicBezTo>
                      <a:pt x="192432" y="127377"/>
                      <a:pt x="188335" y="131463"/>
                      <a:pt x="182279" y="131463"/>
                    </a:cubicBezTo>
                    <a:lnTo>
                      <a:pt x="141758" y="131463"/>
                    </a:lnTo>
                    <a:cubicBezTo>
                      <a:pt x="135702" y="131463"/>
                      <a:pt x="131605" y="127377"/>
                      <a:pt x="131605" y="121337"/>
                    </a:cubicBezTo>
                    <a:cubicBezTo>
                      <a:pt x="131605" y="115297"/>
                      <a:pt x="135702" y="111211"/>
                      <a:pt x="141758" y="111211"/>
                    </a:cubicBezTo>
                    <a:close/>
                    <a:moveTo>
                      <a:pt x="425367" y="101191"/>
                    </a:moveTo>
                    <a:lnTo>
                      <a:pt x="496228" y="101191"/>
                    </a:lnTo>
                    <a:cubicBezTo>
                      <a:pt x="502282" y="101191"/>
                      <a:pt x="506377" y="105189"/>
                      <a:pt x="506377" y="111231"/>
                    </a:cubicBezTo>
                    <a:lnTo>
                      <a:pt x="506377" y="182042"/>
                    </a:lnTo>
                    <a:cubicBezTo>
                      <a:pt x="506377" y="188084"/>
                      <a:pt x="502282" y="192171"/>
                      <a:pt x="496228" y="192171"/>
                    </a:cubicBezTo>
                    <a:cubicBezTo>
                      <a:pt x="490175" y="192171"/>
                      <a:pt x="486080" y="188084"/>
                      <a:pt x="486080" y="182042"/>
                    </a:cubicBezTo>
                    <a:lnTo>
                      <a:pt x="486080" y="135575"/>
                    </a:lnTo>
                    <a:lnTo>
                      <a:pt x="402043" y="219447"/>
                    </a:lnTo>
                    <a:cubicBezTo>
                      <a:pt x="399996" y="221491"/>
                      <a:pt x="397948" y="222468"/>
                      <a:pt x="394921" y="222468"/>
                    </a:cubicBezTo>
                    <a:cubicBezTo>
                      <a:pt x="391895" y="222468"/>
                      <a:pt x="389847" y="221491"/>
                      <a:pt x="387889" y="219447"/>
                    </a:cubicBezTo>
                    <a:lnTo>
                      <a:pt x="344268" y="176001"/>
                    </a:lnTo>
                    <a:lnTo>
                      <a:pt x="270380" y="249744"/>
                    </a:lnTo>
                    <a:cubicBezTo>
                      <a:pt x="268332" y="251788"/>
                      <a:pt x="266285" y="252765"/>
                      <a:pt x="263258" y="252765"/>
                    </a:cubicBezTo>
                    <a:cubicBezTo>
                      <a:pt x="260231" y="252765"/>
                      <a:pt x="258184" y="251788"/>
                      <a:pt x="256225" y="249744"/>
                    </a:cubicBezTo>
                    <a:cubicBezTo>
                      <a:pt x="252130" y="245746"/>
                      <a:pt x="252130" y="239616"/>
                      <a:pt x="256225" y="235617"/>
                    </a:cubicBezTo>
                    <a:lnTo>
                      <a:pt x="337235" y="154766"/>
                    </a:lnTo>
                    <a:cubicBezTo>
                      <a:pt x="337769" y="154233"/>
                      <a:pt x="338303" y="153789"/>
                      <a:pt x="338837" y="153433"/>
                    </a:cubicBezTo>
                    <a:cubicBezTo>
                      <a:pt x="339372" y="152989"/>
                      <a:pt x="339995" y="152723"/>
                      <a:pt x="340618" y="152456"/>
                    </a:cubicBezTo>
                    <a:cubicBezTo>
                      <a:pt x="340885" y="152367"/>
                      <a:pt x="341152" y="152190"/>
                      <a:pt x="341508" y="152101"/>
                    </a:cubicBezTo>
                    <a:cubicBezTo>
                      <a:pt x="342131" y="151923"/>
                      <a:pt x="342754" y="151834"/>
                      <a:pt x="343378" y="151745"/>
                    </a:cubicBezTo>
                    <a:cubicBezTo>
                      <a:pt x="343645" y="151745"/>
                      <a:pt x="344001" y="151745"/>
                      <a:pt x="344268" y="151745"/>
                    </a:cubicBezTo>
                    <a:cubicBezTo>
                      <a:pt x="344980" y="151745"/>
                      <a:pt x="345603" y="151745"/>
                      <a:pt x="346226" y="151923"/>
                    </a:cubicBezTo>
                    <a:cubicBezTo>
                      <a:pt x="348096" y="152278"/>
                      <a:pt x="349876" y="153256"/>
                      <a:pt x="351390" y="154766"/>
                    </a:cubicBezTo>
                    <a:lnTo>
                      <a:pt x="394921" y="198213"/>
                    </a:lnTo>
                    <a:lnTo>
                      <a:pt x="471925" y="121359"/>
                    </a:lnTo>
                    <a:lnTo>
                      <a:pt x="425367" y="121359"/>
                    </a:lnTo>
                    <a:cubicBezTo>
                      <a:pt x="419224" y="121359"/>
                      <a:pt x="415218" y="117361"/>
                      <a:pt x="415218" y="111231"/>
                    </a:cubicBezTo>
                    <a:cubicBezTo>
                      <a:pt x="415218" y="105189"/>
                      <a:pt x="419224" y="101191"/>
                      <a:pt x="425367" y="101191"/>
                    </a:cubicBezTo>
                    <a:close/>
                    <a:moveTo>
                      <a:pt x="101297" y="91029"/>
                    </a:moveTo>
                    <a:cubicBezTo>
                      <a:pt x="107337" y="91029"/>
                      <a:pt x="111423" y="95028"/>
                      <a:pt x="111423" y="101159"/>
                    </a:cubicBezTo>
                    <a:lnTo>
                      <a:pt x="111423" y="262887"/>
                    </a:lnTo>
                    <a:cubicBezTo>
                      <a:pt x="111423" y="268929"/>
                      <a:pt x="107337" y="273017"/>
                      <a:pt x="101297" y="273017"/>
                    </a:cubicBezTo>
                    <a:cubicBezTo>
                      <a:pt x="95257" y="273017"/>
                      <a:pt x="91171" y="268929"/>
                      <a:pt x="91171" y="262887"/>
                    </a:cubicBezTo>
                    <a:lnTo>
                      <a:pt x="91171" y="101159"/>
                    </a:lnTo>
                    <a:cubicBezTo>
                      <a:pt x="91171" y="95028"/>
                      <a:pt x="95257" y="91029"/>
                      <a:pt x="101297" y="91029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0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0"/>
                      <a:pt x="378717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0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0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dirty="0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7" name="ísḷîḓê">
                <a:extLst>
                  <a:ext uri="{FF2B5EF4-FFF2-40B4-BE49-F238E27FC236}">
                    <a16:creationId xmlns:a16="http://schemas.microsoft.com/office/drawing/2014/main" id="{F2A4DD44-257A-40B7-8F27-C8B6C508FE1B}"/>
                  </a:ext>
                </a:extLst>
              </p:cNvPr>
              <p:cNvSpPr txBox="1"/>
              <p:nvPr/>
            </p:nvSpPr>
            <p:spPr>
              <a:xfrm>
                <a:off x="8630699" y="1765808"/>
                <a:ext cx="2889789" cy="345507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Text here</a:t>
                </a:r>
              </a:p>
            </p:txBody>
          </p:sp>
          <p:sp>
            <p:nvSpPr>
              <p:cNvPr id="18" name="îṧľiḑè">
                <a:extLst>
                  <a:ext uri="{FF2B5EF4-FFF2-40B4-BE49-F238E27FC236}">
                    <a16:creationId xmlns:a16="http://schemas.microsoft.com/office/drawing/2014/main" id="{DD96C536-E147-497C-8576-46BC09CAFD8A}"/>
                  </a:ext>
                </a:extLst>
              </p:cNvPr>
              <p:cNvSpPr txBox="1"/>
              <p:nvPr/>
            </p:nvSpPr>
            <p:spPr>
              <a:xfrm>
                <a:off x="8630699" y="2111316"/>
                <a:ext cx="2889789" cy="72422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When you copy &amp; paste, choose "keep text only" option.</a:t>
                </a:r>
                <a:endParaRPr lang="en-US" altLang="zh-CN" sz="1000" dirty="0">
                  <a:solidFill>
                    <a:schemeClr val="bg1"/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  <p:grpSp>
          <p:nvGrpSpPr>
            <p:cNvPr id="12" name="î$lîḋe"/>
            <p:cNvGrpSpPr/>
            <p:nvPr/>
          </p:nvGrpSpPr>
          <p:grpSpPr>
            <a:xfrm>
              <a:off x="8630699" y="4490717"/>
              <a:ext cx="2889789" cy="1539276"/>
              <a:chOff x="8630699" y="4607979"/>
              <a:chExt cx="2889789" cy="1539276"/>
            </a:xfrm>
          </p:grpSpPr>
          <p:sp>
            <p:nvSpPr>
              <p:cNvPr id="13" name="iṣḻiḍè">
                <a:extLst>
                  <a:ext uri="{FF2B5EF4-FFF2-40B4-BE49-F238E27FC236}">
                    <a16:creationId xmlns:a16="http://schemas.microsoft.com/office/drawing/2014/main" id="{3AAE19D2-3D61-495A-B2B5-630301A56E89}"/>
                  </a:ext>
                </a:extLst>
              </p:cNvPr>
              <p:cNvSpPr/>
              <p:nvPr/>
            </p:nvSpPr>
            <p:spPr bwMode="auto">
              <a:xfrm>
                <a:off x="8690371" y="4607979"/>
                <a:ext cx="560577" cy="368493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41754 w 607639"/>
                  <a:gd name="connsiteY14" fmla="*/ 232583 h 414642"/>
                  <a:gd name="connsiteX15" fmla="*/ 161961 w 607639"/>
                  <a:gd name="connsiteY15" fmla="*/ 232583 h 414642"/>
                  <a:gd name="connsiteX16" fmla="*/ 172110 w 607639"/>
                  <a:gd name="connsiteY16" fmla="*/ 242719 h 414642"/>
                  <a:gd name="connsiteX17" fmla="*/ 161961 w 607639"/>
                  <a:gd name="connsiteY17" fmla="*/ 252765 h 414642"/>
                  <a:gd name="connsiteX18" fmla="*/ 141754 w 607639"/>
                  <a:gd name="connsiteY18" fmla="*/ 252765 h 414642"/>
                  <a:gd name="connsiteX19" fmla="*/ 131605 w 607639"/>
                  <a:gd name="connsiteY19" fmla="*/ 242719 h 414642"/>
                  <a:gd name="connsiteX20" fmla="*/ 141754 w 607639"/>
                  <a:gd name="connsiteY20" fmla="*/ 232583 h 414642"/>
                  <a:gd name="connsiteX21" fmla="*/ 141758 w 607639"/>
                  <a:gd name="connsiteY21" fmla="*/ 192149 h 414642"/>
                  <a:gd name="connsiteX22" fmla="*/ 182279 w 607639"/>
                  <a:gd name="connsiteY22" fmla="*/ 192149 h 414642"/>
                  <a:gd name="connsiteX23" fmla="*/ 192432 w 607639"/>
                  <a:gd name="connsiteY23" fmla="*/ 202196 h 414642"/>
                  <a:gd name="connsiteX24" fmla="*/ 182279 w 607639"/>
                  <a:gd name="connsiteY24" fmla="*/ 212331 h 414642"/>
                  <a:gd name="connsiteX25" fmla="*/ 141758 w 607639"/>
                  <a:gd name="connsiteY25" fmla="*/ 212331 h 414642"/>
                  <a:gd name="connsiteX26" fmla="*/ 131605 w 607639"/>
                  <a:gd name="connsiteY26" fmla="*/ 202196 h 414642"/>
                  <a:gd name="connsiteX27" fmla="*/ 141758 w 607639"/>
                  <a:gd name="connsiteY27" fmla="*/ 192149 h 414642"/>
                  <a:gd name="connsiteX28" fmla="*/ 141754 w 607639"/>
                  <a:gd name="connsiteY28" fmla="*/ 151716 h 414642"/>
                  <a:gd name="connsiteX29" fmla="*/ 161961 w 607639"/>
                  <a:gd name="connsiteY29" fmla="*/ 151716 h 414642"/>
                  <a:gd name="connsiteX30" fmla="*/ 172110 w 607639"/>
                  <a:gd name="connsiteY30" fmla="*/ 161763 h 414642"/>
                  <a:gd name="connsiteX31" fmla="*/ 161961 w 607639"/>
                  <a:gd name="connsiteY31" fmla="*/ 171898 h 414642"/>
                  <a:gd name="connsiteX32" fmla="*/ 141754 w 607639"/>
                  <a:gd name="connsiteY32" fmla="*/ 171898 h 414642"/>
                  <a:gd name="connsiteX33" fmla="*/ 131605 w 607639"/>
                  <a:gd name="connsiteY33" fmla="*/ 161763 h 414642"/>
                  <a:gd name="connsiteX34" fmla="*/ 141754 w 607639"/>
                  <a:gd name="connsiteY34" fmla="*/ 151716 h 414642"/>
                  <a:gd name="connsiteX35" fmla="*/ 141758 w 607639"/>
                  <a:gd name="connsiteY35" fmla="*/ 111211 h 414642"/>
                  <a:gd name="connsiteX36" fmla="*/ 182279 w 607639"/>
                  <a:gd name="connsiteY36" fmla="*/ 111211 h 414642"/>
                  <a:gd name="connsiteX37" fmla="*/ 192432 w 607639"/>
                  <a:gd name="connsiteY37" fmla="*/ 121337 h 414642"/>
                  <a:gd name="connsiteX38" fmla="*/ 182279 w 607639"/>
                  <a:gd name="connsiteY38" fmla="*/ 131463 h 414642"/>
                  <a:gd name="connsiteX39" fmla="*/ 141758 w 607639"/>
                  <a:gd name="connsiteY39" fmla="*/ 131463 h 414642"/>
                  <a:gd name="connsiteX40" fmla="*/ 131605 w 607639"/>
                  <a:gd name="connsiteY40" fmla="*/ 121337 h 414642"/>
                  <a:gd name="connsiteX41" fmla="*/ 141758 w 607639"/>
                  <a:gd name="connsiteY41" fmla="*/ 111211 h 414642"/>
                  <a:gd name="connsiteX42" fmla="*/ 425367 w 607639"/>
                  <a:gd name="connsiteY42" fmla="*/ 101191 h 414642"/>
                  <a:gd name="connsiteX43" fmla="*/ 496228 w 607639"/>
                  <a:gd name="connsiteY43" fmla="*/ 101191 h 414642"/>
                  <a:gd name="connsiteX44" fmla="*/ 506377 w 607639"/>
                  <a:gd name="connsiteY44" fmla="*/ 111231 h 414642"/>
                  <a:gd name="connsiteX45" fmla="*/ 506377 w 607639"/>
                  <a:gd name="connsiteY45" fmla="*/ 182042 h 414642"/>
                  <a:gd name="connsiteX46" fmla="*/ 496228 w 607639"/>
                  <a:gd name="connsiteY46" fmla="*/ 192171 h 414642"/>
                  <a:gd name="connsiteX47" fmla="*/ 486080 w 607639"/>
                  <a:gd name="connsiteY47" fmla="*/ 182042 h 414642"/>
                  <a:gd name="connsiteX48" fmla="*/ 486080 w 607639"/>
                  <a:gd name="connsiteY48" fmla="*/ 135575 h 414642"/>
                  <a:gd name="connsiteX49" fmla="*/ 402043 w 607639"/>
                  <a:gd name="connsiteY49" fmla="*/ 219447 h 414642"/>
                  <a:gd name="connsiteX50" fmla="*/ 394921 w 607639"/>
                  <a:gd name="connsiteY50" fmla="*/ 222468 h 414642"/>
                  <a:gd name="connsiteX51" fmla="*/ 387889 w 607639"/>
                  <a:gd name="connsiteY51" fmla="*/ 219447 h 414642"/>
                  <a:gd name="connsiteX52" fmla="*/ 344268 w 607639"/>
                  <a:gd name="connsiteY52" fmla="*/ 176001 h 414642"/>
                  <a:gd name="connsiteX53" fmla="*/ 270380 w 607639"/>
                  <a:gd name="connsiteY53" fmla="*/ 249744 h 414642"/>
                  <a:gd name="connsiteX54" fmla="*/ 263258 w 607639"/>
                  <a:gd name="connsiteY54" fmla="*/ 252765 h 414642"/>
                  <a:gd name="connsiteX55" fmla="*/ 256225 w 607639"/>
                  <a:gd name="connsiteY55" fmla="*/ 249744 h 414642"/>
                  <a:gd name="connsiteX56" fmla="*/ 256225 w 607639"/>
                  <a:gd name="connsiteY56" fmla="*/ 235617 h 414642"/>
                  <a:gd name="connsiteX57" fmla="*/ 337235 w 607639"/>
                  <a:gd name="connsiteY57" fmla="*/ 154766 h 414642"/>
                  <a:gd name="connsiteX58" fmla="*/ 338837 w 607639"/>
                  <a:gd name="connsiteY58" fmla="*/ 153433 h 414642"/>
                  <a:gd name="connsiteX59" fmla="*/ 340618 w 607639"/>
                  <a:gd name="connsiteY59" fmla="*/ 152456 h 414642"/>
                  <a:gd name="connsiteX60" fmla="*/ 341508 w 607639"/>
                  <a:gd name="connsiteY60" fmla="*/ 152101 h 414642"/>
                  <a:gd name="connsiteX61" fmla="*/ 343378 w 607639"/>
                  <a:gd name="connsiteY61" fmla="*/ 151745 h 414642"/>
                  <a:gd name="connsiteX62" fmla="*/ 344268 w 607639"/>
                  <a:gd name="connsiteY62" fmla="*/ 151745 h 414642"/>
                  <a:gd name="connsiteX63" fmla="*/ 346226 w 607639"/>
                  <a:gd name="connsiteY63" fmla="*/ 151923 h 414642"/>
                  <a:gd name="connsiteX64" fmla="*/ 351390 w 607639"/>
                  <a:gd name="connsiteY64" fmla="*/ 154766 h 414642"/>
                  <a:gd name="connsiteX65" fmla="*/ 394921 w 607639"/>
                  <a:gd name="connsiteY65" fmla="*/ 198213 h 414642"/>
                  <a:gd name="connsiteX66" fmla="*/ 471925 w 607639"/>
                  <a:gd name="connsiteY66" fmla="*/ 121359 h 414642"/>
                  <a:gd name="connsiteX67" fmla="*/ 425367 w 607639"/>
                  <a:gd name="connsiteY67" fmla="*/ 121359 h 414642"/>
                  <a:gd name="connsiteX68" fmla="*/ 415218 w 607639"/>
                  <a:gd name="connsiteY68" fmla="*/ 111231 h 414642"/>
                  <a:gd name="connsiteX69" fmla="*/ 425367 w 607639"/>
                  <a:gd name="connsiteY69" fmla="*/ 101191 h 414642"/>
                  <a:gd name="connsiteX70" fmla="*/ 101297 w 607639"/>
                  <a:gd name="connsiteY70" fmla="*/ 91029 h 414642"/>
                  <a:gd name="connsiteX71" fmla="*/ 111423 w 607639"/>
                  <a:gd name="connsiteY71" fmla="*/ 101159 h 414642"/>
                  <a:gd name="connsiteX72" fmla="*/ 111423 w 607639"/>
                  <a:gd name="connsiteY72" fmla="*/ 262887 h 414642"/>
                  <a:gd name="connsiteX73" fmla="*/ 101297 w 607639"/>
                  <a:gd name="connsiteY73" fmla="*/ 273017 h 414642"/>
                  <a:gd name="connsiteX74" fmla="*/ 91171 w 607639"/>
                  <a:gd name="connsiteY74" fmla="*/ 262887 h 414642"/>
                  <a:gd name="connsiteX75" fmla="*/ 91171 w 607639"/>
                  <a:gd name="connsiteY75" fmla="*/ 101159 h 414642"/>
                  <a:gd name="connsiteX76" fmla="*/ 101297 w 607639"/>
                  <a:gd name="connsiteY76" fmla="*/ 91029 h 414642"/>
                  <a:gd name="connsiteX77" fmla="*/ 70848 w 607639"/>
                  <a:gd name="connsiteY77" fmla="*/ 20177 h 414642"/>
                  <a:gd name="connsiteX78" fmla="*/ 60791 w 607639"/>
                  <a:gd name="connsiteY78" fmla="*/ 30309 h 414642"/>
                  <a:gd name="connsiteX79" fmla="*/ 60791 w 607639"/>
                  <a:gd name="connsiteY79" fmla="*/ 343802 h 414642"/>
                  <a:gd name="connsiteX80" fmla="*/ 222780 w 607639"/>
                  <a:gd name="connsiteY80" fmla="*/ 343802 h 414642"/>
                  <a:gd name="connsiteX81" fmla="*/ 232927 w 607639"/>
                  <a:gd name="connsiteY81" fmla="*/ 353935 h 414642"/>
                  <a:gd name="connsiteX82" fmla="*/ 232927 w 607639"/>
                  <a:gd name="connsiteY82" fmla="*/ 364067 h 414642"/>
                  <a:gd name="connsiteX83" fmla="*/ 374712 w 607639"/>
                  <a:gd name="connsiteY83" fmla="*/ 364067 h 414642"/>
                  <a:gd name="connsiteX84" fmla="*/ 374712 w 607639"/>
                  <a:gd name="connsiteY84" fmla="*/ 353935 h 414642"/>
                  <a:gd name="connsiteX85" fmla="*/ 384859 w 607639"/>
                  <a:gd name="connsiteY85" fmla="*/ 343802 h 414642"/>
                  <a:gd name="connsiteX86" fmla="*/ 546848 w 607639"/>
                  <a:gd name="connsiteY86" fmla="*/ 343802 h 414642"/>
                  <a:gd name="connsiteX87" fmla="*/ 546848 w 607639"/>
                  <a:gd name="connsiteY87" fmla="*/ 30309 h 414642"/>
                  <a:gd name="connsiteX88" fmla="*/ 536702 w 607639"/>
                  <a:gd name="connsiteY88" fmla="*/ 20177 h 414642"/>
                  <a:gd name="connsiteX89" fmla="*/ 70848 w 607639"/>
                  <a:gd name="connsiteY89" fmla="*/ 0 h 414642"/>
                  <a:gd name="connsiteX90" fmla="*/ 536702 w 607639"/>
                  <a:gd name="connsiteY90" fmla="*/ 0 h 414642"/>
                  <a:gd name="connsiteX91" fmla="*/ 567142 w 607639"/>
                  <a:gd name="connsiteY91" fmla="*/ 30309 h 414642"/>
                  <a:gd name="connsiteX92" fmla="*/ 567142 w 607639"/>
                  <a:gd name="connsiteY92" fmla="*/ 343802 h 414642"/>
                  <a:gd name="connsiteX93" fmla="*/ 597492 w 607639"/>
                  <a:gd name="connsiteY93" fmla="*/ 343802 h 414642"/>
                  <a:gd name="connsiteX94" fmla="*/ 607639 w 607639"/>
                  <a:gd name="connsiteY94" fmla="*/ 353935 h 414642"/>
                  <a:gd name="connsiteX95" fmla="*/ 607639 w 607639"/>
                  <a:gd name="connsiteY95" fmla="*/ 384244 h 414642"/>
                  <a:gd name="connsiteX96" fmla="*/ 577199 w 607639"/>
                  <a:gd name="connsiteY96" fmla="*/ 414642 h 414642"/>
                  <a:gd name="connsiteX97" fmla="*/ 30351 w 607639"/>
                  <a:gd name="connsiteY97" fmla="*/ 414642 h 414642"/>
                  <a:gd name="connsiteX98" fmla="*/ 0 w 607639"/>
                  <a:gd name="connsiteY98" fmla="*/ 384244 h 414642"/>
                  <a:gd name="connsiteX99" fmla="*/ 0 w 607639"/>
                  <a:gd name="connsiteY99" fmla="*/ 353935 h 414642"/>
                  <a:gd name="connsiteX100" fmla="*/ 10147 w 607639"/>
                  <a:gd name="connsiteY100" fmla="*/ 343802 h 414642"/>
                  <a:gd name="connsiteX101" fmla="*/ 40497 w 607639"/>
                  <a:gd name="connsiteY101" fmla="*/ 343802 h 414642"/>
                  <a:gd name="connsiteX102" fmla="*/ 40497 w 607639"/>
                  <a:gd name="connsiteY102" fmla="*/ 30309 h 414642"/>
                  <a:gd name="connsiteX103" fmla="*/ 70848 w 607639"/>
                  <a:gd name="connsiteY103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8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41754" y="232583"/>
                    </a:moveTo>
                    <a:lnTo>
                      <a:pt x="161961" y="232583"/>
                    </a:lnTo>
                    <a:cubicBezTo>
                      <a:pt x="168104" y="232583"/>
                      <a:pt x="172110" y="236584"/>
                      <a:pt x="172110" y="242719"/>
                    </a:cubicBezTo>
                    <a:cubicBezTo>
                      <a:pt x="172110" y="248764"/>
                      <a:pt x="168104" y="252765"/>
                      <a:pt x="161961" y="252765"/>
                    </a:cubicBezTo>
                    <a:lnTo>
                      <a:pt x="141754" y="252765"/>
                    </a:lnTo>
                    <a:cubicBezTo>
                      <a:pt x="135700" y="252765"/>
                      <a:pt x="131605" y="248764"/>
                      <a:pt x="131605" y="242719"/>
                    </a:cubicBezTo>
                    <a:cubicBezTo>
                      <a:pt x="131605" y="236584"/>
                      <a:pt x="135700" y="232583"/>
                      <a:pt x="141754" y="232583"/>
                    </a:cubicBezTo>
                    <a:close/>
                    <a:moveTo>
                      <a:pt x="141758" y="192149"/>
                    </a:moveTo>
                    <a:lnTo>
                      <a:pt x="182279" y="192149"/>
                    </a:lnTo>
                    <a:cubicBezTo>
                      <a:pt x="188335" y="192149"/>
                      <a:pt x="192432" y="196150"/>
                      <a:pt x="192432" y="202196"/>
                    </a:cubicBezTo>
                    <a:cubicBezTo>
                      <a:pt x="192432" y="208330"/>
                      <a:pt x="188335" y="212331"/>
                      <a:pt x="182279" y="212331"/>
                    </a:cubicBezTo>
                    <a:lnTo>
                      <a:pt x="141758" y="212331"/>
                    </a:lnTo>
                    <a:cubicBezTo>
                      <a:pt x="135702" y="212331"/>
                      <a:pt x="131605" y="208330"/>
                      <a:pt x="131605" y="202196"/>
                    </a:cubicBezTo>
                    <a:cubicBezTo>
                      <a:pt x="131605" y="196150"/>
                      <a:pt x="135702" y="192149"/>
                      <a:pt x="141758" y="192149"/>
                    </a:cubicBezTo>
                    <a:close/>
                    <a:moveTo>
                      <a:pt x="141754" y="151716"/>
                    </a:moveTo>
                    <a:lnTo>
                      <a:pt x="161961" y="151716"/>
                    </a:lnTo>
                    <a:cubicBezTo>
                      <a:pt x="168104" y="151716"/>
                      <a:pt x="172110" y="155717"/>
                      <a:pt x="172110" y="161763"/>
                    </a:cubicBezTo>
                    <a:cubicBezTo>
                      <a:pt x="172110" y="167897"/>
                      <a:pt x="168104" y="171898"/>
                      <a:pt x="161961" y="171898"/>
                    </a:cubicBezTo>
                    <a:lnTo>
                      <a:pt x="141754" y="171898"/>
                    </a:lnTo>
                    <a:cubicBezTo>
                      <a:pt x="135700" y="171898"/>
                      <a:pt x="131605" y="167897"/>
                      <a:pt x="131605" y="161763"/>
                    </a:cubicBezTo>
                    <a:cubicBezTo>
                      <a:pt x="131605" y="155717"/>
                      <a:pt x="135700" y="151716"/>
                      <a:pt x="141754" y="151716"/>
                    </a:cubicBezTo>
                    <a:close/>
                    <a:moveTo>
                      <a:pt x="141758" y="111211"/>
                    </a:moveTo>
                    <a:lnTo>
                      <a:pt x="182279" y="111211"/>
                    </a:lnTo>
                    <a:cubicBezTo>
                      <a:pt x="188335" y="111211"/>
                      <a:pt x="192432" y="115297"/>
                      <a:pt x="192432" y="121337"/>
                    </a:cubicBezTo>
                    <a:cubicBezTo>
                      <a:pt x="192432" y="127377"/>
                      <a:pt x="188335" y="131463"/>
                      <a:pt x="182279" y="131463"/>
                    </a:cubicBezTo>
                    <a:lnTo>
                      <a:pt x="141758" y="131463"/>
                    </a:lnTo>
                    <a:cubicBezTo>
                      <a:pt x="135702" y="131463"/>
                      <a:pt x="131605" y="127377"/>
                      <a:pt x="131605" y="121337"/>
                    </a:cubicBezTo>
                    <a:cubicBezTo>
                      <a:pt x="131605" y="115297"/>
                      <a:pt x="135702" y="111211"/>
                      <a:pt x="141758" y="111211"/>
                    </a:cubicBezTo>
                    <a:close/>
                    <a:moveTo>
                      <a:pt x="425367" y="101191"/>
                    </a:moveTo>
                    <a:lnTo>
                      <a:pt x="496228" y="101191"/>
                    </a:lnTo>
                    <a:cubicBezTo>
                      <a:pt x="502282" y="101191"/>
                      <a:pt x="506377" y="105189"/>
                      <a:pt x="506377" y="111231"/>
                    </a:cubicBezTo>
                    <a:lnTo>
                      <a:pt x="506377" y="182042"/>
                    </a:lnTo>
                    <a:cubicBezTo>
                      <a:pt x="506377" y="188084"/>
                      <a:pt x="502282" y="192171"/>
                      <a:pt x="496228" y="192171"/>
                    </a:cubicBezTo>
                    <a:cubicBezTo>
                      <a:pt x="490175" y="192171"/>
                      <a:pt x="486080" y="188084"/>
                      <a:pt x="486080" y="182042"/>
                    </a:cubicBezTo>
                    <a:lnTo>
                      <a:pt x="486080" y="135575"/>
                    </a:lnTo>
                    <a:lnTo>
                      <a:pt x="402043" y="219447"/>
                    </a:lnTo>
                    <a:cubicBezTo>
                      <a:pt x="399996" y="221491"/>
                      <a:pt x="397948" y="222468"/>
                      <a:pt x="394921" y="222468"/>
                    </a:cubicBezTo>
                    <a:cubicBezTo>
                      <a:pt x="391895" y="222468"/>
                      <a:pt x="389847" y="221491"/>
                      <a:pt x="387889" y="219447"/>
                    </a:cubicBezTo>
                    <a:lnTo>
                      <a:pt x="344268" y="176001"/>
                    </a:lnTo>
                    <a:lnTo>
                      <a:pt x="270380" y="249744"/>
                    </a:lnTo>
                    <a:cubicBezTo>
                      <a:pt x="268332" y="251788"/>
                      <a:pt x="266285" y="252765"/>
                      <a:pt x="263258" y="252765"/>
                    </a:cubicBezTo>
                    <a:cubicBezTo>
                      <a:pt x="260231" y="252765"/>
                      <a:pt x="258184" y="251788"/>
                      <a:pt x="256225" y="249744"/>
                    </a:cubicBezTo>
                    <a:cubicBezTo>
                      <a:pt x="252130" y="245746"/>
                      <a:pt x="252130" y="239616"/>
                      <a:pt x="256225" y="235617"/>
                    </a:cubicBezTo>
                    <a:lnTo>
                      <a:pt x="337235" y="154766"/>
                    </a:lnTo>
                    <a:cubicBezTo>
                      <a:pt x="337769" y="154233"/>
                      <a:pt x="338303" y="153789"/>
                      <a:pt x="338837" y="153433"/>
                    </a:cubicBezTo>
                    <a:cubicBezTo>
                      <a:pt x="339372" y="152989"/>
                      <a:pt x="339995" y="152723"/>
                      <a:pt x="340618" y="152456"/>
                    </a:cubicBezTo>
                    <a:cubicBezTo>
                      <a:pt x="340885" y="152367"/>
                      <a:pt x="341152" y="152190"/>
                      <a:pt x="341508" y="152101"/>
                    </a:cubicBezTo>
                    <a:cubicBezTo>
                      <a:pt x="342131" y="151923"/>
                      <a:pt x="342754" y="151834"/>
                      <a:pt x="343378" y="151745"/>
                    </a:cubicBezTo>
                    <a:cubicBezTo>
                      <a:pt x="343645" y="151745"/>
                      <a:pt x="344001" y="151745"/>
                      <a:pt x="344268" y="151745"/>
                    </a:cubicBezTo>
                    <a:cubicBezTo>
                      <a:pt x="344980" y="151745"/>
                      <a:pt x="345603" y="151745"/>
                      <a:pt x="346226" y="151923"/>
                    </a:cubicBezTo>
                    <a:cubicBezTo>
                      <a:pt x="348096" y="152278"/>
                      <a:pt x="349876" y="153256"/>
                      <a:pt x="351390" y="154766"/>
                    </a:cubicBezTo>
                    <a:lnTo>
                      <a:pt x="394921" y="198213"/>
                    </a:lnTo>
                    <a:lnTo>
                      <a:pt x="471925" y="121359"/>
                    </a:lnTo>
                    <a:lnTo>
                      <a:pt x="425367" y="121359"/>
                    </a:lnTo>
                    <a:cubicBezTo>
                      <a:pt x="419224" y="121359"/>
                      <a:pt x="415218" y="117361"/>
                      <a:pt x="415218" y="111231"/>
                    </a:cubicBezTo>
                    <a:cubicBezTo>
                      <a:pt x="415218" y="105189"/>
                      <a:pt x="419224" y="101191"/>
                      <a:pt x="425367" y="101191"/>
                    </a:cubicBezTo>
                    <a:close/>
                    <a:moveTo>
                      <a:pt x="101297" y="91029"/>
                    </a:moveTo>
                    <a:cubicBezTo>
                      <a:pt x="107337" y="91029"/>
                      <a:pt x="111423" y="95028"/>
                      <a:pt x="111423" y="101159"/>
                    </a:cubicBezTo>
                    <a:lnTo>
                      <a:pt x="111423" y="262887"/>
                    </a:lnTo>
                    <a:cubicBezTo>
                      <a:pt x="111423" y="268929"/>
                      <a:pt x="107337" y="273017"/>
                      <a:pt x="101297" y="273017"/>
                    </a:cubicBezTo>
                    <a:cubicBezTo>
                      <a:pt x="95257" y="273017"/>
                      <a:pt x="91171" y="268929"/>
                      <a:pt x="91171" y="262887"/>
                    </a:cubicBezTo>
                    <a:lnTo>
                      <a:pt x="91171" y="101159"/>
                    </a:lnTo>
                    <a:cubicBezTo>
                      <a:pt x="91171" y="95028"/>
                      <a:pt x="95257" y="91029"/>
                      <a:pt x="101297" y="91029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0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0"/>
                      <a:pt x="378717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0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0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dirty="0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4" name="îs1iďe">
                <a:extLst>
                  <a:ext uri="{FF2B5EF4-FFF2-40B4-BE49-F238E27FC236}">
                    <a16:creationId xmlns:a16="http://schemas.microsoft.com/office/drawing/2014/main" id="{5B3D97CF-EE7A-493E-A016-2D48934783A8}"/>
                  </a:ext>
                </a:extLst>
              </p:cNvPr>
              <p:cNvSpPr txBox="1"/>
              <p:nvPr/>
            </p:nvSpPr>
            <p:spPr>
              <a:xfrm>
                <a:off x="8630699" y="5077525"/>
                <a:ext cx="2889789" cy="345507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Text here</a:t>
                </a:r>
              </a:p>
            </p:txBody>
          </p:sp>
          <p:sp>
            <p:nvSpPr>
              <p:cNvPr id="15" name="iSlîḑè">
                <a:extLst>
                  <a:ext uri="{FF2B5EF4-FFF2-40B4-BE49-F238E27FC236}">
                    <a16:creationId xmlns:a16="http://schemas.microsoft.com/office/drawing/2014/main" id="{CBC574FE-DB88-4C81-BB0D-374204AB7FCD}"/>
                  </a:ext>
                </a:extLst>
              </p:cNvPr>
              <p:cNvSpPr txBox="1"/>
              <p:nvPr/>
            </p:nvSpPr>
            <p:spPr>
              <a:xfrm>
                <a:off x="8630699" y="5423033"/>
                <a:ext cx="2889789" cy="72422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When you copy &amp; paste, choose "keep text only" option.</a:t>
                </a: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462280" y="893625"/>
            <a:ext cx="3459480" cy="5079362"/>
            <a:chOff x="675640" y="802185"/>
            <a:chExt cx="3459480" cy="5079362"/>
          </a:xfrm>
        </p:grpSpPr>
        <p:grpSp>
          <p:nvGrpSpPr>
            <p:cNvPr id="22" name="PA_组 15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  <p:cNvGrpSpPr/>
            <p:nvPr>
              <p:custDataLst>
                <p:tags r:id="rId2"/>
              </p:custDataLst>
            </p:nvPr>
          </p:nvGrpSpPr>
          <p:grpSpPr>
            <a:xfrm>
              <a:off x="675640" y="802185"/>
              <a:ext cx="663228" cy="112150"/>
              <a:chOff x="989510" y="6337738"/>
              <a:chExt cx="683708" cy="115614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989510" y="6337738"/>
                <a:ext cx="115614" cy="11561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273557" y="6337738"/>
                <a:ext cx="115614" cy="1156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557604" y="6337738"/>
                <a:ext cx="115614" cy="1156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675640" y="2254443"/>
              <a:ext cx="30018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spc="600" dirty="0">
                  <a:solidFill>
                    <a:schemeClr val="accent1">
                      <a:lumMod val="75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四月你好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75640" y="3819444"/>
              <a:ext cx="345948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点击输入您的文字内容，点击输入您的文字内容，点击输入您的文字内容，点击输入您的文字内容</a:t>
              </a:r>
              <a:r>
                <a:rPr lang="en-US" altLang="zh-CN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.</a:t>
              </a:r>
              <a:endParaRPr lang="zh-CN" altLang="en-US" sz="1600" spc="600" dirty="0">
                <a:solidFill>
                  <a:schemeClr val="accent3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75640" y="1718164"/>
              <a:ext cx="3001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ADD YOUR TITLE </a:t>
              </a:r>
              <a:endParaRPr lang="zh-CN" altLang="en-US" sz="1600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675640" y="3442102"/>
              <a:ext cx="14782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532130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160" y="2022320"/>
            <a:ext cx="12191304" cy="4507248"/>
            <a:chOff x="10160" y="2022320"/>
            <a:chExt cx="12191304" cy="4507248"/>
          </a:xfrm>
        </p:grpSpPr>
        <p:grpSp>
          <p:nvGrpSpPr>
            <p:cNvPr id="3" name="a82e1fbf-1d08-419e-aa5b-773e4ccb3fb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0160" y="2022320"/>
              <a:ext cx="12191304" cy="4507248"/>
              <a:chOff x="0" y="1717520"/>
              <a:chExt cx="12191304" cy="4507248"/>
            </a:xfrm>
          </p:grpSpPr>
          <p:sp>
            <p:nvSpPr>
              <p:cNvPr id="5" name="iṩļíḑê">
                <a:extLst>
                  <a:ext uri="{FF2B5EF4-FFF2-40B4-BE49-F238E27FC236}">
                    <a16:creationId xmlns:a16="http://schemas.microsoft.com/office/drawing/2014/main" id="{912B6DD0-67C3-4527-8F9D-0444C67C9CDE}"/>
                  </a:ext>
                </a:extLst>
              </p:cNvPr>
              <p:cNvSpPr/>
              <p:nvPr/>
            </p:nvSpPr>
            <p:spPr>
              <a:xfrm>
                <a:off x="0" y="1717520"/>
                <a:ext cx="12191304" cy="2000467"/>
              </a:xfrm>
              <a:prstGeom prst="rect">
                <a:avLst/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b"/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endParaRPr>
              </a:p>
            </p:txBody>
          </p:sp>
          <p:sp>
            <p:nvSpPr>
              <p:cNvPr id="6" name="iṩ1iḋè">
                <a:extLst>
                  <a:ext uri="{FF2B5EF4-FFF2-40B4-BE49-F238E27FC236}">
                    <a16:creationId xmlns:a16="http://schemas.microsoft.com/office/drawing/2014/main" id="{DF5C5EEC-7CC4-4EB6-83BB-B28B00AC9876}"/>
                  </a:ext>
                </a:extLst>
              </p:cNvPr>
              <p:cNvSpPr/>
              <p:nvPr/>
            </p:nvSpPr>
            <p:spPr>
              <a:xfrm>
                <a:off x="1055440" y="1943512"/>
                <a:ext cx="1680474" cy="672131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endParaRPr lang="en-US" altLang="zh-CN" sz="3600" dirty="0">
                  <a:solidFill>
                    <a:schemeClr val="bg1"/>
                  </a:solidFill>
                  <a:effectLst/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endParaRPr>
              </a:p>
            </p:txBody>
          </p:sp>
          <p:grpSp>
            <p:nvGrpSpPr>
              <p:cNvPr id="7" name="îṥľïdè">
                <a:extLst>
                  <a:ext uri="{FF2B5EF4-FFF2-40B4-BE49-F238E27FC236}">
                    <a16:creationId xmlns:a16="http://schemas.microsoft.com/office/drawing/2014/main" id="{FC85AE65-B552-4A81-B8A5-6917B80194EF}"/>
                  </a:ext>
                </a:extLst>
              </p:cNvPr>
              <p:cNvGrpSpPr/>
              <p:nvPr/>
            </p:nvGrpSpPr>
            <p:grpSpPr>
              <a:xfrm>
                <a:off x="1016757" y="4104000"/>
                <a:ext cx="3357169" cy="2120768"/>
                <a:chOff x="938159" y="3564001"/>
                <a:chExt cx="3096344" cy="2120768"/>
              </a:xfrm>
            </p:grpSpPr>
            <p:sp>
              <p:nvSpPr>
                <p:cNvPr id="16" name="îş1ïḍê">
                  <a:extLst>
                    <a:ext uri="{FF2B5EF4-FFF2-40B4-BE49-F238E27FC236}">
                      <a16:creationId xmlns:a16="http://schemas.microsoft.com/office/drawing/2014/main" id="{C35B1D2C-AFB5-4A32-8EAD-61DD29369E01}"/>
                    </a:ext>
                  </a:extLst>
                </p:cNvPr>
                <p:cNvSpPr txBox="1"/>
                <p:nvPr/>
              </p:nvSpPr>
              <p:spPr>
                <a:xfrm>
                  <a:off x="938160" y="4157740"/>
                  <a:ext cx="2360703" cy="1527029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zh-CN" altLang="en-US" sz="1200" dirty="0">
                      <a:solidFill>
                        <a:schemeClr val="accent1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cs typeface="+mn-ea"/>
                      <a:sym typeface="Segoe Script" panose="030B0504020000000003" pitchFamily="66" charset="0"/>
                    </a:rPr>
                    <a:t>点击此处更换文本，点击此处更换文本 ，点击此处更换文本，点击更换文本，点击更换文本。</a:t>
                  </a:r>
                </a:p>
              </p:txBody>
            </p:sp>
            <p:sp>
              <p:nvSpPr>
                <p:cNvPr id="17" name="îṣļîde">
                  <a:extLst>
                    <a:ext uri="{FF2B5EF4-FFF2-40B4-BE49-F238E27FC236}">
                      <a16:creationId xmlns:a16="http://schemas.microsoft.com/office/drawing/2014/main" id="{25D6A361-4D0F-409F-8F7C-90B9616DE2BC}"/>
                    </a:ext>
                  </a:extLst>
                </p:cNvPr>
                <p:cNvSpPr txBox="1"/>
                <p:nvPr/>
              </p:nvSpPr>
              <p:spPr>
                <a:xfrm>
                  <a:off x="938159" y="3564001"/>
                  <a:ext cx="3096344" cy="47182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zh-CN" altLang="en-US" sz="2800" spc="600" dirty="0">
                      <a:solidFill>
                        <a:schemeClr val="accent1"/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cs typeface="+mn-ea"/>
                      <a:sym typeface="Segoe Script" panose="030B0504020000000003" pitchFamily="66" charset="0"/>
                    </a:rPr>
                    <a:t>点击输入标题</a:t>
                  </a:r>
                </a:p>
              </p:txBody>
            </p:sp>
          </p:grpSp>
          <p:grpSp>
            <p:nvGrpSpPr>
              <p:cNvPr id="8" name="iṩļïďê">
                <a:extLst>
                  <a:ext uri="{FF2B5EF4-FFF2-40B4-BE49-F238E27FC236}">
                    <a16:creationId xmlns:a16="http://schemas.microsoft.com/office/drawing/2014/main" id="{C1D9F2A6-8680-4EC7-AA57-618DA584B03E}"/>
                  </a:ext>
                </a:extLst>
              </p:cNvPr>
              <p:cNvGrpSpPr/>
              <p:nvPr/>
            </p:nvGrpSpPr>
            <p:grpSpPr>
              <a:xfrm>
                <a:off x="4809404" y="4104000"/>
                <a:ext cx="3357169" cy="2120768"/>
                <a:chOff x="938159" y="3564001"/>
                <a:chExt cx="3096344" cy="2120768"/>
              </a:xfrm>
            </p:grpSpPr>
            <p:sp>
              <p:nvSpPr>
                <p:cNvPr id="14" name="işliḑe">
                  <a:extLst>
                    <a:ext uri="{FF2B5EF4-FFF2-40B4-BE49-F238E27FC236}">
                      <a16:creationId xmlns:a16="http://schemas.microsoft.com/office/drawing/2014/main" id="{80B382AE-9EA0-403D-8E0D-1B866653835F}"/>
                    </a:ext>
                  </a:extLst>
                </p:cNvPr>
                <p:cNvSpPr txBox="1"/>
                <p:nvPr/>
              </p:nvSpPr>
              <p:spPr>
                <a:xfrm>
                  <a:off x="938160" y="4157740"/>
                  <a:ext cx="2360703" cy="1527029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zh-CN" altLang="en-US" sz="1200" dirty="0">
                      <a:solidFill>
                        <a:schemeClr val="accent1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cs typeface="+mn-ea"/>
                      <a:sym typeface="Segoe Script" panose="030B0504020000000003" pitchFamily="66" charset="0"/>
                    </a:rPr>
                    <a:t>点击此处更换文本，点击此处更换文本 ，点击此处更换文本，点击更换文本，点击更换文本。</a:t>
                  </a:r>
                </a:p>
              </p:txBody>
            </p:sp>
            <p:sp>
              <p:nvSpPr>
                <p:cNvPr id="15" name="iSḷíďè">
                  <a:extLst>
                    <a:ext uri="{FF2B5EF4-FFF2-40B4-BE49-F238E27FC236}">
                      <a16:creationId xmlns:a16="http://schemas.microsoft.com/office/drawing/2014/main" id="{FD3E1B72-E56F-4B84-99FF-99B62CD3FD65}"/>
                    </a:ext>
                  </a:extLst>
                </p:cNvPr>
                <p:cNvSpPr txBox="1"/>
                <p:nvPr/>
              </p:nvSpPr>
              <p:spPr>
                <a:xfrm>
                  <a:off x="938159" y="3564001"/>
                  <a:ext cx="3096344" cy="47182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zh-CN" altLang="en-US" sz="2800" spc="600" dirty="0">
                      <a:solidFill>
                        <a:schemeClr val="accent2"/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cs typeface="+mn-ea"/>
                      <a:sym typeface="Segoe Script" panose="030B0504020000000003" pitchFamily="66" charset="0"/>
                    </a:rPr>
                    <a:t>点击输入标题</a:t>
                  </a:r>
                </a:p>
              </p:txBody>
            </p:sp>
          </p:grpSp>
          <p:grpSp>
            <p:nvGrpSpPr>
              <p:cNvPr id="9" name="ïṡ1îḑé">
                <a:extLst>
                  <a:ext uri="{FF2B5EF4-FFF2-40B4-BE49-F238E27FC236}">
                    <a16:creationId xmlns:a16="http://schemas.microsoft.com/office/drawing/2014/main" id="{8FC4BAA2-EA7F-4830-8DCF-DBBCB4C22CF1}"/>
                  </a:ext>
                </a:extLst>
              </p:cNvPr>
              <p:cNvGrpSpPr/>
              <p:nvPr/>
            </p:nvGrpSpPr>
            <p:grpSpPr>
              <a:xfrm>
                <a:off x="8602050" y="4104000"/>
                <a:ext cx="3357169" cy="2120768"/>
                <a:chOff x="938159" y="3564001"/>
                <a:chExt cx="3096344" cy="2120768"/>
              </a:xfrm>
            </p:grpSpPr>
            <p:sp>
              <p:nvSpPr>
                <p:cNvPr id="12" name="íṧliḓè">
                  <a:extLst>
                    <a:ext uri="{FF2B5EF4-FFF2-40B4-BE49-F238E27FC236}">
                      <a16:creationId xmlns:a16="http://schemas.microsoft.com/office/drawing/2014/main" id="{E3DE8869-4A28-45D3-9D71-6F1ED4FF0CB7}"/>
                    </a:ext>
                  </a:extLst>
                </p:cNvPr>
                <p:cNvSpPr txBox="1"/>
                <p:nvPr/>
              </p:nvSpPr>
              <p:spPr>
                <a:xfrm>
                  <a:off x="938160" y="4157740"/>
                  <a:ext cx="2360703" cy="1527029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zh-CN" altLang="en-US" sz="1200" dirty="0">
                      <a:solidFill>
                        <a:schemeClr val="accent1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cs typeface="+mn-ea"/>
                      <a:sym typeface="Segoe Script" panose="030B0504020000000003" pitchFamily="66" charset="0"/>
                    </a:rPr>
                    <a:t>点击此处更换文本，点击此处更换文本 ，点击此处更换文本，点击更换文本，点击更换文本。</a:t>
                  </a:r>
                </a:p>
              </p:txBody>
            </p:sp>
            <p:sp>
              <p:nvSpPr>
                <p:cNvPr id="13" name="ïṧ1íďé">
                  <a:extLst>
                    <a:ext uri="{FF2B5EF4-FFF2-40B4-BE49-F238E27FC236}">
                      <a16:creationId xmlns:a16="http://schemas.microsoft.com/office/drawing/2014/main" id="{5F4AAA47-6A7B-4C4F-AE0E-F3917E8D2FA3}"/>
                    </a:ext>
                  </a:extLst>
                </p:cNvPr>
                <p:cNvSpPr txBox="1"/>
                <p:nvPr/>
              </p:nvSpPr>
              <p:spPr>
                <a:xfrm>
                  <a:off x="938159" y="3564001"/>
                  <a:ext cx="3096344" cy="47182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zh-CN" altLang="en-US" sz="2800" spc="600" dirty="0">
                      <a:solidFill>
                        <a:schemeClr val="accent3"/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cs typeface="+mn-ea"/>
                      <a:sym typeface="Segoe Script" panose="030B0504020000000003" pitchFamily="66" charset="0"/>
                    </a:rPr>
                    <a:t>点击输入标题</a:t>
                  </a:r>
                </a:p>
              </p:txBody>
            </p:sp>
          </p:grp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EC7BA59D-0A15-4618-8F7D-C934A24BA887}"/>
                  </a:ext>
                </a:extLst>
              </p:cNvPr>
              <p:cNvCxnSpPr/>
              <p:nvPr/>
            </p:nvCxnSpPr>
            <p:spPr>
              <a:xfrm>
                <a:off x="4571760" y="4014000"/>
                <a:ext cx="0" cy="175500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79177AF5-BF40-4274-A8E5-C6AAA03BB32E}"/>
                  </a:ext>
                </a:extLst>
              </p:cNvPr>
              <p:cNvCxnSpPr/>
              <p:nvPr/>
            </p:nvCxnSpPr>
            <p:spPr>
              <a:xfrm>
                <a:off x="8366520" y="4014000"/>
                <a:ext cx="0" cy="175500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EC7BA59D-0A15-4618-8F7D-C934A24BA887}"/>
                </a:ext>
              </a:extLst>
            </p:cNvPr>
            <p:cNvCxnSpPr/>
            <p:nvPr/>
          </p:nvCxnSpPr>
          <p:spPr>
            <a:xfrm>
              <a:off x="726246" y="4318800"/>
              <a:ext cx="0" cy="175500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4358640" y="435155"/>
            <a:ext cx="3495039" cy="976665"/>
            <a:chOff x="5118155" y="639675"/>
            <a:chExt cx="3495039" cy="976665"/>
          </a:xfrm>
        </p:grpSpPr>
        <p:sp>
          <p:nvSpPr>
            <p:cNvPr id="19" name="文本框 18"/>
            <p:cNvSpPr txBox="1"/>
            <p:nvPr/>
          </p:nvSpPr>
          <p:spPr>
            <a:xfrm>
              <a:off x="5190711" y="639675"/>
              <a:ext cx="3329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spc="600" dirty="0">
                  <a:solidFill>
                    <a:schemeClr val="accent1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四月你好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118155" y="1216230"/>
              <a:ext cx="34950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3"/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ADD YOUR TITLE</a:t>
              </a:r>
              <a:endParaRPr lang="zh-CN" altLang="en-US" sz="2000" b="1" dirty="0">
                <a:solidFill>
                  <a:schemeClr val="accent3"/>
                </a:solidFill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234360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1096928"/>
            <a:ext cx="11526506" cy="4703168"/>
            <a:chOff x="0" y="1340768"/>
            <a:chExt cx="11526506" cy="4703168"/>
          </a:xfrm>
        </p:grpSpPr>
        <p:grpSp>
          <p:nvGrpSpPr>
            <p:cNvPr id="2" name="0bf993ed-4045-43f5-b6d7-6559592aae6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0" y="1340768"/>
              <a:ext cx="11526506" cy="4703168"/>
              <a:chOff x="0" y="1340768"/>
              <a:chExt cx="11526506" cy="4703168"/>
            </a:xfrm>
          </p:grpSpPr>
          <p:cxnSp>
            <p:nvCxnSpPr>
              <p:cNvPr id="3" name="直接连接符 2">
                <a:extLst>
                  <a:ext uri="{FF2B5EF4-FFF2-40B4-BE49-F238E27FC236}">
                    <a16:creationId xmlns:a16="http://schemas.microsoft.com/office/drawing/2014/main" id="{90F3A687-CCC4-4076-80DC-499B6EC5D9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2772" y="3751521"/>
                <a:ext cx="4344488" cy="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ïšḻiḓê">
                <a:extLst>
                  <a:ext uri="{FF2B5EF4-FFF2-40B4-BE49-F238E27FC236}">
                    <a16:creationId xmlns:a16="http://schemas.microsoft.com/office/drawing/2014/main" id="{44906C57-1CD1-4D23-9303-937285CE9789}"/>
                  </a:ext>
                </a:extLst>
              </p:cNvPr>
              <p:cNvSpPr/>
              <p:nvPr/>
            </p:nvSpPr>
            <p:spPr bwMode="auto">
              <a:xfrm>
                <a:off x="0" y="1340768"/>
                <a:ext cx="2351584" cy="4703168"/>
              </a:xfrm>
              <a:custGeom>
                <a:avLst/>
                <a:gdLst>
                  <a:gd name="connsiteX0" fmla="*/ 0 w 2351584"/>
                  <a:gd name="connsiteY0" fmla="*/ 0 h 4703168"/>
                  <a:gd name="connsiteX1" fmla="*/ 2351584 w 2351584"/>
                  <a:gd name="connsiteY1" fmla="*/ 2351584 h 4703168"/>
                  <a:gd name="connsiteX2" fmla="*/ 0 w 2351584"/>
                  <a:gd name="connsiteY2" fmla="*/ 4703168 h 4703168"/>
                  <a:gd name="connsiteX3" fmla="*/ 0 w 2351584"/>
                  <a:gd name="connsiteY3" fmla="*/ 3773472 h 4703168"/>
                  <a:gd name="connsiteX4" fmla="*/ 1421888 w 2351584"/>
                  <a:gd name="connsiteY4" fmla="*/ 2351584 h 4703168"/>
                  <a:gd name="connsiteX5" fmla="*/ 0 w 2351584"/>
                  <a:gd name="connsiteY5" fmla="*/ 929696 h 4703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1584" h="4703168">
                    <a:moveTo>
                      <a:pt x="0" y="0"/>
                    </a:moveTo>
                    <a:cubicBezTo>
                      <a:pt x="1298744" y="0"/>
                      <a:pt x="2351584" y="1052840"/>
                      <a:pt x="2351584" y="2351584"/>
                    </a:cubicBezTo>
                    <a:cubicBezTo>
                      <a:pt x="2351584" y="3650328"/>
                      <a:pt x="1298744" y="4703168"/>
                      <a:pt x="0" y="4703168"/>
                    </a:cubicBezTo>
                    <a:lnTo>
                      <a:pt x="0" y="3773472"/>
                    </a:lnTo>
                    <a:cubicBezTo>
                      <a:pt x="785287" y="3773472"/>
                      <a:pt x="1421888" y="3136871"/>
                      <a:pt x="1421888" y="2351584"/>
                    </a:cubicBezTo>
                    <a:cubicBezTo>
                      <a:pt x="1421888" y="1566297"/>
                      <a:pt x="785287" y="929696"/>
                      <a:pt x="0" y="929696"/>
                    </a:cubicBezTo>
                    <a:close/>
                  </a:path>
                </a:pathLst>
              </a:cu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ctr"/>
              </a:blipFill>
              <a:ln w="9525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cxnSp>
            <p:nvCxnSpPr>
              <p:cNvPr id="5" name="直接连接符 4">
                <a:extLst>
                  <a:ext uri="{FF2B5EF4-FFF2-40B4-BE49-F238E27FC236}">
                    <a16:creationId xmlns:a16="http://schemas.microsoft.com/office/drawing/2014/main" id="{D389B038-65EC-4ACA-B096-E36085568B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2772" y="1484784"/>
                <a:ext cx="0" cy="4437787"/>
              </a:xfrm>
              <a:prstGeom prst="line">
                <a:avLst/>
              </a:prstGeom>
              <a:ln w="3175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islîḑé">
                <a:extLst>
                  <a:ext uri="{FF2B5EF4-FFF2-40B4-BE49-F238E27FC236}">
                    <a16:creationId xmlns:a16="http://schemas.microsoft.com/office/drawing/2014/main" id="{1BC21D2C-A172-4A19-9BEB-BED55D6DE9AA}"/>
                  </a:ext>
                </a:extLst>
              </p:cNvPr>
              <p:cNvSpPr txBox="1"/>
              <p:nvPr/>
            </p:nvSpPr>
            <p:spPr>
              <a:xfrm>
                <a:off x="7331345" y="2576894"/>
                <a:ext cx="4195161" cy="96797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Supporting text here.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You can use the icon library 1pptto filter and replace existing icon elements with one click.</a:t>
                </a:r>
              </a:p>
            </p:txBody>
          </p:sp>
          <p:sp>
            <p:nvSpPr>
              <p:cNvPr id="7" name="íSlïḋè">
                <a:extLst>
                  <a:ext uri="{FF2B5EF4-FFF2-40B4-BE49-F238E27FC236}">
                    <a16:creationId xmlns:a16="http://schemas.microsoft.com/office/drawing/2014/main" id="{49D43924-C857-4D08-B5C4-3A686B2215B8}"/>
                  </a:ext>
                </a:extLst>
              </p:cNvPr>
              <p:cNvSpPr txBox="1"/>
              <p:nvPr/>
            </p:nvSpPr>
            <p:spPr>
              <a:xfrm>
                <a:off x="7331345" y="2125101"/>
                <a:ext cx="4195161" cy="451793"/>
              </a:xfrm>
              <a:prstGeom prst="rect">
                <a:avLst/>
              </a:prstGeom>
              <a:noFill/>
            </p:spPr>
            <p:txBody>
              <a:bodyPr wrap="none" rtlCol="0" anchor="b">
                <a:normAutofit/>
              </a:bodyPr>
              <a:lstStyle/>
              <a:p>
                <a:r>
                  <a:rPr lang="en-US" altLang="zh-CN" b="1" dirty="0"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Text here</a:t>
                </a:r>
                <a:endParaRPr lang="zh-CN" altLang="en-US" b="1" dirty="0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8" name="îšḷíḍe">
                <a:extLst>
                  <a:ext uri="{FF2B5EF4-FFF2-40B4-BE49-F238E27FC236}">
                    <a16:creationId xmlns:a16="http://schemas.microsoft.com/office/drawing/2014/main" id="{1786AD5D-1316-40E9-8E28-69E8A1C378CB}"/>
                  </a:ext>
                </a:extLst>
              </p:cNvPr>
              <p:cNvSpPr txBox="1"/>
              <p:nvPr/>
            </p:nvSpPr>
            <p:spPr>
              <a:xfrm>
                <a:off x="7331345" y="4459727"/>
                <a:ext cx="4195161" cy="96797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Supporting text here.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You can use the icon library 1pptto filter and replace existing icon elements with one click.</a:t>
                </a:r>
              </a:p>
            </p:txBody>
          </p:sp>
          <p:sp>
            <p:nvSpPr>
              <p:cNvPr id="9" name="íṡļiḑé">
                <a:extLst>
                  <a:ext uri="{FF2B5EF4-FFF2-40B4-BE49-F238E27FC236}">
                    <a16:creationId xmlns:a16="http://schemas.microsoft.com/office/drawing/2014/main" id="{855F2342-B574-49CF-A1EF-3293C422BEA3}"/>
                  </a:ext>
                </a:extLst>
              </p:cNvPr>
              <p:cNvSpPr txBox="1"/>
              <p:nvPr/>
            </p:nvSpPr>
            <p:spPr>
              <a:xfrm>
                <a:off x="7331345" y="4007934"/>
                <a:ext cx="4195161" cy="451793"/>
              </a:xfrm>
              <a:prstGeom prst="rect">
                <a:avLst/>
              </a:prstGeom>
              <a:noFill/>
            </p:spPr>
            <p:txBody>
              <a:bodyPr wrap="none" rtlCol="0" anchor="b">
                <a:normAutofit/>
              </a:bodyPr>
              <a:lstStyle/>
              <a:p>
                <a:r>
                  <a:rPr lang="en-US" altLang="zh-CN" b="1" dirty="0"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Text here</a:t>
                </a:r>
                <a:endParaRPr lang="zh-CN" altLang="en-US" b="1" dirty="0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0" name="iṩḷiḑé">
                <a:extLst>
                  <a:ext uri="{FF2B5EF4-FFF2-40B4-BE49-F238E27FC236}">
                    <a16:creationId xmlns:a16="http://schemas.microsoft.com/office/drawing/2014/main" id="{791BB12B-58F7-4D5C-9471-E4DF81654F7A}"/>
                  </a:ext>
                </a:extLst>
              </p:cNvPr>
              <p:cNvSpPr txBox="1"/>
              <p:nvPr/>
            </p:nvSpPr>
            <p:spPr>
              <a:xfrm>
                <a:off x="2603002" y="3445985"/>
                <a:ext cx="4294044" cy="219004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点击输入您的文字内容，点击输入您的文字内容，点击输入您的文字内容，点击输入您的文字内容点击输入您的文字内容，点击输入您的文字内容，点击输入您的文字内容，点击输入您的文字内容</a:t>
                </a:r>
                <a:r>
                  <a:rPr lang="en-US" altLang="zh-CN" sz="1400" dirty="0">
                    <a:solidFill>
                      <a:schemeClr val="accent2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.</a:t>
                </a:r>
                <a:endParaRPr lang="en-US" sz="1600" b="1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2603002" y="2430322"/>
              <a:ext cx="41563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spc="6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四月你好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60237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266192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46390" y="6302814"/>
            <a:ext cx="358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accent3">
                    <a:lumMod val="75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ADD YOUR TITLE HERE</a:t>
            </a:r>
            <a:endParaRPr lang="zh-CN" altLang="en-US" dirty="0">
              <a:solidFill>
                <a:schemeClr val="accent3">
                  <a:lumMod val="75000"/>
                </a:schemeClr>
              </a:solidFill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40452" y="749140"/>
            <a:ext cx="10511096" cy="5367821"/>
            <a:chOff x="840452" y="749140"/>
            <a:chExt cx="10511096" cy="536782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452" y="751840"/>
              <a:ext cx="10511096" cy="536512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840452" y="749140"/>
              <a:ext cx="10511096" cy="5359720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387600" y="1452880"/>
            <a:ext cx="7416800" cy="395224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12" name="组合 12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GrpSpPr/>
          <p:nvPr/>
        </p:nvGrpSpPr>
        <p:grpSpPr>
          <a:xfrm flipH="1" flipV="1">
            <a:off x="8816780" y="1267027"/>
            <a:ext cx="552396" cy="498797"/>
            <a:chOff x="5934075" y="857250"/>
            <a:chExt cx="801688" cy="723900"/>
          </a:xfrm>
          <a:solidFill>
            <a:schemeClr val="bg1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934075" y="857250"/>
              <a:ext cx="322263" cy="723900"/>
            </a:xfrm>
            <a:custGeom>
              <a:avLst/>
              <a:gdLst>
                <a:gd name="T0" fmla="*/ 1 w 198"/>
                <a:gd name="T1" fmla="*/ 444 h 444"/>
                <a:gd name="T2" fmla="*/ 1 w 198"/>
                <a:gd name="T3" fmla="*/ 232 h 444"/>
                <a:gd name="T4" fmla="*/ 14 w 198"/>
                <a:gd name="T5" fmla="*/ 146 h 444"/>
                <a:gd name="T6" fmla="*/ 55 w 198"/>
                <a:gd name="T7" fmla="*/ 76 h 444"/>
                <a:gd name="T8" fmla="*/ 118 w 198"/>
                <a:gd name="T9" fmla="*/ 25 h 444"/>
                <a:gd name="T10" fmla="*/ 198 w 198"/>
                <a:gd name="T11" fmla="*/ 0 h 444"/>
                <a:gd name="T12" fmla="*/ 198 w 198"/>
                <a:gd name="T13" fmla="*/ 91 h 444"/>
                <a:gd name="T14" fmla="*/ 126 w 198"/>
                <a:gd name="T15" fmla="*/ 144 h 444"/>
                <a:gd name="T16" fmla="*/ 106 w 198"/>
                <a:gd name="T17" fmla="*/ 231 h 444"/>
                <a:gd name="T18" fmla="*/ 198 w 198"/>
                <a:gd name="T19" fmla="*/ 231 h 444"/>
                <a:gd name="T20" fmla="*/ 198 w 198"/>
                <a:gd name="T21" fmla="*/ 444 h 444"/>
                <a:gd name="T22" fmla="*/ 1 w 198"/>
                <a:gd name="T23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444">
                  <a:moveTo>
                    <a:pt x="1" y="444"/>
                  </a:moveTo>
                  <a:cubicBezTo>
                    <a:pt x="1" y="232"/>
                    <a:pt x="1" y="232"/>
                    <a:pt x="1" y="232"/>
                  </a:cubicBezTo>
                  <a:cubicBezTo>
                    <a:pt x="0" y="202"/>
                    <a:pt x="5" y="173"/>
                    <a:pt x="14" y="146"/>
                  </a:cubicBezTo>
                  <a:cubicBezTo>
                    <a:pt x="24" y="120"/>
                    <a:pt x="38" y="96"/>
                    <a:pt x="55" y="76"/>
                  </a:cubicBezTo>
                  <a:cubicBezTo>
                    <a:pt x="73" y="55"/>
                    <a:pt x="94" y="39"/>
                    <a:pt x="118" y="25"/>
                  </a:cubicBezTo>
                  <a:cubicBezTo>
                    <a:pt x="143" y="12"/>
                    <a:pt x="169" y="3"/>
                    <a:pt x="198" y="0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63" y="103"/>
                    <a:pt x="139" y="121"/>
                    <a:pt x="126" y="144"/>
                  </a:cubicBezTo>
                  <a:cubicBezTo>
                    <a:pt x="113" y="168"/>
                    <a:pt x="106" y="197"/>
                    <a:pt x="106" y="231"/>
                  </a:cubicBezTo>
                  <a:cubicBezTo>
                    <a:pt x="198" y="231"/>
                    <a:pt x="198" y="231"/>
                    <a:pt x="198" y="231"/>
                  </a:cubicBezTo>
                  <a:cubicBezTo>
                    <a:pt x="198" y="444"/>
                    <a:pt x="198" y="444"/>
                    <a:pt x="198" y="444"/>
                  </a:cubicBezTo>
                  <a:cubicBezTo>
                    <a:pt x="1" y="444"/>
                    <a:pt x="1" y="444"/>
                    <a:pt x="1" y="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6413500" y="857250"/>
              <a:ext cx="322263" cy="723900"/>
            </a:xfrm>
            <a:custGeom>
              <a:avLst/>
              <a:gdLst>
                <a:gd name="T0" fmla="*/ 1 w 198"/>
                <a:gd name="T1" fmla="*/ 444 h 444"/>
                <a:gd name="T2" fmla="*/ 1 w 198"/>
                <a:gd name="T3" fmla="*/ 232 h 444"/>
                <a:gd name="T4" fmla="*/ 14 w 198"/>
                <a:gd name="T5" fmla="*/ 146 h 444"/>
                <a:gd name="T6" fmla="*/ 55 w 198"/>
                <a:gd name="T7" fmla="*/ 76 h 444"/>
                <a:gd name="T8" fmla="*/ 118 w 198"/>
                <a:gd name="T9" fmla="*/ 25 h 444"/>
                <a:gd name="T10" fmla="*/ 198 w 198"/>
                <a:gd name="T11" fmla="*/ 0 h 444"/>
                <a:gd name="T12" fmla="*/ 198 w 198"/>
                <a:gd name="T13" fmla="*/ 91 h 444"/>
                <a:gd name="T14" fmla="*/ 126 w 198"/>
                <a:gd name="T15" fmla="*/ 144 h 444"/>
                <a:gd name="T16" fmla="*/ 107 w 198"/>
                <a:gd name="T17" fmla="*/ 231 h 444"/>
                <a:gd name="T18" fmla="*/ 198 w 198"/>
                <a:gd name="T19" fmla="*/ 231 h 444"/>
                <a:gd name="T20" fmla="*/ 198 w 198"/>
                <a:gd name="T21" fmla="*/ 444 h 444"/>
                <a:gd name="T22" fmla="*/ 1 w 198"/>
                <a:gd name="T23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444">
                  <a:moveTo>
                    <a:pt x="1" y="444"/>
                  </a:moveTo>
                  <a:cubicBezTo>
                    <a:pt x="1" y="232"/>
                    <a:pt x="1" y="232"/>
                    <a:pt x="1" y="232"/>
                  </a:cubicBezTo>
                  <a:cubicBezTo>
                    <a:pt x="0" y="202"/>
                    <a:pt x="5" y="173"/>
                    <a:pt x="14" y="146"/>
                  </a:cubicBezTo>
                  <a:cubicBezTo>
                    <a:pt x="24" y="120"/>
                    <a:pt x="38" y="96"/>
                    <a:pt x="55" y="76"/>
                  </a:cubicBezTo>
                  <a:cubicBezTo>
                    <a:pt x="73" y="55"/>
                    <a:pt x="94" y="39"/>
                    <a:pt x="118" y="25"/>
                  </a:cubicBezTo>
                  <a:cubicBezTo>
                    <a:pt x="143" y="12"/>
                    <a:pt x="169" y="3"/>
                    <a:pt x="198" y="0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63" y="103"/>
                    <a:pt x="139" y="121"/>
                    <a:pt x="126" y="144"/>
                  </a:cubicBezTo>
                  <a:cubicBezTo>
                    <a:pt x="113" y="168"/>
                    <a:pt x="107" y="197"/>
                    <a:pt x="107" y="231"/>
                  </a:cubicBezTo>
                  <a:cubicBezTo>
                    <a:pt x="198" y="231"/>
                    <a:pt x="198" y="231"/>
                    <a:pt x="198" y="231"/>
                  </a:cubicBezTo>
                  <a:cubicBezTo>
                    <a:pt x="198" y="444"/>
                    <a:pt x="198" y="444"/>
                    <a:pt x="198" y="444"/>
                  </a:cubicBezTo>
                  <a:cubicBezTo>
                    <a:pt x="1" y="444"/>
                    <a:pt x="1" y="444"/>
                    <a:pt x="1" y="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6415088" y="15811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6415088" y="15811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677160" y="2279925"/>
            <a:ext cx="6837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600" dirty="0">
                <a:solidFill>
                  <a:schemeClr val="bg1"/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THANK YOU</a:t>
            </a:r>
            <a:endParaRPr lang="zh-CN" altLang="en-US" sz="6600" b="1" spc="600" dirty="0">
              <a:solidFill>
                <a:schemeClr val="bg1"/>
              </a:solidFill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36340" y="3442412"/>
            <a:ext cx="471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spc="300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ADD YOUR TITLE HERE,ADD YOUR TITLE HERE.</a:t>
            </a:r>
            <a:endParaRPr lang="zh-CN" altLang="en-US" sz="1600" b="1" spc="300" dirty="0">
              <a:solidFill>
                <a:schemeClr val="accent2">
                  <a:lumMod val="20000"/>
                  <a:lumOff val="80000"/>
                </a:schemeClr>
              </a:solidFill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26280" y="4500710"/>
            <a:ext cx="313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spc="600">
                <a:solidFill>
                  <a:schemeClr val="bg1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</a:defRPr>
            </a:lvl1pPr>
          </a:lstStyle>
          <a:p>
            <a:r>
              <a:rPr lang="zh-CN" altLang="en-US" dirty="0">
                <a:sym typeface="Segoe Script" panose="030B0504020000000003" pitchFamily="66" charset="0"/>
              </a:rPr>
              <a:t>感谢聆听</a:t>
            </a:r>
          </a:p>
        </p:txBody>
      </p:sp>
      <p:grpSp>
        <p:nvGrpSpPr>
          <p:cNvPr id="20" name="PA_组 15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GrpSpPr/>
          <p:nvPr>
            <p:custDataLst>
              <p:tags r:id="rId2"/>
            </p:custDataLst>
          </p:nvPr>
        </p:nvGrpSpPr>
        <p:grpSpPr>
          <a:xfrm>
            <a:off x="840452" y="345867"/>
            <a:ext cx="539487" cy="91226"/>
            <a:chOff x="989510" y="6337738"/>
            <a:chExt cx="683708" cy="115614"/>
          </a:xfrm>
        </p:grpSpPr>
        <p:sp>
          <p:nvSpPr>
            <p:cNvPr id="21" name="椭圆 20"/>
            <p:cNvSpPr/>
            <p:nvPr/>
          </p:nvSpPr>
          <p:spPr>
            <a:xfrm>
              <a:off x="989510" y="6337738"/>
              <a:ext cx="115614" cy="115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273557" y="6337738"/>
              <a:ext cx="115614" cy="1156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557604" y="6337738"/>
              <a:ext cx="115614" cy="1156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8733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19680" y="802640"/>
            <a:ext cx="7152640" cy="5273040"/>
            <a:chOff x="2519680" y="802640"/>
            <a:chExt cx="7152640" cy="5273040"/>
          </a:xfrm>
        </p:grpSpPr>
        <p:grpSp>
          <p:nvGrpSpPr>
            <p:cNvPr id="9" name="组合 8"/>
            <p:cNvGrpSpPr/>
            <p:nvPr/>
          </p:nvGrpSpPr>
          <p:grpSpPr>
            <a:xfrm>
              <a:off x="2519680" y="802640"/>
              <a:ext cx="7152640" cy="5273040"/>
              <a:chOff x="2519680" y="802640"/>
              <a:chExt cx="7152640" cy="527304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519680" y="802640"/>
                <a:ext cx="7152640" cy="5273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2865120" y="1057304"/>
                <a:ext cx="6461760" cy="476371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60340" y="1410032"/>
              <a:ext cx="1671320" cy="1671320"/>
            </a:xfrm>
            <a:prstGeom prst="flowChartConnector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4338320" y="3439160"/>
              <a:ext cx="3515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第一章节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716020" y="4262879"/>
              <a:ext cx="4759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点击输入您的文字内容，点击输入您的文字内容，点击输入您的文字内容，点击输入您的文字内容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1840" y="1696166"/>
            <a:ext cx="2550160" cy="305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1429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960582" y="730388"/>
            <a:ext cx="10303164" cy="5402475"/>
            <a:chOff x="960582" y="730388"/>
            <a:chExt cx="10303164" cy="540247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85709" y="730388"/>
              <a:ext cx="4378037" cy="5402475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960582" y="730388"/>
              <a:ext cx="4759960" cy="5402475"/>
              <a:chOff x="960582" y="811668"/>
              <a:chExt cx="4759960" cy="5402475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960582" y="1380762"/>
                <a:ext cx="41563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6000" spc="600" dirty="0">
                    <a:solidFill>
                      <a:schemeClr val="accent2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四月你好</a:t>
                </a: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960582" y="811668"/>
                <a:ext cx="30018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accent2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ADD YOUR TITLE </a:t>
                </a:r>
                <a:endParaRPr lang="zh-CN" altLang="en-US" sz="16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960582" y="2626966"/>
                <a:ext cx="4368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 spc="600" dirty="0">
                    <a:solidFill>
                      <a:schemeClr val="accent1">
                        <a:lumMod val="75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SUMMER</a:t>
                </a:r>
                <a:endParaRPr lang="zh-CN" altLang="en-US" sz="4800" spc="600" dirty="0">
                  <a:solidFill>
                    <a:schemeClr val="accent1">
                      <a:lumMod val="75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960582" y="3635724"/>
                <a:ext cx="47599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spc="600" dirty="0">
                    <a:solidFill>
                      <a:schemeClr val="accent3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点击输入您的文字内容，点击输入您的文字内容，点击输入您的文字内容，点击输入您的文字内容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960582" y="5013814"/>
                <a:ext cx="47599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spc="600" dirty="0">
                    <a:solidFill>
                      <a:schemeClr val="accent3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点击输入您的文字内容，点击输入您的文字内容，点击输入您的文字内容，点击输入您的文字内容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503818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89280" y="324943"/>
            <a:ext cx="4886960" cy="6277549"/>
            <a:chOff x="589280" y="324943"/>
            <a:chExt cx="4886960" cy="6277549"/>
          </a:xfrm>
        </p:grpSpPr>
        <p:sp>
          <p:nvSpPr>
            <p:cNvPr id="13" name="矩形 12"/>
            <p:cNvSpPr/>
            <p:nvPr/>
          </p:nvSpPr>
          <p:spPr>
            <a:xfrm>
              <a:off x="589280" y="624840"/>
              <a:ext cx="4886960" cy="5608320"/>
            </a:xfrm>
            <a:prstGeom prst="rect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89280" y="2644170"/>
              <a:ext cx="48869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spc="600" dirty="0">
                  <a:solidFill>
                    <a:schemeClr val="bg1"/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SUMMER</a:t>
              </a:r>
            </a:p>
            <a:p>
              <a:pPr algn="ctr"/>
              <a:r>
                <a:rPr lang="en-US" altLang="zh-CN" sz="4800" spc="600" dirty="0">
                  <a:solidFill>
                    <a:schemeClr val="bg1"/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IS HERE</a:t>
              </a:r>
              <a:endParaRPr lang="zh-CN" altLang="en-US" sz="4800" spc="600" dirty="0">
                <a:solidFill>
                  <a:schemeClr val="bg1"/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31636" y="902970"/>
              <a:ext cx="4402248" cy="5052060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889760" y="6233160"/>
              <a:ext cx="3586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/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ADD YOUR TITLE HERE</a:t>
              </a:r>
              <a:endParaRPr lang="zh-CN" altLang="en-US" dirty="0">
                <a:solidFill>
                  <a:schemeClr val="bg1"/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grpSp>
          <p:nvGrpSpPr>
            <p:cNvPr id="16" name="PA_组 15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  <p:cNvGrpSpPr/>
            <p:nvPr>
              <p:custDataLst>
                <p:tags r:id="rId1"/>
              </p:custDataLst>
            </p:nvPr>
          </p:nvGrpSpPr>
          <p:grpSpPr>
            <a:xfrm>
              <a:off x="840452" y="324943"/>
              <a:ext cx="663228" cy="112150"/>
              <a:chOff x="989510" y="6337738"/>
              <a:chExt cx="683708" cy="115614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989510" y="6337738"/>
                <a:ext cx="115614" cy="1156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1273557" y="6337738"/>
                <a:ext cx="115614" cy="1156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557604" y="6337738"/>
                <a:ext cx="115614" cy="1156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6858000" y="624840"/>
            <a:ext cx="181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TITLE HERE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712960" y="624840"/>
            <a:ext cx="181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TITLE HERE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58000" y="1677560"/>
            <a:ext cx="436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spc="600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四月你好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858000" y="3376611"/>
            <a:ext cx="4759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600" dirty="0">
                <a:solidFill>
                  <a:schemeClr val="accent3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点击输入您的文字内容，点击输入您的文字内容，点击输入您的文字内容，点击输入您的文字内容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858000" y="4754701"/>
            <a:ext cx="4759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600" dirty="0">
                <a:solidFill>
                  <a:schemeClr val="accent3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点击输入您的文字内容，点击输入您的文字内容，点击输入您的文字内容，点击输入您的文字内容</a:t>
            </a:r>
          </a:p>
        </p:txBody>
      </p:sp>
    </p:spTree>
    <p:extLst>
      <p:ext uri="{BB962C8B-B14F-4D97-AF65-F5344CB8AC3E}">
        <p14:creationId xmlns:p14="http://schemas.microsoft.com/office/powerpoint/2010/main" val="166897009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3375" y="1130124"/>
            <a:ext cx="11313068" cy="4611757"/>
            <a:chOff x="687215" y="1495884"/>
            <a:chExt cx="11313068" cy="4611757"/>
          </a:xfrm>
        </p:grpSpPr>
        <p:grpSp>
          <p:nvGrpSpPr>
            <p:cNvPr id="3" name="组合 2"/>
            <p:cNvGrpSpPr/>
            <p:nvPr/>
          </p:nvGrpSpPr>
          <p:grpSpPr>
            <a:xfrm>
              <a:off x="7269257" y="1495884"/>
              <a:ext cx="4731026" cy="4611757"/>
              <a:chOff x="7100294" y="1495884"/>
              <a:chExt cx="4731026" cy="4611757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7100294" y="1495884"/>
                <a:ext cx="33296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b="1" spc="600" dirty="0">
                    <a:solidFill>
                      <a:schemeClr val="accent1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rPr>
                  <a:t>四月你好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7100294" y="2203770"/>
                <a:ext cx="47310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2">
                        <a:lumMod val="25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rPr>
                  <a:t>ADD YOUR TITLE</a:t>
                </a:r>
                <a:endPara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endParaRPr>
              </a:p>
            </p:txBody>
          </p:sp>
          <p:sp>
            <p:nvSpPr>
              <p:cNvPr id="9" name="MH_Title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7100294" y="2888927"/>
                <a:ext cx="4363278" cy="592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>
                <a:defPPr>
                  <a:defRPr lang="zh-CN"/>
                </a:defPPr>
                <a:lvl1pPr>
                  <a:defRPr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  <a:lvl2pPr marL="742950" indent="-285750">
                  <a:defRPr>
                    <a:latin typeface="Arial Narrow" panose="020B0606020202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latin typeface="Arial Narrow" panose="020B0606020202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latin typeface="Arial Narrow" panose="020B0606020202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latin typeface="Arial Narrow" panose="020B0606020202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 Narrow" panose="020B0606020202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 Narrow" panose="020B0606020202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 Narrow" panose="020B0606020202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 Narrow" panose="020B0606020202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b="1" spc="300" dirty="0">
                    <a:solidFill>
                      <a:schemeClr val="bg2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rPr>
                  <a:t>点击此处更换文本，点击此处更换文本 ，点击此处更换文本，点击此处更换文本点击此处更换文本</a:t>
                </a: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7100294" y="3950852"/>
                <a:ext cx="2661915" cy="2156789"/>
                <a:chOff x="8648938" y="2489668"/>
                <a:chExt cx="4578920" cy="3333343"/>
              </a:xfrm>
            </p:grpSpPr>
            <p:sp>
              <p:nvSpPr>
                <p:cNvPr id="11" name="îṣļîḑé-Freeform: Shape 26"/>
                <p:cNvSpPr>
                  <a:spLocks/>
                </p:cNvSpPr>
                <p:nvPr/>
              </p:nvSpPr>
              <p:spPr bwMode="auto">
                <a:xfrm>
                  <a:off x="8648938" y="2740855"/>
                  <a:ext cx="441472" cy="441472"/>
                </a:xfrm>
                <a:custGeom>
                  <a:avLst/>
                  <a:gdLst/>
                  <a:ahLst/>
                  <a:cxnLst>
                    <a:cxn ang="0">
                      <a:pos x="55" y="44"/>
                    </a:cxn>
                    <a:cxn ang="0">
                      <a:pos x="44" y="55"/>
                    </a:cxn>
                    <a:cxn ang="0">
                      <a:pos x="10" y="55"/>
                    </a:cxn>
                    <a:cxn ang="0">
                      <a:pos x="0" y="44"/>
                    </a:cxn>
                    <a:cxn ang="0">
                      <a:pos x="0" y="10"/>
                    </a:cxn>
                    <a:cxn ang="0">
                      <a:pos x="10" y="0"/>
                    </a:cxn>
                    <a:cxn ang="0">
                      <a:pos x="44" y="0"/>
                    </a:cxn>
                    <a:cxn ang="0">
                      <a:pos x="55" y="10"/>
                    </a:cxn>
                    <a:cxn ang="0">
                      <a:pos x="55" y="44"/>
                    </a:cxn>
                    <a:cxn ang="0">
                      <a:pos x="46" y="20"/>
                    </a:cxn>
                    <a:cxn ang="0">
                      <a:pos x="46" y="17"/>
                    </a:cxn>
                    <a:cxn ang="0">
                      <a:pos x="42" y="13"/>
                    </a:cxn>
                    <a:cxn ang="0">
                      <a:pos x="39" y="13"/>
                    </a:cxn>
                    <a:cxn ang="0">
                      <a:pos x="23" y="30"/>
                    </a:cxn>
                    <a:cxn ang="0">
                      <a:pos x="15" y="22"/>
                    </a:cxn>
                    <a:cxn ang="0">
                      <a:pos x="12" y="22"/>
                    </a:cxn>
                    <a:cxn ang="0">
                      <a:pos x="8" y="26"/>
                    </a:cxn>
                    <a:cxn ang="0">
                      <a:pos x="8" y="29"/>
                    </a:cxn>
                    <a:cxn ang="0">
                      <a:pos x="21" y="42"/>
                    </a:cxn>
                    <a:cxn ang="0">
                      <a:pos x="24" y="42"/>
                    </a:cxn>
                    <a:cxn ang="0">
                      <a:pos x="46" y="20"/>
                    </a:cxn>
                  </a:cxnLst>
                  <a:rect l="0" t="0" r="r" b="b"/>
                  <a:pathLst>
                    <a:path w="55" h="55">
                      <a:moveTo>
                        <a:pt x="55" y="44"/>
                      </a:moveTo>
                      <a:cubicBezTo>
                        <a:pt x="55" y="50"/>
                        <a:pt x="50" y="55"/>
                        <a:pt x="44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4" y="55"/>
                        <a:pt x="0" y="50"/>
                        <a:pt x="0" y="44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50" y="0"/>
                        <a:pt x="55" y="5"/>
                        <a:pt x="55" y="10"/>
                      </a:cubicBezTo>
                      <a:lnTo>
                        <a:pt x="55" y="44"/>
                      </a:lnTo>
                      <a:close/>
                      <a:moveTo>
                        <a:pt x="46" y="20"/>
                      </a:moveTo>
                      <a:cubicBezTo>
                        <a:pt x="47" y="19"/>
                        <a:pt x="47" y="17"/>
                        <a:pt x="46" y="17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42" y="12"/>
                        <a:pt x="40" y="12"/>
                        <a:pt x="39" y="13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4" y="21"/>
                        <a:pt x="13" y="21"/>
                        <a:pt x="12" y="22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7" y="27"/>
                        <a:pt x="7" y="28"/>
                        <a:pt x="8" y="29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22" y="43"/>
                        <a:pt x="23" y="43"/>
                        <a:pt x="24" y="42"/>
                      </a:cubicBezTo>
                      <a:lnTo>
                        <a:pt x="46" y="2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12" name="îṣļîḑé-Freeform: Shape 27"/>
                <p:cNvSpPr>
                  <a:spLocks/>
                </p:cNvSpPr>
                <p:nvPr/>
              </p:nvSpPr>
              <p:spPr bwMode="auto">
                <a:xfrm>
                  <a:off x="8648938" y="3907930"/>
                  <a:ext cx="441472" cy="441472"/>
                </a:xfrm>
                <a:custGeom>
                  <a:avLst/>
                  <a:gdLst/>
                  <a:ahLst/>
                  <a:cxnLst>
                    <a:cxn ang="0">
                      <a:pos x="55" y="44"/>
                    </a:cxn>
                    <a:cxn ang="0">
                      <a:pos x="44" y="55"/>
                    </a:cxn>
                    <a:cxn ang="0">
                      <a:pos x="10" y="55"/>
                    </a:cxn>
                    <a:cxn ang="0">
                      <a:pos x="0" y="44"/>
                    </a:cxn>
                    <a:cxn ang="0">
                      <a:pos x="0" y="10"/>
                    </a:cxn>
                    <a:cxn ang="0">
                      <a:pos x="10" y="0"/>
                    </a:cxn>
                    <a:cxn ang="0">
                      <a:pos x="44" y="0"/>
                    </a:cxn>
                    <a:cxn ang="0">
                      <a:pos x="55" y="10"/>
                    </a:cxn>
                    <a:cxn ang="0">
                      <a:pos x="55" y="44"/>
                    </a:cxn>
                    <a:cxn ang="0">
                      <a:pos x="46" y="20"/>
                    </a:cxn>
                    <a:cxn ang="0">
                      <a:pos x="46" y="17"/>
                    </a:cxn>
                    <a:cxn ang="0">
                      <a:pos x="42" y="13"/>
                    </a:cxn>
                    <a:cxn ang="0">
                      <a:pos x="39" y="13"/>
                    </a:cxn>
                    <a:cxn ang="0">
                      <a:pos x="23" y="30"/>
                    </a:cxn>
                    <a:cxn ang="0">
                      <a:pos x="15" y="22"/>
                    </a:cxn>
                    <a:cxn ang="0">
                      <a:pos x="12" y="22"/>
                    </a:cxn>
                    <a:cxn ang="0">
                      <a:pos x="8" y="26"/>
                    </a:cxn>
                    <a:cxn ang="0">
                      <a:pos x="8" y="29"/>
                    </a:cxn>
                    <a:cxn ang="0">
                      <a:pos x="21" y="42"/>
                    </a:cxn>
                    <a:cxn ang="0">
                      <a:pos x="24" y="42"/>
                    </a:cxn>
                    <a:cxn ang="0">
                      <a:pos x="46" y="20"/>
                    </a:cxn>
                  </a:cxnLst>
                  <a:rect l="0" t="0" r="r" b="b"/>
                  <a:pathLst>
                    <a:path w="55" h="55">
                      <a:moveTo>
                        <a:pt x="55" y="44"/>
                      </a:moveTo>
                      <a:cubicBezTo>
                        <a:pt x="55" y="50"/>
                        <a:pt x="50" y="55"/>
                        <a:pt x="44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4" y="55"/>
                        <a:pt x="0" y="50"/>
                        <a:pt x="0" y="44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50" y="0"/>
                        <a:pt x="55" y="5"/>
                        <a:pt x="55" y="10"/>
                      </a:cubicBezTo>
                      <a:lnTo>
                        <a:pt x="55" y="44"/>
                      </a:lnTo>
                      <a:close/>
                      <a:moveTo>
                        <a:pt x="46" y="20"/>
                      </a:moveTo>
                      <a:cubicBezTo>
                        <a:pt x="47" y="19"/>
                        <a:pt x="47" y="17"/>
                        <a:pt x="46" y="17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42" y="12"/>
                        <a:pt x="40" y="12"/>
                        <a:pt x="39" y="13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4" y="21"/>
                        <a:pt x="13" y="21"/>
                        <a:pt x="12" y="22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7" y="27"/>
                        <a:pt x="7" y="28"/>
                        <a:pt x="8" y="29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22" y="43"/>
                        <a:pt x="23" y="43"/>
                        <a:pt x="24" y="42"/>
                      </a:cubicBezTo>
                      <a:lnTo>
                        <a:pt x="46" y="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13" name="îṣļîḑé-Freeform: Shape 28"/>
                <p:cNvSpPr>
                  <a:spLocks/>
                </p:cNvSpPr>
                <p:nvPr/>
              </p:nvSpPr>
              <p:spPr bwMode="auto">
                <a:xfrm>
                  <a:off x="8648938" y="5051156"/>
                  <a:ext cx="441472" cy="441472"/>
                </a:xfrm>
                <a:custGeom>
                  <a:avLst/>
                  <a:gdLst/>
                  <a:ahLst/>
                  <a:cxnLst>
                    <a:cxn ang="0">
                      <a:pos x="55" y="44"/>
                    </a:cxn>
                    <a:cxn ang="0">
                      <a:pos x="44" y="55"/>
                    </a:cxn>
                    <a:cxn ang="0">
                      <a:pos x="10" y="55"/>
                    </a:cxn>
                    <a:cxn ang="0">
                      <a:pos x="0" y="44"/>
                    </a:cxn>
                    <a:cxn ang="0">
                      <a:pos x="0" y="10"/>
                    </a:cxn>
                    <a:cxn ang="0">
                      <a:pos x="10" y="0"/>
                    </a:cxn>
                    <a:cxn ang="0">
                      <a:pos x="44" y="0"/>
                    </a:cxn>
                    <a:cxn ang="0">
                      <a:pos x="55" y="10"/>
                    </a:cxn>
                    <a:cxn ang="0">
                      <a:pos x="55" y="44"/>
                    </a:cxn>
                    <a:cxn ang="0">
                      <a:pos x="46" y="20"/>
                    </a:cxn>
                    <a:cxn ang="0">
                      <a:pos x="46" y="17"/>
                    </a:cxn>
                    <a:cxn ang="0">
                      <a:pos x="42" y="13"/>
                    </a:cxn>
                    <a:cxn ang="0">
                      <a:pos x="39" y="13"/>
                    </a:cxn>
                    <a:cxn ang="0">
                      <a:pos x="23" y="30"/>
                    </a:cxn>
                    <a:cxn ang="0">
                      <a:pos x="15" y="22"/>
                    </a:cxn>
                    <a:cxn ang="0">
                      <a:pos x="12" y="22"/>
                    </a:cxn>
                    <a:cxn ang="0">
                      <a:pos x="8" y="26"/>
                    </a:cxn>
                    <a:cxn ang="0">
                      <a:pos x="8" y="29"/>
                    </a:cxn>
                    <a:cxn ang="0">
                      <a:pos x="21" y="42"/>
                    </a:cxn>
                    <a:cxn ang="0">
                      <a:pos x="24" y="42"/>
                    </a:cxn>
                    <a:cxn ang="0">
                      <a:pos x="46" y="20"/>
                    </a:cxn>
                  </a:cxnLst>
                  <a:rect l="0" t="0" r="r" b="b"/>
                  <a:pathLst>
                    <a:path w="55" h="55">
                      <a:moveTo>
                        <a:pt x="55" y="44"/>
                      </a:moveTo>
                      <a:cubicBezTo>
                        <a:pt x="55" y="50"/>
                        <a:pt x="50" y="55"/>
                        <a:pt x="44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4" y="55"/>
                        <a:pt x="0" y="50"/>
                        <a:pt x="0" y="44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50" y="0"/>
                        <a:pt x="55" y="5"/>
                        <a:pt x="55" y="10"/>
                      </a:cubicBezTo>
                      <a:lnTo>
                        <a:pt x="55" y="44"/>
                      </a:lnTo>
                      <a:close/>
                      <a:moveTo>
                        <a:pt x="46" y="20"/>
                      </a:moveTo>
                      <a:cubicBezTo>
                        <a:pt x="47" y="19"/>
                        <a:pt x="47" y="17"/>
                        <a:pt x="46" y="17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42" y="12"/>
                        <a:pt x="40" y="12"/>
                        <a:pt x="39" y="13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4" y="21"/>
                        <a:pt x="13" y="21"/>
                        <a:pt x="12" y="22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7" y="27"/>
                        <a:pt x="7" y="28"/>
                        <a:pt x="8" y="29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22" y="43"/>
                        <a:pt x="23" y="43"/>
                        <a:pt x="24" y="42"/>
                      </a:cubicBezTo>
                      <a:lnTo>
                        <a:pt x="46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14" name="îṣļîḑé-TextBox 44"/>
                <p:cNvSpPr txBox="1"/>
                <p:nvPr/>
              </p:nvSpPr>
              <p:spPr>
                <a:xfrm>
                  <a:off x="9333520" y="2489668"/>
                  <a:ext cx="3894338" cy="464842"/>
                </a:xfrm>
                <a:prstGeom prst="rect">
                  <a:avLst/>
                </a:prstGeom>
                <a:noFill/>
              </p:spPr>
              <p:txBody>
                <a:bodyPr wrap="none" lIns="144000" tIns="0" rIns="144000" bIns="0" anchor="b" anchorCtr="0">
                  <a:noAutofit/>
                </a:bodyPr>
                <a:lstStyle/>
                <a:p>
                  <a:r>
                    <a:rPr lang="zh-CN" altLang="en-US" b="1" dirty="0">
                      <a:solidFill>
                        <a:schemeClr val="accent1"/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cs typeface="+mn-ea"/>
                      <a:sym typeface="Segoe Script" panose="030B0504020000000003" pitchFamily="66" charset="0"/>
                    </a:rPr>
                    <a:t>标题文本预设</a:t>
                  </a:r>
                </a:p>
              </p:txBody>
            </p:sp>
            <p:sp>
              <p:nvSpPr>
                <p:cNvPr id="15" name="îṣļîḑé-TextBox 45"/>
                <p:cNvSpPr txBox="1"/>
                <p:nvPr/>
              </p:nvSpPr>
              <p:spPr>
                <a:xfrm>
                  <a:off x="9333520" y="3044576"/>
                  <a:ext cx="3894338" cy="507591"/>
                </a:xfrm>
                <a:prstGeom prst="rect">
                  <a:avLst/>
                </a:prstGeom>
                <a:noFill/>
              </p:spPr>
              <p:txBody>
                <a:bodyPr wrap="square" lIns="144000" tIns="0" rIns="144000" bIns="0" anchor="t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400" dirty="0">
                      <a:latin typeface="Segoe Script" panose="030B0504020000000003" pitchFamily="66" charset="0"/>
                      <a:ea typeface="WenYue GuDianMingChaoTi (Non-Commercial Use)" pitchFamily="50" charset="-122"/>
                      <a:cs typeface="+mn-ea"/>
                      <a:sym typeface="Segoe Script" panose="030B0504020000000003" pitchFamily="66" charset="0"/>
                    </a:rPr>
                    <a:t>点击此处更换文本</a:t>
                  </a:r>
                </a:p>
              </p:txBody>
            </p:sp>
            <p:sp>
              <p:nvSpPr>
                <p:cNvPr id="16" name="îṣļîḑé-TextBox 47"/>
                <p:cNvSpPr txBox="1"/>
                <p:nvPr/>
              </p:nvSpPr>
              <p:spPr>
                <a:xfrm>
                  <a:off x="9333520" y="3681282"/>
                  <a:ext cx="3894338" cy="464842"/>
                </a:xfrm>
                <a:prstGeom prst="rect">
                  <a:avLst/>
                </a:prstGeom>
                <a:noFill/>
              </p:spPr>
              <p:txBody>
                <a:bodyPr wrap="none" lIns="144000" tIns="0" rIns="144000" bIns="0" anchor="b" anchorCtr="0">
                  <a:noAutofit/>
                </a:bodyPr>
                <a:lstStyle/>
                <a:p>
                  <a:r>
                    <a:rPr lang="zh-CN" altLang="en-US" b="1" dirty="0">
                      <a:solidFill>
                        <a:schemeClr val="accent2"/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cs typeface="+mn-ea"/>
                      <a:sym typeface="Segoe Script" panose="030B0504020000000003" pitchFamily="66" charset="0"/>
                    </a:rPr>
                    <a:t>标题文本预设</a:t>
                  </a:r>
                </a:p>
              </p:txBody>
            </p:sp>
            <p:sp>
              <p:nvSpPr>
                <p:cNvPr id="17" name="îṣļîḑé-TextBox 48"/>
                <p:cNvSpPr txBox="1"/>
                <p:nvPr/>
              </p:nvSpPr>
              <p:spPr>
                <a:xfrm>
                  <a:off x="9333520" y="4236192"/>
                  <a:ext cx="3894338" cy="507591"/>
                </a:xfrm>
                <a:prstGeom prst="rect">
                  <a:avLst/>
                </a:prstGeom>
                <a:noFill/>
              </p:spPr>
              <p:txBody>
                <a:bodyPr wrap="square" lIns="144000" tIns="0" rIns="144000" bIns="0" anchor="t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400" dirty="0">
                      <a:latin typeface="Segoe Script" panose="030B0504020000000003" pitchFamily="66" charset="0"/>
                      <a:ea typeface="WenYue GuDianMingChaoTi (Non-Commercial Use)" pitchFamily="50" charset="-122"/>
                      <a:cs typeface="+mn-ea"/>
                      <a:sym typeface="Segoe Script" panose="030B0504020000000003" pitchFamily="66" charset="0"/>
                    </a:rPr>
                    <a:t>点击此处更换文本</a:t>
                  </a:r>
                </a:p>
              </p:txBody>
            </p:sp>
            <p:sp>
              <p:nvSpPr>
                <p:cNvPr id="18" name="îṣļîḑé-TextBox 50"/>
                <p:cNvSpPr txBox="1"/>
                <p:nvPr/>
              </p:nvSpPr>
              <p:spPr>
                <a:xfrm>
                  <a:off x="9333520" y="4760510"/>
                  <a:ext cx="3894338" cy="464842"/>
                </a:xfrm>
                <a:prstGeom prst="rect">
                  <a:avLst/>
                </a:prstGeom>
                <a:noFill/>
              </p:spPr>
              <p:txBody>
                <a:bodyPr wrap="none" lIns="144000" tIns="0" rIns="144000" bIns="0" anchor="b" anchorCtr="0">
                  <a:noAutofit/>
                </a:bodyPr>
                <a:lstStyle/>
                <a:p>
                  <a:r>
                    <a:rPr lang="zh-CN" altLang="en-US" b="1">
                      <a:solidFill>
                        <a:schemeClr val="accent3"/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cs typeface="+mn-ea"/>
                      <a:sym typeface="Segoe Script" panose="030B0504020000000003" pitchFamily="66" charset="0"/>
                    </a:rPr>
                    <a:t>标题文本预设</a:t>
                  </a:r>
                </a:p>
              </p:txBody>
            </p:sp>
            <p:sp>
              <p:nvSpPr>
                <p:cNvPr id="19" name="îṣļîḑé-TextBox 51"/>
                <p:cNvSpPr txBox="1"/>
                <p:nvPr/>
              </p:nvSpPr>
              <p:spPr>
                <a:xfrm>
                  <a:off x="9333520" y="5315420"/>
                  <a:ext cx="3894338" cy="507591"/>
                </a:xfrm>
                <a:prstGeom prst="rect">
                  <a:avLst/>
                </a:prstGeom>
                <a:noFill/>
              </p:spPr>
              <p:txBody>
                <a:bodyPr wrap="square" lIns="144000" tIns="0" rIns="144000" bIns="0" anchor="t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400" dirty="0">
                      <a:latin typeface="Segoe Script" panose="030B0504020000000003" pitchFamily="66" charset="0"/>
                      <a:ea typeface="WenYue GuDianMingChaoTi (Non-Commercial Use)" pitchFamily="50" charset="-122"/>
                      <a:cs typeface="+mn-ea"/>
                      <a:sym typeface="Segoe Script" panose="030B0504020000000003" pitchFamily="66" charset="0"/>
                    </a:rPr>
                    <a:t>点击此处更换文本</a:t>
                  </a:r>
                </a:p>
              </p:txBody>
            </p:sp>
          </p:grpSp>
        </p:grpSp>
        <p:grpSp>
          <p:nvGrpSpPr>
            <p:cNvPr id="4" name="组合 3"/>
            <p:cNvGrpSpPr/>
            <p:nvPr/>
          </p:nvGrpSpPr>
          <p:grpSpPr>
            <a:xfrm>
              <a:off x="687215" y="1495884"/>
              <a:ext cx="5975668" cy="4611757"/>
              <a:chOff x="687215" y="1495884"/>
              <a:chExt cx="5975668" cy="461175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87215" y="1495884"/>
                <a:ext cx="5975668" cy="4611757"/>
              </a:xfrm>
              <a:prstGeom prst="rect">
                <a:avLst/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687215" y="1495884"/>
                <a:ext cx="5975668" cy="4611757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132909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9225" y="1991360"/>
            <a:ext cx="11215095" cy="4399280"/>
            <a:chOff x="519705" y="1950720"/>
            <a:chExt cx="11215095" cy="4399280"/>
          </a:xfrm>
        </p:grpSpPr>
        <p:grpSp>
          <p:nvGrpSpPr>
            <p:cNvPr id="7" name="组合 6"/>
            <p:cNvGrpSpPr/>
            <p:nvPr/>
          </p:nvGrpSpPr>
          <p:grpSpPr>
            <a:xfrm>
              <a:off x="6482080" y="1950720"/>
              <a:ext cx="5252720" cy="4399280"/>
              <a:chOff x="6482080" y="1950720"/>
              <a:chExt cx="5252720" cy="439928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6482080" y="1950720"/>
                <a:ext cx="5252720" cy="4399280"/>
              </a:xfrm>
              <a:prstGeom prst="rect">
                <a:avLst/>
              </a:pr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6548120" y="2397760"/>
                <a:ext cx="5120640" cy="707886"/>
                <a:chOff x="345440" y="599440"/>
                <a:chExt cx="5120640" cy="707886"/>
              </a:xfrm>
            </p:grpSpPr>
            <p:sp>
              <p:nvSpPr>
                <p:cNvPr id="24" name="文本框 23"/>
                <p:cNvSpPr txBox="1"/>
                <p:nvPr/>
              </p:nvSpPr>
              <p:spPr>
                <a:xfrm>
                  <a:off x="345440" y="599440"/>
                  <a:ext cx="27635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4000" spc="600" dirty="0">
                      <a:solidFill>
                        <a:schemeClr val="bg1"/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四月你好</a:t>
                  </a:r>
                </a:p>
              </p:txBody>
            </p:sp>
            <p:grpSp>
              <p:nvGrpSpPr>
                <p:cNvPr id="25" name="组合 24"/>
                <p:cNvGrpSpPr/>
                <p:nvPr/>
              </p:nvGrpSpPr>
              <p:grpSpPr>
                <a:xfrm>
                  <a:off x="3108960" y="648062"/>
                  <a:ext cx="2357120" cy="610642"/>
                  <a:chOff x="3322320" y="548640"/>
                  <a:chExt cx="2357120" cy="610642"/>
                </a:xfrm>
              </p:grpSpPr>
              <p:sp>
                <p:nvSpPr>
                  <p:cNvPr id="27" name="文本框 26"/>
                  <p:cNvSpPr txBox="1"/>
                  <p:nvPr/>
                </p:nvSpPr>
                <p:spPr>
                  <a:xfrm>
                    <a:off x="3322320" y="548640"/>
                    <a:ext cx="235712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dirty="0">
                        <a:solidFill>
                          <a:schemeClr val="bg1"/>
                        </a:solidFill>
                        <a:latin typeface="Segoe Script" panose="030B0504020000000003" pitchFamily="66" charset="0"/>
                        <a:ea typeface="WenYue GuDianMingChaoTi (Non-Commercial Use)" pitchFamily="50" charset="-122"/>
                        <a:sym typeface="Segoe Script" panose="030B0504020000000003" pitchFamily="66" charset="0"/>
                      </a:rPr>
                      <a:t>ADD YOUR TITLE.</a:t>
                    </a:r>
                    <a:endParaRPr lang="zh-CN" altLang="en-US" sz="1400" dirty="0">
                      <a:solidFill>
                        <a:schemeClr val="bg1"/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endParaRPr>
                  </a:p>
                </p:txBody>
              </p:sp>
              <p:sp>
                <p:nvSpPr>
                  <p:cNvPr id="28" name="文本框 27"/>
                  <p:cNvSpPr txBox="1"/>
                  <p:nvPr/>
                </p:nvSpPr>
                <p:spPr>
                  <a:xfrm>
                    <a:off x="3322320" y="851505"/>
                    <a:ext cx="235712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1400" dirty="0">
                        <a:solidFill>
                          <a:schemeClr val="bg1"/>
                        </a:solidFill>
                        <a:latin typeface="Segoe Script" panose="030B0504020000000003" pitchFamily="66" charset="0"/>
                        <a:ea typeface="WenYue GuDianMingChaoTi (Non-Commercial Use)" pitchFamily="50" charset="-122"/>
                        <a:sym typeface="Segoe Script" panose="030B0504020000000003" pitchFamily="66" charset="0"/>
                      </a:rPr>
                      <a:t>点击输入您的文字</a:t>
                    </a:r>
                  </a:p>
                </p:txBody>
              </p:sp>
            </p:grpSp>
            <p:cxnSp>
              <p:nvCxnSpPr>
                <p:cNvPr id="26" name="直接连接符 25"/>
                <p:cNvCxnSpPr/>
                <p:nvPr/>
              </p:nvCxnSpPr>
              <p:spPr>
                <a:xfrm>
                  <a:off x="2997200" y="599440"/>
                  <a:ext cx="0" cy="70788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文本框 17"/>
              <p:cNvSpPr txBox="1"/>
              <p:nvPr/>
            </p:nvSpPr>
            <p:spPr>
              <a:xfrm>
                <a:off x="8117840" y="3726852"/>
                <a:ext cx="341376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400" spc="300" dirty="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点击输入您的文字内容，点击输入您的文字内容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点击输入您的文字内容。点击输入您的文字内容。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6728460" y="5156200"/>
                <a:ext cx="47599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spc="300" dirty="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点击输入您的文字内容，点击输入您的文字内容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点击输入您的文字内容。点击输入您的文字内容。</a:t>
                </a: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6728460" y="3552686"/>
                <a:ext cx="929551" cy="2754496"/>
                <a:chOff x="0" y="375920"/>
                <a:chExt cx="1429517" cy="4236024"/>
              </a:xfrm>
            </p:grpSpPr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4" cstate="email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375920"/>
                  <a:ext cx="1429517" cy="1429517"/>
                </a:xfrm>
                <a:prstGeom prst="rect">
                  <a:avLst/>
                </a:prstGeom>
              </p:spPr>
            </p:pic>
            <p:sp>
              <p:nvSpPr>
                <p:cNvPr id="22" name="文本框 21"/>
                <p:cNvSpPr txBox="1"/>
                <p:nvPr/>
              </p:nvSpPr>
              <p:spPr>
                <a:xfrm>
                  <a:off x="783872" y="892061"/>
                  <a:ext cx="520648" cy="2094979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sz="1000" b="1" dirty="0">
                      <a:solidFill>
                        <a:schemeClr val="bg1"/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TITLE HERE.</a:t>
                  </a:r>
                  <a:endParaRPr lang="zh-CN" altLang="en-US" sz="1000" b="1" dirty="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23" name="文本框 22"/>
                <p:cNvSpPr txBox="1"/>
                <p:nvPr/>
              </p:nvSpPr>
              <p:spPr>
                <a:xfrm>
                  <a:off x="474295" y="892061"/>
                  <a:ext cx="496982" cy="371988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900" b="1" dirty="0">
                      <a:solidFill>
                        <a:schemeClr val="bg1"/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点击输入文字内容</a:t>
                  </a: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519705" y="5381712"/>
              <a:ext cx="4284811" cy="923330"/>
              <a:chOff x="673180" y="3627190"/>
              <a:chExt cx="4284811" cy="923330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673180" y="3627190"/>
                <a:ext cx="38784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accent1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ADD YOUR TITLE </a:t>
                </a:r>
                <a:endParaRPr lang="zh-CN" altLang="en-US" sz="2000" dirty="0">
                  <a:solidFill>
                    <a:schemeClr val="accent1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674828" y="4088855"/>
                <a:ext cx="42831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spc="600" dirty="0">
                    <a:solidFill>
                      <a:schemeClr val="accent1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七月你好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19705" y="4029636"/>
              <a:ext cx="2468880" cy="707886"/>
              <a:chOff x="2997200" y="599440"/>
              <a:chExt cx="2468880" cy="707886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3108960" y="648062"/>
                <a:ext cx="2357120" cy="610642"/>
                <a:chOff x="3322320" y="548640"/>
                <a:chExt cx="2357120" cy="610642"/>
              </a:xfrm>
            </p:grpSpPr>
            <p:sp>
              <p:nvSpPr>
                <p:cNvPr id="12" name="文本框 11"/>
                <p:cNvSpPr txBox="1"/>
                <p:nvPr/>
              </p:nvSpPr>
              <p:spPr>
                <a:xfrm>
                  <a:off x="3322320" y="548640"/>
                  <a:ext cx="23571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accent2">
                          <a:lumMod val="75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ADD YOUR TITLE.</a:t>
                  </a:r>
                  <a:endPara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3322320" y="851505"/>
                  <a:ext cx="23571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 spc="600" dirty="0">
                      <a:solidFill>
                        <a:schemeClr val="accent2">
                          <a:lumMod val="75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点击输入您的文字</a:t>
                  </a:r>
                </a:p>
              </p:txBody>
            </p:sp>
          </p:grpSp>
          <p:cxnSp>
            <p:nvCxnSpPr>
              <p:cNvPr id="11" name="直接连接符 10"/>
              <p:cNvCxnSpPr/>
              <p:nvPr/>
            </p:nvCxnSpPr>
            <p:spPr>
              <a:xfrm>
                <a:off x="2997200" y="599440"/>
                <a:ext cx="0" cy="707886"/>
              </a:xfrm>
              <a:prstGeom prst="line">
                <a:avLst/>
              </a:prstGeom>
              <a:ln w="15875">
                <a:solidFill>
                  <a:srgbClr val="ABB7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3901100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19680" y="802640"/>
            <a:ext cx="7152640" cy="5273040"/>
            <a:chOff x="2519680" y="802640"/>
            <a:chExt cx="7152640" cy="5273040"/>
          </a:xfrm>
        </p:grpSpPr>
        <p:grpSp>
          <p:nvGrpSpPr>
            <p:cNvPr id="9" name="组合 8"/>
            <p:cNvGrpSpPr/>
            <p:nvPr/>
          </p:nvGrpSpPr>
          <p:grpSpPr>
            <a:xfrm>
              <a:off x="2519680" y="802640"/>
              <a:ext cx="7152640" cy="5273040"/>
              <a:chOff x="2519680" y="802640"/>
              <a:chExt cx="7152640" cy="527304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519680" y="802640"/>
                <a:ext cx="7152640" cy="5273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2865120" y="1057304"/>
                <a:ext cx="6461760" cy="476371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60340" y="1410032"/>
              <a:ext cx="1671320" cy="1671320"/>
            </a:xfrm>
            <a:prstGeom prst="flowChartConnector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4338320" y="3439160"/>
              <a:ext cx="3515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第二章节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716020" y="4262879"/>
              <a:ext cx="4759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点击输入您的文字内容，点击输入您的文字内容，点击输入您的文字内容，点击输入您的文字内容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1840" y="1696166"/>
            <a:ext cx="2550160" cy="305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1711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7520" y="1889760"/>
            <a:ext cx="11415269" cy="4013200"/>
            <a:chOff x="487680" y="1696720"/>
            <a:chExt cx="11415269" cy="4013200"/>
          </a:xfrm>
        </p:grpSpPr>
        <p:grpSp>
          <p:nvGrpSpPr>
            <p:cNvPr id="3" name="组合 2"/>
            <p:cNvGrpSpPr/>
            <p:nvPr/>
          </p:nvGrpSpPr>
          <p:grpSpPr>
            <a:xfrm>
              <a:off x="4084320" y="1696720"/>
              <a:ext cx="4023360" cy="4013200"/>
              <a:chOff x="3728720" y="1696720"/>
              <a:chExt cx="4023360" cy="4013200"/>
            </a:xfrm>
          </p:grpSpPr>
          <p:sp>
            <p:nvSpPr>
              <p:cNvPr id="18" name="对角圆角矩形 17"/>
              <p:cNvSpPr/>
              <p:nvPr/>
            </p:nvSpPr>
            <p:spPr>
              <a:xfrm>
                <a:off x="3728720" y="1696720"/>
                <a:ext cx="1910080" cy="1910080"/>
              </a:xfrm>
              <a:prstGeom prst="round2Diag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9" name="对角圆角矩形 18"/>
              <p:cNvSpPr/>
              <p:nvPr/>
            </p:nvSpPr>
            <p:spPr>
              <a:xfrm>
                <a:off x="5842000" y="3799840"/>
                <a:ext cx="1910080" cy="1910080"/>
              </a:xfrm>
              <a:prstGeom prst="round2DiagRect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20" name="对角圆角矩形 19"/>
              <p:cNvSpPr/>
              <p:nvPr/>
            </p:nvSpPr>
            <p:spPr>
              <a:xfrm rot="16200000">
                <a:off x="5842000" y="1696720"/>
                <a:ext cx="1910080" cy="1910080"/>
              </a:xfrm>
              <a:prstGeom prst="round2DiagRect">
                <a:avLst/>
              </a:prstGeom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21" name="对角圆角矩形 20"/>
              <p:cNvSpPr/>
              <p:nvPr/>
            </p:nvSpPr>
            <p:spPr>
              <a:xfrm rot="16200000">
                <a:off x="3728720" y="3799840"/>
                <a:ext cx="1910080" cy="1910080"/>
              </a:xfrm>
              <a:prstGeom prst="round2DiagRect">
                <a:avLst/>
              </a:prstGeom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  <p:sp>
          <p:nvSpPr>
            <p:cNvPr id="4" name="ïṧḷïḓê-任意多边形: 形状 47"/>
            <p:cNvSpPr>
              <a:spLocks/>
            </p:cNvSpPr>
            <p:nvPr/>
          </p:nvSpPr>
          <p:spPr bwMode="auto">
            <a:xfrm>
              <a:off x="4750731" y="2363130"/>
              <a:ext cx="577258" cy="577258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  <p:sp>
          <p:nvSpPr>
            <p:cNvPr id="5" name="ïṧḷïḓê-任意多边形: 形状 53"/>
            <p:cNvSpPr>
              <a:spLocks noChangeAspect="1"/>
            </p:cNvSpPr>
            <p:nvPr/>
          </p:nvSpPr>
          <p:spPr bwMode="auto">
            <a:xfrm>
              <a:off x="6864011" y="4483249"/>
              <a:ext cx="577258" cy="543260"/>
            </a:xfrm>
            <a:custGeom>
              <a:avLst/>
              <a:gdLst>
                <a:gd name="connsiteX0" fmla="*/ 69646 w 508000"/>
                <a:gd name="connsiteY0" fmla="*/ 394096 h 478080"/>
                <a:gd name="connsiteX1" fmla="*/ 438355 w 508000"/>
                <a:gd name="connsiteY1" fmla="*/ 394096 h 478080"/>
                <a:gd name="connsiteX2" fmla="*/ 438355 w 508000"/>
                <a:gd name="connsiteY2" fmla="*/ 422773 h 478080"/>
                <a:gd name="connsiteX3" fmla="*/ 473178 w 508000"/>
                <a:gd name="connsiteY3" fmla="*/ 422773 h 478080"/>
                <a:gd name="connsiteX4" fmla="*/ 473178 w 508000"/>
                <a:gd name="connsiteY4" fmla="*/ 447354 h 478080"/>
                <a:gd name="connsiteX5" fmla="*/ 497758 w 508000"/>
                <a:gd name="connsiteY5" fmla="*/ 447354 h 478080"/>
                <a:gd name="connsiteX6" fmla="*/ 497758 w 508000"/>
                <a:gd name="connsiteY6" fmla="*/ 478080 h 478080"/>
                <a:gd name="connsiteX7" fmla="*/ 14339 w 508000"/>
                <a:gd name="connsiteY7" fmla="*/ 478080 h 478080"/>
                <a:gd name="connsiteX8" fmla="*/ 14339 w 508000"/>
                <a:gd name="connsiteY8" fmla="*/ 447354 h 478080"/>
                <a:gd name="connsiteX9" fmla="*/ 38920 w 508000"/>
                <a:gd name="connsiteY9" fmla="*/ 447354 h 478080"/>
                <a:gd name="connsiteX10" fmla="*/ 38920 w 508000"/>
                <a:gd name="connsiteY10" fmla="*/ 422773 h 478080"/>
                <a:gd name="connsiteX11" fmla="*/ 69646 w 508000"/>
                <a:gd name="connsiteY11" fmla="*/ 422773 h 478080"/>
                <a:gd name="connsiteX12" fmla="*/ 362031 w 508000"/>
                <a:gd name="connsiteY12" fmla="*/ 193354 h 478080"/>
                <a:gd name="connsiteX13" fmla="*/ 436842 w 508000"/>
                <a:gd name="connsiteY13" fmla="*/ 193354 h 478080"/>
                <a:gd name="connsiteX14" fmla="*/ 456791 w 508000"/>
                <a:gd name="connsiteY14" fmla="*/ 213383 h 478080"/>
                <a:gd name="connsiteX15" fmla="*/ 456791 w 508000"/>
                <a:gd name="connsiteY15" fmla="*/ 233411 h 478080"/>
                <a:gd name="connsiteX16" fmla="*/ 436842 w 508000"/>
                <a:gd name="connsiteY16" fmla="*/ 233411 h 478080"/>
                <a:gd name="connsiteX17" fmla="*/ 436842 w 508000"/>
                <a:gd name="connsiteY17" fmla="*/ 373612 h 478080"/>
                <a:gd name="connsiteX18" fmla="*/ 362031 w 508000"/>
                <a:gd name="connsiteY18" fmla="*/ 373612 h 478080"/>
                <a:gd name="connsiteX19" fmla="*/ 362031 w 508000"/>
                <a:gd name="connsiteY19" fmla="*/ 233411 h 478080"/>
                <a:gd name="connsiteX20" fmla="*/ 342081 w 508000"/>
                <a:gd name="connsiteY20" fmla="*/ 233411 h 478080"/>
                <a:gd name="connsiteX21" fmla="*/ 342081 w 508000"/>
                <a:gd name="connsiteY21" fmla="*/ 213383 h 478080"/>
                <a:gd name="connsiteX22" fmla="*/ 362031 w 508000"/>
                <a:gd name="connsiteY22" fmla="*/ 193354 h 478080"/>
                <a:gd name="connsiteX23" fmla="*/ 218644 w 508000"/>
                <a:gd name="connsiteY23" fmla="*/ 193354 h 478080"/>
                <a:gd name="connsiteX24" fmla="*/ 293455 w 508000"/>
                <a:gd name="connsiteY24" fmla="*/ 193354 h 478080"/>
                <a:gd name="connsiteX25" fmla="*/ 313404 w 508000"/>
                <a:gd name="connsiteY25" fmla="*/ 213383 h 478080"/>
                <a:gd name="connsiteX26" fmla="*/ 313404 w 508000"/>
                <a:gd name="connsiteY26" fmla="*/ 233411 h 478080"/>
                <a:gd name="connsiteX27" fmla="*/ 293455 w 508000"/>
                <a:gd name="connsiteY27" fmla="*/ 233411 h 478080"/>
                <a:gd name="connsiteX28" fmla="*/ 293455 w 508000"/>
                <a:gd name="connsiteY28" fmla="*/ 373612 h 478080"/>
                <a:gd name="connsiteX29" fmla="*/ 213656 w 508000"/>
                <a:gd name="connsiteY29" fmla="*/ 373612 h 478080"/>
                <a:gd name="connsiteX30" fmla="*/ 213656 w 508000"/>
                <a:gd name="connsiteY30" fmla="*/ 233411 h 478080"/>
                <a:gd name="connsiteX31" fmla="*/ 198694 w 508000"/>
                <a:gd name="connsiteY31" fmla="*/ 233411 h 478080"/>
                <a:gd name="connsiteX32" fmla="*/ 198694 w 508000"/>
                <a:gd name="connsiteY32" fmla="*/ 213383 h 478080"/>
                <a:gd name="connsiteX33" fmla="*/ 218644 w 508000"/>
                <a:gd name="connsiteY33" fmla="*/ 193354 h 478080"/>
                <a:gd name="connsiteX34" fmla="*/ 73208 w 508000"/>
                <a:gd name="connsiteY34" fmla="*/ 193354 h 478080"/>
                <a:gd name="connsiteX35" fmla="*/ 148019 w 508000"/>
                <a:gd name="connsiteY35" fmla="*/ 193354 h 478080"/>
                <a:gd name="connsiteX36" fmla="*/ 167968 w 508000"/>
                <a:gd name="connsiteY36" fmla="*/ 213383 h 478080"/>
                <a:gd name="connsiteX37" fmla="*/ 167968 w 508000"/>
                <a:gd name="connsiteY37" fmla="*/ 233411 h 478080"/>
                <a:gd name="connsiteX38" fmla="*/ 148019 w 508000"/>
                <a:gd name="connsiteY38" fmla="*/ 233411 h 478080"/>
                <a:gd name="connsiteX39" fmla="*/ 148019 w 508000"/>
                <a:gd name="connsiteY39" fmla="*/ 373612 h 478080"/>
                <a:gd name="connsiteX40" fmla="*/ 73208 w 508000"/>
                <a:gd name="connsiteY40" fmla="*/ 373612 h 478080"/>
                <a:gd name="connsiteX41" fmla="*/ 73208 w 508000"/>
                <a:gd name="connsiteY41" fmla="*/ 233411 h 478080"/>
                <a:gd name="connsiteX42" fmla="*/ 53258 w 508000"/>
                <a:gd name="connsiteY42" fmla="*/ 233411 h 478080"/>
                <a:gd name="connsiteX43" fmla="*/ 53258 w 508000"/>
                <a:gd name="connsiteY43" fmla="*/ 213383 h 478080"/>
                <a:gd name="connsiteX44" fmla="*/ 73208 w 508000"/>
                <a:gd name="connsiteY44" fmla="*/ 193354 h 478080"/>
                <a:gd name="connsiteX45" fmla="*/ 234079 w 508000"/>
                <a:gd name="connsiteY45" fmla="*/ 68402 h 478080"/>
                <a:gd name="connsiteX46" fmla="*/ 169334 w 508000"/>
                <a:gd name="connsiteY46" fmla="*/ 108199 h 478080"/>
                <a:gd name="connsiteX47" fmla="*/ 169334 w 508000"/>
                <a:gd name="connsiteY47" fmla="*/ 113174 h 478080"/>
                <a:gd name="connsiteX48" fmla="*/ 174314 w 508000"/>
                <a:gd name="connsiteY48" fmla="*/ 113174 h 478080"/>
                <a:gd name="connsiteX49" fmla="*/ 333687 w 508000"/>
                <a:gd name="connsiteY49" fmla="*/ 113174 h 478080"/>
                <a:gd name="connsiteX50" fmla="*/ 338667 w 508000"/>
                <a:gd name="connsiteY50" fmla="*/ 113174 h 478080"/>
                <a:gd name="connsiteX51" fmla="*/ 338667 w 508000"/>
                <a:gd name="connsiteY51" fmla="*/ 108199 h 478080"/>
                <a:gd name="connsiteX52" fmla="*/ 273922 w 508000"/>
                <a:gd name="connsiteY52" fmla="*/ 68402 h 478080"/>
                <a:gd name="connsiteX53" fmla="*/ 234079 w 508000"/>
                <a:gd name="connsiteY53" fmla="*/ 68402 h 478080"/>
                <a:gd name="connsiteX54" fmla="*/ 234079 w 508000"/>
                <a:gd name="connsiteY54" fmla="*/ 3732 h 478080"/>
                <a:gd name="connsiteX55" fmla="*/ 273922 w 508000"/>
                <a:gd name="connsiteY55" fmla="*/ 3732 h 478080"/>
                <a:gd name="connsiteX56" fmla="*/ 488079 w 508000"/>
                <a:gd name="connsiteY56" fmla="*/ 123123 h 478080"/>
                <a:gd name="connsiteX57" fmla="*/ 508000 w 508000"/>
                <a:gd name="connsiteY57" fmla="*/ 157946 h 478080"/>
                <a:gd name="connsiteX58" fmla="*/ 508000 w 508000"/>
                <a:gd name="connsiteY58" fmla="*/ 172870 h 478080"/>
                <a:gd name="connsiteX59" fmla="*/ 0 w 508000"/>
                <a:gd name="connsiteY59" fmla="*/ 172870 h 478080"/>
                <a:gd name="connsiteX60" fmla="*/ 0 w 508000"/>
                <a:gd name="connsiteY60" fmla="*/ 157946 h 478080"/>
                <a:gd name="connsiteX61" fmla="*/ 19922 w 508000"/>
                <a:gd name="connsiteY61" fmla="*/ 123123 h 478080"/>
                <a:gd name="connsiteX62" fmla="*/ 234079 w 508000"/>
                <a:gd name="connsiteY62" fmla="*/ 3732 h 4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08000" h="478080">
                  <a:moveTo>
                    <a:pt x="69646" y="394096"/>
                  </a:moveTo>
                  <a:lnTo>
                    <a:pt x="438355" y="394096"/>
                  </a:lnTo>
                  <a:lnTo>
                    <a:pt x="438355" y="422773"/>
                  </a:lnTo>
                  <a:lnTo>
                    <a:pt x="473178" y="422773"/>
                  </a:lnTo>
                  <a:lnTo>
                    <a:pt x="473178" y="447354"/>
                  </a:lnTo>
                  <a:lnTo>
                    <a:pt x="497758" y="447354"/>
                  </a:lnTo>
                  <a:lnTo>
                    <a:pt x="497758" y="478080"/>
                  </a:lnTo>
                  <a:lnTo>
                    <a:pt x="14339" y="478080"/>
                  </a:lnTo>
                  <a:lnTo>
                    <a:pt x="14339" y="447354"/>
                  </a:lnTo>
                  <a:lnTo>
                    <a:pt x="38920" y="447354"/>
                  </a:lnTo>
                  <a:lnTo>
                    <a:pt x="38920" y="422773"/>
                  </a:lnTo>
                  <a:lnTo>
                    <a:pt x="69646" y="422773"/>
                  </a:lnTo>
                  <a:close/>
                  <a:moveTo>
                    <a:pt x="362031" y="193354"/>
                  </a:moveTo>
                  <a:cubicBezTo>
                    <a:pt x="362031" y="193354"/>
                    <a:pt x="362031" y="193354"/>
                    <a:pt x="436842" y="193354"/>
                  </a:cubicBezTo>
                  <a:cubicBezTo>
                    <a:pt x="446816" y="193354"/>
                    <a:pt x="456791" y="203368"/>
                    <a:pt x="456791" y="213383"/>
                  </a:cubicBezTo>
                  <a:cubicBezTo>
                    <a:pt x="456791" y="213383"/>
                    <a:pt x="456791" y="213383"/>
                    <a:pt x="456791" y="233411"/>
                  </a:cubicBezTo>
                  <a:cubicBezTo>
                    <a:pt x="456791" y="233411"/>
                    <a:pt x="456791" y="233411"/>
                    <a:pt x="436842" y="233411"/>
                  </a:cubicBezTo>
                  <a:cubicBezTo>
                    <a:pt x="436842" y="233411"/>
                    <a:pt x="436842" y="233411"/>
                    <a:pt x="436842" y="373612"/>
                  </a:cubicBezTo>
                  <a:lnTo>
                    <a:pt x="362031" y="373612"/>
                  </a:lnTo>
                  <a:cubicBezTo>
                    <a:pt x="362031" y="373612"/>
                    <a:pt x="362031" y="373612"/>
                    <a:pt x="362031" y="233411"/>
                  </a:cubicBezTo>
                  <a:cubicBezTo>
                    <a:pt x="362031" y="233411"/>
                    <a:pt x="362031" y="233411"/>
                    <a:pt x="342081" y="233411"/>
                  </a:cubicBezTo>
                  <a:cubicBezTo>
                    <a:pt x="342081" y="233411"/>
                    <a:pt x="342081" y="233411"/>
                    <a:pt x="342081" y="213383"/>
                  </a:cubicBezTo>
                  <a:cubicBezTo>
                    <a:pt x="342081" y="203368"/>
                    <a:pt x="352056" y="193354"/>
                    <a:pt x="362031" y="193354"/>
                  </a:cubicBezTo>
                  <a:close/>
                  <a:moveTo>
                    <a:pt x="218644" y="193354"/>
                  </a:moveTo>
                  <a:cubicBezTo>
                    <a:pt x="218644" y="193354"/>
                    <a:pt x="218644" y="193354"/>
                    <a:pt x="293455" y="193354"/>
                  </a:cubicBezTo>
                  <a:cubicBezTo>
                    <a:pt x="303429" y="193354"/>
                    <a:pt x="313404" y="203368"/>
                    <a:pt x="313404" y="213383"/>
                  </a:cubicBezTo>
                  <a:cubicBezTo>
                    <a:pt x="313404" y="213383"/>
                    <a:pt x="313404" y="213383"/>
                    <a:pt x="313404" y="233411"/>
                  </a:cubicBezTo>
                  <a:cubicBezTo>
                    <a:pt x="313404" y="233411"/>
                    <a:pt x="313404" y="233411"/>
                    <a:pt x="293455" y="233411"/>
                  </a:cubicBezTo>
                  <a:cubicBezTo>
                    <a:pt x="293455" y="233411"/>
                    <a:pt x="293455" y="233411"/>
                    <a:pt x="293455" y="373612"/>
                  </a:cubicBezTo>
                  <a:lnTo>
                    <a:pt x="213656" y="373612"/>
                  </a:lnTo>
                  <a:cubicBezTo>
                    <a:pt x="213656" y="373612"/>
                    <a:pt x="213656" y="373612"/>
                    <a:pt x="213656" y="233411"/>
                  </a:cubicBezTo>
                  <a:cubicBezTo>
                    <a:pt x="213656" y="233411"/>
                    <a:pt x="213656" y="233411"/>
                    <a:pt x="198694" y="233411"/>
                  </a:cubicBezTo>
                  <a:cubicBezTo>
                    <a:pt x="198694" y="233411"/>
                    <a:pt x="198694" y="233411"/>
                    <a:pt x="198694" y="213383"/>
                  </a:cubicBezTo>
                  <a:cubicBezTo>
                    <a:pt x="198694" y="203368"/>
                    <a:pt x="208669" y="193354"/>
                    <a:pt x="218644" y="193354"/>
                  </a:cubicBezTo>
                  <a:close/>
                  <a:moveTo>
                    <a:pt x="73208" y="193354"/>
                  </a:moveTo>
                  <a:cubicBezTo>
                    <a:pt x="73208" y="193354"/>
                    <a:pt x="73208" y="193354"/>
                    <a:pt x="148019" y="193354"/>
                  </a:cubicBezTo>
                  <a:cubicBezTo>
                    <a:pt x="157993" y="193354"/>
                    <a:pt x="167968" y="203368"/>
                    <a:pt x="167968" y="213383"/>
                  </a:cubicBezTo>
                  <a:cubicBezTo>
                    <a:pt x="167968" y="213383"/>
                    <a:pt x="167968" y="213383"/>
                    <a:pt x="167968" y="233411"/>
                  </a:cubicBezTo>
                  <a:cubicBezTo>
                    <a:pt x="167968" y="233411"/>
                    <a:pt x="167968" y="233411"/>
                    <a:pt x="148019" y="233411"/>
                  </a:cubicBezTo>
                  <a:cubicBezTo>
                    <a:pt x="148019" y="233411"/>
                    <a:pt x="148019" y="233411"/>
                    <a:pt x="148019" y="373612"/>
                  </a:cubicBezTo>
                  <a:lnTo>
                    <a:pt x="73208" y="373612"/>
                  </a:lnTo>
                  <a:cubicBezTo>
                    <a:pt x="73208" y="373612"/>
                    <a:pt x="73208" y="373612"/>
                    <a:pt x="73208" y="233411"/>
                  </a:cubicBezTo>
                  <a:cubicBezTo>
                    <a:pt x="73208" y="233411"/>
                    <a:pt x="73208" y="233411"/>
                    <a:pt x="53258" y="233411"/>
                  </a:cubicBezTo>
                  <a:cubicBezTo>
                    <a:pt x="53258" y="233411"/>
                    <a:pt x="53258" y="233411"/>
                    <a:pt x="53258" y="213383"/>
                  </a:cubicBezTo>
                  <a:cubicBezTo>
                    <a:pt x="53258" y="203368"/>
                    <a:pt x="63233" y="193354"/>
                    <a:pt x="73208" y="193354"/>
                  </a:cubicBezTo>
                  <a:close/>
                  <a:moveTo>
                    <a:pt x="234079" y="68402"/>
                  </a:moveTo>
                  <a:cubicBezTo>
                    <a:pt x="234079" y="68402"/>
                    <a:pt x="234079" y="68402"/>
                    <a:pt x="169334" y="108199"/>
                  </a:cubicBezTo>
                  <a:cubicBezTo>
                    <a:pt x="169334" y="108199"/>
                    <a:pt x="169334" y="108199"/>
                    <a:pt x="169334" y="113174"/>
                  </a:cubicBezTo>
                  <a:cubicBezTo>
                    <a:pt x="169334" y="113174"/>
                    <a:pt x="169334" y="113174"/>
                    <a:pt x="174314" y="113174"/>
                  </a:cubicBezTo>
                  <a:lnTo>
                    <a:pt x="333687" y="113174"/>
                  </a:lnTo>
                  <a:cubicBezTo>
                    <a:pt x="338667" y="113174"/>
                    <a:pt x="338667" y="113174"/>
                    <a:pt x="338667" y="113174"/>
                  </a:cubicBezTo>
                  <a:cubicBezTo>
                    <a:pt x="338667" y="108199"/>
                    <a:pt x="338667" y="108199"/>
                    <a:pt x="338667" y="108199"/>
                  </a:cubicBezTo>
                  <a:cubicBezTo>
                    <a:pt x="338667" y="108199"/>
                    <a:pt x="338667" y="108199"/>
                    <a:pt x="273922" y="68402"/>
                  </a:cubicBezTo>
                  <a:cubicBezTo>
                    <a:pt x="258981" y="63428"/>
                    <a:pt x="249020" y="63428"/>
                    <a:pt x="234079" y="68402"/>
                  </a:cubicBezTo>
                  <a:close/>
                  <a:moveTo>
                    <a:pt x="234079" y="3732"/>
                  </a:moveTo>
                  <a:cubicBezTo>
                    <a:pt x="249020" y="-1243"/>
                    <a:pt x="258981" y="-1243"/>
                    <a:pt x="273922" y="3732"/>
                  </a:cubicBezTo>
                  <a:lnTo>
                    <a:pt x="488079" y="123123"/>
                  </a:lnTo>
                  <a:cubicBezTo>
                    <a:pt x="498039" y="128098"/>
                    <a:pt x="508000" y="143022"/>
                    <a:pt x="508000" y="157946"/>
                  </a:cubicBezTo>
                  <a:cubicBezTo>
                    <a:pt x="508000" y="157946"/>
                    <a:pt x="508000" y="157946"/>
                    <a:pt x="508000" y="172870"/>
                  </a:cubicBezTo>
                  <a:cubicBezTo>
                    <a:pt x="508000" y="172870"/>
                    <a:pt x="508000" y="172870"/>
                    <a:pt x="0" y="172870"/>
                  </a:cubicBezTo>
                  <a:cubicBezTo>
                    <a:pt x="0" y="172870"/>
                    <a:pt x="0" y="172870"/>
                    <a:pt x="0" y="157946"/>
                  </a:cubicBezTo>
                  <a:cubicBezTo>
                    <a:pt x="0" y="143022"/>
                    <a:pt x="9961" y="128098"/>
                    <a:pt x="19922" y="123123"/>
                  </a:cubicBezTo>
                  <a:cubicBezTo>
                    <a:pt x="19922" y="123123"/>
                    <a:pt x="19922" y="123123"/>
                    <a:pt x="234079" y="37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87680" y="1913095"/>
              <a:ext cx="3415616" cy="1423466"/>
              <a:chOff x="335499" y="1839910"/>
              <a:chExt cx="3415616" cy="1423466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335499" y="1839910"/>
                <a:ext cx="34156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4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TITLE HERE</a:t>
                </a:r>
                <a:endParaRPr lang="zh-CN" altLang="en-US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601507" y="2363130"/>
                <a:ext cx="3149608" cy="900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200000"/>
                  </a:lnSpc>
                </a:pPr>
                <a:r>
                  <a:rPr lang="zh-CN" altLang="en-US" sz="1400" dirty="0"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rPr>
                  <a:t>点击此处更换文本点击此处更换文本 点击此处更换文本。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87680" y="3913642"/>
              <a:ext cx="3415616" cy="1423466"/>
              <a:chOff x="335499" y="1839910"/>
              <a:chExt cx="3415616" cy="1423466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335499" y="1839910"/>
                <a:ext cx="34156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4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TITLE HERE</a:t>
                </a:r>
                <a:endParaRPr lang="zh-CN" altLang="en-US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601507" y="2363130"/>
                <a:ext cx="3149608" cy="900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200000"/>
                  </a:lnSpc>
                </a:pPr>
                <a:r>
                  <a:rPr lang="zh-CN" altLang="en-US" sz="1400" dirty="0"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rPr>
                  <a:t>点击此处更换文本点击此处更换文本 点击此处更换文本。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430510" y="3913642"/>
              <a:ext cx="3472439" cy="1423466"/>
              <a:chOff x="885994" y="1839910"/>
              <a:chExt cx="3472439" cy="1423466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885994" y="1839910"/>
                <a:ext cx="34724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TITLE HERE</a:t>
                </a:r>
                <a:endParaRPr lang="zh-CN" altLang="en-US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885995" y="2363130"/>
                <a:ext cx="3149608" cy="900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400" dirty="0"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rPr>
                  <a:t>点击此处更换文本点击此处更换文本 点击此处更换文本。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8430510" y="1913095"/>
              <a:ext cx="3472439" cy="1423466"/>
              <a:chOff x="885994" y="1839910"/>
              <a:chExt cx="3472439" cy="1423466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885994" y="1839910"/>
                <a:ext cx="34724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TITLE HERE</a:t>
                </a:r>
                <a:endParaRPr lang="zh-CN" altLang="en-US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885995" y="2363130"/>
                <a:ext cx="3149608" cy="900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400" dirty="0"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rPr>
                  <a:t>点击此处更换文本点击此处更换文本 点击此处更换文本。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4431196" y="435155"/>
            <a:ext cx="3329608" cy="925865"/>
            <a:chOff x="5190711" y="639675"/>
            <a:chExt cx="3329608" cy="925865"/>
          </a:xfrm>
        </p:grpSpPr>
        <p:sp>
          <p:nvSpPr>
            <p:cNvPr id="23" name="文本框 22"/>
            <p:cNvSpPr txBox="1"/>
            <p:nvPr/>
          </p:nvSpPr>
          <p:spPr>
            <a:xfrm>
              <a:off x="5190711" y="639675"/>
              <a:ext cx="3329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accent1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四月你好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311680" y="1165430"/>
              <a:ext cx="3088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3"/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ADD YOUR TITLE</a:t>
              </a:r>
              <a:endParaRPr lang="zh-CN" altLang="en-US" sz="2000" b="1" dirty="0">
                <a:solidFill>
                  <a:schemeClr val="accent3"/>
                </a:solidFill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03199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82e1fbf-1d08-419e-aa5b-773e4ccb3fb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bf993ed-4045-43f5-b6d7-6559592aae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70040"/>
  <p:tag name="MH_LIBRARY" val="CONTENTS"/>
  <p:tag name="MH_TYPE" val="TITLE"/>
  <p:tag name="ID" val="626775"/>
  <p:tag name="MH_ORDER" val="NUMB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70040"/>
  <p:tag name="MH_LIBRARY" val="CONTENTS"/>
  <p:tag name="MH_TYPE" val="TITLE"/>
  <p:tag name="ID" val="626775"/>
  <p:tag name="MH_ORDER" val="NUMB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3943533-02ec-424e-a2f7-e21ba11e06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ed5a87b-04ad-4fae-93a8-1bbc37526f5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第一PPT，www.1ppt.com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6AB596"/>
      </a:accent1>
      <a:accent2>
        <a:srgbClr val="309A76"/>
      </a:accent2>
      <a:accent3>
        <a:srgbClr val="007F71"/>
      </a:accent3>
      <a:accent4>
        <a:srgbClr val="016F64"/>
      </a:accent4>
      <a:accent5>
        <a:srgbClr val="015952"/>
      </a:accent5>
      <a:accent6>
        <a:srgbClr val="016A61"/>
      </a:accent6>
      <a:hlink>
        <a:srgbClr val="2B2B2B"/>
      </a:hlink>
      <a:folHlink>
        <a:srgbClr val="2B2B2B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6AB596"/>
    </a:accent1>
    <a:accent2>
      <a:srgbClr val="309A76"/>
    </a:accent2>
    <a:accent3>
      <a:srgbClr val="007F71"/>
    </a:accent3>
    <a:accent4>
      <a:srgbClr val="016F64"/>
    </a:accent4>
    <a:accent5>
      <a:srgbClr val="015952"/>
    </a:accent5>
    <a:accent6>
      <a:srgbClr val="016A61"/>
    </a:accent6>
    <a:hlink>
      <a:srgbClr val="2B2B2B"/>
    </a:hlink>
    <a:folHlink>
      <a:srgbClr val="2B2B2B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6AB596"/>
    </a:accent1>
    <a:accent2>
      <a:srgbClr val="309A76"/>
    </a:accent2>
    <a:accent3>
      <a:srgbClr val="007F71"/>
    </a:accent3>
    <a:accent4>
      <a:srgbClr val="016F64"/>
    </a:accent4>
    <a:accent5>
      <a:srgbClr val="015952"/>
    </a:accent5>
    <a:accent6>
      <a:srgbClr val="016A61"/>
    </a:accent6>
    <a:hlink>
      <a:srgbClr val="2B2B2B"/>
    </a:hlink>
    <a:folHlink>
      <a:srgbClr val="2B2B2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1426</Words>
  <Application>Microsoft Office PowerPoint</Application>
  <PresentationFormat>宽屏</PresentationFormat>
  <Paragraphs>161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Auraka方黑檀</vt:lpstr>
      <vt:lpstr>等线</vt:lpstr>
      <vt:lpstr>等线 Light</vt:lpstr>
      <vt:lpstr>汉仪细行楷简</vt:lpstr>
      <vt:lpstr>Arial</vt:lpstr>
      <vt:lpstr>Calibri</vt:lpstr>
      <vt:lpstr>Segoe Script</vt:lpstr>
      <vt:lpstr>第一PPT，www.1ppt.com​​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绿色四月</dc:title>
  <dc:creator>第一PPT</dc:creator>
  <cp:keywords>www.1ppt.com</cp:keywords>
  <dc:description>www.1ppt.com</dc:description>
  <cp:lastModifiedBy>陈 佳伟</cp:lastModifiedBy>
  <cp:revision>5</cp:revision>
  <dcterms:created xsi:type="dcterms:W3CDTF">2018-06-18T06:37:34Z</dcterms:created>
  <dcterms:modified xsi:type="dcterms:W3CDTF">2022-07-04T05:08:21Z</dcterms:modified>
</cp:coreProperties>
</file>