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257" r:id="rId3"/>
    <p:sldId id="260" r:id="rId4"/>
    <p:sldId id="259" r:id="rId5"/>
    <p:sldId id="262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01" autoAdjust="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747A1-A293-476E-9987-4008CC8DED35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5BC52-6B9A-47B6-8DD9-398F9C301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88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59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21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85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07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ACF69B-48F9-4A04-92A3-678B0C944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9DDEDD-7C62-49B4-9840-0671F611D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9F7518-D955-408A-93AB-862224B1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6B2A4C-B909-4B5D-915B-B9C3A8B6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CA843D-831D-4D0C-924D-535394AA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8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01FED-FD3D-4606-A36A-9370F4FF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C649DF0-D6E4-40FD-9A37-90E99B9C2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939002-71AA-48C0-B2CA-E03537E1A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5A5AB2-3C9F-4AB8-AC9E-993E1EC2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FA9E64-7044-4858-93EC-A03AA105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DF56FA-A6B1-47E1-98A8-B1D3C040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8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8C9710-57E5-4802-944C-AFDBF392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CDFAC9-CD48-4A78-B3DB-ED5676EF1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287579-4C2A-4B6F-9F74-9AD00554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EDFE96-91D8-4449-8990-4D3C1AB5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A5F5ED-DD65-4A94-8F83-F9B61182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3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DE2451-B576-4CF2-AA7D-828472275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BAC64B-6B80-4DE0-B1D6-CA1148267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57F2AC-C700-4A4D-85BA-1B26E367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BE941D-97D4-489D-89F8-29567DFF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2138BB-1A31-4D7B-8633-27F9DF33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6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47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0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33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C26F7-5D6B-4601-B122-8288FB80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AD25E3-424E-452B-8C9D-363B9319E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8EDEE3-B667-4855-A51A-C9898128F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F2D88F-1B4C-45BD-A19B-4C02AACB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1DF97E-3115-4203-B414-1AF98585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8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7D2E5-1A58-49C9-BA9B-069C41AD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42743D-2448-4594-8C01-9B234509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AF48D1-3F03-4923-ACA5-A922C04F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27C6B3-F03B-4B18-A63B-15A34FCE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3675E7-E8B5-4DFB-BE27-F5F6C080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1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AFC673-9DF3-4F68-A7FB-493334A2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AF6D7B-A6C2-4C5C-9803-E5B1DCBEC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9199DD-997E-4865-BD6A-DC57CB992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4F5837-5DE9-4028-8897-3FC83E50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90AACE-62CD-4321-AC83-EEC79CEB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6B0CD2-BF3A-4CEC-8E07-F35B4402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7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A3960-D768-41C7-9F23-5ECD9E52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543B4E-5DC5-409D-B831-C7B8F3ED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4E0B6A-DD8F-4A19-9376-7180B6B33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93412A-7D38-4947-A568-1F91F3284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2A56E-B0E6-4603-A6BC-F4C54FE93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27D431-939D-4C3A-BC02-709AAFCF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1EB8AE-E473-4F43-86C2-15E758EC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D7A4BC-474E-414E-A9DB-7112318D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1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A3960-D768-41C7-9F23-5ECD9E52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543B4E-5DC5-409D-B831-C7B8F3ED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4E0B6A-DD8F-4A19-9376-7180B6B33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93412A-7D38-4947-A568-1F91F3284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2A56E-B0E6-4603-A6BC-F4C54FE93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27D431-939D-4C3A-BC02-709AAFCF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1EB8AE-E473-4F43-86C2-15E758EC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D7A4BC-474E-414E-A9DB-7112318D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8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08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A6499-D2B8-452F-850A-81466A20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9A25C9-812D-4AE6-BEDB-151621C5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EB6510-F860-454E-B510-DEBBC532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2395C6-91A4-423E-B1DB-146466B3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E24B2D-F15F-4461-9CC2-8EE001C8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64D1CA9-E57E-4A4E-A9B0-D12A8B10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DCCE21-2E46-4474-A82B-1F3DB529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BE7E1-2B17-465B-A289-6EFA8F71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87A258-408D-4F36-B7F0-76992BF2D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E00D3C-715E-4E1A-990A-20C486BB5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9F5D54-8A78-42AB-8BF3-A806B330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455A15-2A8C-481A-91A2-6AAD0BFC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3838ED-4DFD-401C-AAFB-425A47B2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1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6E7FFD-C0DE-4604-AA86-9DCE388B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7512F6-332E-4226-A8A3-B08704C43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A1603F-01E1-44A1-B375-3B4BCDD09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86AFA-A6B6-4031-8647-EF247A25F37F}" type="datetimeFigureOut">
              <a:rPr lang="zh-CN" altLang="en-US" smtClean="0"/>
              <a:t>2022/7/1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B67D32-8627-4B19-B3B1-5626D7A21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16959-9CBC-4CA4-A8AD-80045ADF7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99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97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E6BA1B9-3407-4402-8BF4-2EB0CC7A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9541C3B-AFCF-45E3-9D46-40850043885A}"/>
              </a:ext>
            </a:extLst>
          </p:cNvPr>
          <p:cNvSpPr/>
          <p:nvPr/>
        </p:nvSpPr>
        <p:spPr>
          <a:xfrm>
            <a:off x="213666" y="217048"/>
            <a:ext cx="9790715" cy="5950896"/>
          </a:xfrm>
          <a:prstGeom prst="rect">
            <a:avLst/>
          </a:prstGeom>
          <a:blipFill dpi="0" rotWithShape="1">
            <a:blip r:embed="rId4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C76E44-054E-42A7-B9CE-3D11C081B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946" y="-973"/>
            <a:ext cx="10486054" cy="52430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EAB147-CD29-4159-A273-ABC71615F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49159"/>
            <a:ext cx="6096000" cy="4009814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C72C934-4275-4A3D-A5EE-329FBD260449}"/>
              </a:ext>
            </a:extLst>
          </p:cNvPr>
          <p:cNvGrpSpPr/>
          <p:nvPr/>
        </p:nvGrpSpPr>
        <p:grpSpPr>
          <a:xfrm>
            <a:off x="0" y="5412147"/>
            <a:ext cx="7229267" cy="1464519"/>
            <a:chOff x="0" y="5412147"/>
            <a:chExt cx="7229267" cy="146451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4B994DF-E89E-458C-9737-2D7F3506D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5946" y="6077078"/>
              <a:ext cx="1189787" cy="79958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D425232-6D51-45F7-8054-65D384664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12147"/>
              <a:ext cx="7229267" cy="144585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7268157-52E9-471D-B67F-BD1D785E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9184" y="5981652"/>
              <a:ext cx="774001" cy="876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3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B651EE5-6B07-4550-B764-D6A28B6AD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D15B21-0BDF-491E-83A8-93F55060A2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20243"/>
            <a:ext cx="3892656" cy="39503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2D05B0C-44F4-445B-A85B-4FF7FFDF95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143954"/>
            <a:ext cx="5333999" cy="371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BA82242-BE80-43A9-B2CB-A2A3B6F8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547BD7-161A-4E50-B766-627D79F654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32015" cy="49929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68391B-79B5-4871-A7A1-ADC04A6D9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12809" y="4252686"/>
            <a:ext cx="6679191" cy="26053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4327AA5-6DF1-445E-BB38-E6062DC3C3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690" y="578156"/>
            <a:ext cx="1686147" cy="16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樱花节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y0n5y3e">
      <a:majorFont>
        <a:latin typeface="微软雅黑" panose="020F0302020204030204"/>
        <a:ea typeface="汉仪行楷简"/>
        <a:cs typeface=""/>
      </a:majorFont>
      <a:minorFont>
        <a:latin typeface="微软雅黑" panose="020F0502020204030204"/>
        <a:ea typeface="汉仪行楷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</Words>
  <Application>Microsoft Office PowerPoint</Application>
  <PresentationFormat>宽屏</PresentationFormat>
  <Paragraphs>4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樱花节</dc:title>
  <dc:creator>第一PPT</dc:creator>
  <cp:keywords>www.1ppt.com</cp:keywords>
  <dc:description>www.1ppt.com</dc:description>
  <cp:lastModifiedBy>陈 佳伟</cp:lastModifiedBy>
  <cp:revision>32</cp:revision>
  <dcterms:created xsi:type="dcterms:W3CDTF">2019-03-28T03:25:58Z</dcterms:created>
  <dcterms:modified xsi:type="dcterms:W3CDTF">2022-07-01T05:22:09Z</dcterms:modified>
</cp:coreProperties>
</file>