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57" r:id="rId3"/>
    <p:sldId id="258" r:id="rId4"/>
    <p:sldId id="259" r:id="rId5"/>
    <p:sldId id="262" r:id="rId6"/>
    <p:sldId id="264" r:id="rId7"/>
    <p:sldId id="263" r:id="rId8"/>
    <p:sldId id="265" r:id="rId9"/>
    <p:sldId id="431" r:id="rId10"/>
    <p:sldId id="267" r:id="rId11"/>
    <p:sldId id="268" r:id="rId12"/>
    <p:sldId id="269" r:id="rId13"/>
    <p:sldId id="270" r:id="rId14"/>
    <p:sldId id="432" r:id="rId15"/>
    <p:sldId id="271" r:id="rId16"/>
    <p:sldId id="272" r:id="rId17"/>
    <p:sldId id="273" r:id="rId18"/>
    <p:sldId id="274" r:id="rId19"/>
    <p:sldId id="433" r:id="rId20"/>
    <p:sldId id="275" r:id="rId21"/>
    <p:sldId id="276" r:id="rId22"/>
    <p:sldId id="277" r:id="rId23"/>
    <p:sldId id="43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4" d="100"/>
          <a:sy n="84" d="100"/>
        </p:scale>
        <p:origin x="6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3A416-E0D0-435A-BB3D-8EDE9BF8E912}" type="datetimeFigureOut">
              <a:rPr lang="zh-CN" altLang="en-US" smtClean="0"/>
              <a:t>2022/1/19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9CE3-84C3-4331-959D-681B2896D480}" type="slidenum">
              <a:rPr lang="zh-CN" altLang="en-US" smtClean="0"/>
              <a:t>‹#›</a:t>
            </a:fld>
            <a:endParaRPr lang="zh-CN" altLang="en-US"/>
          </a:p>
        </p:txBody>
      </p:sp>
    </p:spTree>
    <p:extLst>
      <p:ext uri="{BB962C8B-B14F-4D97-AF65-F5344CB8AC3E}">
        <p14:creationId xmlns:p14="http://schemas.microsoft.com/office/powerpoint/2010/main" val="10713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9BA95F-93D4-4304-94D1-3B9493F738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7949FCE-5037-4C23-B83C-2F8A3450A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10B6206-9309-4D9F-9CDC-7BE7E6C05A10}"/>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2489CAC7-C85C-48BC-ACB9-2F12A02CE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77B7DB-AA13-46B0-B3ED-BC44118BFCCD}"/>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330183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F073D-769D-4E03-9E38-5D998E52087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7633F4-1515-4B6F-B8DA-C5318B4D0F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8B47684-44E7-49FF-B396-09F82E6C7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0DFFD-1279-4AB2-8E35-ADEB2FCB30C8}"/>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A77C4055-4407-4C15-B526-84B248AD98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AD46CF-5DBC-4D76-B6BD-663AD3B79C1E}"/>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319779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DEFB0C-481F-436F-ADCC-A4F2CCECF50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D687FF2-0F50-4741-9B79-B589E87109E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8A3650-4704-4A75-B4CF-5E8F2D2BAD21}"/>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350502CF-58EC-4C4A-8D84-B42ADF8904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85B9C3-FFF9-4779-8C0C-31C157F72FAC}"/>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10126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38C7BEB-E020-491E-8A95-008329392B6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143728-8376-4390-8F6E-71472E849EF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7D4B46-91F6-4EE8-A117-41A8697C79C7}"/>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05B6EDF4-16C3-4C9E-8F66-7D5B48E5E7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D993B5-48BE-4CA6-AE45-3A44EFA5B09B}"/>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231742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2022/1/19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4536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2022/1/19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6302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0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E83655-D7B3-4A66-BCAD-F90926F717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39F185-C216-4F22-9D10-5379EA73BD1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2D1F-D391-4620-8F2D-B9C0739DF91F}"/>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3B53C003-116A-4449-B65C-551C3EBE90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79D557-5EC4-410C-A2C7-FC28A70572A1}"/>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14404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FC6EE1-4FB4-411C-B1D8-05215D5E18C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ACE8F25-A1E5-43D3-A67E-5F205E3B2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784C859-00D7-4BCD-B1D0-2ABA51B3E589}"/>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22F401CE-F9D6-4F72-A27B-935377FC75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F39579-FC8B-4FBB-A145-439C0CB33B05}"/>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182277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F71841-A104-4353-9B86-C3C0F14DAF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5FE524-FA48-4D65-907D-14FBF2E3944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D89CE8D-4649-48E0-865A-94D3D4B2A67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75EE05-B428-47B1-979D-55241DD2F4B6}"/>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B628C65E-7DD6-40A2-9D71-34BA7900E2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6CEA17-9FA1-44D5-AAF2-33DD83482719}"/>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373761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20170-7991-4FD4-8619-6A03C13DF33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F57327-A52B-4407-9A85-DD670843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2C7CCE9-E16A-47E8-9DF8-DA3128FFBFC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2AD1D36-847F-4790-99CB-94F8B035A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DC7D96-48BB-472A-AE87-91FBFED6C55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C34F18-121B-4C6F-83FF-A2F835316BA8}"/>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8" name="页脚占位符 7">
            <a:extLst>
              <a:ext uri="{FF2B5EF4-FFF2-40B4-BE49-F238E27FC236}">
                <a16:creationId xmlns:a16="http://schemas.microsoft.com/office/drawing/2014/main" id="{A0C29F03-9AB1-4624-8D87-4FD1CD41C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7220EB1-2067-486F-89AD-FAAD8088C261}"/>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249038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20170-7991-4FD4-8619-6A03C13DF33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F57327-A52B-4407-9A85-DD670843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2C7CCE9-E16A-47E8-9DF8-DA3128FFBFC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2AD1D36-847F-4790-99CB-94F8B035A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DC7D96-48BB-472A-AE87-91FBFED6C55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C34F18-121B-4C6F-83FF-A2F835316BA8}"/>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8" name="页脚占位符 7">
            <a:extLst>
              <a:ext uri="{FF2B5EF4-FFF2-40B4-BE49-F238E27FC236}">
                <a16:creationId xmlns:a16="http://schemas.microsoft.com/office/drawing/2014/main" id="{A0C29F03-9AB1-4624-8D87-4FD1CD41C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7220EB1-2067-486F-89AD-FAAD8088C261}"/>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
        <p:nvSpPr>
          <p:cNvPr id="11" name="TextBox 10"/>
          <p:cNvSpPr txBox="1"/>
          <p:nvPr userDrawn="1"/>
        </p:nvSpPr>
        <p:spPr>
          <a:xfrm>
            <a:off x="9094567" y="6712065"/>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69568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E0336-BC33-4986-ABC0-665635D7857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1DB67A-E277-468E-A3F5-02E79765DA99}"/>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4" name="页脚占位符 3">
            <a:extLst>
              <a:ext uri="{FF2B5EF4-FFF2-40B4-BE49-F238E27FC236}">
                <a16:creationId xmlns:a16="http://schemas.microsoft.com/office/drawing/2014/main" id="{EDA7E151-35ED-42C5-B21A-47094A057F1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CC47F5A-4CB8-4601-824F-B8BAC7B0AE13}"/>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416188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0317F1-94CD-4C6A-A040-626BFD280A67}"/>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3" name="页脚占位符 2">
            <a:extLst>
              <a:ext uri="{FF2B5EF4-FFF2-40B4-BE49-F238E27FC236}">
                <a16:creationId xmlns:a16="http://schemas.microsoft.com/office/drawing/2014/main" id="{A154DAF9-02E9-4ED9-9E9C-2C6196E0B4E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DF3936C-9AD5-482E-8E97-4A815F454570}"/>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29374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50602B-CFFB-44EE-8D1A-548463CCE00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69B531C-CB45-49B8-BE7D-F89DD7B21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42A4F9D-9481-46E6-909D-2EFF3F837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A62D0C2-9780-48F2-A961-D2B94E6D8AF4}"/>
              </a:ext>
            </a:extLst>
          </p:cNvPr>
          <p:cNvSpPr>
            <a:spLocks noGrp="1"/>
          </p:cNvSpPr>
          <p:nvPr>
            <p:ph type="dt" sz="half" idx="10"/>
          </p:nvPr>
        </p:nvSpPr>
        <p:spPr/>
        <p:txBody>
          <a:bodyPr/>
          <a:lstStyle/>
          <a:p>
            <a:fld id="{C024DB76-8191-42BD-831B-CFA51F973785}"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339D9B30-2E0F-4236-8773-6E78D62407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0EF6D1-1A82-4A80-A754-C4E5D5490ECB}"/>
              </a:ext>
            </a:extLst>
          </p:cNvPr>
          <p:cNvSpPr>
            <a:spLocks noGrp="1"/>
          </p:cNvSpPr>
          <p:nvPr>
            <p:ph type="sldNum" sz="quarter" idx="12"/>
          </p:nvPr>
        </p:nvSpPr>
        <p:spPr/>
        <p:txBody>
          <a:bodyPr/>
          <a:lstStyle/>
          <a:p>
            <a:fld id="{32BB57EE-48AF-469B-A041-0ACCFF6DD5F6}" type="slidenum">
              <a:rPr lang="zh-CN" altLang="en-US" smtClean="0"/>
              <a:t>‹#›</a:t>
            </a:fld>
            <a:endParaRPr lang="zh-CN" altLang="en-US"/>
          </a:p>
        </p:txBody>
      </p:sp>
    </p:spTree>
    <p:extLst>
      <p:ext uri="{BB962C8B-B14F-4D97-AF65-F5344CB8AC3E}">
        <p14:creationId xmlns:p14="http://schemas.microsoft.com/office/powerpoint/2010/main" val="222104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758BF38-E072-4D9A-9F89-35676AF92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D3273CD-B701-4517-9C3A-BDEC92258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8C77EA-7E52-4DDA-94D2-BCDE500C6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4DB76-8191-42BD-831B-CFA51F973785}"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64FFA20A-FBEE-4BB2-9A2A-475A4B681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8C473C8-A9C1-4BAC-96BD-1AF12EEA7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B57EE-48AF-469B-A041-0ACCFF6DD5F6}" type="slidenum">
              <a:rPr lang="zh-CN" altLang="en-US" smtClean="0"/>
              <a:t>‹#›</a:t>
            </a:fld>
            <a:endParaRPr lang="zh-CN" altLang="en-US"/>
          </a:p>
        </p:txBody>
      </p:sp>
      <p:pic>
        <p:nvPicPr>
          <p:cNvPr id="7" name="图片 6">
            <a:extLst>
              <a:ext uri="{FF2B5EF4-FFF2-40B4-BE49-F238E27FC236}">
                <a16:creationId xmlns:a16="http://schemas.microsoft.com/office/drawing/2014/main" id="{0FBDE3AC-750F-4B09-96D6-53125A003EE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466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1901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086E0B8-37C4-4274-8C37-73197A5EB7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8" name="图片 47">
            <a:extLst>
              <a:ext uri="{FF2B5EF4-FFF2-40B4-BE49-F238E27FC236}">
                <a16:creationId xmlns:a16="http://schemas.microsoft.com/office/drawing/2014/main" id="{52343125-8D50-4CAC-84E8-B98B0B01F5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644" y="3176368"/>
            <a:ext cx="14355287" cy="3274894"/>
          </a:xfrm>
          <a:prstGeom prst="rect">
            <a:avLst/>
          </a:prstGeom>
        </p:spPr>
      </p:pic>
      <p:grpSp>
        <p:nvGrpSpPr>
          <p:cNvPr id="36" name="组合 35">
            <a:extLst>
              <a:ext uri="{FF2B5EF4-FFF2-40B4-BE49-F238E27FC236}">
                <a16:creationId xmlns:a16="http://schemas.microsoft.com/office/drawing/2014/main" id="{6B628012-636F-4032-A634-AAF512A56CCE}"/>
              </a:ext>
            </a:extLst>
          </p:cNvPr>
          <p:cNvGrpSpPr/>
          <p:nvPr/>
        </p:nvGrpSpPr>
        <p:grpSpPr>
          <a:xfrm>
            <a:off x="2719341" y="4328757"/>
            <a:ext cx="6753317" cy="698915"/>
            <a:chOff x="2684816" y="3694193"/>
            <a:chExt cx="6290840" cy="698915"/>
          </a:xfrm>
        </p:grpSpPr>
        <p:sp>
          <p:nvSpPr>
            <p:cNvPr id="37" name="文本框 36">
              <a:extLst>
                <a:ext uri="{FF2B5EF4-FFF2-40B4-BE49-F238E27FC236}">
                  <a16:creationId xmlns:a16="http://schemas.microsoft.com/office/drawing/2014/main" id="{0B2AA128-B056-4520-B04F-265E35B8E336}"/>
                </a:ext>
              </a:extLst>
            </p:cNvPr>
            <p:cNvSpPr txBox="1"/>
            <p:nvPr/>
          </p:nvSpPr>
          <p:spPr>
            <a:xfrm>
              <a:off x="2684816" y="3746777"/>
              <a:ext cx="62908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rPr>
                <a:t>新年快乐丨虎年大吉丨金虎送福</a:t>
              </a:r>
              <a:endParaRPr kumimoji="0" lang="zh-CN" altLang="en-US" sz="14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endParaRPr>
            </a:p>
          </p:txBody>
        </p:sp>
        <p:sp>
          <p:nvSpPr>
            <p:cNvPr id="38" name="文本框 37">
              <a:extLst>
                <a:ext uri="{FF2B5EF4-FFF2-40B4-BE49-F238E27FC236}">
                  <a16:creationId xmlns:a16="http://schemas.microsoft.com/office/drawing/2014/main" id="{6A15E885-CCE4-4133-AB2C-25358194981B}"/>
                </a:ext>
              </a:extLst>
            </p:cNvPr>
            <p:cNvSpPr txBox="1"/>
            <p:nvPr/>
          </p:nvSpPr>
          <p:spPr>
            <a:xfrm>
              <a:off x="2684816" y="3694193"/>
              <a:ext cx="629084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solidFill>
                    <a:prstClr val="white"/>
                  </a:solidFill>
                </a:ln>
                <a:solidFill>
                  <a:schemeClr val="bg1"/>
                </a:solidFill>
                <a:effectLst/>
                <a:uLnTx/>
                <a:uFillTx/>
                <a:cs typeface="+mn-ea"/>
                <a:sym typeface="+mn-lt"/>
              </a:endParaRPr>
            </a:p>
          </p:txBody>
        </p:sp>
      </p:grpSp>
      <p:grpSp>
        <p:nvGrpSpPr>
          <p:cNvPr id="39" name="组合 38">
            <a:extLst>
              <a:ext uri="{FF2B5EF4-FFF2-40B4-BE49-F238E27FC236}">
                <a16:creationId xmlns:a16="http://schemas.microsoft.com/office/drawing/2014/main" id="{1664BE88-75D1-4B4E-BDAE-265DEE16CCC4}"/>
              </a:ext>
            </a:extLst>
          </p:cNvPr>
          <p:cNvGrpSpPr/>
          <p:nvPr/>
        </p:nvGrpSpPr>
        <p:grpSpPr>
          <a:xfrm>
            <a:off x="3360420" y="5249226"/>
            <a:ext cx="5471160" cy="307778"/>
            <a:chOff x="2895773" y="4531341"/>
            <a:chExt cx="5471160" cy="307778"/>
          </a:xfrm>
        </p:grpSpPr>
        <p:sp>
          <p:nvSpPr>
            <p:cNvPr id="40" name="矩形 39">
              <a:extLst>
                <a:ext uri="{FF2B5EF4-FFF2-40B4-BE49-F238E27FC236}">
                  <a16:creationId xmlns:a16="http://schemas.microsoft.com/office/drawing/2014/main" id="{8605532F-50BA-4DCC-B9A0-7D35FBAEEFD2}"/>
                </a:ext>
              </a:extLst>
            </p:cNvPr>
            <p:cNvSpPr/>
            <p:nvPr/>
          </p:nvSpPr>
          <p:spPr>
            <a:xfrm>
              <a:off x="2895773" y="4531342"/>
              <a:ext cx="5471160"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汇报人：小白</a:t>
              </a:r>
              <a:r>
                <a:rPr kumimoji="0" lang="en-US" altLang="zh-CN"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    </a:t>
              </a:r>
              <a:r>
                <a:rPr kumimoji="0" lang="zh-CN" altLang="en-US"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汇报时间：</a:t>
              </a:r>
              <a:r>
                <a:rPr kumimoji="0" lang="en-US" altLang="zh-CN"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20XX</a:t>
              </a:r>
              <a:endParaRPr kumimoji="0" lang="zh-CN" altLang="en-US" sz="1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矩形 40">
              <a:extLst>
                <a:ext uri="{FF2B5EF4-FFF2-40B4-BE49-F238E27FC236}">
                  <a16:creationId xmlns:a16="http://schemas.microsoft.com/office/drawing/2014/main" id="{05F9A4BB-F258-4B6D-AF3E-B9AB6F06F731}"/>
                </a:ext>
              </a:extLst>
            </p:cNvPr>
            <p:cNvSpPr/>
            <p:nvPr/>
          </p:nvSpPr>
          <p:spPr>
            <a:xfrm>
              <a:off x="2895773" y="4531341"/>
              <a:ext cx="5471160"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w="0">
                    <a:noFill/>
                  </a:ln>
                  <a:solidFill>
                    <a:prstClr val="black"/>
                  </a:solidFill>
                  <a:effectLst/>
                  <a:uLnTx/>
                  <a:uFillTx/>
                  <a:cs typeface="+mn-ea"/>
                  <a:sym typeface="+mn-lt"/>
                </a:rPr>
                <a:t>汇报人：小白</a:t>
              </a:r>
              <a:r>
                <a:rPr kumimoji="0" lang="en-US" altLang="zh-CN" sz="2000" b="0" i="0" u="none" strike="noStrike" kern="1200" cap="none" spc="0" normalizeH="0" baseline="0" noProof="0" dirty="0">
                  <a:ln w="0">
                    <a:noFill/>
                  </a:ln>
                  <a:solidFill>
                    <a:prstClr val="black"/>
                  </a:solidFill>
                  <a:effectLst/>
                  <a:uLnTx/>
                  <a:uFillTx/>
                  <a:cs typeface="+mn-ea"/>
                  <a:sym typeface="+mn-lt"/>
                </a:rPr>
                <a:t>    </a:t>
              </a:r>
              <a:r>
                <a:rPr kumimoji="0" lang="zh-CN" altLang="en-US" sz="2000" b="0" i="0" u="none" strike="noStrike" kern="1200" cap="none" spc="0" normalizeH="0" baseline="0" noProof="0" dirty="0">
                  <a:ln w="0">
                    <a:noFill/>
                  </a:ln>
                  <a:solidFill>
                    <a:prstClr val="black"/>
                  </a:solidFill>
                  <a:effectLst/>
                  <a:uLnTx/>
                  <a:uFillTx/>
                  <a:cs typeface="+mn-ea"/>
                  <a:sym typeface="+mn-lt"/>
                </a:rPr>
                <a:t>汇报时间：</a:t>
              </a:r>
              <a:r>
                <a:rPr kumimoji="0" lang="en-US" altLang="zh-CN" sz="2000" b="0" i="0" u="none" strike="noStrike" kern="1200" cap="none" spc="0" normalizeH="0" baseline="0" noProof="0" dirty="0">
                  <a:ln w="0">
                    <a:noFill/>
                  </a:ln>
                  <a:solidFill>
                    <a:prstClr val="black"/>
                  </a:solidFill>
                  <a:effectLst/>
                  <a:uLnTx/>
                  <a:uFillTx/>
                  <a:cs typeface="+mn-ea"/>
                  <a:sym typeface="+mn-lt"/>
                </a:rPr>
                <a:t>20XX</a:t>
              </a:r>
              <a:endParaRPr kumimoji="0" lang="zh-CN" altLang="en-US" sz="1000" b="0" i="0" u="none" strike="noStrike" kern="1200" cap="none" spc="0" normalizeH="0" baseline="0" noProof="0" dirty="0">
                <a:ln w="0">
                  <a:noFill/>
                </a:ln>
                <a:solidFill>
                  <a:prstClr val="black"/>
                </a:solidFill>
                <a:effectLst/>
                <a:uLnTx/>
                <a:uFillTx/>
                <a:cs typeface="+mn-ea"/>
                <a:sym typeface="+mn-lt"/>
              </a:endParaRPr>
            </a:p>
          </p:txBody>
        </p:sp>
      </p:grpSp>
      <p:pic>
        <p:nvPicPr>
          <p:cNvPr id="20" name="图片 19">
            <a:extLst>
              <a:ext uri="{FF2B5EF4-FFF2-40B4-BE49-F238E27FC236}">
                <a16:creationId xmlns:a16="http://schemas.microsoft.com/office/drawing/2014/main" id="{AD904FB6-7A50-4749-9EB4-BB71A2A58CA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6094" r="91875">
                        <a14:foregroundMark x1="16354" y1="23347" x2="10625" y2="35493"/>
                        <a14:foregroundMark x1="10625" y1="35493" x2="5729" y2="58300"/>
                        <a14:foregroundMark x1="5729" y1="58300" x2="24010" y2="79352"/>
                        <a14:foregroundMark x1="24010" y1="79352" x2="51927" y2="80702"/>
                        <a14:foregroundMark x1="51927" y1="80702" x2="66979" y2="73819"/>
                        <a14:foregroundMark x1="66979" y1="73819" x2="80625" y2="81242"/>
                        <a14:foregroundMark x1="80625" y1="81242" x2="90885" y2="62753"/>
                        <a14:foregroundMark x1="90885" y1="62753" x2="81354" y2="34278"/>
                        <a14:foregroundMark x1="81354" y1="34278" x2="74688" y2="28745"/>
                        <a14:foregroundMark x1="75729" y1="48043" x2="83229" y2="61269"/>
                        <a14:foregroundMark x1="83229" y1="61269" x2="75677" y2="68826"/>
                        <a14:foregroundMark x1="75677" y1="68826" x2="79271" y2="76788"/>
                        <a14:foregroundMark x1="85156" y1="73279" x2="91823" y2="82591"/>
                        <a14:foregroundMark x1="91823" y1="82591" x2="81406" y2="22267"/>
                        <a14:foregroundMark x1="81406" y1="22267" x2="90208" y2="20918"/>
                        <a14:foregroundMark x1="90208" y1="20918" x2="82760" y2="5128"/>
                        <a14:foregroundMark x1="82760" y1="5128" x2="7292" y2="21323"/>
                        <a14:foregroundMark x1="7292" y1="21323" x2="3229" y2="62618"/>
                        <a14:foregroundMark x1="3229" y1="62618" x2="6510" y2="89609"/>
                        <a14:foregroundMark x1="6510" y1="89609" x2="22813" y2="99865"/>
                        <a14:foregroundMark x1="55990" y1="92848" x2="34688" y2="99865"/>
                        <a14:foregroundMark x1="61354" y1="84885" x2="61667" y2="84345"/>
                        <a14:foregroundMark x1="63281" y1="86505" x2="67500" y2="92038"/>
                        <a14:foregroundMark x1="61667" y1="84345" x2="62240" y2="85020"/>
                        <a14:foregroundMark x1="67500" y1="92038" x2="82708" y2="94872"/>
                        <a14:foregroundMark x1="82708" y1="94872" x2="88125" y2="93927"/>
                        <a14:foregroundMark x1="88125" y1="93927" x2="91875" y2="83941"/>
                        <a14:foregroundMark x1="39115" y1="57355" x2="52917" y2="41161"/>
                        <a14:foregroundMark x1="52917" y1="41161" x2="36042" y2="49393"/>
                        <a14:foregroundMark x1="36042" y1="49393" x2="34792" y2="56410"/>
                        <a14:foregroundMark x1="39375" y1="27395" x2="31979" y2="42240"/>
                        <a14:foregroundMark x1="31979" y1="42240" x2="35885" y2="86370"/>
                        <a14:foregroundMark x1="35885" y1="86370" x2="52292" y2="60729"/>
                        <a14:foregroundMark x1="52292" y1="60729" x2="40417" y2="27260"/>
                        <a14:foregroundMark x1="40417" y1="27260" x2="30729" y2="27530"/>
                        <a14:foregroundMark x1="30729" y1="27530" x2="30417" y2="28610"/>
                        <a14:foregroundMark x1="22604" y1="22402" x2="12969" y2="31714"/>
                        <a14:foregroundMark x1="12969" y1="31714" x2="8281" y2="80027"/>
                        <a14:foregroundMark x1="8281" y1="80027" x2="36250" y2="66532"/>
                        <a14:foregroundMark x1="36250" y1="66532" x2="22135" y2="31174"/>
                        <a14:foregroundMark x1="22135" y1="31174" x2="6458" y2="33738"/>
                        <a14:foregroundMark x1="6458" y1="33738" x2="6458" y2="33738"/>
                        <a14:foregroundMark x1="22865" y1="14980" x2="13021" y2="30094"/>
                        <a14:foregroundMark x1="13021" y1="30094" x2="12188" y2="80702"/>
                        <a14:foregroundMark x1="12188" y1="80702" x2="34323" y2="75978"/>
                        <a14:foregroundMark x1="34323" y1="75978" x2="32969" y2="33873"/>
                        <a14:foregroundMark x1="32969" y1="33873" x2="22240" y2="20513"/>
                        <a14:foregroundMark x1="22240" y1="20513" x2="15052" y2="20243"/>
                        <a14:foregroundMark x1="19688" y1="34548" x2="14115" y2="45749"/>
                        <a14:foregroundMark x1="14115" y1="45749" x2="25521" y2="75709"/>
                        <a14:foregroundMark x1="25521" y1="75709" x2="25938" y2="38057"/>
                        <a14:foregroundMark x1="25938" y1="38057" x2="6094" y2="26586"/>
                        <a14:foregroundMark x1="60052" y1="19028" x2="52656" y2="33063"/>
                        <a14:foregroundMark x1="52656" y1="33063" x2="55313" y2="81781"/>
                        <a14:foregroundMark x1="55313" y1="81781" x2="73594" y2="51552"/>
                        <a14:foregroundMark x1="73594" y1="51552" x2="61875" y2="29285"/>
                        <a14:foregroundMark x1="61875" y1="29285" x2="52865" y2="29015"/>
                        <a14:backgroundMark x1="58854" y1="86505" x2="55521" y2="98650"/>
                        <a14:backgroundMark x1="55521" y1="98650" x2="56250" y2="99865"/>
                        <a14:backgroundMark x1="63125" y1="87179" x2="61094" y2="99865"/>
                        <a14:backgroundMark x1="63177" y1="87179" x2="58125" y2="85830"/>
                        <a14:backgroundMark x1="59583" y1="87314" x2="58906" y2="87989"/>
                        <a14:backgroundMark x1="59219" y1="87989" x2="58750" y2="87989"/>
                        <a14:backgroundMark x1="58385" y1="88934" x2="58542" y2="89204"/>
                      </a14:backgroundRemoval>
                    </a14:imgEffect>
                  </a14:imgLayer>
                </a14:imgProps>
              </a:ext>
              <a:ext uri="{28A0092B-C50C-407E-A947-70E740481C1C}">
                <a14:useLocalDpi xmlns:a14="http://schemas.microsoft.com/office/drawing/2010/main"/>
              </a:ext>
            </a:extLst>
          </a:blip>
          <a:srcRect/>
          <a:stretch/>
        </p:blipFill>
        <p:spPr>
          <a:xfrm>
            <a:off x="2180491" y="1300996"/>
            <a:ext cx="8204217" cy="3167546"/>
          </a:xfrm>
          <a:prstGeom prst="rect">
            <a:avLst/>
          </a:prstGeom>
        </p:spPr>
      </p:pic>
      <p:pic>
        <p:nvPicPr>
          <p:cNvPr id="42" name="图片 41">
            <a:extLst>
              <a:ext uri="{FF2B5EF4-FFF2-40B4-BE49-F238E27FC236}">
                <a16:creationId xmlns:a16="http://schemas.microsoft.com/office/drawing/2014/main" id="{1FB4966C-667C-4069-8959-4D3C72A126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3337" y="3794121"/>
            <a:ext cx="3217985" cy="3217985"/>
          </a:xfrm>
          <a:prstGeom prst="rect">
            <a:avLst/>
          </a:prstGeom>
        </p:spPr>
      </p:pic>
      <p:pic>
        <p:nvPicPr>
          <p:cNvPr id="47" name="图片 46">
            <a:extLst>
              <a:ext uri="{FF2B5EF4-FFF2-40B4-BE49-F238E27FC236}">
                <a16:creationId xmlns:a16="http://schemas.microsoft.com/office/drawing/2014/main" id="{777AD378-EAAD-4244-B16C-E1F415349C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5865" y="3717068"/>
            <a:ext cx="3217985" cy="3217985"/>
          </a:xfrm>
          <a:prstGeom prst="rect">
            <a:avLst/>
          </a:prstGeom>
        </p:spPr>
      </p:pic>
    </p:spTree>
    <p:extLst>
      <p:ext uri="{BB962C8B-B14F-4D97-AF65-F5344CB8AC3E}">
        <p14:creationId xmlns:p14="http://schemas.microsoft.com/office/powerpoint/2010/main" val="25788022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xmlns:a16="http://schemas.microsoft.com/office/drawing/2014/main" xmlns:a14="http://schemas.microsoft.com/office/drawing/2010/main">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A5C5D953-62EE-4206-84D7-AD0863EB4E4D}"/>
              </a:ext>
            </a:extLst>
          </p:cNvPr>
          <p:cNvSpPr/>
          <p:nvPr/>
        </p:nvSpPr>
        <p:spPr>
          <a:xfrm flipH="1">
            <a:off x="10778414" y="5639612"/>
            <a:ext cx="296839" cy="296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id="{D7FAFE2E-D61E-4C25-9D83-CCEB610CDAE7}"/>
              </a:ext>
            </a:extLst>
          </p:cNvPr>
          <p:cNvSpPr txBox="1"/>
          <p:nvPr/>
        </p:nvSpPr>
        <p:spPr>
          <a:xfrm>
            <a:off x="876479" y="1764526"/>
            <a:ext cx="2761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cs typeface="+mn-ea"/>
                <a:sym typeface="+mn-lt"/>
              </a:rPr>
              <a:t>编辑标题</a:t>
            </a:r>
          </a:p>
        </p:txBody>
      </p:sp>
      <p:sp>
        <p:nvSpPr>
          <p:cNvPr id="9" name="文本框 8">
            <a:extLst>
              <a:ext uri="{FF2B5EF4-FFF2-40B4-BE49-F238E27FC236}">
                <a16:creationId xmlns:a16="http://schemas.microsoft.com/office/drawing/2014/main" id="{D22380B3-0C10-4767-8FAA-C29A3BF0CA99}"/>
              </a:ext>
            </a:extLst>
          </p:cNvPr>
          <p:cNvSpPr txBox="1"/>
          <p:nvPr/>
        </p:nvSpPr>
        <p:spPr>
          <a:xfrm>
            <a:off x="891296" y="2469106"/>
            <a:ext cx="6013086" cy="79124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p>
        </p:txBody>
      </p:sp>
      <p:sp>
        <p:nvSpPr>
          <p:cNvPr id="10" name="文本框 9">
            <a:extLst>
              <a:ext uri="{FF2B5EF4-FFF2-40B4-BE49-F238E27FC236}">
                <a16:creationId xmlns:a16="http://schemas.microsoft.com/office/drawing/2014/main" id="{EC46A5DD-47C1-4517-B16F-8625C865EEC1}"/>
              </a:ext>
            </a:extLst>
          </p:cNvPr>
          <p:cNvSpPr txBox="1"/>
          <p:nvPr/>
        </p:nvSpPr>
        <p:spPr>
          <a:xfrm>
            <a:off x="891296" y="3486434"/>
            <a:ext cx="5748990" cy="267765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endParaRPr kumimoji="0" lang="zh-CN" altLang="en-US" sz="1600" b="1" i="0" u="none" strike="noStrike" kern="1200" cap="none" spc="0" normalizeH="0" baseline="0" noProof="0" dirty="0">
              <a:ln>
                <a:noFill/>
              </a:ln>
              <a:solidFill>
                <a:prstClr val="white"/>
              </a:solidFill>
              <a:effectLst/>
              <a:uLnTx/>
              <a:uFillTx/>
              <a:cs typeface="+mn-ea"/>
              <a:sym typeface="+mn-lt"/>
            </a:endParaRPr>
          </a:p>
        </p:txBody>
      </p:sp>
      <p:grpSp>
        <p:nvGrpSpPr>
          <p:cNvPr id="14" name="组合 13">
            <a:extLst>
              <a:ext uri="{FF2B5EF4-FFF2-40B4-BE49-F238E27FC236}">
                <a16:creationId xmlns:a16="http://schemas.microsoft.com/office/drawing/2014/main" id="{78DE301B-71A9-4B52-B525-87C35C0BA9C9}"/>
              </a:ext>
            </a:extLst>
          </p:cNvPr>
          <p:cNvGrpSpPr/>
          <p:nvPr/>
        </p:nvGrpSpPr>
        <p:grpSpPr>
          <a:xfrm>
            <a:off x="372205" y="282852"/>
            <a:ext cx="6268081" cy="683483"/>
            <a:chOff x="372205" y="282852"/>
            <a:chExt cx="6268081" cy="683483"/>
          </a:xfrm>
        </p:grpSpPr>
        <p:sp>
          <p:nvSpPr>
            <p:cNvPr id="15" name="文本框 14">
              <a:extLst>
                <a:ext uri="{FF2B5EF4-FFF2-40B4-BE49-F238E27FC236}">
                  <a16:creationId xmlns:a16="http://schemas.microsoft.com/office/drawing/2014/main" id="{A52E9099-E288-497D-867E-A491D4DEC061}"/>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6" name="图片 15">
              <a:extLst>
                <a:ext uri="{FF2B5EF4-FFF2-40B4-BE49-F238E27FC236}">
                  <a16:creationId xmlns:a16="http://schemas.microsoft.com/office/drawing/2014/main" id="{770A2645-D148-4225-B031-E254036A3C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46E650CE-82F8-4AD3-944D-C567F187E1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0286" y="57434"/>
            <a:ext cx="5143500" cy="6858000"/>
          </a:xfrm>
          <a:prstGeom prst="rect">
            <a:avLst/>
          </a:prstGeom>
        </p:spPr>
      </p:pic>
    </p:spTree>
    <p:extLst>
      <p:ext uri="{BB962C8B-B14F-4D97-AF65-F5344CB8AC3E}">
        <p14:creationId xmlns:p14="http://schemas.microsoft.com/office/powerpoint/2010/main" val="80641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a:extLst>
              <a:ext uri="{FF2B5EF4-FFF2-40B4-BE49-F238E27FC236}">
                <a16:creationId xmlns:a16="http://schemas.microsoft.com/office/drawing/2014/main" id="{D039128D-881F-4687-9DE7-2997D75D3577}"/>
              </a:ext>
            </a:extLst>
          </p:cNvPr>
          <p:cNvGrpSpPr/>
          <p:nvPr/>
        </p:nvGrpSpPr>
        <p:grpSpPr>
          <a:xfrm>
            <a:off x="6974160" y="2940124"/>
            <a:ext cx="3927577" cy="2794726"/>
            <a:chOff x="8079799" y="943894"/>
            <a:chExt cx="8809493" cy="2794726"/>
          </a:xfrm>
        </p:grpSpPr>
        <p:sp>
          <p:nvSpPr>
            <p:cNvPr id="8" name="矩形 7">
              <a:extLst>
                <a:ext uri="{FF2B5EF4-FFF2-40B4-BE49-F238E27FC236}">
                  <a16:creationId xmlns:a16="http://schemas.microsoft.com/office/drawing/2014/main" id="{B4AF36A3-020D-40C4-8A34-FA40CF06CAEE}"/>
                </a:ext>
              </a:extLst>
            </p:cNvPr>
            <p:cNvSpPr/>
            <p:nvPr/>
          </p:nvSpPr>
          <p:spPr>
            <a:xfrm>
              <a:off x="8079799" y="1707295"/>
              <a:ext cx="8809493" cy="20313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9" name="矩形 8">
              <a:extLst>
                <a:ext uri="{FF2B5EF4-FFF2-40B4-BE49-F238E27FC236}">
                  <a16:creationId xmlns:a16="http://schemas.microsoft.com/office/drawing/2014/main" id="{55838CA5-AE2A-4C33-9F0A-A7A4EFA199C9}"/>
                </a:ext>
              </a:extLst>
            </p:cNvPr>
            <p:cNvSpPr/>
            <p:nvPr/>
          </p:nvSpPr>
          <p:spPr>
            <a:xfrm>
              <a:off x="8177389" y="943894"/>
              <a:ext cx="7250209" cy="58669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cs typeface="+mn-ea"/>
                  <a:sym typeface="+mn-lt"/>
                </a:rPr>
                <a:t>YOUR TITLE HERE</a:t>
              </a: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grpSp>
      <p:grpSp>
        <p:nvGrpSpPr>
          <p:cNvPr id="10" name="组合 9">
            <a:extLst>
              <a:ext uri="{FF2B5EF4-FFF2-40B4-BE49-F238E27FC236}">
                <a16:creationId xmlns:a16="http://schemas.microsoft.com/office/drawing/2014/main" id="{1D8E75ED-DD53-4523-A6A5-6A6C03988048}"/>
              </a:ext>
            </a:extLst>
          </p:cNvPr>
          <p:cNvGrpSpPr/>
          <p:nvPr/>
        </p:nvGrpSpPr>
        <p:grpSpPr>
          <a:xfrm>
            <a:off x="7017669" y="2252822"/>
            <a:ext cx="4206248" cy="687302"/>
            <a:chOff x="7017669" y="2252822"/>
            <a:chExt cx="4206248" cy="687302"/>
          </a:xfrm>
        </p:grpSpPr>
        <p:sp>
          <p:nvSpPr>
            <p:cNvPr id="11" name="TextBox 370">
              <a:extLst>
                <a:ext uri="{FF2B5EF4-FFF2-40B4-BE49-F238E27FC236}">
                  <a16:creationId xmlns:a16="http://schemas.microsoft.com/office/drawing/2014/main" id="{9289E4AC-07B1-4C9D-B09C-BBA282D5968E}"/>
                </a:ext>
              </a:extLst>
            </p:cNvPr>
            <p:cNvSpPr txBox="1"/>
            <p:nvPr/>
          </p:nvSpPr>
          <p:spPr>
            <a:xfrm>
              <a:off x="7017669" y="2252822"/>
              <a:ext cx="4206248"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cs typeface="+mn-ea"/>
                  <a:sym typeface="+mn-lt"/>
                </a:rPr>
                <a:t>请您编辑标题</a:t>
              </a:r>
            </a:p>
          </p:txBody>
        </p:sp>
        <p:cxnSp>
          <p:nvCxnSpPr>
            <p:cNvPr id="12" name="直接连接符 11">
              <a:extLst>
                <a:ext uri="{FF2B5EF4-FFF2-40B4-BE49-F238E27FC236}">
                  <a16:creationId xmlns:a16="http://schemas.microsoft.com/office/drawing/2014/main" id="{0ACBC07D-7EC6-47AD-BD1F-CB8437A8959B}"/>
                </a:ext>
              </a:extLst>
            </p:cNvPr>
            <p:cNvCxnSpPr/>
            <p:nvPr/>
          </p:nvCxnSpPr>
          <p:spPr>
            <a:xfrm>
              <a:off x="7017669" y="2940124"/>
              <a:ext cx="392757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F1221B5A-0899-4F6F-8A34-7A0C9E8480F3}"/>
              </a:ext>
            </a:extLst>
          </p:cNvPr>
          <p:cNvSpPr txBox="1"/>
          <p:nvPr/>
        </p:nvSpPr>
        <p:spPr>
          <a:xfrm>
            <a:off x="820080" y="4543439"/>
            <a:ext cx="2358549" cy="11705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cs typeface="+mn-ea"/>
                <a:sym typeface="+mn-lt"/>
              </a:rPr>
              <a:t>您的内容打在这里，或者通过复制您的文本在此框中选择粘贴并选择只保留文字您的您的内容打在这里，或者通过复制您的文本后，</a:t>
            </a:r>
            <a:endParaRPr kumimoji="0" lang="en-US" altLang="zh-CN" sz="1200" b="1" i="0" u="none" strike="noStrike" kern="1200" cap="none" spc="0" normalizeH="0" baseline="0" noProof="0" dirty="0">
              <a:ln>
                <a:noFill/>
              </a:ln>
              <a:solidFill>
                <a:prstClr val="white"/>
              </a:solidFill>
              <a:effectLst/>
              <a:uLnTx/>
              <a:uFillTx/>
              <a:cs typeface="+mn-ea"/>
              <a:sym typeface="+mn-lt"/>
            </a:endParaRPr>
          </a:p>
        </p:txBody>
      </p:sp>
      <p:sp>
        <p:nvSpPr>
          <p:cNvPr id="16" name="文本框 15">
            <a:extLst>
              <a:ext uri="{FF2B5EF4-FFF2-40B4-BE49-F238E27FC236}">
                <a16:creationId xmlns:a16="http://schemas.microsoft.com/office/drawing/2014/main" id="{1DBD6316-6F8A-47D5-9AC5-BE56AB5E4248}"/>
              </a:ext>
            </a:extLst>
          </p:cNvPr>
          <p:cNvSpPr txBox="1"/>
          <p:nvPr/>
        </p:nvSpPr>
        <p:spPr>
          <a:xfrm>
            <a:off x="3487080" y="4543438"/>
            <a:ext cx="2358549" cy="117051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cs typeface="+mn-ea"/>
                <a:sym typeface="+mn-lt"/>
              </a:rPr>
              <a:t>您的内容打在这里，或者通过复制您的文本在此框中选择粘贴并选择只保留文字您的您的内容打在这里，或者通过复制您的文本后，</a:t>
            </a:r>
            <a:endParaRPr kumimoji="0" lang="en-US" altLang="zh-CN" sz="1200" b="1" i="0" u="none" strike="noStrike" kern="1200" cap="none" spc="0" normalizeH="0" baseline="0" noProof="0" dirty="0">
              <a:ln>
                <a:noFill/>
              </a:ln>
              <a:solidFill>
                <a:prstClr val="white"/>
              </a:solidFill>
              <a:effectLst/>
              <a:uLnTx/>
              <a:uFillTx/>
              <a:cs typeface="+mn-ea"/>
              <a:sym typeface="+mn-lt"/>
            </a:endParaRPr>
          </a:p>
        </p:txBody>
      </p:sp>
      <p:grpSp>
        <p:nvGrpSpPr>
          <p:cNvPr id="17" name="组合 16">
            <a:extLst>
              <a:ext uri="{FF2B5EF4-FFF2-40B4-BE49-F238E27FC236}">
                <a16:creationId xmlns:a16="http://schemas.microsoft.com/office/drawing/2014/main" id="{F2F4E047-ACE2-4E05-97B4-9CCE9C960351}"/>
              </a:ext>
            </a:extLst>
          </p:cNvPr>
          <p:cNvGrpSpPr/>
          <p:nvPr/>
        </p:nvGrpSpPr>
        <p:grpSpPr>
          <a:xfrm>
            <a:off x="372205" y="282852"/>
            <a:ext cx="6268081" cy="683483"/>
            <a:chOff x="372205" y="282852"/>
            <a:chExt cx="6268081" cy="683483"/>
          </a:xfrm>
        </p:grpSpPr>
        <p:sp>
          <p:nvSpPr>
            <p:cNvPr id="18" name="文本框 17">
              <a:extLst>
                <a:ext uri="{FF2B5EF4-FFF2-40B4-BE49-F238E27FC236}">
                  <a16:creationId xmlns:a16="http://schemas.microsoft.com/office/drawing/2014/main" id="{AE88E18B-66A7-4580-A944-37DC096126AC}"/>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9" name="图片 18">
              <a:extLst>
                <a:ext uri="{FF2B5EF4-FFF2-40B4-BE49-F238E27FC236}">
                  <a16:creationId xmlns:a16="http://schemas.microsoft.com/office/drawing/2014/main" id="{CFC3A3C8-0D9A-4DC5-A8AA-06F6592B6A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223E61A7-1876-4600-BCA3-7EFF6F15A1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188" y="1495895"/>
            <a:ext cx="2955471" cy="2955471"/>
          </a:xfrm>
          <a:prstGeom prst="rect">
            <a:avLst/>
          </a:prstGeom>
        </p:spPr>
      </p:pic>
      <p:pic>
        <p:nvPicPr>
          <p:cNvPr id="20" name="图片 19">
            <a:extLst>
              <a:ext uri="{FF2B5EF4-FFF2-40B4-BE49-F238E27FC236}">
                <a16:creationId xmlns:a16="http://schemas.microsoft.com/office/drawing/2014/main" id="{6BDAE027-D2E6-455D-AC33-7A57E2AC6D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7990" y="1069145"/>
            <a:ext cx="2777643" cy="3703524"/>
          </a:xfrm>
          <a:prstGeom prst="rect">
            <a:avLst/>
          </a:prstGeom>
        </p:spPr>
      </p:pic>
    </p:spTree>
    <p:extLst>
      <p:ext uri="{BB962C8B-B14F-4D97-AF65-F5344CB8AC3E}">
        <p14:creationId xmlns:p14="http://schemas.microsoft.com/office/powerpoint/2010/main" val="217263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A87222C9-CE1A-451A-A8E7-EBB80B5BC684}"/>
              </a:ext>
            </a:extLst>
          </p:cNvPr>
          <p:cNvGrpSpPr/>
          <p:nvPr/>
        </p:nvGrpSpPr>
        <p:grpSpPr>
          <a:xfrm>
            <a:off x="1149753" y="3718666"/>
            <a:ext cx="9892496" cy="2303363"/>
            <a:chOff x="891251" y="3808071"/>
            <a:chExt cx="10556111" cy="2326511"/>
          </a:xfrm>
        </p:grpSpPr>
        <p:cxnSp>
          <p:nvCxnSpPr>
            <p:cNvPr id="8" name="直接连接符 7">
              <a:extLst>
                <a:ext uri="{FF2B5EF4-FFF2-40B4-BE49-F238E27FC236}">
                  <a16:creationId xmlns:a16="http://schemas.microsoft.com/office/drawing/2014/main" id="{AD518CB6-87E7-4597-A505-D01D2BC383CE}"/>
                </a:ext>
              </a:extLst>
            </p:cNvPr>
            <p:cNvCxnSpPr/>
            <p:nvPr/>
          </p:nvCxnSpPr>
          <p:spPr>
            <a:xfrm>
              <a:off x="891251" y="3808071"/>
              <a:ext cx="105561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7CF44569-6A2E-4938-873C-93D940EF2A90}"/>
                </a:ext>
              </a:extLst>
            </p:cNvPr>
            <p:cNvCxnSpPr/>
            <p:nvPr/>
          </p:nvCxnSpPr>
          <p:spPr>
            <a:xfrm>
              <a:off x="891251" y="6134582"/>
              <a:ext cx="105561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文本框 9">
            <a:extLst>
              <a:ext uri="{FF2B5EF4-FFF2-40B4-BE49-F238E27FC236}">
                <a16:creationId xmlns:a16="http://schemas.microsoft.com/office/drawing/2014/main" id="{5CFF512D-5073-487D-AA2D-C1EF42A44E51}"/>
              </a:ext>
            </a:extLst>
          </p:cNvPr>
          <p:cNvSpPr txBox="1"/>
          <p:nvPr/>
        </p:nvSpPr>
        <p:spPr>
          <a:xfrm>
            <a:off x="1174587" y="4503248"/>
            <a:ext cx="3030890" cy="15696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sp>
        <p:nvSpPr>
          <p:cNvPr id="11" name="文本框 10">
            <a:extLst>
              <a:ext uri="{FF2B5EF4-FFF2-40B4-BE49-F238E27FC236}">
                <a16:creationId xmlns:a16="http://schemas.microsoft.com/office/drawing/2014/main" id="{F7BC6996-B06D-424B-9153-3C650E12394E}"/>
              </a:ext>
            </a:extLst>
          </p:cNvPr>
          <p:cNvSpPr txBox="1"/>
          <p:nvPr/>
        </p:nvSpPr>
        <p:spPr>
          <a:xfrm>
            <a:off x="4580557" y="4503248"/>
            <a:ext cx="3030890" cy="15696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sp>
        <p:nvSpPr>
          <p:cNvPr id="12" name="文本框 11">
            <a:extLst>
              <a:ext uri="{FF2B5EF4-FFF2-40B4-BE49-F238E27FC236}">
                <a16:creationId xmlns:a16="http://schemas.microsoft.com/office/drawing/2014/main" id="{9C118F83-B114-4E4E-A253-85EE44B68995}"/>
              </a:ext>
            </a:extLst>
          </p:cNvPr>
          <p:cNvSpPr txBox="1"/>
          <p:nvPr/>
        </p:nvSpPr>
        <p:spPr>
          <a:xfrm>
            <a:off x="7986525" y="4503248"/>
            <a:ext cx="3030890" cy="15696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sp>
        <p:nvSpPr>
          <p:cNvPr id="13" name="矩形: 圆角 12">
            <a:extLst>
              <a:ext uri="{FF2B5EF4-FFF2-40B4-BE49-F238E27FC236}">
                <a16:creationId xmlns:a16="http://schemas.microsoft.com/office/drawing/2014/main" id="{AA34684F-A165-4DE2-A83A-30CB98716C41}"/>
              </a:ext>
            </a:extLst>
          </p:cNvPr>
          <p:cNvSpPr/>
          <p:nvPr/>
        </p:nvSpPr>
        <p:spPr>
          <a:xfrm>
            <a:off x="5098015" y="3946316"/>
            <a:ext cx="2188255" cy="405511"/>
          </a:xfrm>
          <a:prstGeom prst="roundRect">
            <a:avLst>
              <a:gd name="adj" fmla="val 50000"/>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300" normalizeH="0" baseline="0" noProof="0" dirty="0">
                <a:ln>
                  <a:noFill/>
                </a:ln>
                <a:solidFill>
                  <a:srgbClr val="E54C09"/>
                </a:solidFill>
                <a:effectLst/>
                <a:uLnTx/>
                <a:uFillTx/>
                <a:cs typeface="+mn-ea"/>
                <a:sym typeface="+mn-lt"/>
              </a:rPr>
              <a:t>编辑标题</a:t>
            </a:r>
          </a:p>
        </p:txBody>
      </p:sp>
      <p:grpSp>
        <p:nvGrpSpPr>
          <p:cNvPr id="15" name="组合 14">
            <a:extLst>
              <a:ext uri="{FF2B5EF4-FFF2-40B4-BE49-F238E27FC236}">
                <a16:creationId xmlns:a16="http://schemas.microsoft.com/office/drawing/2014/main" id="{D5F2CCDB-D7E5-43E0-8ADD-DF126FFF3C6F}"/>
              </a:ext>
            </a:extLst>
          </p:cNvPr>
          <p:cNvGrpSpPr/>
          <p:nvPr/>
        </p:nvGrpSpPr>
        <p:grpSpPr>
          <a:xfrm>
            <a:off x="372205" y="282852"/>
            <a:ext cx="6268081" cy="683483"/>
            <a:chOff x="372205" y="282852"/>
            <a:chExt cx="6268081" cy="683483"/>
          </a:xfrm>
        </p:grpSpPr>
        <p:sp>
          <p:nvSpPr>
            <p:cNvPr id="16" name="文本框 15">
              <a:extLst>
                <a:ext uri="{FF2B5EF4-FFF2-40B4-BE49-F238E27FC236}">
                  <a16:creationId xmlns:a16="http://schemas.microsoft.com/office/drawing/2014/main" id="{1711E45F-FF3C-40BC-B18A-A4E700063C90}"/>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7" name="图片 16">
              <a:extLst>
                <a:ext uri="{FF2B5EF4-FFF2-40B4-BE49-F238E27FC236}">
                  <a16:creationId xmlns:a16="http://schemas.microsoft.com/office/drawing/2014/main" id="{FB80E192-F345-44B9-866D-0EE770E27E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A45D3762-C93D-4EAE-9E31-96A03F8497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986" y="282852"/>
            <a:ext cx="3946316" cy="3946316"/>
          </a:xfrm>
          <a:prstGeom prst="rect">
            <a:avLst/>
          </a:prstGeom>
        </p:spPr>
      </p:pic>
    </p:spTree>
    <p:extLst>
      <p:ext uri="{BB962C8B-B14F-4D97-AF65-F5344CB8AC3E}">
        <p14:creationId xmlns:p14="http://schemas.microsoft.com/office/powerpoint/2010/main" val="3839183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B2D56E8-99BF-4043-AB4F-6E86DCE0C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570"/>
            <a:ext cx="12192000" cy="6915569"/>
          </a:xfrm>
          <a:prstGeom prst="rect">
            <a:avLst/>
          </a:prstGeom>
        </p:spPr>
      </p:pic>
      <p:sp>
        <p:nvSpPr>
          <p:cNvPr id="28" name="文本框 27">
            <a:extLst>
              <a:ext uri="{FF2B5EF4-FFF2-40B4-BE49-F238E27FC236}">
                <a16:creationId xmlns:a16="http://schemas.microsoft.com/office/drawing/2014/main" id="{D04ADF61-83C0-4B1A-9A40-30DCFA22BC01}"/>
              </a:ext>
            </a:extLst>
          </p:cNvPr>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a:extLst>
              <a:ext uri="{FF2B5EF4-FFF2-40B4-BE49-F238E27FC236}">
                <a16:creationId xmlns:a16="http://schemas.microsoft.com/office/drawing/2014/main" id="{13F3DE3F-23E0-402F-B74A-EEF19529C34F}"/>
              </a:ext>
            </a:extLst>
          </p:cNvPr>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a:extLst>
              <a:ext uri="{FF2B5EF4-FFF2-40B4-BE49-F238E27FC236}">
                <a16:creationId xmlns:a16="http://schemas.microsoft.com/office/drawing/2014/main" id="{74480ABA-32DE-4824-BF51-F214ACC1476A}"/>
              </a:ext>
            </a:extLst>
          </p:cNvPr>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a:extLst>
                <a:ext uri="{FF2B5EF4-FFF2-40B4-BE49-F238E27FC236}">
                  <a16:creationId xmlns:a16="http://schemas.microsoft.com/office/drawing/2014/main" id="{95263763-0F9C-46C8-83B6-EC1B7A2FD4FF}"/>
                </a:ext>
              </a:extLst>
            </p:cNvPr>
            <p:cNvGrpSpPr/>
            <p:nvPr/>
          </p:nvGrpSpPr>
          <p:grpSpPr>
            <a:xfrm>
              <a:off x="4831353" y="1247427"/>
              <a:ext cx="2273875" cy="1824644"/>
              <a:chOff x="2098673" y="552458"/>
              <a:chExt cx="7431076" cy="5742062"/>
            </a:xfrm>
            <a:grpFill/>
          </p:grpSpPr>
          <p:sp>
            <p:nvSpPr>
              <p:cNvPr id="40" name="Freeform 783">
                <a:extLst>
                  <a:ext uri="{FF2B5EF4-FFF2-40B4-BE49-F238E27FC236}">
                    <a16:creationId xmlns:a16="http://schemas.microsoft.com/office/drawing/2014/main" id="{A185805A-9C30-4B0A-99A2-1826DED8A76D}"/>
                  </a:ext>
                </a:extLst>
              </p:cNvPr>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a:extLst>
                  <a:ext uri="{FF2B5EF4-FFF2-40B4-BE49-F238E27FC236}">
                    <a16:creationId xmlns:a16="http://schemas.microsoft.com/office/drawing/2014/main" id="{C48CB241-A550-49FB-B725-2B6C3E893FAE}"/>
                  </a:ext>
                </a:extLst>
              </p:cNvPr>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a:extLst>
                  <a:ext uri="{FF2B5EF4-FFF2-40B4-BE49-F238E27FC236}">
                    <a16:creationId xmlns:a16="http://schemas.microsoft.com/office/drawing/2014/main" id="{C5654D4D-43E2-4CE7-9EF6-A71DD80BF002}"/>
                  </a:ext>
                </a:extLst>
              </p:cNvPr>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a:extLst>
                  <a:ext uri="{FF2B5EF4-FFF2-40B4-BE49-F238E27FC236}">
                    <a16:creationId xmlns:a16="http://schemas.microsoft.com/office/drawing/2014/main" id="{C8467C5D-D569-4229-B382-82971ED3DF16}"/>
                  </a:ext>
                </a:extLst>
              </p:cNvPr>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a:extLst>
                  <a:ext uri="{FF2B5EF4-FFF2-40B4-BE49-F238E27FC236}">
                    <a16:creationId xmlns:a16="http://schemas.microsoft.com/office/drawing/2014/main" id="{E6454878-A30C-475F-9441-890E2DB36C0D}"/>
                  </a:ext>
                </a:extLst>
              </p:cNvPr>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a:extLst>
                  <a:ext uri="{FF2B5EF4-FFF2-40B4-BE49-F238E27FC236}">
                    <a16:creationId xmlns:a16="http://schemas.microsoft.com/office/drawing/2014/main" id="{38F31A54-87DC-443E-B527-4A2112B2E041}"/>
                  </a:ext>
                </a:extLst>
              </p:cNvPr>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a:extLst>
                  <a:ext uri="{FF2B5EF4-FFF2-40B4-BE49-F238E27FC236}">
                    <a16:creationId xmlns:a16="http://schemas.microsoft.com/office/drawing/2014/main" id="{049C2423-E7BE-4B4E-AEF7-779203EF3AB1}"/>
                  </a:ext>
                </a:extLst>
              </p:cNvPr>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a:extLst>
                  <a:ext uri="{FF2B5EF4-FFF2-40B4-BE49-F238E27FC236}">
                    <a16:creationId xmlns:a16="http://schemas.microsoft.com/office/drawing/2014/main" id="{C6B4C0D1-FCDC-4EB7-9820-F0888547D999}"/>
                  </a:ext>
                </a:extLst>
              </p:cNvPr>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a:extLst>
                  <a:ext uri="{FF2B5EF4-FFF2-40B4-BE49-F238E27FC236}">
                    <a16:creationId xmlns:a16="http://schemas.microsoft.com/office/drawing/2014/main" id="{4DEDAFD1-FA9E-4811-98CF-B25936FC252E}"/>
                  </a:ext>
                </a:extLst>
              </p:cNvPr>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a:extLst>
                  <a:ext uri="{FF2B5EF4-FFF2-40B4-BE49-F238E27FC236}">
                    <a16:creationId xmlns:a16="http://schemas.microsoft.com/office/drawing/2014/main" id="{72FF8474-5996-4783-87B3-BA01952A9316}"/>
                  </a:ext>
                </a:extLst>
              </p:cNvPr>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a:extLst>
                  <a:ext uri="{FF2B5EF4-FFF2-40B4-BE49-F238E27FC236}">
                    <a16:creationId xmlns:a16="http://schemas.microsoft.com/office/drawing/2014/main" id="{BE4FF0C0-3383-483A-848E-D51557B72D68}"/>
                  </a:ext>
                </a:extLst>
              </p:cNvPr>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a:extLst>
                  <a:ext uri="{FF2B5EF4-FFF2-40B4-BE49-F238E27FC236}">
                    <a16:creationId xmlns:a16="http://schemas.microsoft.com/office/drawing/2014/main" id="{A05D137F-E9AF-46F3-944E-B32F7D93825C}"/>
                  </a:ext>
                </a:extLst>
              </p:cNvPr>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a:extLst>
                  <a:ext uri="{FF2B5EF4-FFF2-40B4-BE49-F238E27FC236}">
                    <a16:creationId xmlns:a16="http://schemas.microsoft.com/office/drawing/2014/main" id="{97807D8E-A179-4E40-9C3E-87AF70A7B36B}"/>
                  </a:ext>
                </a:extLst>
              </p:cNvPr>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a:extLst>
                  <a:ext uri="{FF2B5EF4-FFF2-40B4-BE49-F238E27FC236}">
                    <a16:creationId xmlns:a16="http://schemas.microsoft.com/office/drawing/2014/main" id="{0BD490C1-80D9-4A4C-9CCC-CB6DF2A1890C}"/>
                  </a:ext>
                </a:extLst>
              </p:cNvPr>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a:extLst>
                  <a:ext uri="{FF2B5EF4-FFF2-40B4-BE49-F238E27FC236}">
                    <a16:creationId xmlns:a16="http://schemas.microsoft.com/office/drawing/2014/main" id="{4DFEDECB-E6E1-4C60-882F-93A8ACCCC761}"/>
                  </a:ext>
                </a:extLst>
              </p:cNvPr>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a:extLst>
                  <a:ext uri="{FF2B5EF4-FFF2-40B4-BE49-F238E27FC236}">
                    <a16:creationId xmlns:a16="http://schemas.microsoft.com/office/drawing/2014/main" id="{C1FD77F2-2969-4B19-82DA-467B358FBDD4}"/>
                  </a:ext>
                </a:extLst>
              </p:cNvPr>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a:extLst>
                  <a:ext uri="{FF2B5EF4-FFF2-40B4-BE49-F238E27FC236}">
                    <a16:creationId xmlns:a16="http://schemas.microsoft.com/office/drawing/2014/main" id="{0C1C594D-9F99-4185-81E4-503775AC629D}"/>
                  </a:ext>
                </a:extLst>
              </p:cNvPr>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a:extLst>
                  <a:ext uri="{FF2B5EF4-FFF2-40B4-BE49-F238E27FC236}">
                    <a16:creationId xmlns:a16="http://schemas.microsoft.com/office/drawing/2014/main" id="{4E6AEF35-6B6B-4AD1-8484-806A32940946}"/>
                  </a:ext>
                </a:extLst>
              </p:cNvPr>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a:extLst>
                  <a:ext uri="{FF2B5EF4-FFF2-40B4-BE49-F238E27FC236}">
                    <a16:creationId xmlns:a16="http://schemas.microsoft.com/office/drawing/2014/main" id="{10E67605-BEBA-46E7-965B-46A0C923E60C}"/>
                  </a:ext>
                </a:extLst>
              </p:cNvPr>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a:extLst>
                  <a:ext uri="{FF2B5EF4-FFF2-40B4-BE49-F238E27FC236}">
                    <a16:creationId xmlns:a16="http://schemas.microsoft.com/office/drawing/2014/main" id="{020E4E29-FDD1-4264-B5A5-923D3C3E1FA3}"/>
                  </a:ext>
                </a:extLst>
              </p:cNvPr>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a:extLst>
                  <a:ext uri="{FF2B5EF4-FFF2-40B4-BE49-F238E27FC236}">
                    <a16:creationId xmlns:a16="http://schemas.microsoft.com/office/drawing/2014/main" id="{AC25C8C4-1FD4-4B13-A5E5-53EDE964A1EC}"/>
                  </a:ext>
                </a:extLst>
              </p:cNvPr>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a:extLst>
                  <a:ext uri="{FF2B5EF4-FFF2-40B4-BE49-F238E27FC236}">
                    <a16:creationId xmlns:a16="http://schemas.microsoft.com/office/drawing/2014/main" id="{CA756FD4-5A2D-46FF-B3A1-7954987DAF83}"/>
                  </a:ext>
                </a:extLst>
              </p:cNvPr>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a:extLst>
                  <a:ext uri="{FF2B5EF4-FFF2-40B4-BE49-F238E27FC236}">
                    <a16:creationId xmlns:a16="http://schemas.microsoft.com/office/drawing/2014/main" id="{04038F57-4061-455D-B472-FFBC87F09E2C}"/>
                  </a:ext>
                </a:extLst>
              </p:cNvPr>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a:extLst>
                  <a:ext uri="{FF2B5EF4-FFF2-40B4-BE49-F238E27FC236}">
                    <a16:creationId xmlns:a16="http://schemas.microsoft.com/office/drawing/2014/main" id="{AF67F91E-CB80-4C26-B836-A5E08DCFA2FE}"/>
                  </a:ext>
                </a:extLst>
              </p:cNvPr>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a:extLst>
                  <a:ext uri="{FF2B5EF4-FFF2-40B4-BE49-F238E27FC236}">
                    <a16:creationId xmlns:a16="http://schemas.microsoft.com/office/drawing/2014/main" id="{89C05623-6708-437B-AC42-64BC5A02182E}"/>
                  </a:ext>
                </a:extLst>
              </p:cNvPr>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a:extLst>
                  <a:ext uri="{FF2B5EF4-FFF2-40B4-BE49-F238E27FC236}">
                    <a16:creationId xmlns:a16="http://schemas.microsoft.com/office/drawing/2014/main" id="{97D1BC93-7D42-4A86-AC6A-B69C1FA6D7F2}"/>
                  </a:ext>
                </a:extLst>
              </p:cNvPr>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a:extLst>
                  <a:ext uri="{FF2B5EF4-FFF2-40B4-BE49-F238E27FC236}">
                    <a16:creationId xmlns:a16="http://schemas.microsoft.com/office/drawing/2014/main" id="{561E62D1-E582-4F74-8C01-631D975FFEC7}"/>
                  </a:ext>
                </a:extLst>
              </p:cNvPr>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a:extLst>
                  <a:ext uri="{FF2B5EF4-FFF2-40B4-BE49-F238E27FC236}">
                    <a16:creationId xmlns:a16="http://schemas.microsoft.com/office/drawing/2014/main" id="{798284F3-C542-44BB-AD7C-23EADBDC5E16}"/>
                  </a:ext>
                </a:extLst>
              </p:cNvPr>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a:extLst>
                  <a:ext uri="{FF2B5EF4-FFF2-40B4-BE49-F238E27FC236}">
                    <a16:creationId xmlns:a16="http://schemas.microsoft.com/office/drawing/2014/main" id="{68C90B98-431C-4F6D-BEA5-E98C3631FDC9}"/>
                  </a:ext>
                </a:extLst>
              </p:cNvPr>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a:extLst>
                  <a:ext uri="{FF2B5EF4-FFF2-40B4-BE49-F238E27FC236}">
                    <a16:creationId xmlns:a16="http://schemas.microsoft.com/office/drawing/2014/main" id="{8EF49B89-45C3-4678-8859-0A55FCD36E31}"/>
                  </a:ext>
                </a:extLst>
              </p:cNvPr>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a:extLst>
                  <a:ext uri="{FF2B5EF4-FFF2-40B4-BE49-F238E27FC236}">
                    <a16:creationId xmlns:a16="http://schemas.microsoft.com/office/drawing/2014/main" id="{9A2DA5F9-074E-4305-BAB2-2A139F9E2DA5}"/>
                  </a:ext>
                </a:extLst>
              </p:cNvPr>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a:extLst>
                  <a:ext uri="{FF2B5EF4-FFF2-40B4-BE49-F238E27FC236}">
                    <a16:creationId xmlns:a16="http://schemas.microsoft.com/office/drawing/2014/main" id="{596D00E5-F63F-46CC-BB48-EC595B5685F7}"/>
                  </a:ext>
                </a:extLst>
              </p:cNvPr>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a:extLst>
                  <a:ext uri="{FF2B5EF4-FFF2-40B4-BE49-F238E27FC236}">
                    <a16:creationId xmlns:a16="http://schemas.microsoft.com/office/drawing/2014/main" id="{87069A0F-7969-4B5E-A40C-D93FA60217FA}"/>
                  </a:ext>
                </a:extLst>
              </p:cNvPr>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a:extLst>
                  <a:ext uri="{FF2B5EF4-FFF2-40B4-BE49-F238E27FC236}">
                    <a16:creationId xmlns:a16="http://schemas.microsoft.com/office/drawing/2014/main" id="{E02D4CF7-B9D3-46EE-B3FD-6291B6A52064}"/>
                  </a:ext>
                </a:extLst>
              </p:cNvPr>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a:extLst>
                  <a:ext uri="{FF2B5EF4-FFF2-40B4-BE49-F238E27FC236}">
                    <a16:creationId xmlns:a16="http://schemas.microsoft.com/office/drawing/2014/main" id="{20479D89-4E8E-4F74-B797-0E0ED2C99F8B}"/>
                  </a:ext>
                </a:extLst>
              </p:cNvPr>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a:extLst>
                  <a:ext uri="{FF2B5EF4-FFF2-40B4-BE49-F238E27FC236}">
                    <a16:creationId xmlns:a16="http://schemas.microsoft.com/office/drawing/2014/main" id="{0FC2B688-6492-4C99-9DEB-76309E645EC9}"/>
                  </a:ext>
                </a:extLst>
              </p:cNvPr>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a:extLst>
                  <a:ext uri="{FF2B5EF4-FFF2-40B4-BE49-F238E27FC236}">
                    <a16:creationId xmlns:a16="http://schemas.microsoft.com/office/drawing/2014/main" id="{75C01CFC-3D6D-4009-B5A9-5B8D18910A12}"/>
                  </a:ext>
                </a:extLst>
              </p:cNvPr>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a:extLst>
                  <a:ext uri="{FF2B5EF4-FFF2-40B4-BE49-F238E27FC236}">
                    <a16:creationId xmlns:a16="http://schemas.microsoft.com/office/drawing/2014/main" id="{D89BA3C6-5B08-4CB0-A4F9-E70EBEB7F3C7}"/>
                  </a:ext>
                </a:extLst>
              </p:cNvPr>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a:extLst>
                  <a:ext uri="{FF2B5EF4-FFF2-40B4-BE49-F238E27FC236}">
                    <a16:creationId xmlns:a16="http://schemas.microsoft.com/office/drawing/2014/main" id="{C6517F8F-9153-4A2D-9C1B-16EDB1106623}"/>
                  </a:ext>
                </a:extLst>
              </p:cNvPr>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a:extLst>
                  <a:ext uri="{FF2B5EF4-FFF2-40B4-BE49-F238E27FC236}">
                    <a16:creationId xmlns:a16="http://schemas.microsoft.com/office/drawing/2014/main" id="{2D67427D-9631-44A4-A9AA-868E009C15D3}"/>
                  </a:ext>
                </a:extLst>
              </p:cNvPr>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a:extLst>
                  <a:ext uri="{FF2B5EF4-FFF2-40B4-BE49-F238E27FC236}">
                    <a16:creationId xmlns:a16="http://schemas.microsoft.com/office/drawing/2014/main" id="{B874A766-1A92-4B4B-A8FE-8559958B0128}"/>
                  </a:ext>
                </a:extLst>
              </p:cNvPr>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a:extLst>
                  <a:ext uri="{FF2B5EF4-FFF2-40B4-BE49-F238E27FC236}">
                    <a16:creationId xmlns:a16="http://schemas.microsoft.com/office/drawing/2014/main" id="{9312D263-BDDE-4B86-92CE-0056DE29BAB2}"/>
                  </a:ext>
                </a:extLst>
              </p:cNvPr>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a:extLst>
                  <a:ext uri="{FF2B5EF4-FFF2-40B4-BE49-F238E27FC236}">
                    <a16:creationId xmlns:a16="http://schemas.microsoft.com/office/drawing/2014/main" id="{8BE85070-CFAF-41D3-94F6-42E02B5CC013}"/>
                  </a:ext>
                </a:extLst>
              </p:cNvPr>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a:extLst>
                  <a:ext uri="{FF2B5EF4-FFF2-40B4-BE49-F238E27FC236}">
                    <a16:creationId xmlns:a16="http://schemas.microsoft.com/office/drawing/2014/main" id="{FF362F82-4723-4454-8815-0154CFE305BE}"/>
                  </a:ext>
                </a:extLst>
              </p:cNvPr>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a:extLst>
                  <a:ext uri="{FF2B5EF4-FFF2-40B4-BE49-F238E27FC236}">
                    <a16:creationId xmlns:a16="http://schemas.microsoft.com/office/drawing/2014/main" id="{9796FC24-DDB6-41D5-991B-AA9F16364298}"/>
                  </a:ext>
                </a:extLst>
              </p:cNvPr>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a:extLst>
                  <a:ext uri="{FF2B5EF4-FFF2-40B4-BE49-F238E27FC236}">
                    <a16:creationId xmlns:a16="http://schemas.microsoft.com/office/drawing/2014/main" id="{0699CFAE-7812-4EC5-BB34-68C183678525}"/>
                  </a:ext>
                </a:extLst>
              </p:cNvPr>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a:extLst>
                  <a:ext uri="{FF2B5EF4-FFF2-40B4-BE49-F238E27FC236}">
                    <a16:creationId xmlns:a16="http://schemas.microsoft.com/office/drawing/2014/main" id="{345D8BAF-4EEB-4DB9-BA15-40A0AB3D11DA}"/>
                  </a:ext>
                </a:extLst>
              </p:cNvPr>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a:extLst>
                  <a:ext uri="{FF2B5EF4-FFF2-40B4-BE49-F238E27FC236}">
                    <a16:creationId xmlns:a16="http://schemas.microsoft.com/office/drawing/2014/main" id="{73D19F1E-B7ED-47CF-8451-7531714EA04D}"/>
                  </a:ext>
                </a:extLst>
              </p:cNvPr>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a:extLst>
                  <a:ext uri="{FF2B5EF4-FFF2-40B4-BE49-F238E27FC236}">
                    <a16:creationId xmlns:a16="http://schemas.microsoft.com/office/drawing/2014/main" id="{3249E3BA-6360-4FCD-9098-6BFFAA756400}"/>
                  </a:ext>
                </a:extLst>
              </p:cNvPr>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a:extLst>
                  <a:ext uri="{FF2B5EF4-FFF2-40B4-BE49-F238E27FC236}">
                    <a16:creationId xmlns:a16="http://schemas.microsoft.com/office/drawing/2014/main" id="{05D2619B-12BE-4777-9B2F-C145C1436043}"/>
                  </a:ext>
                </a:extLst>
              </p:cNvPr>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a:extLst>
                  <a:ext uri="{FF2B5EF4-FFF2-40B4-BE49-F238E27FC236}">
                    <a16:creationId xmlns:a16="http://schemas.microsoft.com/office/drawing/2014/main" id="{905305A3-8AE9-4E21-B7AD-2261EF4B1B26}"/>
                  </a:ext>
                </a:extLst>
              </p:cNvPr>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a:extLst>
                  <a:ext uri="{FF2B5EF4-FFF2-40B4-BE49-F238E27FC236}">
                    <a16:creationId xmlns:a16="http://schemas.microsoft.com/office/drawing/2014/main" id="{413BCEA3-01F2-46A4-8C24-0B8E75E9D1A1}"/>
                  </a:ext>
                </a:extLst>
              </p:cNvPr>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a:extLst>
                  <a:ext uri="{FF2B5EF4-FFF2-40B4-BE49-F238E27FC236}">
                    <a16:creationId xmlns:a16="http://schemas.microsoft.com/office/drawing/2014/main" id="{529CFC47-F4F6-4C3E-81DD-3584B598870F}"/>
                  </a:ext>
                </a:extLst>
              </p:cNvPr>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a:extLst>
                  <a:ext uri="{FF2B5EF4-FFF2-40B4-BE49-F238E27FC236}">
                    <a16:creationId xmlns:a16="http://schemas.microsoft.com/office/drawing/2014/main" id="{E30E18CE-A449-47DE-8349-E44B265A410F}"/>
                  </a:ext>
                </a:extLst>
              </p:cNvPr>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a:extLst>
                  <a:ext uri="{FF2B5EF4-FFF2-40B4-BE49-F238E27FC236}">
                    <a16:creationId xmlns:a16="http://schemas.microsoft.com/office/drawing/2014/main" id="{63770AED-976E-463F-AB85-385D9640C22D}"/>
                  </a:ext>
                </a:extLst>
              </p:cNvPr>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a:extLst>
                  <a:ext uri="{FF2B5EF4-FFF2-40B4-BE49-F238E27FC236}">
                    <a16:creationId xmlns:a16="http://schemas.microsoft.com/office/drawing/2014/main" id="{1DD487C9-BBE7-47D5-BA38-2EBF67EF8C41}"/>
                  </a:ext>
                </a:extLst>
              </p:cNvPr>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a:extLst>
                  <a:ext uri="{FF2B5EF4-FFF2-40B4-BE49-F238E27FC236}">
                    <a16:creationId xmlns:a16="http://schemas.microsoft.com/office/drawing/2014/main" id="{B01E3DEA-F6A4-407F-9A8A-E07EBC4538AB}"/>
                  </a:ext>
                </a:extLst>
              </p:cNvPr>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a:extLst>
                  <a:ext uri="{FF2B5EF4-FFF2-40B4-BE49-F238E27FC236}">
                    <a16:creationId xmlns:a16="http://schemas.microsoft.com/office/drawing/2014/main" id="{733BF808-9572-4BB8-B4A8-C809466E6A31}"/>
                  </a:ext>
                </a:extLst>
              </p:cNvPr>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a:extLst>
                  <a:ext uri="{FF2B5EF4-FFF2-40B4-BE49-F238E27FC236}">
                    <a16:creationId xmlns:a16="http://schemas.microsoft.com/office/drawing/2014/main" id="{7F6C3F7A-B0F7-4A85-8289-9D815E3A0893}"/>
                  </a:ext>
                </a:extLst>
              </p:cNvPr>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a:extLst>
                  <a:ext uri="{FF2B5EF4-FFF2-40B4-BE49-F238E27FC236}">
                    <a16:creationId xmlns:a16="http://schemas.microsoft.com/office/drawing/2014/main" id="{9ACA73EA-20A1-483E-852C-F2CDDDE6C04D}"/>
                  </a:ext>
                </a:extLst>
              </p:cNvPr>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a:extLst>
                  <a:ext uri="{FF2B5EF4-FFF2-40B4-BE49-F238E27FC236}">
                    <a16:creationId xmlns:a16="http://schemas.microsoft.com/office/drawing/2014/main" id="{D44F41AA-9573-44C7-82DF-0D1E434CF5FA}"/>
                  </a:ext>
                </a:extLst>
              </p:cNvPr>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a:extLst>
                  <a:ext uri="{FF2B5EF4-FFF2-40B4-BE49-F238E27FC236}">
                    <a16:creationId xmlns:a16="http://schemas.microsoft.com/office/drawing/2014/main" id="{74921215-BA42-4CFA-9B46-15E4F772FF54}"/>
                  </a:ext>
                </a:extLst>
              </p:cNvPr>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a:extLst>
                  <a:ext uri="{FF2B5EF4-FFF2-40B4-BE49-F238E27FC236}">
                    <a16:creationId xmlns:a16="http://schemas.microsoft.com/office/drawing/2014/main" id="{DA246C3D-2CB7-49F8-A5F1-BA2196419AE6}"/>
                  </a:ext>
                </a:extLst>
              </p:cNvPr>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a:extLst>
                  <a:ext uri="{FF2B5EF4-FFF2-40B4-BE49-F238E27FC236}">
                    <a16:creationId xmlns:a16="http://schemas.microsoft.com/office/drawing/2014/main" id="{39E65D88-F451-40BA-B4FA-F73553BF1746}"/>
                  </a:ext>
                </a:extLst>
              </p:cNvPr>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a:extLst>
                  <a:ext uri="{FF2B5EF4-FFF2-40B4-BE49-F238E27FC236}">
                    <a16:creationId xmlns:a16="http://schemas.microsoft.com/office/drawing/2014/main" id="{2C92AAC9-B30A-443F-A042-A0BA554F66F7}"/>
                  </a:ext>
                </a:extLst>
              </p:cNvPr>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a:extLst>
                  <a:ext uri="{FF2B5EF4-FFF2-40B4-BE49-F238E27FC236}">
                    <a16:creationId xmlns:a16="http://schemas.microsoft.com/office/drawing/2014/main" id="{90D2B48C-C3E9-44FB-991F-7346B93BC862}"/>
                  </a:ext>
                </a:extLst>
              </p:cNvPr>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a:extLst>
                  <a:ext uri="{FF2B5EF4-FFF2-40B4-BE49-F238E27FC236}">
                    <a16:creationId xmlns:a16="http://schemas.microsoft.com/office/drawing/2014/main" id="{99316C6F-3A45-4F36-951B-0DCD876F6F9A}"/>
                  </a:ext>
                </a:extLst>
              </p:cNvPr>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a:extLst>
                  <a:ext uri="{FF2B5EF4-FFF2-40B4-BE49-F238E27FC236}">
                    <a16:creationId xmlns:a16="http://schemas.microsoft.com/office/drawing/2014/main" id="{55CAD410-A11B-43FA-883F-D20EF230E096}"/>
                  </a:ext>
                </a:extLst>
              </p:cNvPr>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a:extLst>
                  <a:ext uri="{FF2B5EF4-FFF2-40B4-BE49-F238E27FC236}">
                    <a16:creationId xmlns:a16="http://schemas.microsoft.com/office/drawing/2014/main" id="{0C8D9952-A4B5-4E71-B9C7-2663D085246B}"/>
                  </a:ext>
                </a:extLst>
              </p:cNvPr>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a:extLst>
                  <a:ext uri="{FF2B5EF4-FFF2-40B4-BE49-F238E27FC236}">
                    <a16:creationId xmlns:a16="http://schemas.microsoft.com/office/drawing/2014/main" id="{9C4F9B69-5C5B-4A69-9263-790A99E9A17E}"/>
                  </a:ext>
                </a:extLst>
              </p:cNvPr>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a:extLst>
                  <a:ext uri="{FF2B5EF4-FFF2-40B4-BE49-F238E27FC236}">
                    <a16:creationId xmlns:a16="http://schemas.microsoft.com/office/drawing/2014/main" id="{EBF2E4A0-D9AF-4C96-BF11-715C5880EE5F}"/>
                  </a:ext>
                </a:extLst>
              </p:cNvPr>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a:extLst>
                  <a:ext uri="{FF2B5EF4-FFF2-40B4-BE49-F238E27FC236}">
                    <a16:creationId xmlns:a16="http://schemas.microsoft.com/office/drawing/2014/main" id="{6F0CC8F2-C579-469E-A0BF-8255878BBB43}"/>
                  </a:ext>
                </a:extLst>
              </p:cNvPr>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a:extLst>
                  <a:ext uri="{FF2B5EF4-FFF2-40B4-BE49-F238E27FC236}">
                    <a16:creationId xmlns:a16="http://schemas.microsoft.com/office/drawing/2014/main" id="{970745D9-5281-4A9B-A021-762C312F666C}"/>
                  </a:ext>
                </a:extLst>
              </p:cNvPr>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a:extLst>
                  <a:ext uri="{FF2B5EF4-FFF2-40B4-BE49-F238E27FC236}">
                    <a16:creationId xmlns:a16="http://schemas.microsoft.com/office/drawing/2014/main" id="{E148F5E3-06EC-479F-AB66-348A4410CEA8}"/>
                  </a:ext>
                </a:extLst>
              </p:cNvPr>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a:extLst>
                  <a:ext uri="{FF2B5EF4-FFF2-40B4-BE49-F238E27FC236}">
                    <a16:creationId xmlns:a16="http://schemas.microsoft.com/office/drawing/2014/main" id="{284EC62C-45B9-46EF-817D-AC32776C7949}"/>
                  </a:ext>
                </a:extLst>
              </p:cNvPr>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a:extLst>
                  <a:ext uri="{FF2B5EF4-FFF2-40B4-BE49-F238E27FC236}">
                    <a16:creationId xmlns:a16="http://schemas.microsoft.com/office/drawing/2014/main" id="{C4CCAA80-7122-4136-B3B5-4F4B33BA58C4}"/>
                  </a:ext>
                </a:extLst>
              </p:cNvPr>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a:extLst>
                  <a:ext uri="{FF2B5EF4-FFF2-40B4-BE49-F238E27FC236}">
                    <a16:creationId xmlns:a16="http://schemas.microsoft.com/office/drawing/2014/main" id="{C33665CE-306E-4A25-BBA8-7F222DEF5D0D}"/>
                  </a:ext>
                </a:extLst>
              </p:cNvPr>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a:extLst>
                  <a:ext uri="{FF2B5EF4-FFF2-40B4-BE49-F238E27FC236}">
                    <a16:creationId xmlns:a16="http://schemas.microsoft.com/office/drawing/2014/main" id="{E7755DAE-C4D4-43A6-ADBB-502CDA2FC4A0}"/>
                  </a:ext>
                </a:extLst>
              </p:cNvPr>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a:extLst>
                  <a:ext uri="{FF2B5EF4-FFF2-40B4-BE49-F238E27FC236}">
                    <a16:creationId xmlns:a16="http://schemas.microsoft.com/office/drawing/2014/main" id="{3A61A2F0-984A-4DD8-8794-E016430CB259}"/>
                  </a:ext>
                </a:extLst>
              </p:cNvPr>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a:extLst>
                  <a:ext uri="{FF2B5EF4-FFF2-40B4-BE49-F238E27FC236}">
                    <a16:creationId xmlns:a16="http://schemas.microsoft.com/office/drawing/2014/main" id="{94229C82-DA2C-4051-903A-3C238D4124E6}"/>
                  </a:ext>
                </a:extLst>
              </p:cNvPr>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a:extLst>
                  <a:ext uri="{FF2B5EF4-FFF2-40B4-BE49-F238E27FC236}">
                    <a16:creationId xmlns:a16="http://schemas.microsoft.com/office/drawing/2014/main" id="{70776F21-F52A-4CF6-B0D1-98E946376319}"/>
                  </a:ext>
                </a:extLst>
              </p:cNvPr>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a:extLst>
                  <a:ext uri="{FF2B5EF4-FFF2-40B4-BE49-F238E27FC236}">
                    <a16:creationId xmlns:a16="http://schemas.microsoft.com/office/drawing/2014/main" id="{2E01AE88-3A68-4126-829D-3128E731DD56}"/>
                  </a:ext>
                </a:extLst>
              </p:cNvPr>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a:extLst>
                  <a:ext uri="{FF2B5EF4-FFF2-40B4-BE49-F238E27FC236}">
                    <a16:creationId xmlns:a16="http://schemas.microsoft.com/office/drawing/2014/main" id="{FEA9121C-ABEA-4E26-AA75-52FAE341B270}"/>
                  </a:ext>
                </a:extLst>
              </p:cNvPr>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a:extLst>
                  <a:ext uri="{FF2B5EF4-FFF2-40B4-BE49-F238E27FC236}">
                    <a16:creationId xmlns:a16="http://schemas.microsoft.com/office/drawing/2014/main" id="{D4C846C9-3B8F-48F1-BDCA-2AFFFA4C5ABA}"/>
                  </a:ext>
                </a:extLst>
              </p:cNvPr>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a:extLst>
                  <a:ext uri="{FF2B5EF4-FFF2-40B4-BE49-F238E27FC236}">
                    <a16:creationId xmlns:a16="http://schemas.microsoft.com/office/drawing/2014/main" id="{80027FE4-755A-4729-97FB-87A0126D3D96}"/>
                  </a:ext>
                </a:extLst>
              </p:cNvPr>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a:extLst>
                  <a:ext uri="{FF2B5EF4-FFF2-40B4-BE49-F238E27FC236}">
                    <a16:creationId xmlns:a16="http://schemas.microsoft.com/office/drawing/2014/main" id="{789B272D-FF4A-4F3D-AC94-78B716AB4756}"/>
                  </a:ext>
                </a:extLst>
              </p:cNvPr>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a:extLst>
                  <a:ext uri="{FF2B5EF4-FFF2-40B4-BE49-F238E27FC236}">
                    <a16:creationId xmlns:a16="http://schemas.microsoft.com/office/drawing/2014/main" id="{6524D17D-612E-4D2D-8A8B-1245FFDC99C1}"/>
                  </a:ext>
                </a:extLst>
              </p:cNvPr>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a:extLst>
                  <a:ext uri="{FF2B5EF4-FFF2-40B4-BE49-F238E27FC236}">
                    <a16:creationId xmlns:a16="http://schemas.microsoft.com/office/drawing/2014/main" id="{314EA770-EC93-4488-85CD-06AE77CA001B}"/>
                  </a:ext>
                </a:extLst>
              </p:cNvPr>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a:extLst>
                  <a:ext uri="{FF2B5EF4-FFF2-40B4-BE49-F238E27FC236}">
                    <a16:creationId xmlns:a16="http://schemas.microsoft.com/office/drawing/2014/main" id="{2833B52A-0A8A-438E-B0C8-8CF1DB61261D}"/>
                  </a:ext>
                </a:extLst>
              </p:cNvPr>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a:extLst>
                  <a:ext uri="{FF2B5EF4-FFF2-40B4-BE49-F238E27FC236}">
                    <a16:creationId xmlns:a16="http://schemas.microsoft.com/office/drawing/2014/main" id="{A40D3294-FA2E-4D07-BF8B-707534CAB95F}"/>
                  </a:ext>
                </a:extLst>
              </p:cNvPr>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a:extLst>
                  <a:ext uri="{FF2B5EF4-FFF2-40B4-BE49-F238E27FC236}">
                    <a16:creationId xmlns:a16="http://schemas.microsoft.com/office/drawing/2014/main" id="{0EB80FFB-BB2D-47E7-864A-5183044F6248}"/>
                  </a:ext>
                </a:extLst>
              </p:cNvPr>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a:extLst>
                  <a:ext uri="{FF2B5EF4-FFF2-40B4-BE49-F238E27FC236}">
                    <a16:creationId xmlns:a16="http://schemas.microsoft.com/office/drawing/2014/main" id="{A78C6F30-E9EE-40C8-AE0C-4C44AEA2A4F7}"/>
                  </a:ext>
                </a:extLst>
              </p:cNvPr>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a:extLst>
                <a:ext uri="{FF2B5EF4-FFF2-40B4-BE49-F238E27FC236}">
                  <a16:creationId xmlns:a16="http://schemas.microsoft.com/office/drawing/2014/main" id="{059985E3-F21E-4AFB-BDCD-0DFD8FF22B4D}"/>
                </a:ext>
              </a:extLst>
            </p:cNvPr>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叁</a:t>
              </a:r>
            </a:p>
          </p:txBody>
        </p:sp>
      </p:grpSp>
      <p:pic>
        <p:nvPicPr>
          <p:cNvPr id="141" name="图片 140">
            <a:extLst>
              <a:ext uri="{FF2B5EF4-FFF2-40B4-BE49-F238E27FC236}">
                <a16:creationId xmlns:a16="http://schemas.microsoft.com/office/drawing/2014/main" id="{CAEB6FC1-8E60-4AD9-993C-33A1FB377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1" y="611240"/>
            <a:ext cx="6246759" cy="6246759"/>
          </a:xfrm>
          <a:prstGeom prst="rect">
            <a:avLst/>
          </a:prstGeom>
        </p:spPr>
      </p:pic>
    </p:spTree>
    <p:extLst>
      <p:ext uri="{BB962C8B-B14F-4D97-AF65-F5344CB8AC3E}">
        <p14:creationId xmlns:p14="http://schemas.microsoft.com/office/powerpoint/2010/main" val="3814852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文本框 6">
            <a:extLst>
              <a:ext uri="{FF2B5EF4-FFF2-40B4-BE49-F238E27FC236}">
                <a16:creationId xmlns:a16="http://schemas.microsoft.com/office/drawing/2014/main" id="{3FB5489A-4E7C-45C1-9224-D74EF9AB9805}"/>
              </a:ext>
            </a:extLst>
          </p:cNvPr>
          <p:cNvSpPr txBox="1"/>
          <p:nvPr/>
        </p:nvSpPr>
        <p:spPr>
          <a:xfrm>
            <a:off x="5620058" y="1664547"/>
            <a:ext cx="4985980" cy="1888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8" name="组合 7">
            <a:extLst>
              <a:ext uri="{FF2B5EF4-FFF2-40B4-BE49-F238E27FC236}">
                <a16:creationId xmlns:a16="http://schemas.microsoft.com/office/drawing/2014/main" id="{801EE57B-667F-40E6-B031-A6583EC26ACA}"/>
              </a:ext>
            </a:extLst>
          </p:cNvPr>
          <p:cNvGrpSpPr/>
          <p:nvPr/>
        </p:nvGrpSpPr>
        <p:grpSpPr>
          <a:xfrm>
            <a:off x="10572317" y="1698485"/>
            <a:ext cx="590310" cy="1446837"/>
            <a:chOff x="3237054" y="3020993"/>
            <a:chExt cx="590310" cy="1446837"/>
          </a:xfrm>
          <a:solidFill>
            <a:schemeClr val="bg1"/>
          </a:solidFill>
        </p:grpSpPr>
        <p:sp>
          <p:nvSpPr>
            <p:cNvPr id="9" name="椭圆 8">
              <a:extLst>
                <a:ext uri="{FF2B5EF4-FFF2-40B4-BE49-F238E27FC236}">
                  <a16:creationId xmlns:a16="http://schemas.microsoft.com/office/drawing/2014/main" id="{752F2898-E1C0-4C44-B9A5-0437E3B0A6EB}"/>
                </a:ext>
              </a:extLst>
            </p:cNvPr>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0" name="椭圆 9">
              <a:extLst>
                <a:ext uri="{FF2B5EF4-FFF2-40B4-BE49-F238E27FC236}">
                  <a16:creationId xmlns:a16="http://schemas.microsoft.com/office/drawing/2014/main" id="{00F48DC9-2328-4795-89D1-2A0695B60E71}"/>
                </a:ext>
              </a:extLst>
            </p:cNvPr>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sp>
        <p:nvSpPr>
          <p:cNvPr id="11" name="文本框 10">
            <a:extLst>
              <a:ext uri="{FF2B5EF4-FFF2-40B4-BE49-F238E27FC236}">
                <a16:creationId xmlns:a16="http://schemas.microsoft.com/office/drawing/2014/main" id="{CE1A7478-C35A-4EDA-9CA0-18772C02ADDD}"/>
              </a:ext>
            </a:extLst>
          </p:cNvPr>
          <p:cNvSpPr txBox="1"/>
          <p:nvPr/>
        </p:nvSpPr>
        <p:spPr>
          <a:xfrm>
            <a:off x="5620058" y="3961258"/>
            <a:ext cx="4985980" cy="1888743"/>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12" name="组合 11">
            <a:extLst>
              <a:ext uri="{FF2B5EF4-FFF2-40B4-BE49-F238E27FC236}">
                <a16:creationId xmlns:a16="http://schemas.microsoft.com/office/drawing/2014/main" id="{FEE928CF-4365-4735-B620-4F8840B2A7AA}"/>
              </a:ext>
            </a:extLst>
          </p:cNvPr>
          <p:cNvGrpSpPr/>
          <p:nvPr/>
        </p:nvGrpSpPr>
        <p:grpSpPr>
          <a:xfrm>
            <a:off x="10572317" y="4083163"/>
            <a:ext cx="590310" cy="1446837"/>
            <a:chOff x="3237054" y="3020993"/>
            <a:chExt cx="590310" cy="1446837"/>
          </a:xfrm>
          <a:solidFill>
            <a:schemeClr val="bg1"/>
          </a:solidFill>
        </p:grpSpPr>
        <p:sp>
          <p:nvSpPr>
            <p:cNvPr id="13" name="椭圆 12">
              <a:extLst>
                <a:ext uri="{FF2B5EF4-FFF2-40B4-BE49-F238E27FC236}">
                  <a16:creationId xmlns:a16="http://schemas.microsoft.com/office/drawing/2014/main" id="{98DA5214-6A86-49F9-B449-9ED56A1302B5}"/>
                </a:ext>
              </a:extLst>
            </p:cNvPr>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4" name="椭圆 13">
              <a:extLst>
                <a:ext uri="{FF2B5EF4-FFF2-40B4-BE49-F238E27FC236}">
                  <a16:creationId xmlns:a16="http://schemas.microsoft.com/office/drawing/2014/main" id="{8263F59D-6B95-43A5-A044-FB906DEBD499}"/>
                </a:ext>
              </a:extLst>
            </p:cNvPr>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grpSp>
        <p:nvGrpSpPr>
          <p:cNvPr id="16" name="组合 15">
            <a:extLst>
              <a:ext uri="{FF2B5EF4-FFF2-40B4-BE49-F238E27FC236}">
                <a16:creationId xmlns:a16="http://schemas.microsoft.com/office/drawing/2014/main" id="{E76B4A57-C70E-4927-AB05-38ED155A02B1}"/>
              </a:ext>
            </a:extLst>
          </p:cNvPr>
          <p:cNvGrpSpPr/>
          <p:nvPr/>
        </p:nvGrpSpPr>
        <p:grpSpPr>
          <a:xfrm>
            <a:off x="372205" y="282852"/>
            <a:ext cx="6268081" cy="683483"/>
            <a:chOff x="372205" y="282852"/>
            <a:chExt cx="6268081" cy="683483"/>
          </a:xfrm>
        </p:grpSpPr>
        <p:sp>
          <p:nvSpPr>
            <p:cNvPr id="17" name="文本框 16">
              <a:extLst>
                <a:ext uri="{FF2B5EF4-FFF2-40B4-BE49-F238E27FC236}">
                  <a16:creationId xmlns:a16="http://schemas.microsoft.com/office/drawing/2014/main" id="{B2122C58-FE8E-4C53-A068-BF2C972DB9D2}"/>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8" name="图片 17">
              <a:extLst>
                <a:ext uri="{FF2B5EF4-FFF2-40B4-BE49-F238E27FC236}">
                  <a16:creationId xmlns:a16="http://schemas.microsoft.com/office/drawing/2014/main" id="{9731CD95-DA67-4626-8470-5B141F241A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50BFA052-08BD-4E31-92A0-0EF0E23F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905" y="1012263"/>
            <a:ext cx="5582094" cy="5582094"/>
          </a:xfrm>
          <a:prstGeom prst="rect">
            <a:avLst/>
          </a:prstGeom>
        </p:spPr>
      </p:pic>
    </p:spTree>
    <p:extLst>
      <p:ext uri="{BB962C8B-B14F-4D97-AF65-F5344CB8AC3E}">
        <p14:creationId xmlns:p14="http://schemas.microsoft.com/office/powerpoint/2010/main" val="711774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 name="直接连接符 6">
            <a:extLst>
              <a:ext uri="{FF2B5EF4-FFF2-40B4-BE49-F238E27FC236}">
                <a16:creationId xmlns:a16="http://schemas.microsoft.com/office/drawing/2014/main" id="{C666D098-7053-4BA6-A3AF-9BAF178C0424}"/>
              </a:ext>
            </a:extLst>
          </p:cNvPr>
          <p:cNvCxnSpPr>
            <a:cxnSpLocks/>
          </p:cNvCxnSpPr>
          <p:nvPr/>
        </p:nvCxnSpPr>
        <p:spPr>
          <a:xfrm>
            <a:off x="1225080" y="1874889"/>
            <a:ext cx="0" cy="3703899"/>
          </a:xfrm>
          <a:prstGeom prst="line">
            <a:avLst/>
          </a:prstGeom>
          <a:ln>
            <a:solidFill>
              <a:schemeClr val="bg1">
                <a:alpha val="62000"/>
              </a:schemeClr>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FB8B7DF1-E20C-4992-BBCD-11D10A360254}"/>
              </a:ext>
            </a:extLst>
          </p:cNvPr>
          <p:cNvSpPr/>
          <p:nvPr/>
        </p:nvSpPr>
        <p:spPr>
          <a:xfrm>
            <a:off x="932980" y="2182064"/>
            <a:ext cx="584200" cy="584200"/>
          </a:xfrm>
          <a:prstGeom prst="ellipse">
            <a:avLst/>
          </a:prstGeom>
          <a:solidFill>
            <a:srgbClr val="E54C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uLnTx/>
              <a:uFillTx/>
              <a:cs typeface="+mn-ea"/>
              <a:sym typeface="+mn-lt"/>
            </a:endParaRPr>
          </a:p>
        </p:txBody>
      </p:sp>
      <p:sp>
        <p:nvSpPr>
          <p:cNvPr id="9" name="椭圆 45">
            <a:extLst>
              <a:ext uri="{FF2B5EF4-FFF2-40B4-BE49-F238E27FC236}">
                <a16:creationId xmlns:a16="http://schemas.microsoft.com/office/drawing/2014/main" id="{DE8CC789-4B34-447B-BE17-C5E3E5F9F510}"/>
              </a:ext>
            </a:extLst>
          </p:cNvPr>
          <p:cNvSpPr/>
          <p:nvPr/>
        </p:nvSpPr>
        <p:spPr>
          <a:xfrm>
            <a:off x="1088040" y="2337767"/>
            <a:ext cx="274080" cy="272793"/>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cs typeface="+mn-ea"/>
              <a:sym typeface="+mn-lt"/>
            </a:endParaRPr>
          </a:p>
        </p:txBody>
      </p:sp>
      <p:sp>
        <p:nvSpPr>
          <p:cNvPr id="10" name="椭圆 9">
            <a:extLst>
              <a:ext uri="{FF2B5EF4-FFF2-40B4-BE49-F238E27FC236}">
                <a16:creationId xmlns:a16="http://schemas.microsoft.com/office/drawing/2014/main" id="{CA417AF5-1F25-4356-B54B-BE6BEB3216ED}"/>
              </a:ext>
            </a:extLst>
          </p:cNvPr>
          <p:cNvSpPr/>
          <p:nvPr/>
        </p:nvSpPr>
        <p:spPr>
          <a:xfrm>
            <a:off x="932980" y="3429839"/>
            <a:ext cx="584200" cy="584200"/>
          </a:xfrm>
          <a:prstGeom prst="ellipse">
            <a:avLst/>
          </a:prstGeom>
          <a:solidFill>
            <a:srgbClr val="E54C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11" name="椭圆 52">
            <a:extLst>
              <a:ext uri="{FF2B5EF4-FFF2-40B4-BE49-F238E27FC236}">
                <a16:creationId xmlns:a16="http://schemas.microsoft.com/office/drawing/2014/main" id="{97F73366-D070-41A9-85FF-B047B300CD02}"/>
              </a:ext>
            </a:extLst>
          </p:cNvPr>
          <p:cNvSpPr/>
          <p:nvPr/>
        </p:nvSpPr>
        <p:spPr>
          <a:xfrm>
            <a:off x="1096605" y="3584899"/>
            <a:ext cx="256950" cy="274080"/>
          </a:xfrm>
          <a:custGeom>
            <a:avLst/>
            <a:gdLst>
              <a:gd name="connsiteX0" fmla="*/ 6350 w 309563"/>
              <a:gd name="connsiteY0" fmla="*/ 309562 h 330200"/>
              <a:gd name="connsiteX1" fmla="*/ 303213 w 309563"/>
              <a:gd name="connsiteY1" fmla="*/ 309562 h 330200"/>
              <a:gd name="connsiteX2" fmla="*/ 303213 w 309563"/>
              <a:gd name="connsiteY2" fmla="*/ 330200 h 330200"/>
              <a:gd name="connsiteX3" fmla="*/ 6350 w 309563"/>
              <a:gd name="connsiteY3" fmla="*/ 330200 h 330200"/>
              <a:gd name="connsiteX4" fmla="*/ 157162 w 309563"/>
              <a:gd name="connsiteY4" fmla="*/ 196850 h 330200"/>
              <a:gd name="connsiteX5" fmla="*/ 157162 w 309563"/>
              <a:gd name="connsiteY5" fmla="*/ 228600 h 330200"/>
              <a:gd name="connsiteX6" fmla="*/ 167322 w 309563"/>
              <a:gd name="connsiteY6" fmla="*/ 222250 h 330200"/>
              <a:gd name="connsiteX7" fmla="*/ 169862 w 309563"/>
              <a:gd name="connsiteY7" fmla="*/ 212090 h 330200"/>
              <a:gd name="connsiteX8" fmla="*/ 167322 w 309563"/>
              <a:gd name="connsiteY8" fmla="*/ 203200 h 330200"/>
              <a:gd name="connsiteX9" fmla="*/ 157162 w 309563"/>
              <a:gd name="connsiteY9" fmla="*/ 196850 h 330200"/>
              <a:gd name="connsiteX10" fmla="*/ 146050 w 309563"/>
              <a:gd name="connsiteY10" fmla="*/ 141287 h 330200"/>
              <a:gd name="connsiteX11" fmla="*/ 139104 w 309563"/>
              <a:gd name="connsiteY11" fmla="*/ 146483 h 330200"/>
              <a:gd name="connsiteX12" fmla="*/ 134937 w 309563"/>
              <a:gd name="connsiteY12" fmla="*/ 155575 h 330200"/>
              <a:gd name="connsiteX13" fmla="*/ 137715 w 309563"/>
              <a:gd name="connsiteY13" fmla="*/ 163368 h 330200"/>
              <a:gd name="connsiteX14" fmla="*/ 146050 w 309563"/>
              <a:gd name="connsiteY14" fmla="*/ 169862 h 330200"/>
              <a:gd name="connsiteX15" fmla="*/ 146050 w 309563"/>
              <a:gd name="connsiteY15" fmla="*/ 141287 h 330200"/>
              <a:gd name="connsiteX16" fmla="*/ 244475 w 309563"/>
              <a:gd name="connsiteY16" fmla="*/ 123825 h 330200"/>
              <a:gd name="connsiteX17" fmla="*/ 265113 w 309563"/>
              <a:gd name="connsiteY17" fmla="*/ 123825 h 330200"/>
              <a:gd name="connsiteX18" fmla="*/ 265113 w 309563"/>
              <a:gd name="connsiteY18" fmla="*/ 285750 h 330200"/>
              <a:gd name="connsiteX19" fmla="*/ 244475 w 309563"/>
              <a:gd name="connsiteY19" fmla="*/ 285750 h 330200"/>
              <a:gd name="connsiteX20" fmla="*/ 44450 w 309563"/>
              <a:gd name="connsiteY20" fmla="*/ 123825 h 330200"/>
              <a:gd name="connsiteX21" fmla="*/ 65088 w 309563"/>
              <a:gd name="connsiteY21" fmla="*/ 123825 h 330200"/>
              <a:gd name="connsiteX22" fmla="*/ 65088 w 309563"/>
              <a:gd name="connsiteY22" fmla="*/ 285750 h 330200"/>
              <a:gd name="connsiteX23" fmla="*/ 44450 w 309563"/>
              <a:gd name="connsiteY23" fmla="*/ 285750 h 330200"/>
              <a:gd name="connsiteX24" fmla="*/ 145673 w 309563"/>
              <a:gd name="connsiteY24" fmla="*/ 115887 h 330200"/>
              <a:gd name="connsiteX25" fmla="*/ 157539 w 309563"/>
              <a:gd name="connsiteY25" fmla="*/ 115887 h 330200"/>
              <a:gd name="connsiteX26" fmla="*/ 157539 w 309563"/>
              <a:gd name="connsiteY26" fmla="*/ 123626 h 330200"/>
              <a:gd name="connsiteX27" fmla="*/ 178634 w 309563"/>
              <a:gd name="connsiteY27" fmla="*/ 132655 h 330200"/>
              <a:gd name="connsiteX28" fmla="*/ 187863 w 309563"/>
              <a:gd name="connsiteY28" fmla="*/ 152003 h 330200"/>
              <a:gd name="connsiteX29" fmla="*/ 166768 w 309563"/>
              <a:gd name="connsiteY29" fmla="*/ 154583 h 330200"/>
              <a:gd name="connsiteX30" fmla="*/ 157539 w 309563"/>
              <a:gd name="connsiteY30" fmla="*/ 141684 h 330200"/>
              <a:gd name="connsiteX31" fmla="*/ 157539 w 309563"/>
              <a:gd name="connsiteY31" fmla="*/ 173930 h 330200"/>
              <a:gd name="connsiteX32" fmla="*/ 183908 w 309563"/>
              <a:gd name="connsiteY32" fmla="*/ 186829 h 330200"/>
              <a:gd name="connsiteX33" fmla="*/ 190500 w 309563"/>
              <a:gd name="connsiteY33" fmla="*/ 208756 h 330200"/>
              <a:gd name="connsiteX34" fmla="*/ 182589 w 309563"/>
              <a:gd name="connsiteY34" fmla="*/ 233263 h 330200"/>
              <a:gd name="connsiteX35" fmla="*/ 157539 w 309563"/>
              <a:gd name="connsiteY35" fmla="*/ 246162 h 330200"/>
              <a:gd name="connsiteX36" fmla="*/ 157539 w 309563"/>
              <a:gd name="connsiteY36" fmla="*/ 260350 h 330200"/>
              <a:gd name="connsiteX37" fmla="*/ 145673 w 309563"/>
              <a:gd name="connsiteY37" fmla="*/ 260350 h 330200"/>
              <a:gd name="connsiteX38" fmla="*/ 145673 w 309563"/>
              <a:gd name="connsiteY38" fmla="*/ 246162 h 330200"/>
              <a:gd name="connsiteX39" fmla="*/ 123260 w 309563"/>
              <a:gd name="connsiteY39" fmla="*/ 235843 h 330200"/>
              <a:gd name="connsiteX40" fmla="*/ 112712 w 309563"/>
              <a:gd name="connsiteY40" fmla="*/ 211336 h 330200"/>
              <a:gd name="connsiteX41" fmla="*/ 133807 w 309563"/>
              <a:gd name="connsiteY41" fmla="*/ 208756 h 330200"/>
              <a:gd name="connsiteX42" fmla="*/ 137762 w 309563"/>
              <a:gd name="connsiteY42" fmla="*/ 220365 h 330200"/>
              <a:gd name="connsiteX43" fmla="*/ 145673 w 309563"/>
              <a:gd name="connsiteY43" fmla="*/ 226814 h 330200"/>
              <a:gd name="connsiteX44" fmla="*/ 145673 w 309563"/>
              <a:gd name="connsiteY44" fmla="*/ 193278 h 330200"/>
              <a:gd name="connsiteX45" fmla="*/ 123260 w 309563"/>
              <a:gd name="connsiteY45" fmla="*/ 179090 h 330200"/>
              <a:gd name="connsiteX46" fmla="*/ 115349 w 309563"/>
              <a:gd name="connsiteY46" fmla="*/ 157162 h 330200"/>
              <a:gd name="connsiteX47" fmla="*/ 123260 w 309563"/>
              <a:gd name="connsiteY47" fmla="*/ 133945 h 330200"/>
              <a:gd name="connsiteX48" fmla="*/ 145673 w 309563"/>
              <a:gd name="connsiteY48" fmla="*/ 123626 h 330200"/>
              <a:gd name="connsiteX49" fmla="*/ 145673 w 309563"/>
              <a:gd name="connsiteY49" fmla="*/ 115887 h 330200"/>
              <a:gd name="connsiteX50" fmla="*/ 155575 w 309563"/>
              <a:gd name="connsiteY50" fmla="*/ 0 h 330200"/>
              <a:gd name="connsiteX51" fmla="*/ 309563 w 309563"/>
              <a:gd name="connsiteY51" fmla="*/ 96837 h 330200"/>
              <a:gd name="connsiteX52" fmla="*/ 298450 w 309563"/>
              <a:gd name="connsiteY52" fmla="*/ 114300 h 330200"/>
              <a:gd name="connsiteX53" fmla="*/ 155575 w 309563"/>
              <a:gd name="connsiteY53" fmla="*/ 23812 h 330200"/>
              <a:gd name="connsiteX54" fmla="*/ 11113 w 309563"/>
              <a:gd name="connsiteY54" fmla="*/ 114300 h 330200"/>
              <a:gd name="connsiteX55" fmla="*/ 0 w 309563"/>
              <a:gd name="connsiteY55" fmla="*/ 96837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563" h="33020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cs typeface="+mn-ea"/>
              <a:sym typeface="+mn-lt"/>
            </a:endParaRPr>
          </a:p>
        </p:txBody>
      </p:sp>
      <p:sp>
        <p:nvSpPr>
          <p:cNvPr id="12" name="椭圆 11">
            <a:extLst>
              <a:ext uri="{FF2B5EF4-FFF2-40B4-BE49-F238E27FC236}">
                <a16:creationId xmlns:a16="http://schemas.microsoft.com/office/drawing/2014/main" id="{1EF4D8A2-9D01-4918-9DD9-5142AB2AA180}"/>
              </a:ext>
            </a:extLst>
          </p:cNvPr>
          <p:cNvSpPr/>
          <p:nvPr/>
        </p:nvSpPr>
        <p:spPr>
          <a:xfrm>
            <a:off x="932980" y="4677614"/>
            <a:ext cx="584200" cy="584200"/>
          </a:xfrm>
          <a:prstGeom prst="ellipse">
            <a:avLst/>
          </a:prstGeom>
          <a:solidFill>
            <a:srgbClr val="E54C0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13" name="椭圆 59">
            <a:extLst>
              <a:ext uri="{FF2B5EF4-FFF2-40B4-BE49-F238E27FC236}">
                <a16:creationId xmlns:a16="http://schemas.microsoft.com/office/drawing/2014/main" id="{F8A7BEB8-CA8D-4FF9-9A8C-EB58D4876AE7}"/>
              </a:ext>
            </a:extLst>
          </p:cNvPr>
          <p:cNvSpPr/>
          <p:nvPr/>
        </p:nvSpPr>
        <p:spPr>
          <a:xfrm>
            <a:off x="1088040" y="4832674"/>
            <a:ext cx="274080" cy="274080"/>
          </a:xfrm>
          <a:custGeom>
            <a:avLst/>
            <a:gdLst>
              <a:gd name="connsiteX0" fmla="*/ 169069 w 338138"/>
              <a:gd name="connsiteY0" fmla="*/ 120650 h 338138"/>
              <a:gd name="connsiteX1" fmla="*/ 120650 w 338138"/>
              <a:gd name="connsiteY1" fmla="*/ 169069 h 338138"/>
              <a:gd name="connsiteX2" fmla="*/ 169069 w 338138"/>
              <a:gd name="connsiteY2" fmla="*/ 217488 h 338138"/>
              <a:gd name="connsiteX3" fmla="*/ 217488 w 338138"/>
              <a:gd name="connsiteY3" fmla="*/ 169069 h 338138"/>
              <a:gd name="connsiteX4" fmla="*/ 169069 w 338138"/>
              <a:gd name="connsiteY4" fmla="*/ 120650 h 338138"/>
              <a:gd name="connsiteX5" fmla="*/ 169863 w 338138"/>
              <a:gd name="connsiteY5" fmla="*/ 100013 h 338138"/>
              <a:gd name="connsiteX6" fmla="*/ 239713 w 338138"/>
              <a:gd name="connsiteY6" fmla="*/ 169863 h 338138"/>
              <a:gd name="connsiteX7" fmla="*/ 169863 w 338138"/>
              <a:gd name="connsiteY7" fmla="*/ 239713 h 338138"/>
              <a:gd name="connsiteX8" fmla="*/ 100013 w 338138"/>
              <a:gd name="connsiteY8" fmla="*/ 169863 h 338138"/>
              <a:gd name="connsiteX9" fmla="*/ 169863 w 338138"/>
              <a:gd name="connsiteY9" fmla="*/ 100013 h 338138"/>
              <a:gd name="connsiteX10" fmla="*/ 154044 w 338138"/>
              <a:gd name="connsiteY10" fmla="*/ 22225 h 338138"/>
              <a:gd name="connsiteX11" fmla="*/ 152726 w 338138"/>
              <a:gd name="connsiteY11" fmla="*/ 62869 h 338138"/>
              <a:gd name="connsiteX12" fmla="*/ 144817 w 338138"/>
              <a:gd name="connsiteY12" fmla="*/ 64181 h 338138"/>
              <a:gd name="connsiteX13" fmla="*/ 113180 w 338138"/>
              <a:gd name="connsiteY13" fmla="*/ 77292 h 338138"/>
              <a:gd name="connsiteX14" fmla="*/ 106589 w 338138"/>
              <a:gd name="connsiteY14" fmla="*/ 81225 h 338138"/>
              <a:gd name="connsiteX15" fmla="*/ 76271 w 338138"/>
              <a:gd name="connsiteY15" fmla="*/ 55003 h 338138"/>
              <a:gd name="connsiteX16" fmla="*/ 55180 w 338138"/>
              <a:gd name="connsiteY16" fmla="*/ 75981 h 338138"/>
              <a:gd name="connsiteX17" fmla="*/ 81544 w 338138"/>
              <a:gd name="connsiteY17" fmla="*/ 106136 h 338138"/>
              <a:gd name="connsiteX18" fmla="*/ 77589 w 338138"/>
              <a:gd name="connsiteY18" fmla="*/ 112692 h 338138"/>
              <a:gd name="connsiteX19" fmla="*/ 64407 w 338138"/>
              <a:gd name="connsiteY19" fmla="*/ 144158 h 338138"/>
              <a:gd name="connsiteX20" fmla="*/ 63089 w 338138"/>
              <a:gd name="connsiteY20" fmla="*/ 152025 h 338138"/>
              <a:gd name="connsiteX21" fmla="*/ 22225 w 338138"/>
              <a:gd name="connsiteY21" fmla="*/ 153336 h 338138"/>
              <a:gd name="connsiteX22" fmla="*/ 22225 w 338138"/>
              <a:gd name="connsiteY22" fmla="*/ 184802 h 338138"/>
              <a:gd name="connsiteX23" fmla="*/ 63089 w 338138"/>
              <a:gd name="connsiteY23" fmla="*/ 186114 h 338138"/>
              <a:gd name="connsiteX24" fmla="*/ 64407 w 338138"/>
              <a:gd name="connsiteY24" fmla="*/ 193980 h 338138"/>
              <a:gd name="connsiteX25" fmla="*/ 77589 w 338138"/>
              <a:gd name="connsiteY25" fmla="*/ 225447 h 338138"/>
              <a:gd name="connsiteX26" fmla="*/ 81544 w 338138"/>
              <a:gd name="connsiteY26" fmla="*/ 232002 h 338138"/>
              <a:gd name="connsiteX27" fmla="*/ 55180 w 338138"/>
              <a:gd name="connsiteY27" fmla="*/ 262158 h 338138"/>
              <a:gd name="connsiteX28" fmla="*/ 76271 w 338138"/>
              <a:gd name="connsiteY28" fmla="*/ 283135 h 338138"/>
              <a:gd name="connsiteX29" fmla="*/ 106589 w 338138"/>
              <a:gd name="connsiteY29" fmla="*/ 256913 h 338138"/>
              <a:gd name="connsiteX30" fmla="*/ 113180 w 338138"/>
              <a:gd name="connsiteY30" fmla="*/ 260847 h 338138"/>
              <a:gd name="connsiteX31" fmla="*/ 144817 w 338138"/>
              <a:gd name="connsiteY31" fmla="*/ 273958 h 338138"/>
              <a:gd name="connsiteX32" fmla="*/ 152726 w 338138"/>
              <a:gd name="connsiteY32" fmla="*/ 275269 h 338138"/>
              <a:gd name="connsiteX33" fmla="*/ 154044 w 338138"/>
              <a:gd name="connsiteY33" fmla="*/ 315913 h 338138"/>
              <a:gd name="connsiteX34" fmla="*/ 185681 w 338138"/>
              <a:gd name="connsiteY34" fmla="*/ 315913 h 338138"/>
              <a:gd name="connsiteX35" fmla="*/ 186999 w 338138"/>
              <a:gd name="connsiteY35" fmla="*/ 275269 h 338138"/>
              <a:gd name="connsiteX36" fmla="*/ 194908 w 338138"/>
              <a:gd name="connsiteY36" fmla="*/ 273958 h 338138"/>
              <a:gd name="connsiteX37" fmla="*/ 226545 w 338138"/>
              <a:gd name="connsiteY37" fmla="*/ 260847 h 338138"/>
              <a:gd name="connsiteX38" fmla="*/ 233136 w 338138"/>
              <a:gd name="connsiteY38" fmla="*/ 256913 h 338138"/>
              <a:gd name="connsiteX39" fmla="*/ 263454 w 338138"/>
              <a:gd name="connsiteY39" fmla="*/ 283135 h 338138"/>
              <a:gd name="connsiteX40" fmla="*/ 284545 w 338138"/>
              <a:gd name="connsiteY40" fmla="*/ 262158 h 338138"/>
              <a:gd name="connsiteX41" fmla="*/ 258181 w 338138"/>
              <a:gd name="connsiteY41" fmla="*/ 232002 h 338138"/>
              <a:gd name="connsiteX42" fmla="*/ 262136 w 338138"/>
              <a:gd name="connsiteY42" fmla="*/ 225447 h 338138"/>
              <a:gd name="connsiteX43" fmla="*/ 275318 w 338138"/>
              <a:gd name="connsiteY43" fmla="*/ 193980 h 338138"/>
              <a:gd name="connsiteX44" fmla="*/ 276636 w 338138"/>
              <a:gd name="connsiteY44" fmla="*/ 186114 h 338138"/>
              <a:gd name="connsiteX45" fmla="*/ 317500 w 338138"/>
              <a:gd name="connsiteY45" fmla="*/ 184802 h 338138"/>
              <a:gd name="connsiteX46" fmla="*/ 317500 w 338138"/>
              <a:gd name="connsiteY46" fmla="*/ 153336 h 338138"/>
              <a:gd name="connsiteX47" fmla="*/ 276636 w 338138"/>
              <a:gd name="connsiteY47" fmla="*/ 152025 h 338138"/>
              <a:gd name="connsiteX48" fmla="*/ 275318 w 338138"/>
              <a:gd name="connsiteY48" fmla="*/ 144158 h 338138"/>
              <a:gd name="connsiteX49" fmla="*/ 262136 w 338138"/>
              <a:gd name="connsiteY49" fmla="*/ 112692 h 338138"/>
              <a:gd name="connsiteX50" fmla="*/ 258181 w 338138"/>
              <a:gd name="connsiteY50" fmla="*/ 106136 h 338138"/>
              <a:gd name="connsiteX51" fmla="*/ 284545 w 338138"/>
              <a:gd name="connsiteY51" fmla="*/ 75981 h 338138"/>
              <a:gd name="connsiteX52" fmla="*/ 263454 w 338138"/>
              <a:gd name="connsiteY52" fmla="*/ 55003 h 338138"/>
              <a:gd name="connsiteX53" fmla="*/ 233136 w 338138"/>
              <a:gd name="connsiteY53" fmla="*/ 81225 h 338138"/>
              <a:gd name="connsiteX54" fmla="*/ 226545 w 338138"/>
              <a:gd name="connsiteY54" fmla="*/ 77292 h 338138"/>
              <a:gd name="connsiteX55" fmla="*/ 194908 w 338138"/>
              <a:gd name="connsiteY55" fmla="*/ 64181 h 338138"/>
              <a:gd name="connsiteX56" fmla="*/ 186999 w 338138"/>
              <a:gd name="connsiteY56" fmla="*/ 62869 h 338138"/>
              <a:gd name="connsiteX57" fmla="*/ 185681 w 338138"/>
              <a:gd name="connsiteY57" fmla="*/ 22225 h 338138"/>
              <a:gd name="connsiteX58" fmla="*/ 154044 w 338138"/>
              <a:gd name="connsiteY58" fmla="*/ 22225 h 338138"/>
              <a:gd name="connsiteX59" fmla="*/ 149256 w 338138"/>
              <a:gd name="connsiteY59" fmla="*/ 0 h 338138"/>
              <a:gd name="connsiteX60" fmla="*/ 188882 w 338138"/>
              <a:gd name="connsiteY60" fmla="*/ 0 h 338138"/>
              <a:gd name="connsiteX61" fmla="*/ 204732 w 338138"/>
              <a:gd name="connsiteY61" fmla="*/ 15850 h 338138"/>
              <a:gd name="connsiteX62" fmla="*/ 206053 w 338138"/>
              <a:gd name="connsiteY62" fmla="*/ 44909 h 338138"/>
              <a:gd name="connsiteX63" fmla="*/ 229828 w 338138"/>
              <a:gd name="connsiteY63" fmla="*/ 55476 h 338138"/>
              <a:gd name="connsiteX64" fmla="*/ 252283 w 338138"/>
              <a:gd name="connsiteY64" fmla="*/ 35663 h 338138"/>
              <a:gd name="connsiteX65" fmla="*/ 274737 w 338138"/>
              <a:gd name="connsiteY65" fmla="*/ 35663 h 338138"/>
              <a:gd name="connsiteX66" fmla="*/ 302475 w 338138"/>
              <a:gd name="connsiteY66" fmla="*/ 63401 h 338138"/>
              <a:gd name="connsiteX67" fmla="*/ 302475 w 338138"/>
              <a:gd name="connsiteY67" fmla="*/ 87176 h 338138"/>
              <a:gd name="connsiteX68" fmla="*/ 282662 w 338138"/>
              <a:gd name="connsiteY68" fmla="*/ 108310 h 338138"/>
              <a:gd name="connsiteX69" fmla="*/ 293229 w 338138"/>
              <a:gd name="connsiteY69" fmla="*/ 132085 h 338138"/>
              <a:gd name="connsiteX70" fmla="*/ 322288 w 338138"/>
              <a:gd name="connsiteY70" fmla="*/ 133406 h 338138"/>
              <a:gd name="connsiteX71" fmla="*/ 338138 w 338138"/>
              <a:gd name="connsiteY71" fmla="*/ 149256 h 338138"/>
              <a:gd name="connsiteX72" fmla="*/ 338138 w 338138"/>
              <a:gd name="connsiteY72" fmla="*/ 188882 h 338138"/>
              <a:gd name="connsiteX73" fmla="*/ 322288 w 338138"/>
              <a:gd name="connsiteY73" fmla="*/ 204732 h 338138"/>
              <a:gd name="connsiteX74" fmla="*/ 293229 w 338138"/>
              <a:gd name="connsiteY74" fmla="*/ 206053 h 338138"/>
              <a:gd name="connsiteX75" fmla="*/ 282662 w 338138"/>
              <a:gd name="connsiteY75" fmla="*/ 229828 h 338138"/>
              <a:gd name="connsiteX76" fmla="*/ 302475 w 338138"/>
              <a:gd name="connsiteY76" fmla="*/ 252283 h 338138"/>
              <a:gd name="connsiteX77" fmla="*/ 307759 w 338138"/>
              <a:gd name="connsiteY77" fmla="*/ 262850 h 338138"/>
              <a:gd name="connsiteX78" fmla="*/ 302475 w 338138"/>
              <a:gd name="connsiteY78" fmla="*/ 274737 h 338138"/>
              <a:gd name="connsiteX79" fmla="*/ 274737 w 338138"/>
              <a:gd name="connsiteY79" fmla="*/ 302475 h 338138"/>
              <a:gd name="connsiteX80" fmla="*/ 250962 w 338138"/>
              <a:gd name="connsiteY80" fmla="*/ 302475 h 338138"/>
              <a:gd name="connsiteX81" fmla="*/ 229828 w 338138"/>
              <a:gd name="connsiteY81" fmla="*/ 282662 h 338138"/>
              <a:gd name="connsiteX82" fmla="*/ 206053 w 338138"/>
              <a:gd name="connsiteY82" fmla="*/ 293229 h 338138"/>
              <a:gd name="connsiteX83" fmla="*/ 204732 w 338138"/>
              <a:gd name="connsiteY83" fmla="*/ 322288 h 338138"/>
              <a:gd name="connsiteX84" fmla="*/ 188882 w 338138"/>
              <a:gd name="connsiteY84" fmla="*/ 338138 h 338138"/>
              <a:gd name="connsiteX85" fmla="*/ 149256 w 338138"/>
              <a:gd name="connsiteY85" fmla="*/ 338138 h 338138"/>
              <a:gd name="connsiteX86" fmla="*/ 133406 w 338138"/>
              <a:gd name="connsiteY86" fmla="*/ 322288 h 338138"/>
              <a:gd name="connsiteX87" fmla="*/ 132085 w 338138"/>
              <a:gd name="connsiteY87" fmla="*/ 293229 h 338138"/>
              <a:gd name="connsiteX88" fmla="*/ 108310 w 338138"/>
              <a:gd name="connsiteY88" fmla="*/ 282662 h 338138"/>
              <a:gd name="connsiteX89" fmla="*/ 85855 w 338138"/>
              <a:gd name="connsiteY89" fmla="*/ 302475 h 338138"/>
              <a:gd name="connsiteX90" fmla="*/ 63401 w 338138"/>
              <a:gd name="connsiteY90" fmla="*/ 302475 h 338138"/>
              <a:gd name="connsiteX91" fmla="*/ 35663 w 338138"/>
              <a:gd name="connsiteY91" fmla="*/ 274737 h 338138"/>
              <a:gd name="connsiteX92" fmla="*/ 35663 w 338138"/>
              <a:gd name="connsiteY92" fmla="*/ 250962 h 338138"/>
              <a:gd name="connsiteX93" fmla="*/ 55476 w 338138"/>
              <a:gd name="connsiteY93" fmla="*/ 229828 h 338138"/>
              <a:gd name="connsiteX94" fmla="*/ 44909 w 338138"/>
              <a:gd name="connsiteY94" fmla="*/ 206053 h 338138"/>
              <a:gd name="connsiteX95" fmla="*/ 15850 w 338138"/>
              <a:gd name="connsiteY95" fmla="*/ 204732 h 338138"/>
              <a:gd name="connsiteX96" fmla="*/ 0 w 338138"/>
              <a:gd name="connsiteY96" fmla="*/ 188882 h 338138"/>
              <a:gd name="connsiteX97" fmla="*/ 0 w 338138"/>
              <a:gd name="connsiteY97" fmla="*/ 149256 h 338138"/>
              <a:gd name="connsiteX98" fmla="*/ 15850 w 338138"/>
              <a:gd name="connsiteY98" fmla="*/ 133406 h 338138"/>
              <a:gd name="connsiteX99" fmla="*/ 44909 w 338138"/>
              <a:gd name="connsiteY99" fmla="*/ 132085 h 338138"/>
              <a:gd name="connsiteX100" fmla="*/ 55476 w 338138"/>
              <a:gd name="connsiteY100" fmla="*/ 108310 h 338138"/>
              <a:gd name="connsiteX101" fmla="*/ 35663 w 338138"/>
              <a:gd name="connsiteY101" fmla="*/ 85855 h 338138"/>
              <a:gd name="connsiteX102" fmla="*/ 30380 w 338138"/>
              <a:gd name="connsiteY102" fmla="*/ 75289 h 338138"/>
              <a:gd name="connsiteX103" fmla="*/ 35663 w 338138"/>
              <a:gd name="connsiteY103" fmla="*/ 63401 h 338138"/>
              <a:gd name="connsiteX104" fmla="*/ 63401 w 338138"/>
              <a:gd name="connsiteY104" fmla="*/ 35663 h 338138"/>
              <a:gd name="connsiteX105" fmla="*/ 87176 w 338138"/>
              <a:gd name="connsiteY105" fmla="*/ 35663 h 338138"/>
              <a:gd name="connsiteX106" fmla="*/ 108310 w 338138"/>
              <a:gd name="connsiteY106" fmla="*/ 55476 h 338138"/>
              <a:gd name="connsiteX107" fmla="*/ 132085 w 338138"/>
              <a:gd name="connsiteY107" fmla="*/ 44909 h 338138"/>
              <a:gd name="connsiteX108" fmla="*/ 133406 w 338138"/>
              <a:gd name="connsiteY108" fmla="*/ 15850 h 338138"/>
              <a:gd name="connsiteX109" fmla="*/ 149256 w 338138"/>
              <a:gd name="connsiteY10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38138" h="338138">
                <a:moveTo>
                  <a:pt x="169069" y="120650"/>
                </a:moveTo>
                <a:cubicBezTo>
                  <a:pt x="142328" y="120650"/>
                  <a:pt x="120650" y="142328"/>
                  <a:pt x="120650" y="169069"/>
                </a:cubicBezTo>
                <a:cubicBezTo>
                  <a:pt x="120650" y="195810"/>
                  <a:pt x="142328" y="217488"/>
                  <a:pt x="169069" y="217488"/>
                </a:cubicBezTo>
                <a:cubicBezTo>
                  <a:pt x="195810" y="217488"/>
                  <a:pt x="217488" y="195810"/>
                  <a:pt x="217488" y="169069"/>
                </a:cubicBezTo>
                <a:cubicBezTo>
                  <a:pt x="217488" y="142328"/>
                  <a:pt x="195810" y="120650"/>
                  <a:pt x="169069" y="120650"/>
                </a:cubicBezTo>
                <a:close/>
                <a:moveTo>
                  <a:pt x="169863" y="100013"/>
                </a:moveTo>
                <a:cubicBezTo>
                  <a:pt x="208440" y="100013"/>
                  <a:pt x="239713" y="131286"/>
                  <a:pt x="239713" y="169863"/>
                </a:cubicBezTo>
                <a:cubicBezTo>
                  <a:pt x="239713" y="208440"/>
                  <a:pt x="208440" y="239713"/>
                  <a:pt x="169863" y="239713"/>
                </a:cubicBezTo>
                <a:cubicBezTo>
                  <a:pt x="131286" y="239713"/>
                  <a:pt x="100013" y="208440"/>
                  <a:pt x="100013" y="169863"/>
                </a:cubicBezTo>
                <a:cubicBezTo>
                  <a:pt x="100013" y="131286"/>
                  <a:pt x="131286" y="100013"/>
                  <a:pt x="169863" y="100013"/>
                </a:cubicBezTo>
                <a:close/>
                <a:moveTo>
                  <a:pt x="154044" y="22225"/>
                </a:moveTo>
                <a:cubicBezTo>
                  <a:pt x="152726" y="62869"/>
                  <a:pt x="152726" y="62869"/>
                  <a:pt x="152726" y="62869"/>
                </a:cubicBezTo>
                <a:cubicBezTo>
                  <a:pt x="144817" y="64181"/>
                  <a:pt x="144817" y="64181"/>
                  <a:pt x="144817" y="64181"/>
                </a:cubicBezTo>
                <a:cubicBezTo>
                  <a:pt x="134271" y="66803"/>
                  <a:pt x="122408" y="72047"/>
                  <a:pt x="113180" y="77292"/>
                </a:cubicBezTo>
                <a:cubicBezTo>
                  <a:pt x="106589" y="81225"/>
                  <a:pt x="106589" y="81225"/>
                  <a:pt x="106589" y="81225"/>
                </a:cubicBezTo>
                <a:cubicBezTo>
                  <a:pt x="76271" y="55003"/>
                  <a:pt x="76271" y="55003"/>
                  <a:pt x="76271" y="55003"/>
                </a:cubicBezTo>
                <a:cubicBezTo>
                  <a:pt x="55180" y="75981"/>
                  <a:pt x="55180" y="75981"/>
                  <a:pt x="55180" y="75981"/>
                </a:cubicBezTo>
                <a:cubicBezTo>
                  <a:pt x="81544" y="106136"/>
                  <a:pt x="81544" y="106136"/>
                  <a:pt x="81544" y="106136"/>
                </a:cubicBezTo>
                <a:cubicBezTo>
                  <a:pt x="77589" y="112692"/>
                  <a:pt x="77589" y="112692"/>
                  <a:pt x="77589" y="112692"/>
                </a:cubicBezTo>
                <a:cubicBezTo>
                  <a:pt x="72316" y="121869"/>
                  <a:pt x="67044" y="133669"/>
                  <a:pt x="64407" y="144158"/>
                </a:cubicBezTo>
                <a:cubicBezTo>
                  <a:pt x="63089" y="152025"/>
                  <a:pt x="63089" y="152025"/>
                  <a:pt x="63089" y="152025"/>
                </a:cubicBezTo>
                <a:cubicBezTo>
                  <a:pt x="22225" y="153336"/>
                  <a:pt x="22225" y="153336"/>
                  <a:pt x="22225" y="153336"/>
                </a:cubicBezTo>
                <a:cubicBezTo>
                  <a:pt x="22225" y="184802"/>
                  <a:pt x="22225" y="184802"/>
                  <a:pt x="22225" y="184802"/>
                </a:cubicBezTo>
                <a:cubicBezTo>
                  <a:pt x="63089" y="186114"/>
                  <a:pt x="63089" y="186114"/>
                  <a:pt x="63089" y="186114"/>
                </a:cubicBezTo>
                <a:cubicBezTo>
                  <a:pt x="64407" y="193980"/>
                  <a:pt x="64407" y="193980"/>
                  <a:pt x="64407" y="193980"/>
                </a:cubicBezTo>
                <a:cubicBezTo>
                  <a:pt x="67044" y="204469"/>
                  <a:pt x="72316" y="216269"/>
                  <a:pt x="77589" y="225447"/>
                </a:cubicBezTo>
                <a:cubicBezTo>
                  <a:pt x="81544" y="232002"/>
                  <a:pt x="81544" y="232002"/>
                  <a:pt x="81544" y="232002"/>
                </a:cubicBezTo>
                <a:cubicBezTo>
                  <a:pt x="55180" y="262158"/>
                  <a:pt x="55180" y="262158"/>
                  <a:pt x="55180" y="262158"/>
                </a:cubicBezTo>
                <a:cubicBezTo>
                  <a:pt x="76271" y="283135"/>
                  <a:pt x="76271" y="283135"/>
                  <a:pt x="76271" y="283135"/>
                </a:cubicBezTo>
                <a:cubicBezTo>
                  <a:pt x="106589" y="256913"/>
                  <a:pt x="106589" y="256913"/>
                  <a:pt x="106589" y="256913"/>
                </a:cubicBezTo>
                <a:cubicBezTo>
                  <a:pt x="113180" y="260847"/>
                  <a:pt x="113180" y="260847"/>
                  <a:pt x="113180" y="260847"/>
                </a:cubicBezTo>
                <a:cubicBezTo>
                  <a:pt x="122408" y="266091"/>
                  <a:pt x="134271" y="271335"/>
                  <a:pt x="144817" y="273958"/>
                </a:cubicBezTo>
                <a:cubicBezTo>
                  <a:pt x="152726" y="275269"/>
                  <a:pt x="152726" y="275269"/>
                  <a:pt x="152726" y="275269"/>
                </a:cubicBezTo>
                <a:lnTo>
                  <a:pt x="154044" y="315913"/>
                </a:lnTo>
                <a:cubicBezTo>
                  <a:pt x="185681" y="315913"/>
                  <a:pt x="185681" y="315913"/>
                  <a:pt x="185681" y="315913"/>
                </a:cubicBezTo>
                <a:cubicBezTo>
                  <a:pt x="186999" y="275269"/>
                  <a:pt x="186999" y="275269"/>
                  <a:pt x="186999" y="275269"/>
                </a:cubicBezTo>
                <a:cubicBezTo>
                  <a:pt x="194908" y="273958"/>
                  <a:pt x="194908" y="273958"/>
                  <a:pt x="194908" y="273958"/>
                </a:cubicBezTo>
                <a:cubicBezTo>
                  <a:pt x="205454" y="271335"/>
                  <a:pt x="217318" y="266091"/>
                  <a:pt x="226545" y="260847"/>
                </a:cubicBezTo>
                <a:cubicBezTo>
                  <a:pt x="233136" y="256913"/>
                  <a:pt x="233136" y="256913"/>
                  <a:pt x="233136" y="256913"/>
                </a:cubicBezTo>
                <a:cubicBezTo>
                  <a:pt x="263454" y="283135"/>
                  <a:pt x="263454" y="283135"/>
                  <a:pt x="263454" y="283135"/>
                </a:cubicBezTo>
                <a:cubicBezTo>
                  <a:pt x="284545" y="262158"/>
                  <a:pt x="284545" y="262158"/>
                  <a:pt x="284545" y="262158"/>
                </a:cubicBezTo>
                <a:cubicBezTo>
                  <a:pt x="258181" y="232002"/>
                  <a:pt x="258181" y="232002"/>
                  <a:pt x="258181" y="232002"/>
                </a:cubicBezTo>
                <a:cubicBezTo>
                  <a:pt x="262136" y="225447"/>
                  <a:pt x="262136" y="225447"/>
                  <a:pt x="262136" y="225447"/>
                </a:cubicBezTo>
                <a:cubicBezTo>
                  <a:pt x="267409" y="216269"/>
                  <a:pt x="272682" y="204469"/>
                  <a:pt x="275318" y="193980"/>
                </a:cubicBezTo>
                <a:cubicBezTo>
                  <a:pt x="276636" y="186114"/>
                  <a:pt x="276636" y="186114"/>
                  <a:pt x="276636" y="186114"/>
                </a:cubicBezTo>
                <a:cubicBezTo>
                  <a:pt x="317500" y="184802"/>
                  <a:pt x="317500" y="184802"/>
                  <a:pt x="317500" y="184802"/>
                </a:cubicBezTo>
                <a:cubicBezTo>
                  <a:pt x="317500" y="153336"/>
                  <a:pt x="317500" y="153336"/>
                  <a:pt x="317500" y="153336"/>
                </a:cubicBezTo>
                <a:cubicBezTo>
                  <a:pt x="276636" y="152025"/>
                  <a:pt x="276636" y="152025"/>
                  <a:pt x="276636" y="152025"/>
                </a:cubicBezTo>
                <a:cubicBezTo>
                  <a:pt x="275318" y="144158"/>
                  <a:pt x="275318" y="144158"/>
                  <a:pt x="275318" y="144158"/>
                </a:cubicBezTo>
                <a:cubicBezTo>
                  <a:pt x="272682" y="133669"/>
                  <a:pt x="267409" y="121869"/>
                  <a:pt x="262136" y="112692"/>
                </a:cubicBezTo>
                <a:cubicBezTo>
                  <a:pt x="258181" y="106136"/>
                  <a:pt x="258181" y="106136"/>
                  <a:pt x="258181" y="106136"/>
                </a:cubicBezTo>
                <a:cubicBezTo>
                  <a:pt x="284545" y="75981"/>
                  <a:pt x="284545" y="75981"/>
                  <a:pt x="284545" y="75981"/>
                </a:cubicBezTo>
                <a:cubicBezTo>
                  <a:pt x="263454" y="55003"/>
                  <a:pt x="263454" y="55003"/>
                  <a:pt x="263454" y="55003"/>
                </a:cubicBezTo>
                <a:cubicBezTo>
                  <a:pt x="233136" y="81225"/>
                  <a:pt x="233136" y="81225"/>
                  <a:pt x="233136" y="81225"/>
                </a:cubicBezTo>
                <a:cubicBezTo>
                  <a:pt x="226545" y="77292"/>
                  <a:pt x="226545" y="77292"/>
                  <a:pt x="226545" y="77292"/>
                </a:cubicBezTo>
                <a:cubicBezTo>
                  <a:pt x="217318" y="72047"/>
                  <a:pt x="205454" y="66803"/>
                  <a:pt x="194908" y="64181"/>
                </a:cubicBezTo>
                <a:cubicBezTo>
                  <a:pt x="186999" y="62869"/>
                  <a:pt x="186999" y="62869"/>
                  <a:pt x="186999" y="62869"/>
                </a:cubicBezTo>
                <a:cubicBezTo>
                  <a:pt x="185681" y="22225"/>
                  <a:pt x="185681" y="22225"/>
                  <a:pt x="185681" y="22225"/>
                </a:cubicBezTo>
                <a:cubicBezTo>
                  <a:pt x="154044" y="22225"/>
                  <a:pt x="154044" y="22225"/>
                  <a:pt x="154044" y="22225"/>
                </a:cubicBezTo>
                <a:close/>
                <a:moveTo>
                  <a:pt x="149256" y="0"/>
                </a:moveTo>
                <a:cubicBezTo>
                  <a:pt x="188882" y="0"/>
                  <a:pt x="188882" y="0"/>
                  <a:pt x="188882" y="0"/>
                </a:cubicBezTo>
                <a:cubicBezTo>
                  <a:pt x="198128" y="0"/>
                  <a:pt x="204732" y="7925"/>
                  <a:pt x="204732" y="15850"/>
                </a:cubicBezTo>
                <a:cubicBezTo>
                  <a:pt x="206053" y="44909"/>
                  <a:pt x="206053" y="44909"/>
                  <a:pt x="206053" y="44909"/>
                </a:cubicBezTo>
                <a:cubicBezTo>
                  <a:pt x="215299" y="47551"/>
                  <a:pt x="223224" y="51513"/>
                  <a:pt x="229828" y="55476"/>
                </a:cubicBezTo>
                <a:cubicBezTo>
                  <a:pt x="252283" y="35663"/>
                  <a:pt x="252283" y="35663"/>
                  <a:pt x="252283" y="35663"/>
                </a:cubicBezTo>
                <a:cubicBezTo>
                  <a:pt x="257566" y="29059"/>
                  <a:pt x="268133" y="29059"/>
                  <a:pt x="274737" y="35663"/>
                </a:cubicBezTo>
                <a:cubicBezTo>
                  <a:pt x="302475" y="63401"/>
                  <a:pt x="302475" y="63401"/>
                  <a:pt x="302475" y="63401"/>
                </a:cubicBezTo>
                <a:cubicBezTo>
                  <a:pt x="309079" y="70005"/>
                  <a:pt x="309079" y="80572"/>
                  <a:pt x="302475" y="87176"/>
                </a:cubicBezTo>
                <a:cubicBezTo>
                  <a:pt x="282662" y="108310"/>
                  <a:pt x="282662" y="108310"/>
                  <a:pt x="282662" y="108310"/>
                </a:cubicBezTo>
                <a:cubicBezTo>
                  <a:pt x="286625" y="114914"/>
                  <a:pt x="290587" y="122839"/>
                  <a:pt x="293229" y="132085"/>
                </a:cubicBezTo>
                <a:cubicBezTo>
                  <a:pt x="322288" y="133406"/>
                  <a:pt x="322288" y="133406"/>
                  <a:pt x="322288" y="133406"/>
                </a:cubicBezTo>
                <a:cubicBezTo>
                  <a:pt x="330213" y="133406"/>
                  <a:pt x="338138" y="140010"/>
                  <a:pt x="338138" y="149256"/>
                </a:cubicBezTo>
                <a:cubicBezTo>
                  <a:pt x="338138" y="188882"/>
                  <a:pt x="338138" y="188882"/>
                  <a:pt x="338138" y="188882"/>
                </a:cubicBezTo>
                <a:cubicBezTo>
                  <a:pt x="338138" y="198128"/>
                  <a:pt x="330213" y="204732"/>
                  <a:pt x="322288" y="204732"/>
                </a:cubicBezTo>
                <a:cubicBezTo>
                  <a:pt x="293229" y="206053"/>
                  <a:pt x="293229" y="206053"/>
                  <a:pt x="293229" y="206053"/>
                </a:cubicBezTo>
                <a:cubicBezTo>
                  <a:pt x="290587" y="215299"/>
                  <a:pt x="286625" y="223224"/>
                  <a:pt x="282662" y="229828"/>
                </a:cubicBezTo>
                <a:cubicBezTo>
                  <a:pt x="302475" y="252283"/>
                  <a:pt x="302475" y="252283"/>
                  <a:pt x="302475" y="252283"/>
                </a:cubicBezTo>
                <a:cubicBezTo>
                  <a:pt x="305117" y="254924"/>
                  <a:pt x="307759" y="258887"/>
                  <a:pt x="307759" y="262850"/>
                </a:cubicBezTo>
                <a:cubicBezTo>
                  <a:pt x="307759" y="266812"/>
                  <a:pt x="305117" y="272096"/>
                  <a:pt x="302475" y="274737"/>
                </a:cubicBezTo>
                <a:cubicBezTo>
                  <a:pt x="274737" y="302475"/>
                  <a:pt x="274737" y="302475"/>
                  <a:pt x="274737" y="302475"/>
                </a:cubicBezTo>
                <a:cubicBezTo>
                  <a:pt x="268133" y="309079"/>
                  <a:pt x="257566" y="309079"/>
                  <a:pt x="250962" y="302475"/>
                </a:cubicBezTo>
                <a:cubicBezTo>
                  <a:pt x="229828" y="282662"/>
                  <a:pt x="229828" y="282662"/>
                  <a:pt x="229828" y="282662"/>
                </a:cubicBezTo>
                <a:cubicBezTo>
                  <a:pt x="223224" y="286625"/>
                  <a:pt x="215299" y="290587"/>
                  <a:pt x="206053" y="293229"/>
                </a:cubicBezTo>
                <a:cubicBezTo>
                  <a:pt x="204732" y="322288"/>
                  <a:pt x="204732" y="322288"/>
                  <a:pt x="204732" y="322288"/>
                </a:cubicBezTo>
                <a:cubicBezTo>
                  <a:pt x="204732" y="330213"/>
                  <a:pt x="198128" y="338138"/>
                  <a:pt x="188882" y="338138"/>
                </a:cubicBezTo>
                <a:cubicBezTo>
                  <a:pt x="149256" y="338138"/>
                  <a:pt x="149256" y="338138"/>
                  <a:pt x="149256" y="338138"/>
                </a:cubicBezTo>
                <a:cubicBezTo>
                  <a:pt x="140010" y="338138"/>
                  <a:pt x="133406" y="330213"/>
                  <a:pt x="133406" y="322288"/>
                </a:cubicBezTo>
                <a:cubicBezTo>
                  <a:pt x="132085" y="293229"/>
                  <a:pt x="132085" y="293229"/>
                  <a:pt x="132085" y="293229"/>
                </a:cubicBezTo>
                <a:cubicBezTo>
                  <a:pt x="122839" y="290587"/>
                  <a:pt x="114914" y="286625"/>
                  <a:pt x="108310" y="282662"/>
                </a:cubicBezTo>
                <a:cubicBezTo>
                  <a:pt x="85855" y="302475"/>
                  <a:pt x="85855" y="302475"/>
                  <a:pt x="85855" y="302475"/>
                </a:cubicBezTo>
                <a:cubicBezTo>
                  <a:pt x="80572" y="309079"/>
                  <a:pt x="70005" y="309079"/>
                  <a:pt x="63401" y="302475"/>
                </a:cubicBezTo>
                <a:cubicBezTo>
                  <a:pt x="35663" y="274737"/>
                  <a:pt x="35663" y="274737"/>
                  <a:pt x="35663" y="274737"/>
                </a:cubicBezTo>
                <a:cubicBezTo>
                  <a:pt x="29059" y="268133"/>
                  <a:pt x="29059" y="257566"/>
                  <a:pt x="35663" y="250962"/>
                </a:cubicBezTo>
                <a:cubicBezTo>
                  <a:pt x="55476" y="229828"/>
                  <a:pt x="55476" y="229828"/>
                  <a:pt x="55476" y="229828"/>
                </a:cubicBezTo>
                <a:cubicBezTo>
                  <a:pt x="51513" y="223224"/>
                  <a:pt x="47551" y="215299"/>
                  <a:pt x="44909" y="206053"/>
                </a:cubicBezTo>
                <a:cubicBezTo>
                  <a:pt x="15850" y="204732"/>
                  <a:pt x="15850" y="204732"/>
                  <a:pt x="15850" y="204732"/>
                </a:cubicBezTo>
                <a:cubicBezTo>
                  <a:pt x="7925" y="204732"/>
                  <a:pt x="0" y="198128"/>
                  <a:pt x="0" y="188882"/>
                </a:cubicBezTo>
                <a:cubicBezTo>
                  <a:pt x="0" y="149256"/>
                  <a:pt x="0" y="149256"/>
                  <a:pt x="0" y="149256"/>
                </a:cubicBezTo>
                <a:cubicBezTo>
                  <a:pt x="0" y="140010"/>
                  <a:pt x="7925" y="133406"/>
                  <a:pt x="15850" y="133406"/>
                </a:cubicBezTo>
                <a:cubicBezTo>
                  <a:pt x="44909" y="132085"/>
                  <a:pt x="44909" y="132085"/>
                  <a:pt x="44909" y="132085"/>
                </a:cubicBezTo>
                <a:cubicBezTo>
                  <a:pt x="47551" y="122839"/>
                  <a:pt x="51513" y="114914"/>
                  <a:pt x="55476" y="108310"/>
                </a:cubicBezTo>
                <a:cubicBezTo>
                  <a:pt x="35663" y="85855"/>
                  <a:pt x="35663" y="85855"/>
                  <a:pt x="35663" y="85855"/>
                </a:cubicBezTo>
                <a:cubicBezTo>
                  <a:pt x="33021" y="83214"/>
                  <a:pt x="30380" y="79251"/>
                  <a:pt x="30380" y="75289"/>
                </a:cubicBezTo>
                <a:cubicBezTo>
                  <a:pt x="30380" y="71326"/>
                  <a:pt x="33021" y="66043"/>
                  <a:pt x="35663" y="63401"/>
                </a:cubicBezTo>
                <a:cubicBezTo>
                  <a:pt x="63401" y="35663"/>
                  <a:pt x="63401" y="35663"/>
                  <a:pt x="63401" y="35663"/>
                </a:cubicBezTo>
                <a:cubicBezTo>
                  <a:pt x="70005" y="29059"/>
                  <a:pt x="80572" y="29059"/>
                  <a:pt x="87176" y="35663"/>
                </a:cubicBezTo>
                <a:cubicBezTo>
                  <a:pt x="108310" y="55476"/>
                  <a:pt x="108310" y="55476"/>
                  <a:pt x="108310" y="55476"/>
                </a:cubicBezTo>
                <a:cubicBezTo>
                  <a:pt x="114914" y="51513"/>
                  <a:pt x="122839" y="47551"/>
                  <a:pt x="132085" y="44909"/>
                </a:cubicBezTo>
                <a:cubicBezTo>
                  <a:pt x="133406" y="15850"/>
                  <a:pt x="133406" y="15850"/>
                  <a:pt x="133406" y="15850"/>
                </a:cubicBezTo>
                <a:cubicBezTo>
                  <a:pt x="133406" y="7925"/>
                  <a:pt x="140010" y="0"/>
                  <a:pt x="149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7730CB6A-C92C-4372-9209-BBEC11A6B6E4}"/>
              </a:ext>
            </a:extLst>
          </p:cNvPr>
          <p:cNvSpPr txBox="1"/>
          <p:nvPr/>
        </p:nvSpPr>
        <p:spPr>
          <a:xfrm>
            <a:off x="1792422" y="2395338"/>
            <a:ext cx="3825393" cy="791242"/>
          </a:xfrm>
          <a:prstGeom prst="rect">
            <a:avLst/>
          </a:prstGeom>
          <a:noFill/>
        </p:spPr>
        <p:txBody>
          <a:bodyPr wrap="square" rtlCol="0">
            <a:spAutoFit/>
          </a:bodyPr>
          <a:lstStyle>
            <a:defPPr>
              <a:defRPr lang="zh-CN"/>
            </a:defPPr>
            <a:lvl1pPr algn="just" hangingPunct="0">
              <a:lnSpc>
                <a:spcPct val="150000"/>
              </a:lnSpc>
              <a:defRPr sz="1400">
                <a:gradFill>
                  <a:gsLst>
                    <a:gs pos="78000">
                      <a:srgbClr val="FFA00E"/>
                    </a:gs>
                    <a:gs pos="50000">
                      <a:srgbClr val="FDEC8D"/>
                    </a:gs>
                  </a:gsLst>
                  <a:lin ang="2700000" scaled="0"/>
                </a:gradFill>
                <a:latin typeface="思源黑体 CN Medium" panose="020B0600000000000000" pitchFamily="34" charset="-122"/>
                <a:ea typeface="思源黑体 CN Medium" panose="020B0600000000000000" pitchFamily="34" charset="-122"/>
                <a:cs typeface="+mn-ea"/>
              </a:defRPr>
            </a:lvl1p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prstClr val="white"/>
                </a:solidFill>
                <a:effectLst/>
                <a:uLnTx/>
                <a:uFillTx/>
                <a:latin typeface="+mn-lt"/>
                <a:ea typeface="+mn-ea"/>
                <a:sym typeface="+mn-lt"/>
              </a:rPr>
              <a:t>请在这里输入您的主要叙述内容请在这里输入您的主要叙述内容请在这里</a:t>
            </a:r>
          </a:p>
        </p:txBody>
      </p:sp>
      <p:sp>
        <p:nvSpPr>
          <p:cNvPr id="15" name="文本框 14">
            <a:extLst>
              <a:ext uri="{FF2B5EF4-FFF2-40B4-BE49-F238E27FC236}">
                <a16:creationId xmlns:a16="http://schemas.microsoft.com/office/drawing/2014/main" id="{D80D556F-DF2B-4EB8-B3DA-8B4AC54FB2DE}"/>
              </a:ext>
            </a:extLst>
          </p:cNvPr>
          <p:cNvSpPr txBox="1"/>
          <p:nvPr/>
        </p:nvSpPr>
        <p:spPr>
          <a:xfrm>
            <a:off x="1792422" y="3501616"/>
            <a:ext cx="3825393" cy="791242"/>
          </a:xfrm>
          <a:prstGeom prst="rect">
            <a:avLst/>
          </a:prstGeom>
          <a:noFill/>
        </p:spPr>
        <p:txBody>
          <a:bodyPr wrap="square" rtlCol="0">
            <a:spAutoFit/>
          </a:bodyPr>
          <a:lstStyle>
            <a:defPPr>
              <a:defRPr lang="zh-CN"/>
            </a:defPPr>
            <a:lvl1pPr algn="just" hangingPunct="0">
              <a:lnSpc>
                <a:spcPct val="150000"/>
              </a:lnSpc>
              <a:defRPr sz="1400">
                <a:gradFill>
                  <a:gsLst>
                    <a:gs pos="78000">
                      <a:srgbClr val="FFA00E"/>
                    </a:gs>
                    <a:gs pos="50000">
                      <a:srgbClr val="FDEC8D"/>
                    </a:gs>
                  </a:gsLst>
                  <a:lin ang="2700000" scaled="0"/>
                </a:gradFill>
                <a:latin typeface="思源黑体 CN Medium" panose="020B0600000000000000" pitchFamily="34" charset="-122"/>
                <a:ea typeface="思源黑体 CN Medium" panose="020B0600000000000000" pitchFamily="34" charset="-122"/>
                <a:cs typeface="+mn-ea"/>
              </a:defRPr>
            </a:lvl1p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prstClr val="white"/>
                </a:solidFill>
                <a:effectLst/>
                <a:uLnTx/>
                <a:uFillTx/>
                <a:latin typeface="+mn-lt"/>
                <a:ea typeface="+mn-ea"/>
                <a:sym typeface="+mn-lt"/>
              </a:rPr>
              <a:t>请在这里输入您的主要叙述内容请在这里输入您的主要叙述内容请在这里</a:t>
            </a:r>
          </a:p>
        </p:txBody>
      </p:sp>
      <p:sp>
        <p:nvSpPr>
          <p:cNvPr id="16" name="文本框 15">
            <a:extLst>
              <a:ext uri="{FF2B5EF4-FFF2-40B4-BE49-F238E27FC236}">
                <a16:creationId xmlns:a16="http://schemas.microsoft.com/office/drawing/2014/main" id="{33AFBFDB-5806-4112-9898-3EF131427447}"/>
              </a:ext>
            </a:extLst>
          </p:cNvPr>
          <p:cNvSpPr txBox="1"/>
          <p:nvPr/>
        </p:nvSpPr>
        <p:spPr>
          <a:xfrm>
            <a:off x="1792422" y="4607896"/>
            <a:ext cx="3825393" cy="791242"/>
          </a:xfrm>
          <a:prstGeom prst="rect">
            <a:avLst/>
          </a:prstGeom>
          <a:noFill/>
        </p:spPr>
        <p:txBody>
          <a:bodyPr wrap="square" rtlCol="0">
            <a:spAutoFit/>
          </a:bodyPr>
          <a:lstStyle>
            <a:defPPr>
              <a:defRPr lang="zh-CN"/>
            </a:defPPr>
            <a:lvl1pPr algn="just" hangingPunct="0">
              <a:lnSpc>
                <a:spcPct val="150000"/>
              </a:lnSpc>
              <a:defRPr sz="1400">
                <a:gradFill>
                  <a:gsLst>
                    <a:gs pos="78000">
                      <a:srgbClr val="FFA00E"/>
                    </a:gs>
                    <a:gs pos="50000">
                      <a:srgbClr val="FDEC8D"/>
                    </a:gs>
                  </a:gsLst>
                  <a:lin ang="2700000" scaled="0"/>
                </a:gradFill>
                <a:latin typeface="思源黑体 CN Medium" panose="020B0600000000000000" pitchFamily="34" charset="-122"/>
                <a:ea typeface="思源黑体 CN Medium" panose="020B0600000000000000" pitchFamily="34" charset="-122"/>
                <a:cs typeface="+mn-ea"/>
              </a:defRPr>
            </a:lvl1pPr>
          </a:lstStyle>
          <a:p>
            <a:pPr marL="285750" marR="0" lvl="0" indent="-285750" algn="just" defTabSz="914400" rtl="0" eaLnBrk="1" fontAlgn="auto" latinLnBrk="0" hangingPunct="0">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prstClr val="white"/>
                </a:solidFill>
                <a:effectLst/>
                <a:uLnTx/>
                <a:uFillTx/>
                <a:latin typeface="+mn-lt"/>
                <a:ea typeface="+mn-ea"/>
                <a:sym typeface="+mn-lt"/>
              </a:rPr>
              <a:t>请在这里输入您的主要叙述内容请在这里输入您的主要叙述内容请在这里</a:t>
            </a:r>
          </a:p>
        </p:txBody>
      </p:sp>
      <p:sp>
        <p:nvSpPr>
          <p:cNvPr id="17" name="矩形: 圆角 16">
            <a:extLst>
              <a:ext uri="{FF2B5EF4-FFF2-40B4-BE49-F238E27FC236}">
                <a16:creationId xmlns:a16="http://schemas.microsoft.com/office/drawing/2014/main" id="{E40FE178-EF31-493E-B3F3-2F01E468CBEE}"/>
              </a:ext>
            </a:extLst>
          </p:cNvPr>
          <p:cNvSpPr/>
          <p:nvPr/>
        </p:nvSpPr>
        <p:spPr>
          <a:xfrm>
            <a:off x="5820500" y="2376689"/>
            <a:ext cx="1826742" cy="41768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编辑标题</a:t>
            </a:r>
          </a:p>
        </p:txBody>
      </p:sp>
      <p:sp>
        <p:nvSpPr>
          <p:cNvPr id="18" name="矩形: 圆角 17">
            <a:extLst>
              <a:ext uri="{FF2B5EF4-FFF2-40B4-BE49-F238E27FC236}">
                <a16:creationId xmlns:a16="http://schemas.microsoft.com/office/drawing/2014/main" id="{02F37D89-4D49-4832-9F16-28404823F421}"/>
              </a:ext>
            </a:extLst>
          </p:cNvPr>
          <p:cNvSpPr/>
          <p:nvPr/>
        </p:nvSpPr>
        <p:spPr>
          <a:xfrm>
            <a:off x="5820500" y="3585729"/>
            <a:ext cx="1826742" cy="41768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编辑标题</a:t>
            </a:r>
          </a:p>
        </p:txBody>
      </p:sp>
      <p:sp>
        <p:nvSpPr>
          <p:cNvPr id="19" name="矩形: 圆角 18">
            <a:extLst>
              <a:ext uri="{FF2B5EF4-FFF2-40B4-BE49-F238E27FC236}">
                <a16:creationId xmlns:a16="http://schemas.microsoft.com/office/drawing/2014/main" id="{3D919BEA-2167-4955-BC61-9F8F2C7076F0}"/>
              </a:ext>
            </a:extLst>
          </p:cNvPr>
          <p:cNvSpPr/>
          <p:nvPr/>
        </p:nvSpPr>
        <p:spPr>
          <a:xfrm>
            <a:off x="5820500" y="4794769"/>
            <a:ext cx="1826742" cy="417689"/>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编辑标题</a:t>
            </a:r>
          </a:p>
        </p:txBody>
      </p:sp>
      <p:sp>
        <p:nvSpPr>
          <p:cNvPr id="20" name="矩形: 圆角 19">
            <a:extLst>
              <a:ext uri="{FF2B5EF4-FFF2-40B4-BE49-F238E27FC236}">
                <a16:creationId xmlns:a16="http://schemas.microsoft.com/office/drawing/2014/main" id="{3962190C-26BA-4E5B-9E0D-E9BE85C96A4B}"/>
              </a:ext>
            </a:extLst>
          </p:cNvPr>
          <p:cNvSpPr/>
          <p:nvPr/>
        </p:nvSpPr>
        <p:spPr>
          <a:xfrm>
            <a:off x="2179491" y="2171904"/>
            <a:ext cx="365760"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21" name="矩形: 圆角 20">
            <a:extLst>
              <a:ext uri="{FF2B5EF4-FFF2-40B4-BE49-F238E27FC236}">
                <a16:creationId xmlns:a16="http://schemas.microsoft.com/office/drawing/2014/main" id="{DD2C07A3-F0FB-4377-8BE8-D8CBCD3B01C1}"/>
              </a:ext>
            </a:extLst>
          </p:cNvPr>
          <p:cNvSpPr/>
          <p:nvPr/>
        </p:nvSpPr>
        <p:spPr>
          <a:xfrm>
            <a:off x="2179491" y="3278182"/>
            <a:ext cx="365760"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sp>
        <p:nvSpPr>
          <p:cNvPr id="22" name="矩形: 圆角 21">
            <a:extLst>
              <a:ext uri="{FF2B5EF4-FFF2-40B4-BE49-F238E27FC236}">
                <a16:creationId xmlns:a16="http://schemas.microsoft.com/office/drawing/2014/main" id="{FD9036CA-E3E1-462B-A0A7-248D5244D756}"/>
              </a:ext>
            </a:extLst>
          </p:cNvPr>
          <p:cNvSpPr/>
          <p:nvPr/>
        </p:nvSpPr>
        <p:spPr>
          <a:xfrm>
            <a:off x="2179491" y="4384460"/>
            <a:ext cx="365760"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cs typeface="+mn-ea"/>
              <a:sym typeface="+mn-lt"/>
            </a:endParaRPr>
          </a:p>
        </p:txBody>
      </p:sp>
      <p:grpSp>
        <p:nvGrpSpPr>
          <p:cNvPr id="24" name="组合 23">
            <a:extLst>
              <a:ext uri="{FF2B5EF4-FFF2-40B4-BE49-F238E27FC236}">
                <a16:creationId xmlns:a16="http://schemas.microsoft.com/office/drawing/2014/main" id="{77C01DD9-BE7A-46A0-A198-DBFFF65F7542}"/>
              </a:ext>
            </a:extLst>
          </p:cNvPr>
          <p:cNvGrpSpPr/>
          <p:nvPr/>
        </p:nvGrpSpPr>
        <p:grpSpPr>
          <a:xfrm>
            <a:off x="372205" y="282852"/>
            <a:ext cx="6268081" cy="683483"/>
            <a:chOff x="372205" y="282852"/>
            <a:chExt cx="6268081" cy="683483"/>
          </a:xfrm>
        </p:grpSpPr>
        <p:sp>
          <p:nvSpPr>
            <p:cNvPr id="25" name="文本框 24">
              <a:extLst>
                <a:ext uri="{FF2B5EF4-FFF2-40B4-BE49-F238E27FC236}">
                  <a16:creationId xmlns:a16="http://schemas.microsoft.com/office/drawing/2014/main" id="{C4C9C312-0691-478C-8A67-AD4F72A41D68}"/>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6" name="图片 25">
              <a:extLst>
                <a:ext uri="{FF2B5EF4-FFF2-40B4-BE49-F238E27FC236}">
                  <a16:creationId xmlns:a16="http://schemas.microsoft.com/office/drawing/2014/main" id="{4A6C4335-78D5-42D5-9765-7A12E51573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93586FB2-9C1C-41EA-BB95-E9DCB4B1E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175" y="621263"/>
            <a:ext cx="4445453" cy="5927271"/>
          </a:xfrm>
          <a:prstGeom prst="rect">
            <a:avLst/>
          </a:prstGeom>
        </p:spPr>
      </p:pic>
    </p:spTree>
    <p:extLst>
      <p:ext uri="{BB962C8B-B14F-4D97-AF65-F5344CB8AC3E}">
        <p14:creationId xmlns:p14="http://schemas.microsoft.com/office/powerpoint/2010/main" val="58834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1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2000"/>
                            </p:stCondLst>
                            <p:childTnLst>
                              <p:par>
                                <p:cTn id="71" presetID="53" presetClass="entr" presetSubtype="16"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Rectangle 4">
            <a:extLst>
              <a:ext uri="{FF2B5EF4-FFF2-40B4-BE49-F238E27FC236}">
                <a16:creationId xmlns:a16="http://schemas.microsoft.com/office/drawing/2014/main" id="{DBC9DAAE-FD81-4DA1-A3C5-ED7E46A115C9}"/>
              </a:ext>
            </a:extLst>
          </p:cNvPr>
          <p:cNvSpPr/>
          <p:nvPr/>
        </p:nvSpPr>
        <p:spPr>
          <a:xfrm rot="5400000">
            <a:off x="6174882" y="-583627"/>
            <a:ext cx="64008" cy="539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cs typeface="+mn-ea"/>
              <a:sym typeface="+mn-lt"/>
            </a:endParaRPr>
          </a:p>
        </p:txBody>
      </p:sp>
      <p:sp>
        <p:nvSpPr>
          <p:cNvPr id="8" name="12">
            <a:extLst>
              <a:ext uri="{FF2B5EF4-FFF2-40B4-BE49-F238E27FC236}">
                <a16:creationId xmlns:a16="http://schemas.microsoft.com/office/drawing/2014/main" id="{BA4AF70A-E3A2-41EC-8C6A-0D30CA7278B7}"/>
              </a:ext>
            </a:extLst>
          </p:cNvPr>
          <p:cNvSpPr/>
          <p:nvPr/>
        </p:nvSpPr>
        <p:spPr>
          <a:xfrm>
            <a:off x="871228" y="2657935"/>
            <a:ext cx="2173993" cy="1225550"/>
          </a:xfrm>
          <a:prstGeom prst="rect">
            <a:avLst/>
          </a:prstGeom>
          <a:ln w="12700"/>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tabLst/>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0" name="12">
            <a:extLst>
              <a:ext uri="{FF2B5EF4-FFF2-40B4-BE49-F238E27FC236}">
                <a16:creationId xmlns:a16="http://schemas.microsoft.com/office/drawing/2014/main" id="{6AF45875-FF0D-44E5-923A-F8B44DA2527A}"/>
              </a:ext>
            </a:extLst>
          </p:cNvPr>
          <p:cNvSpPr/>
          <p:nvPr/>
        </p:nvSpPr>
        <p:spPr>
          <a:xfrm>
            <a:off x="871227" y="4225988"/>
            <a:ext cx="2173993" cy="1225550"/>
          </a:xfrm>
          <a:prstGeom prst="rect">
            <a:avLst/>
          </a:prstGeom>
          <a:ln w="12700"/>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tabLst/>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1" name="12">
            <a:extLst>
              <a:ext uri="{FF2B5EF4-FFF2-40B4-BE49-F238E27FC236}">
                <a16:creationId xmlns:a16="http://schemas.microsoft.com/office/drawing/2014/main" id="{68E39935-55FE-41AA-9BC8-FCA7BFCDBC3B}"/>
              </a:ext>
            </a:extLst>
          </p:cNvPr>
          <p:cNvSpPr/>
          <p:nvPr/>
        </p:nvSpPr>
        <p:spPr>
          <a:xfrm>
            <a:off x="8904366" y="2657935"/>
            <a:ext cx="2173993" cy="1225550"/>
          </a:xfrm>
          <a:prstGeom prst="rect">
            <a:avLst/>
          </a:prstGeom>
          <a:ln w="12700"/>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tabLst/>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2" name="12">
            <a:extLst>
              <a:ext uri="{FF2B5EF4-FFF2-40B4-BE49-F238E27FC236}">
                <a16:creationId xmlns:a16="http://schemas.microsoft.com/office/drawing/2014/main" id="{AE7F6B5B-E5A0-4331-A3B2-4F38AA02ADC0}"/>
              </a:ext>
            </a:extLst>
          </p:cNvPr>
          <p:cNvSpPr/>
          <p:nvPr/>
        </p:nvSpPr>
        <p:spPr>
          <a:xfrm>
            <a:off x="8904365" y="4225988"/>
            <a:ext cx="2173993" cy="1225550"/>
          </a:xfrm>
          <a:prstGeom prst="rect">
            <a:avLst/>
          </a:prstGeom>
          <a:ln w="12700"/>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val="1"/>
            </a:ext>
          </a:extLst>
        </p:spPr>
        <p:txBody>
          <a:bodyPr lIns="0" tIns="0" rIns="0" bIns="0"/>
          <a:lstStyle>
            <a:lvl1pPr algn="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pPr marL="285750" marR="0" lvl="0" indent="-285750" algn="just" defTabSz="952500" rtl="0" eaLnBrk="1" fontAlgn="auto" latinLnBrk="0" hangingPunct="1">
              <a:lnSpc>
                <a:spcPct val="130000"/>
              </a:lnSpc>
              <a:spcBef>
                <a:spcPts val="0"/>
              </a:spcBef>
              <a:spcAft>
                <a:spcPts val="0"/>
              </a:spcAft>
              <a:buClr>
                <a:srgbClr val="FFF1C8"/>
              </a:buClr>
              <a:buSzTx/>
              <a:buFont typeface="Wingdings" panose="05000000000000000000" pitchFamily="2" charset="2"/>
              <a:buChar char="u"/>
              <a:tabLst/>
              <a:defRPr/>
            </a:pPr>
            <a:r>
              <a:rPr kumimoji="0" lang="zh-CN" altLang="en-US" sz="1400" b="1" i="0" u="none" strike="noStrike" kern="1200" cap="none" spc="0" normalizeH="0" baseline="0" noProof="0" dirty="0">
                <a:ln>
                  <a:noFill/>
                </a:ln>
                <a:solidFill>
                  <a:prstClr val="white"/>
                </a:solidFill>
                <a:effectLst/>
                <a:uLnTx/>
                <a:uFill>
                  <a:solidFill>
                    <a:srgbClr val="323C40"/>
                  </a:solidFill>
                </a:uFill>
                <a:latin typeface="+mn-lt"/>
                <a:ea typeface="+mn-ea"/>
                <a:cs typeface="+mn-ea"/>
                <a:sym typeface="+mn-lt"/>
              </a:rPr>
              <a:t>您的内容打在这里，或者通过复制您的文本后，在此框中选择粘贴，并选择只保留文字。</a:t>
            </a:r>
          </a:p>
        </p:txBody>
      </p:sp>
      <p:sp>
        <p:nvSpPr>
          <p:cNvPr id="13" name="文本框 12">
            <a:extLst>
              <a:ext uri="{FF2B5EF4-FFF2-40B4-BE49-F238E27FC236}">
                <a16:creationId xmlns:a16="http://schemas.microsoft.com/office/drawing/2014/main" id="{4264DDBB-5984-4837-862C-F228064058E2}"/>
              </a:ext>
            </a:extLst>
          </p:cNvPr>
          <p:cNvSpPr txBox="1"/>
          <p:nvPr/>
        </p:nvSpPr>
        <p:spPr>
          <a:xfrm>
            <a:off x="3159851" y="1349308"/>
            <a:ext cx="6094070" cy="64068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cs typeface="+mn-ea"/>
                <a:sym typeface="+mn-lt"/>
              </a:rPr>
              <a:t>标题文字添加</a:t>
            </a:r>
          </a:p>
        </p:txBody>
      </p:sp>
      <p:grpSp>
        <p:nvGrpSpPr>
          <p:cNvPr id="14" name="组合 13">
            <a:extLst>
              <a:ext uri="{FF2B5EF4-FFF2-40B4-BE49-F238E27FC236}">
                <a16:creationId xmlns:a16="http://schemas.microsoft.com/office/drawing/2014/main" id="{D8463F40-81F1-495C-A053-5AFC7AF0712F}"/>
              </a:ext>
            </a:extLst>
          </p:cNvPr>
          <p:cNvGrpSpPr/>
          <p:nvPr/>
        </p:nvGrpSpPr>
        <p:grpSpPr>
          <a:xfrm>
            <a:off x="372205" y="282852"/>
            <a:ext cx="6268081" cy="683483"/>
            <a:chOff x="372205" y="282852"/>
            <a:chExt cx="6268081" cy="683483"/>
          </a:xfrm>
        </p:grpSpPr>
        <p:sp>
          <p:nvSpPr>
            <p:cNvPr id="15" name="文本框 14">
              <a:extLst>
                <a:ext uri="{FF2B5EF4-FFF2-40B4-BE49-F238E27FC236}">
                  <a16:creationId xmlns:a16="http://schemas.microsoft.com/office/drawing/2014/main" id="{ED837076-9309-4A75-B366-1BBFEDFBC640}"/>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6" name="图片 15">
              <a:extLst>
                <a:ext uri="{FF2B5EF4-FFF2-40B4-BE49-F238E27FC236}">
                  <a16:creationId xmlns:a16="http://schemas.microsoft.com/office/drawing/2014/main" id="{5A97B650-63EF-4459-80D1-479A229C60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AFD1FF4E-337E-4280-8320-9D8F058F6B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1900" y="1921101"/>
            <a:ext cx="4648200" cy="4648200"/>
          </a:xfrm>
          <a:prstGeom prst="rect">
            <a:avLst/>
          </a:prstGeom>
        </p:spPr>
      </p:pic>
    </p:spTree>
    <p:extLst>
      <p:ext uri="{BB962C8B-B14F-4D97-AF65-F5344CB8AC3E}">
        <p14:creationId xmlns:p14="http://schemas.microsoft.com/office/powerpoint/2010/main" val="1762314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F576A855-8F2A-4BA8-96DB-5544B1B1B8A6}"/>
              </a:ext>
            </a:extLst>
          </p:cNvPr>
          <p:cNvSpPr/>
          <p:nvPr/>
        </p:nvSpPr>
        <p:spPr>
          <a:xfrm>
            <a:off x="8403252" y="2043322"/>
            <a:ext cx="3054738" cy="3054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8" name="椭圆 7">
            <a:extLst>
              <a:ext uri="{FF2B5EF4-FFF2-40B4-BE49-F238E27FC236}">
                <a16:creationId xmlns:a16="http://schemas.microsoft.com/office/drawing/2014/main" id="{34EB7E14-0143-462B-8BAE-E7CE331569C3}"/>
              </a:ext>
            </a:extLst>
          </p:cNvPr>
          <p:cNvSpPr/>
          <p:nvPr/>
        </p:nvSpPr>
        <p:spPr>
          <a:xfrm>
            <a:off x="8232035" y="1872105"/>
            <a:ext cx="3397172" cy="339717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cs typeface="+mn-ea"/>
              <a:sym typeface="+mn-lt"/>
            </a:endParaRPr>
          </a:p>
        </p:txBody>
      </p:sp>
      <p:sp>
        <p:nvSpPr>
          <p:cNvPr id="10" name="文本框 9">
            <a:extLst>
              <a:ext uri="{FF2B5EF4-FFF2-40B4-BE49-F238E27FC236}">
                <a16:creationId xmlns:a16="http://schemas.microsoft.com/office/drawing/2014/main" id="{7F52EB82-7D8F-4FC9-83F2-028A476698F8}"/>
              </a:ext>
            </a:extLst>
          </p:cNvPr>
          <p:cNvSpPr txBox="1"/>
          <p:nvPr/>
        </p:nvSpPr>
        <p:spPr>
          <a:xfrm>
            <a:off x="9037188" y="5438431"/>
            <a:ext cx="1786867" cy="461665"/>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编辑标题</a:t>
            </a:r>
          </a:p>
        </p:txBody>
      </p:sp>
      <p:sp>
        <p:nvSpPr>
          <p:cNvPr id="11" name="文本框 10">
            <a:extLst>
              <a:ext uri="{FF2B5EF4-FFF2-40B4-BE49-F238E27FC236}">
                <a16:creationId xmlns:a16="http://schemas.microsoft.com/office/drawing/2014/main" id="{21CB7391-BA95-4D89-A4B1-BC43F5708B3D}"/>
              </a:ext>
            </a:extLst>
          </p:cNvPr>
          <p:cNvSpPr txBox="1"/>
          <p:nvPr/>
        </p:nvSpPr>
        <p:spPr>
          <a:xfrm>
            <a:off x="562793" y="2052368"/>
            <a:ext cx="3777713" cy="1569660"/>
          </a:xfrm>
          <a:prstGeom prst="rect">
            <a:avLst/>
          </a:prstGeom>
          <a:noFill/>
        </p:spPr>
        <p:txBody>
          <a:bodyPr vert="horz"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sp>
        <p:nvSpPr>
          <p:cNvPr id="12" name="文本框 11">
            <a:extLst>
              <a:ext uri="{FF2B5EF4-FFF2-40B4-BE49-F238E27FC236}">
                <a16:creationId xmlns:a16="http://schemas.microsoft.com/office/drawing/2014/main" id="{BA0E85A2-577B-46A5-A5EF-D837A8436A5E}"/>
              </a:ext>
            </a:extLst>
          </p:cNvPr>
          <p:cNvSpPr txBox="1"/>
          <p:nvPr/>
        </p:nvSpPr>
        <p:spPr>
          <a:xfrm>
            <a:off x="737111" y="3586267"/>
            <a:ext cx="7117229" cy="2308324"/>
          </a:xfrm>
          <a:prstGeom prst="rect">
            <a:avLst/>
          </a:prstGeom>
          <a:noFill/>
        </p:spPr>
        <p:txBody>
          <a:bodyPr vert="horz"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sp>
        <p:nvSpPr>
          <p:cNvPr id="13" name="椭圆 12">
            <a:extLst>
              <a:ext uri="{FF2B5EF4-FFF2-40B4-BE49-F238E27FC236}">
                <a16:creationId xmlns:a16="http://schemas.microsoft.com/office/drawing/2014/main" id="{3EF5B56A-5F49-4FCD-A254-06F49E5BAFC2}"/>
              </a:ext>
            </a:extLst>
          </p:cNvPr>
          <p:cNvSpPr/>
          <p:nvPr/>
        </p:nvSpPr>
        <p:spPr>
          <a:xfrm>
            <a:off x="4511723" y="2035068"/>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编</a:t>
            </a:r>
          </a:p>
        </p:txBody>
      </p:sp>
      <p:sp>
        <p:nvSpPr>
          <p:cNvPr id="14" name="椭圆 13">
            <a:extLst>
              <a:ext uri="{FF2B5EF4-FFF2-40B4-BE49-F238E27FC236}">
                <a16:creationId xmlns:a16="http://schemas.microsoft.com/office/drawing/2014/main" id="{96A25E58-C0C2-4E7C-BFAE-E09DE2DC151D}"/>
              </a:ext>
            </a:extLst>
          </p:cNvPr>
          <p:cNvSpPr/>
          <p:nvPr/>
        </p:nvSpPr>
        <p:spPr>
          <a:xfrm>
            <a:off x="5355241" y="2024950"/>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辑</a:t>
            </a:r>
          </a:p>
        </p:txBody>
      </p:sp>
      <p:sp>
        <p:nvSpPr>
          <p:cNvPr id="15" name="椭圆 14">
            <a:extLst>
              <a:ext uri="{FF2B5EF4-FFF2-40B4-BE49-F238E27FC236}">
                <a16:creationId xmlns:a16="http://schemas.microsoft.com/office/drawing/2014/main" id="{CD1AD30F-F382-40AE-9253-4DF94CA655F9}"/>
              </a:ext>
            </a:extLst>
          </p:cNvPr>
          <p:cNvSpPr/>
          <p:nvPr/>
        </p:nvSpPr>
        <p:spPr>
          <a:xfrm>
            <a:off x="6209288" y="2052368"/>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6" name="椭圆 15">
            <a:extLst>
              <a:ext uri="{FF2B5EF4-FFF2-40B4-BE49-F238E27FC236}">
                <a16:creationId xmlns:a16="http://schemas.microsoft.com/office/drawing/2014/main" id="{2790766F-4FBF-45AB-87BB-A6ECD2632A42}"/>
              </a:ext>
            </a:extLst>
          </p:cNvPr>
          <p:cNvSpPr/>
          <p:nvPr/>
        </p:nvSpPr>
        <p:spPr>
          <a:xfrm>
            <a:off x="7101985" y="2052368"/>
            <a:ext cx="752355" cy="752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nvGrpSpPr>
          <p:cNvPr id="17" name="组合 16">
            <a:extLst>
              <a:ext uri="{FF2B5EF4-FFF2-40B4-BE49-F238E27FC236}">
                <a16:creationId xmlns:a16="http://schemas.microsoft.com/office/drawing/2014/main" id="{9B70DE88-3C88-466E-8C79-8AB47D15BC0F}"/>
              </a:ext>
            </a:extLst>
          </p:cNvPr>
          <p:cNvGrpSpPr/>
          <p:nvPr/>
        </p:nvGrpSpPr>
        <p:grpSpPr>
          <a:xfrm>
            <a:off x="372205" y="282852"/>
            <a:ext cx="6268081" cy="683483"/>
            <a:chOff x="372205" y="282852"/>
            <a:chExt cx="6268081" cy="683483"/>
          </a:xfrm>
        </p:grpSpPr>
        <p:sp>
          <p:nvSpPr>
            <p:cNvPr id="18" name="文本框 17">
              <a:extLst>
                <a:ext uri="{FF2B5EF4-FFF2-40B4-BE49-F238E27FC236}">
                  <a16:creationId xmlns:a16="http://schemas.microsoft.com/office/drawing/2014/main" id="{389970B2-1AF1-4A20-8C17-9C5AAD87B93F}"/>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9" name="图片 18">
              <a:extLst>
                <a:ext uri="{FF2B5EF4-FFF2-40B4-BE49-F238E27FC236}">
                  <a16:creationId xmlns:a16="http://schemas.microsoft.com/office/drawing/2014/main" id="{F35211EA-602B-406B-9C05-578CBB486A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9B45B258-ED38-4AF3-860F-7051E241BD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5769" y="282852"/>
            <a:ext cx="4078823" cy="5438431"/>
          </a:xfrm>
          <a:prstGeom prst="rect">
            <a:avLst/>
          </a:prstGeom>
        </p:spPr>
      </p:pic>
    </p:spTree>
    <p:extLst>
      <p:ext uri="{BB962C8B-B14F-4D97-AF65-F5344CB8AC3E}">
        <p14:creationId xmlns:p14="http://schemas.microsoft.com/office/powerpoint/2010/main" val="2203607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B2D56E8-99BF-4043-AB4F-6E86DCE0C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570"/>
            <a:ext cx="12192000" cy="6915569"/>
          </a:xfrm>
          <a:prstGeom prst="rect">
            <a:avLst/>
          </a:prstGeom>
        </p:spPr>
      </p:pic>
      <p:sp>
        <p:nvSpPr>
          <p:cNvPr id="28" name="文本框 27">
            <a:extLst>
              <a:ext uri="{FF2B5EF4-FFF2-40B4-BE49-F238E27FC236}">
                <a16:creationId xmlns:a16="http://schemas.microsoft.com/office/drawing/2014/main" id="{D04ADF61-83C0-4B1A-9A40-30DCFA22BC01}"/>
              </a:ext>
            </a:extLst>
          </p:cNvPr>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a:extLst>
              <a:ext uri="{FF2B5EF4-FFF2-40B4-BE49-F238E27FC236}">
                <a16:creationId xmlns:a16="http://schemas.microsoft.com/office/drawing/2014/main" id="{13F3DE3F-23E0-402F-B74A-EEF19529C34F}"/>
              </a:ext>
            </a:extLst>
          </p:cNvPr>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a:extLst>
              <a:ext uri="{FF2B5EF4-FFF2-40B4-BE49-F238E27FC236}">
                <a16:creationId xmlns:a16="http://schemas.microsoft.com/office/drawing/2014/main" id="{74480ABA-32DE-4824-BF51-F214ACC1476A}"/>
              </a:ext>
            </a:extLst>
          </p:cNvPr>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a:extLst>
                <a:ext uri="{FF2B5EF4-FFF2-40B4-BE49-F238E27FC236}">
                  <a16:creationId xmlns:a16="http://schemas.microsoft.com/office/drawing/2014/main" id="{95263763-0F9C-46C8-83B6-EC1B7A2FD4FF}"/>
                </a:ext>
              </a:extLst>
            </p:cNvPr>
            <p:cNvGrpSpPr/>
            <p:nvPr/>
          </p:nvGrpSpPr>
          <p:grpSpPr>
            <a:xfrm>
              <a:off x="4831353" y="1247427"/>
              <a:ext cx="2273875" cy="1824644"/>
              <a:chOff x="2098673" y="552458"/>
              <a:chExt cx="7431076" cy="5742062"/>
            </a:xfrm>
            <a:grpFill/>
          </p:grpSpPr>
          <p:sp>
            <p:nvSpPr>
              <p:cNvPr id="40" name="Freeform 783">
                <a:extLst>
                  <a:ext uri="{FF2B5EF4-FFF2-40B4-BE49-F238E27FC236}">
                    <a16:creationId xmlns:a16="http://schemas.microsoft.com/office/drawing/2014/main" id="{A185805A-9C30-4B0A-99A2-1826DED8A76D}"/>
                  </a:ext>
                </a:extLst>
              </p:cNvPr>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a:extLst>
                  <a:ext uri="{FF2B5EF4-FFF2-40B4-BE49-F238E27FC236}">
                    <a16:creationId xmlns:a16="http://schemas.microsoft.com/office/drawing/2014/main" id="{C48CB241-A550-49FB-B725-2B6C3E893FAE}"/>
                  </a:ext>
                </a:extLst>
              </p:cNvPr>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a:extLst>
                  <a:ext uri="{FF2B5EF4-FFF2-40B4-BE49-F238E27FC236}">
                    <a16:creationId xmlns:a16="http://schemas.microsoft.com/office/drawing/2014/main" id="{C5654D4D-43E2-4CE7-9EF6-A71DD80BF002}"/>
                  </a:ext>
                </a:extLst>
              </p:cNvPr>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a:extLst>
                  <a:ext uri="{FF2B5EF4-FFF2-40B4-BE49-F238E27FC236}">
                    <a16:creationId xmlns:a16="http://schemas.microsoft.com/office/drawing/2014/main" id="{C8467C5D-D569-4229-B382-82971ED3DF16}"/>
                  </a:ext>
                </a:extLst>
              </p:cNvPr>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a:extLst>
                  <a:ext uri="{FF2B5EF4-FFF2-40B4-BE49-F238E27FC236}">
                    <a16:creationId xmlns:a16="http://schemas.microsoft.com/office/drawing/2014/main" id="{E6454878-A30C-475F-9441-890E2DB36C0D}"/>
                  </a:ext>
                </a:extLst>
              </p:cNvPr>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a:extLst>
                  <a:ext uri="{FF2B5EF4-FFF2-40B4-BE49-F238E27FC236}">
                    <a16:creationId xmlns:a16="http://schemas.microsoft.com/office/drawing/2014/main" id="{38F31A54-87DC-443E-B527-4A2112B2E041}"/>
                  </a:ext>
                </a:extLst>
              </p:cNvPr>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a:extLst>
                  <a:ext uri="{FF2B5EF4-FFF2-40B4-BE49-F238E27FC236}">
                    <a16:creationId xmlns:a16="http://schemas.microsoft.com/office/drawing/2014/main" id="{049C2423-E7BE-4B4E-AEF7-779203EF3AB1}"/>
                  </a:ext>
                </a:extLst>
              </p:cNvPr>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a:extLst>
                  <a:ext uri="{FF2B5EF4-FFF2-40B4-BE49-F238E27FC236}">
                    <a16:creationId xmlns:a16="http://schemas.microsoft.com/office/drawing/2014/main" id="{C6B4C0D1-FCDC-4EB7-9820-F0888547D999}"/>
                  </a:ext>
                </a:extLst>
              </p:cNvPr>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a:extLst>
                  <a:ext uri="{FF2B5EF4-FFF2-40B4-BE49-F238E27FC236}">
                    <a16:creationId xmlns:a16="http://schemas.microsoft.com/office/drawing/2014/main" id="{4DEDAFD1-FA9E-4811-98CF-B25936FC252E}"/>
                  </a:ext>
                </a:extLst>
              </p:cNvPr>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a:extLst>
                  <a:ext uri="{FF2B5EF4-FFF2-40B4-BE49-F238E27FC236}">
                    <a16:creationId xmlns:a16="http://schemas.microsoft.com/office/drawing/2014/main" id="{72FF8474-5996-4783-87B3-BA01952A9316}"/>
                  </a:ext>
                </a:extLst>
              </p:cNvPr>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a:extLst>
                  <a:ext uri="{FF2B5EF4-FFF2-40B4-BE49-F238E27FC236}">
                    <a16:creationId xmlns:a16="http://schemas.microsoft.com/office/drawing/2014/main" id="{BE4FF0C0-3383-483A-848E-D51557B72D68}"/>
                  </a:ext>
                </a:extLst>
              </p:cNvPr>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a:extLst>
                  <a:ext uri="{FF2B5EF4-FFF2-40B4-BE49-F238E27FC236}">
                    <a16:creationId xmlns:a16="http://schemas.microsoft.com/office/drawing/2014/main" id="{A05D137F-E9AF-46F3-944E-B32F7D93825C}"/>
                  </a:ext>
                </a:extLst>
              </p:cNvPr>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a:extLst>
                  <a:ext uri="{FF2B5EF4-FFF2-40B4-BE49-F238E27FC236}">
                    <a16:creationId xmlns:a16="http://schemas.microsoft.com/office/drawing/2014/main" id="{97807D8E-A179-4E40-9C3E-87AF70A7B36B}"/>
                  </a:ext>
                </a:extLst>
              </p:cNvPr>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a:extLst>
                  <a:ext uri="{FF2B5EF4-FFF2-40B4-BE49-F238E27FC236}">
                    <a16:creationId xmlns:a16="http://schemas.microsoft.com/office/drawing/2014/main" id="{0BD490C1-80D9-4A4C-9CCC-CB6DF2A1890C}"/>
                  </a:ext>
                </a:extLst>
              </p:cNvPr>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a:extLst>
                  <a:ext uri="{FF2B5EF4-FFF2-40B4-BE49-F238E27FC236}">
                    <a16:creationId xmlns:a16="http://schemas.microsoft.com/office/drawing/2014/main" id="{4DFEDECB-E6E1-4C60-882F-93A8ACCCC761}"/>
                  </a:ext>
                </a:extLst>
              </p:cNvPr>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a:extLst>
                  <a:ext uri="{FF2B5EF4-FFF2-40B4-BE49-F238E27FC236}">
                    <a16:creationId xmlns:a16="http://schemas.microsoft.com/office/drawing/2014/main" id="{C1FD77F2-2969-4B19-82DA-467B358FBDD4}"/>
                  </a:ext>
                </a:extLst>
              </p:cNvPr>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a:extLst>
                  <a:ext uri="{FF2B5EF4-FFF2-40B4-BE49-F238E27FC236}">
                    <a16:creationId xmlns:a16="http://schemas.microsoft.com/office/drawing/2014/main" id="{0C1C594D-9F99-4185-81E4-503775AC629D}"/>
                  </a:ext>
                </a:extLst>
              </p:cNvPr>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a:extLst>
                  <a:ext uri="{FF2B5EF4-FFF2-40B4-BE49-F238E27FC236}">
                    <a16:creationId xmlns:a16="http://schemas.microsoft.com/office/drawing/2014/main" id="{4E6AEF35-6B6B-4AD1-8484-806A32940946}"/>
                  </a:ext>
                </a:extLst>
              </p:cNvPr>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a:extLst>
                  <a:ext uri="{FF2B5EF4-FFF2-40B4-BE49-F238E27FC236}">
                    <a16:creationId xmlns:a16="http://schemas.microsoft.com/office/drawing/2014/main" id="{10E67605-BEBA-46E7-965B-46A0C923E60C}"/>
                  </a:ext>
                </a:extLst>
              </p:cNvPr>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a:extLst>
                  <a:ext uri="{FF2B5EF4-FFF2-40B4-BE49-F238E27FC236}">
                    <a16:creationId xmlns:a16="http://schemas.microsoft.com/office/drawing/2014/main" id="{020E4E29-FDD1-4264-B5A5-923D3C3E1FA3}"/>
                  </a:ext>
                </a:extLst>
              </p:cNvPr>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a:extLst>
                  <a:ext uri="{FF2B5EF4-FFF2-40B4-BE49-F238E27FC236}">
                    <a16:creationId xmlns:a16="http://schemas.microsoft.com/office/drawing/2014/main" id="{AC25C8C4-1FD4-4B13-A5E5-53EDE964A1EC}"/>
                  </a:ext>
                </a:extLst>
              </p:cNvPr>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a:extLst>
                  <a:ext uri="{FF2B5EF4-FFF2-40B4-BE49-F238E27FC236}">
                    <a16:creationId xmlns:a16="http://schemas.microsoft.com/office/drawing/2014/main" id="{CA756FD4-5A2D-46FF-B3A1-7954987DAF83}"/>
                  </a:ext>
                </a:extLst>
              </p:cNvPr>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a:extLst>
                  <a:ext uri="{FF2B5EF4-FFF2-40B4-BE49-F238E27FC236}">
                    <a16:creationId xmlns:a16="http://schemas.microsoft.com/office/drawing/2014/main" id="{04038F57-4061-455D-B472-FFBC87F09E2C}"/>
                  </a:ext>
                </a:extLst>
              </p:cNvPr>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a:extLst>
                  <a:ext uri="{FF2B5EF4-FFF2-40B4-BE49-F238E27FC236}">
                    <a16:creationId xmlns:a16="http://schemas.microsoft.com/office/drawing/2014/main" id="{AF67F91E-CB80-4C26-B836-A5E08DCFA2FE}"/>
                  </a:ext>
                </a:extLst>
              </p:cNvPr>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a:extLst>
                  <a:ext uri="{FF2B5EF4-FFF2-40B4-BE49-F238E27FC236}">
                    <a16:creationId xmlns:a16="http://schemas.microsoft.com/office/drawing/2014/main" id="{89C05623-6708-437B-AC42-64BC5A02182E}"/>
                  </a:ext>
                </a:extLst>
              </p:cNvPr>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a:extLst>
                  <a:ext uri="{FF2B5EF4-FFF2-40B4-BE49-F238E27FC236}">
                    <a16:creationId xmlns:a16="http://schemas.microsoft.com/office/drawing/2014/main" id="{97D1BC93-7D42-4A86-AC6A-B69C1FA6D7F2}"/>
                  </a:ext>
                </a:extLst>
              </p:cNvPr>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a:extLst>
                  <a:ext uri="{FF2B5EF4-FFF2-40B4-BE49-F238E27FC236}">
                    <a16:creationId xmlns:a16="http://schemas.microsoft.com/office/drawing/2014/main" id="{561E62D1-E582-4F74-8C01-631D975FFEC7}"/>
                  </a:ext>
                </a:extLst>
              </p:cNvPr>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a:extLst>
                  <a:ext uri="{FF2B5EF4-FFF2-40B4-BE49-F238E27FC236}">
                    <a16:creationId xmlns:a16="http://schemas.microsoft.com/office/drawing/2014/main" id="{798284F3-C542-44BB-AD7C-23EADBDC5E16}"/>
                  </a:ext>
                </a:extLst>
              </p:cNvPr>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a:extLst>
                  <a:ext uri="{FF2B5EF4-FFF2-40B4-BE49-F238E27FC236}">
                    <a16:creationId xmlns:a16="http://schemas.microsoft.com/office/drawing/2014/main" id="{68C90B98-431C-4F6D-BEA5-E98C3631FDC9}"/>
                  </a:ext>
                </a:extLst>
              </p:cNvPr>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a:extLst>
                  <a:ext uri="{FF2B5EF4-FFF2-40B4-BE49-F238E27FC236}">
                    <a16:creationId xmlns:a16="http://schemas.microsoft.com/office/drawing/2014/main" id="{8EF49B89-45C3-4678-8859-0A55FCD36E31}"/>
                  </a:ext>
                </a:extLst>
              </p:cNvPr>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a:extLst>
                  <a:ext uri="{FF2B5EF4-FFF2-40B4-BE49-F238E27FC236}">
                    <a16:creationId xmlns:a16="http://schemas.microsoft.com/office/drawing/2014/main" id="{9A2DA5F9-074E-4305-BAB2-2A139F9E2DA5}"/>
                  </a:ext>
                </a:extLst>
              </p:cNvPr>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a:extLst>
                  <a:ext uri="{FF2B5EF4-FFF2-40B4-BE49-F238E27FC236}">
                    <a16:creationId xmlns:a16="http://schemas.microsoft.com/office/drawing/2014/main" id="{596D00E5-F63F-46CC-BB48-EC595B5685F7}"/>
                  </a:ext>
                </a:extLst>
              </p:cNvPr>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a:extLst>
                  <a:ext uri="{FF2B5EF4-FFF2-40B4-BE49-F238E27FC236}">
                    <a16:creationId xmlns:a16="http://schemas.microsoft.com/office/drawing/2014/main" id="{87069A0F-7969-4B5E-A40C-D93FA60217FA}"/>
                  </a:ext>
                </a:extLst>
              </p:cNvPr>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a:extLst>
                  <a:ext uri="{FF2B5EF4-FFF2-40B4-BE49-F238E27FC236}">
                    <a16:creationId xmlns:a16="http://schemas.microsoft.com/office/drawing/2014/main" id="{E02D4CF7-B9D3-46EE-B3FD-6291B6A52064}"/>
                  </a:ext>
                </a:extLst>
              </p:cNvPr>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a:extLst>
                  <a:ext uri="{FF2B5EF4-FFF2-40B4-BE49-F238E27FC236}">
                    <a16:creationId xmlns:a16="http://schemas.microsoft.com/office/drawing/2014/main" id="{20479D89-4E8E-4F74-B797-0E0ED2C99F8B}"/>
                  </a:ext>
                </a:extLst>
              </p:cNvPr>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a:extLst>
                  <a:ext uri="{FF2B5EF4-FFF2-40B4-BE49-F238E27FC236}">
                    <a16:creationId xmlns:a16="http://schemas.microsoft.com/office/drawing/2014/main" id="{0FC2B688-6492-4C99-9DEB-76309E645EC9}"/>
                  </a:ext>
                </a:extLst>
              </p:cNvPr>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a:extLst>
                  <a:ext uri="{FF2B5EF4-FFF2-40B4-BE49-F238E27FC236}">
                    <a16:creationId xmlns:a16="http://schemas.microsoft.com/office/drawing/2014/main" id="{75C01CFC-3D6D-4009-B5A9-5B8D18910A12}"/>
                  </a:ext>
                </a:extLst>
              </p:cNvPr>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a:extLst>
                  <a:ext uri="{FF2B5EF4-FFF2-40B4-BE49-F238E27FC236}">
                    <a16:creationId xmlns:a16="http://schemas.microsoft.com/office/drawing/2014/main" id="{D89BA3C6-5B08-4CB0-A4F9-E70EBEB7F3C7}"/>
                  </a:ext>
                </a:extLst>
              </p:cNvPr>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a:extLst>
                  <a:ext uri="{FF2B5EF4-FFF2-40B4-BE49-F238E27FC236}">
                    <a16:creationId xmlns:a16="http://schemas.microsoft.com/office/drawing/2014/main" id="{C6517F8F-9153-4A2D-9C1B-16EDB1106623}"/>
                  </a:ext>
                </a:extLst>
              </p:cNvPr>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a:extLst>
                  <a:ext uri="{FF2B5EF4-FFF2-40B4-BE49-F238E27FC236}">
                    <a16:creationId xmlns:a16="http://schemas.microsoft.com/office/drawing/2014/main" id="{2D67427D-9631-44A4-A9AA-868E009C15D3}"/>
                  </a:ext>
                </a:extLst>
              </p:cNvPr>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a:extLst>
                  <a:ext uri="{FF2B5EF4-FFF2-40B4-BE49-F238E27FC236}">
                    <a16:creationId xmlns:a16="http://schemas.microsoft.com/office/drawing/2014/main" id="{B874A766-1A92-4B4B-A8FE-8559958B0128}"/>
                  </a:ext>
                </a:extLst>
              </p:cNvPr>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a:extLst>
                  <a:ext uri="{FF2B5EF4-FFF2-40B4-BE49-F238E27FC236}">
                    <a16:creationId xmlns:a16="http://schemas.microsoft.com/office/drawing/2014/main" id="{9312D263-BDDE-4B86-92CE-0056DE29BAB2}"/>
                  </a:ext>
                </a:extLst>
              </p:cNvPr>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a:extLst>
                  <a:ext uri="{FF2B5EF4-FFF2-40B4-BE49-F238E27FC236}">
                    <a16:creationId xmlns:a16="http://schemas.microsoft.com/office/drawing/2014/main" id="{8BE85070-CFAF-41D3-94F6-42E02B5CC013}"/>
                  </a:ext>
                </a:extLst>
              </p:cNvPr>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a:extLst>
                  <a:ext uri="{FF2B5EF4-FFF2-40B4-BE49-F238E27FC236}">
                    <a16:creationId xmlns:a16="http://schemas.microsoft.com/office/drawing/2014/main" id="{FF362F82-4723-4454-8815-0154CFE305BE}"/>
                  </a:ext>
                </a:extLst>
              </p:cNvPr>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a:extLst>
                  <a:ext uri="{FF2B5EF4-FFF2-40B4-BE49-F238E27FC236}">
                    <a16:creationId xmlns:a16="http://schemas.microsoft.com/office/drawing/2014/main" id="{9796FC24-DDB6-41D5-991B-AA9F16364298}"/>
                  </a:ext>
                </a:extLst>
              </p:cNvPr>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a:extLst>
                  <a:ext uri="{FF2B5EF4-FFF2-40B4-BE49-F238E27FC236}">
                    <a16:creationId xmlns:a16="http://schemas.microsoft.com/office/drawing/2014/main" id="{0699CFAE-7812-4EC5-BB34-68C183678525}"/>
                  </a:ext>
                </a:extLst>
              </p:cNvPr>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a:extLst>
                  <a:ext uri="{FF2B5EF4-FFF2-40B4-BE49-F238E27FC236}">
                    <a16:creationId xmlns:a16="http://schemas.microsoft.com/office/drawing/2014/main" id="{345D8BAF-4EEB-4DB9-BA15-40A0AB3D11DA}"/>
                  </a:ext>
                </a:extLst>
              </p:cNvPr>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a:extLst>
                  <a:ext uri="{FF2B5EF4-FFF2-40B4-BE49-F238E27FC236}">
                    <a16:creationId xmlns:a16="http://schemas.microsoft.com/office/drawing/2014/main" id="{73D19F1E-B7ED-47CF-8451-7531714EA04D}"/>
                  </a:ext>
                </a:extLst>
              </p:cNvPr>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a:extLst>
                  <a:ext uri="{FF2B5EF4-FFF2-40B4-BE49-F238E27FC236}">
                    <a16:creationId xmlns:a16="http://schemas.microsoft.com/office/drawing/2014/main" id="{3249E3BA-6360-4FCD-9098-6BFFAA756400}"/>
                  </a:ext>
                </a:extLst>
              </p:cNvPr>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a:extLst>
                  <a:ext uri="{FF2B5EF4-FFF2-40B4-BE49-F238E27FC236}">
                    <a16:creationId xmlns:a16="http://schemas.microsoft.com/office/drawing/2014/main" id="{05D2619B-12BE-4777-9B2F-C145C1436043}"/>
                  </a:ext>
                </a:extLst>
              </p:cNvPr>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a:extLst>
                  <a:ext uri="{FF2B5EF4-FFF2-40B4-BE49-F238E27FC236}">
                    <a16:creationId xmlns:a16="http://schemas.microsoft.com/office/drawing/2014/main" id="{905305A3-8AE9-4E21-B7AD-2261EF4B1B26}"/>
                  </a:ext>
                </a:extLst>
              </p:cNvPr>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a:extLst>
                  <a:ext uri="{FF2B5EF4-FFF2-40B4-BE49-F238E27FC236}">
                    <a16:creationId xmlns:a16="http://schemas.microsoft.com/office/drawing/2014/main" id="{413BCEA3-01F2-46A4-8C24-0B8E75E9D1A1}"/>
                  </a:ext>
                </a:extLst>
              </p:cNvPr>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a:extLst>
                  <a:ext uri="{FF2B5EF4-FFF2-40B4-BE49-F238E27FC236}">
                    <a16:creationId xmlns:a16="http://schemas.microsoft.com/office/drawing/2014/main" id="{529CFC47-F4F6-4C3E-81DD-3584B598870F}"/>
                  </a:ext>
                </a:extLst>
              </p:cNvPr>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a:extLst>
                  <a:ext uri="{FF2B5EF4-FFF2-40B4-BE49-F238E27FC236}">
                    <a16:creationId xmlns:a16="http://schemas.microsoft.com/office/drawing/2014/main" id="{E30E18CE-A449-47DE-8349-E44B265A410F}"/>
                  </a:ext>
                </a:extLst>
              </p:cNvPr>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a:extLst>
                  <a:ext uri="{FF2B5EF4-FFF2-40B4-BE49-F238E27FC236}">
                    <a16:creationId xmlns:a16="http://schemas.microsoft.com/office/drawing/2014/main" id="{63770AED-976E-463F-AB85-385D9640C22D}"/>
                  </a:ext>
                </a:extLst>
              </p:cNvPr>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a:extLst>
                  <a:ext uri="{FF2B5EF4-FFF2-40B4-BE49-F238E27FC236}">
                    <a16:creationId xmlns:a16="http://schemas.microsoft.com/office/drawing/2014/main" id="{1DD487C9-BBE7-47D5-BA38-2EBF67EF8C41}"/>
                  </a:ext>
                </a:extLst>
              </p:cNvPr>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a:extLst>
                  <a:ext uri="{FF2B5EF4-FFF2-40B4-BE49-F238E27FC236}">
                    <a16:creationId xmlns:a16="http://schemas.microsoft.com/office/drawing/2014/main" id="{B01E3DEA-F6A4-407F-9A8A-E07EBC4538AB}"/>
                  </a:ext>
                </a:extLst>
              </p:cNvPr>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a:extLst>
                  <a:ext uri="{FF2B5EF4-FFF2-40B4-BE49-F238E27FC236}">
                    <a16:creationId xmlns:a16="http://schemas.microsoft.com/office/drawing/2014/main" id="{733BF808-9572-4BB8-B4A8-C809466E6A31}"/>
                  </a:ext>
                </a:extLst>
              </p:cNvPr>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a:extLst>
                  <a:ext uri="{FF2B5EF4-FFF2-40B4-BE49-F238E27FC236}">
                    <a16:creationId xmlns:a16="http://schemas.microsoft.com/office/drawing/2014/main" id="{7F6C3F7A-B0F7-4A85-8289-9D815E3A0893}"/>
                  </a:ext>
                </a:extLst>
              </p:cNvPr>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a:extLst>
                  <a:ext uri="{FF2B5EF4-FFF2-40B4-BE49-F238E27FC236}">
                    <a16:creationId xmlns:a16="http://schemas.microsoft.com/office/drawing/2014/main" id="{9ACA73EA-20A1-483E-852C-F2CDDDE6C04D}"/>
                  </a:ext>
                </a:extLst>
              </p:cNvPr>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a:extLst>
                  <a:ext uri="{FF2B5EF4-FFF2-40B4-BE49-F238E27FC236}">
                    <a16:creationId xmlns:a16="http://schemas.microsoft.com/office/drawing/2014/main" id="{D44F41AA-9573-44C7-82DF-0D1E434CF5FA}"/>
                  </a:ext>
                </a:extLst>
              </p:cNvPr>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a:extLst>
                  <a:ext uri="{FF2B5EF4-FFF2-40B4-BE49-F238E27FC236}">
                    <a16:creationId xmlns:a16="http://schemas.microsoft.com/office/drawing/2014/main" id="{74921215-BA42-4CFA-9B46-15E4F772FF54}"/>
                  </a:ext>
                </a:extLst>
              </p:cNvPr>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a:extLst>
                  <a:ext uri="{FF2B5EF4-FFF2-40B4-BE49-F238E27FC236}">
                    <a16:creationId xmlns:a16="http://schemas.microsoft.com/office/drawing/2014/main" id="{DA246C3D-2CB7-49F8-A5F1-BA2196419AE6}"/>
                  </a:ext>
                </a:extLst>
              </p:cNvPr>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a:extLst>
                  <a:ext uri="{FF2B5EF4-FFF2-40B4-BE49-F238E27FC236}">
                    <a16:creationId xmlns:a16="http://schemas.microsoft.com/office/drawing/2014/main" id="{39E65D88-F451-40BA-B4FA-F73553BF1746}"/>
                  </a:ext>
                </a:extLst>
              </p:cNvPr>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a:extLst>
                  <a:ext uri="{FF2B5EF4-FFF2-40B4-BE49-F238E27FC236}">
                    <a16:creationId xmlns:a16="http://schemas.microsoft.com/office/drawing/2014/main" id="{2C92AAC9-B30A-443F-A042-A0BA554F66F7}"/>
                  </a:ext>
                </a:extLst>
              </p:cNvPr>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a:extLst>
                  <a:ext uri="{FF2B5EF4-FFF2-40B4-BE49-F238E27FC236}">
                    <a16:creationId xmlns:a16="http://schemas.microsoft.com/office/drawing/2014/main" id="{90D2B48C-C3E9-44FB-991F-7346B93BC862}"/>
                  </a:ext>
                </a:extLst>
              </p:cNvPr>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a:extLst>
                  <a:ext uri="{FF2B5EF4-FFF2-40B4-BE49-F238E27FC236}">
                    <a16:creationId xmlns:a16="http://schemas.microsoft.com/office/drawing/2014/main" id="{99316C6F-3A45-4F36-951B-0DCD876F6F9A}"/>
                  </a:ext>
                </a:extLst>
              </p:cNvPr>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a:extLst>
                  <a:ext uri="{FF2B5EF4-FFF2-40B4-BE49-F238E27FC236}">
                    <a16:creationId xmlns:a16="http://schemas.microsoft.com/office/drawing/2014/main" id="{55CAD410-A11B-43FA-883F-D20EF230E096}"/>
                  </a:ext>
                </a:extLst>
              </p:cNvPr>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a:extLst>
                  <a:ext uri="{FF2B5EF4-FFF2-40B4-BE49-F238E27FC236}">
                    <a16:creationId xmlns:a16="http://schemas.microsoft.com/office/drawing/2014/main" id="{0C8D9952-A4B5-4E71-B9C7-2663D085246B}"/>
                  </a:ext>
                </a:extLst>
              </p:cNvPr>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a:extLst>
                  <a:ext uri="{FF2B5EF4-FFF2-40B4-BE49-F238E27FC236}">
                    <a16:creationId xmlns:a16="http://schemas.microsoft.com/office/drawing/2014/main" id="{9C4F9B69-5C5B-4A69-9263-790A99E9A17E}"/>
                  </a:ext>
                </a:extLst>
              </p:cNvPr>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a:extLst>
                  <a:ext uri="{FF2B5EF4-FFF2-40B4-BE49-F238E27FC236}">
                    <a16:creationId xmlns:a16="http://schemas.microsoft.com/office/drawing/2014/main" id="{EBF2E4A0-D9AF-4C96-BF11-715C5880EE5F}"/>
                  </a:ext>
                </a:extLst>
              </p:cNvPr>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a:extLst>
                  <a:ext uri="{FF2B5EF4-FFF2-40B4-BE49-F238E27FC236}">
                    <a16:creationId xmlns:a16="http://schemas.microsoft.com/office/drawing/2014/main" id="{6F0CC8F2-C579-469E-A0BF-8255878BBB43}"/>
                  </a:ext>
                </a:extLst>
              </p:cNvPr>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a:extLst>
                  <a:ext uri="{FF2B5EF4-FFF2-40B4-BE49-F238E27FC236}">
                    <a16:creationId xmlns:a16="http://schemas.microsoft.com/office/drawing/2014/main" id="{970745D9-5281-4A9B-A021-762C312F666C}"/>
                  </a:ext>
                </a:extLst>
              </p:cNvPr>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a:extLst>
                  <a:ext uri="{FF2B5EF4-FFF2-40B4-BE49-F238E27FC236}">
                    <a16:creationId xmlns:a16="http://schemas.microsoft.com/office/drawing/2014/main" id="{E148F5E3-06EC-479F-AB66-348A4410CEA8}"/>
                  </a:ext>
                </a:extLst>
              </p:cNvPr>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a:extLst>
                  <a:ext uri="{FF2B5EF4-FFF2-40B4-BE49-F238E27FC236}">
                    <a16:creationId xmlns:a16="http://schemas.microsoft.com/office/drawing/2014/main" id="{284EC62C-45B9-46EF-817D-AC32776C7949}"/>
                  </a:ext>
                </a:extLst>
              </p:cNvPr>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a:extLst>
                  <a:ext uri="{FF2B5EF4-FFF2-40B4-BE49-F238E27FC236}">
                    <a16:creationId xmlns:a16="http://schemas.microsoft.com/office/drawing/2014/main" id="{C4CCAA80-7122-4136-B3B5-4F4B33BA58C4}"/>
                  </a:ext>
                </a:extLst>
              </p:cNvPr>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a:extLst>
                  <a:ext uri="{FF2B5EF4-FFF2-40B4-BE49-F238E27FC236}">
                    <a16:creationId xmlns:a16="http://schemas.microsoft.com/office/drawing/2014/main" id="{C33665CE-306E-4A25-BBA8-7F222DEF5D0D}"/>
                  </a:ext>
                </a:extLst>
              </p:cNvPr>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a:extLst>
                  <a:ext uri="{FF2B5EF4-FFF2-40B4-BE49-F238E27FC236}">
                    <a16:creationId xmlns:a16="http://schemas.microsoft.com/office/drawing/2014/main" id="{E7755DAE-C4D4-43A6-ADBB-502CDA2FC4A0}"/>
                  </a:ext>
                </a:extLst>
              </p:cNvPr>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a:extLst>
                  <a:ext uri="{FF2B5EF4-FFF2-40B4-BE49-F238E27FC236}">
                    <a16:creationId xmlns:a16="http://schemas.microsoft.com/office/drawing/2014/main" id="{3A61A2F0-984A-4DD8-8794-E016430CB259}"/>
                  </a:ext>
                </a:extLst>
              </p:cNvPr>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a:extLst>
                  <a:ext uri="{FF2B5EF4-FFF2-40B4-BE49-F238E27FC236}">
                    <a16:creationId xmlns:a16="http://schemas.microsoft.com/office/drawing/2014/main" id="{94229C82-DA2C-4051-903A-3C238D4124E6}"/>
                  </a:ext>
                </a:extLst>
              </p:cNvPr>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a:extLst>
                  <a:ext uri="{FF2B5EF4-FFF2-40B4-BE49-F238E27FC236}">
                    <a16:creationId xmlns:a16="http://schemas.microsoft.com/office/drawing/2014/main" id="{70776F21-F52A-4CF6-B0D1-98E946376319}"/>
                  </a:ext>
                </a:extLst>
              </p:cNvPr>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a:extLst>
                  <a:ext uri="{FF2B5EF4-FFF2-40B4-BE49-F238E27FC236}">
                    <a16:creationId xmlns:a16="http://schemas.microsoft.com/office/drawing/2014/main" id="{2E01AE88-3A68-4126-829D-3128E731DD56}"/>
                  </a:ext>
                </a:extLst>
              </p:cNvPr>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a:extLst>
                  <a:ext uri="{FF2B5EF4-FFF2-40B4-BE49-F238E27FC236}">
                    <a16:creationId xmlns:a16="http://schemas.microsoft.com/office/drawing/2014/main" id="{FEA9121C-ABEA-4E26-AA75-52FAE341B270}"/>
                  </a:ext>
                </a:extLst>
              </p:cNvPr>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a:extLst>
                  <a:ext uri="{FF2B5EF4-FFF2-40B4-BE49-F238E27FC236}">
                    <a16:creationId xmlns:a16="http://schemas.microsoft.com/office/drawing/2014/main" id="{D4C846C9-3B8F-48F1-BDCA-2AFFFA4C5ABA}"/>
                  </a:ext>
                </a:extLst>
              </p:cNvPr>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a:extLst>
                  <a:ext uri="{FF2B5EF4-FFF2-40B4-BE49-F238E27FC236}">
                    <a16:creationId xmlns:a16="http://schemas.microsoft.com/office/drawing/2014/main" id="{80027FE4-755A-4729-97FB-87A0126D3D96}"/>
                  </a:ext>
                </a:extLst>
              </p:cNvPr>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a:extLst>
                  <a:ext uri="{FF2B5EF4-FFF2-40B4-BE49-F238E27FC236}">
                    <a16:creationId xmlns:a16="http://schemas.microsoft.com/office/drawing/2014/main" id="{789B272D-FF4A-4F3D-AC94-78B716AB4756}"/>
                  </a:ext>
                </a:extLst>
              </p:cNvPr>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a:extLst>
                  <a:ext uri="{FF2B5EF4-FFF2-40B4-BE49-F238E27FC236}">
                    <a16:creationId xmlns:a16="http://schemas.microsoft.com/office/drawing/2014/main" id="{6524D17D-612E-4D2D-8A8B-1245FFDC99C1}"/>
                  </a:ext>
                </a:extLst>
              </p:cNvPr>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a:extLst>
                  <a:ext uri="{FF2B5EF4-FFF2-40B4-BE49-F238E27FC236}">
                    <a16:creationId xmlns:a16="http://schemas.microsoft.com/office/drawing/2014/main" id="{314EA770-EC93-4488-85CD-06AE77CA001B}"/>
                  </a:ext>
                </a:extLst>
              </p:cNvPr>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a:extLst>
                  <a:ext uri="{FF2B5EF4-FFF2-40B4-BE49-F238E27FC236}">
                    <a16:creationId xmlns:a16="http://schemas.microsoft.com/office/drawing/2014/main" id="{2833B52A-0A8A-438E-B0C8-8CF1DB61261D}"/>
                  </a:ext>
                </a:extLst>
              </p:cNvPr>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a:extLst>
                  <a:ext uri="{FF2B5EF4-FFF2-40B4-BE49-F238E27FC236}">
                    <a16:creationId xmlns:a16="http://schemas.microsoft.com/office/drawing/2014/main" id="{A40D3294-FA2E-4D07-BF8B-707534CAB95F}"/>
                  </a:ext>
                </a:extLst>
              </p:cNvPr>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a:extLst>
                  <a:ext uri="{FF2B5EF4-FFF2-40B4-BE49-F238E27FC236}">
                    <a16:creationId xmlns:a16="http://schemas.microsoft.com/office/drawing/2014/main" id="{0EB80FFB-BB2D-47E7-864A-5183044F6248}"/>
                  </a:ext>
                </a:extLst>
              </p:cNvPr>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a:extLst>
                  <a:ext uri="{FF2B5EF4-FFF2-40B4-BE49-F238E27FC236}">
                    <a16:creationId xmlns:a16="http://schemas.microsoft.com/office/drawing/2014/main" id="{A78C6F30-E9EE-40C8-AE0C-4C44AEA2A4F7}"/>
                  </a:ext>
                </a:extLst>
              </p:cNvPr>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a:extLst>
                <a:ext uri="{FF2B5EF4-FFF2-40B4-BE49-F238E27FC236}">
                  <a16:creationId xmlns:a16="http://schemas.microsoft.com/office/drawing/2014/main" id="{059985E3-F21E-4AFB-BDCD-0DFD8FF22B4D}"/>
                </a:ext>
              </a:extLst>
            </p:cNvPr>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肆</a:t>
              </a:r>
            </a:p>
          </p:txBody>
        </p:sp>
      </p:grpSp>
      <p:pic>
        <p:nvPicPr>
          <p:cNvPr id="141" name="图片 140">
            <a:extLst>
              <a:ext uri="{FF2B5EF4-FFF2-40B4-BE49-F238E27FC236}">
                <a16:creationId xmlns:a16="http://schemas.microsoft.com/office/drawing/2014/main" id="{CAEB6FC1-8E60-4AD9-993C-33A1FB377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1" y="611240"/>
            <a:ext cx="6246759" cy="6246759"/>
          </a:xfrm>
          <a:prstGeom prst="rect">
            <a:avLst/>
          </a:prstGeom>
        </p:spPr>
      </p:pic>
    </p:spTree>
    <p:extLst>
      <p:ext uri="{BB962C8B-B14F-4D97-AF65-F5344CB8AC3E}">
        <p14:creationId xmlns:p14="http://schemas.microsoft.com/office/powerpoint/2010/main" val="162344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6">
            <a:extLst>
              <a:ext uri="{FF2B5EF4-FFF2-40B4-BE49-F238E27FC236}">
                <a16:creationId xmlns:a16="http://schemas.microsoft.com/office/drawing/2014/main" id="{14557F4F-AEA1-4270-A15C-778217065153}"/>
              </a:ext>
            </a:extLst>
          </p:cNvPr>
          <p:cNvSpPr/>
          <p:nvPr/>
        </p:nvSpPr>
        <p:spPr>
          <a:xfrm>
            <a:off x="1299259" y="1723809"/>
            <a:ext cx="9256851" cy="3906961"/>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sp>
        <p:nvSpPr>
          <p:cNvPr id="8" name="矩形 7">
            <a:extLst>
              <a:ext uri="{FF2B5EF4-FFF2-40B4-BE49-F238E27FC236}">
                <a16:creationId xmlns:a16="http://schemas.microsoft.com/office/drawing/2014/main" id="{0A6FCBA3-FB5F-4095-A51E-6A2406EE2BA2}"/>
              </a:ext>
            </a:extLst>
          </p:cNvPr>
          <p:cNvSpPr/>
          <p:nvPr/>
        </p:nvSpPr>
        <p:spPr>
          <a:xfrm>
            <a:off x="9598804" y="2409164"/>
            <a:ext cx="468747" cy="260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E54C09"/>
                </a:solidFill>
                <a:effectLst/>
                <a:uLnTx/>
                <a:uFillTx/>
                <a:cs typeface="+mn-ea"/>
                <a:sym typeface="+mn-lt"/>
              </a:rPr>
              <a:t>点击此处添加标题</a:t>
            </a:r>
          </a:p>
        </p:txBody>
      </p:sp>
      <p:sp>
        <p:nvSpPr>
          <p:cNvPr id="9" name="文本框 8">
            <a:extLst>
              <a:ext uri="{FF2B5EF4-FFF2-40B4-BE49-F238E27FC236}">
                <a16:creationId xmlns:a16="http://schemas.microsoft.com/office/drawing/2014/main" id="{12F6451C-8462-4D8B-8583-DD7A5B6695BD}"/>
              </a:ext>
            </a:extLst>
          </p:cNvPr>
          <p:cNvSpPr txBox="1"/>
          <p:nvPr/>
        </p:nvSpPr>
        <p:spPr>
          <a:xfrm>
            <a:off x="5840601" y="2409164"/>
            <a:ext cx="3413755" cy="2604864"/>
          </a:xfrm>
          <a:prstGeom prst="rect">
            <a:avLst/>
          </a:prstGeom>
          <a:noFill/>
        </p:spPr>
        <p:txBody>
          <a:bodyPr vert="eaVert" wrap="square" rtlCol="0">
            <a:spAutoFit/>
          </a:bodyPr>
          <a:lstStyle/>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请在此处添加具体内容，文字尽量言简意赅，简单说明即可，不必过于繁琐，注意版面美观度。</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请在此处添加具体内容，文字尽量言简意赅。</a:t>
            </a:r>
          </a:p>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请在此处添加具体内容，文字尽量言简意赅，简单说明即可</a:t>
            </a:r>
          </a:p>
        </p:txBody>
      </p:sp>
      <p:grpSp>
        <p:nvGrpSpPr>
          <p:cNvPr id="11" name="组合 10">
            <a:extLst>
              <a:ext uri="{FF2B5EF4-FFF2-40B4-BE49-F238E27FC236}">
                <a16:creationId xmlns:a16="http://schemas.microsoft.com/office/drawing/2014/main" id="{EDB35D03-5E9B-42D2-9728-F5A004CA094F}"/>
              </a:ext>
            </a:extLst>
          </p:cNvPr>
          <p:cNvGrpSpPr/>
          <p:nvPr/>
        </p:nvGrpSpPr>
        <p:grpSpPr>
          <a:xfrm>
            <a:off x="372205" y="282852"/>
            <a:ext cx="6268081" cy="683483"/>
            <a:chOff x="372205" y="282852"/>
            <a:chExt cx="6268081" cy="683483"/>
          </a:xfrm>
        </p:grpSpPr>
        <p:sp>
          <p:nvSpPr>
            <p:cNvPr id="12" name="文本框 11">
              <a:extLst>
                <a:ext uri="{FF2B5EF4-FFF2-40B4-BE49-F238E27FC236}">
                  <a16:creationId xmlns:a16="http://schemas.microsoft.com/office/drawing/2014/main" id="{713D4699-D66E-429F-AA45-FFFAA844C21D}"/>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3" name="图片 12">
              <a:extLst>
                <a:ext uri="{FF2B5EF4-FFF2-40B4-BE49-F238E27FC236}">
                  <a16:creationId xmlns:a16="http://schemas.microsoft.com/office/drawing/2014/main" id="{D8CB6E48-D048-4268-8932-D9F888E816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BE4A5B58-C03D-4830-81BE-C9B3F1A66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205" y="871326"/>
            <a:ext cx="5630770" cy="5630770"/>
          </a:xfrm>
          <a:prstGeom prst="rect">
            <a:avLst/>
          </a:prstGeom>
        </p:spPr>
      </p:pic>
    </p:spTree>
    <p:extLst>
      <p:ext uri="{BB962C8B-B14F-4D97-AF65-F5344CB8AC3E}">
        <p14:creationId xmlns:p14="http://schemas.microsoft.com/office/powerpoint/2010/main" val="56047997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75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939902B-08FB-40BF-907F-C7A5C25CB8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7" name="矩形 46">
            <a:extLst>
              <a:ext uri="{FF2B5EF4-FFF2-40B4-BE49-F238E27FC236}">
                <a16:creationId xmlns:a16="http://schemas.microsoft.com/office/drawing/2014/main" id="{0EC6F148-AF01-48D4-911A-CB46756A892A}"/>
              </a:ext>
            </a:extLst>
          </p:cNvPr>
          <p:cNvSpPr/>
          <p:nvPr/>
        </p:nvSpPr>
        <p:spPr>
          <a:xfrm>
            <a:off x="3799158" y="1724294"/>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01</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请您编辑标题</a:t>
            </a:r>
          </a:p>
        </p:txBody>
      </p:sp>
      <p:sp>
        <p:nvSpPr>
          <p:cNvPr id="48" name="矩形 47">
            <a:extLst>
              <a:ext uri="{FF2B5EF4-FFF2-40B4-BE49-F238E27FC236}">
                <a16:creationId xmlns:a16="http://schemas.microsoft.com/office/drawing/2014/main" id="{B76DEAD8-22AF-40C8-83D3-A3606F90DACE}"/>
              </a:ext>
            </a:extLst>
          </p:cNvPr>
          <p:cNvSpPr/>
          <p:nvPr/>
        </p:nvSpPr>
        <p:spPr>
          <a:xfrm>
            <a:off x="3799158" y="2669559"/>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02</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请您编辑标题</a:t>
            </a:r>
          </a:p>
        </p:txBody>
      </p:sp>
      <p:sp>
        <p:nvSpPr>
          <p:cNvPr id="49" name="矩形 48">
            <a:extLst>
              <a:ext uri="{FF2B5EF4-FFF2-40B4-BE49-F238E27FC236}">
                <a16:creationId xmlns:a16="http://schemas.microsoft.com/office/drawing/2014/main" id="{81C15FCF-3BBA-4C1E-B66C-9C79F9D753AE}"/>
              </a:ext>
            </a:extLst>
          </p:cNvPr>
          <p:cNvSpPr/>
          <p:nvPr/>
        </p:nvSpPr>
        <p:spPr>
          <a:xfrm>
            <a:off x="3799158" y="3614824"/>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03</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请您编辑标题</a:t>
            </a:r>
          </a:p>
        </p:txBody>
      </p:sp>
      <p:sp>
        <p:nvSpPr>
          <p:cNvPr id="50" name="矩形 49">
            <a:extLst>
              <a:ext uri="{FF2B5EF4-FFF2-40B4-BE49-F238E27FC236}">
                <a16:creationId xmlns:a16="http://schemas.microsoft.com/office/drawing/2014/main" id="{82C6E6A0-489A-4C59-9AAB-576040307AA2}"/>
              </a:ext>
            </a:extLst>
          </p:cNvPr>
          <p:cNvSpPr/>
          <p:nvPr/>
        </p:nvSpPr>
        <p:spPr>
          <a:xfrm>
            <a:off x="3799158" y="4560090"/>
            <a:ext cx="5156909" cy="677108"/>
          </a:xfrm>
          <a:prstGeom prst="rect">
            <a:avLst/>
          </a:prstGeom>
          <a:effectLst>
            <a:outerShdw blurRad="50800" dist="38100" dir="2700000" algn="tl" rotWithShape="0">
              <a:prstClr val="black">
                <a:alpha val="40000"/>
              </a:prstClr>
            </a:outerShdw>
          </a:effec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04</a:t>
            </a:r>
            <a:r>
              <a:rPr kumimoji="0" lang="zh-CN" alt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请您编辑标题</a:t>
            </a:r>
          </a:p>
        </p:txBody>
      </p:sp>
      <p:sp>
        <p:nvSpPr>
          <p:cNvPr id="51" name="文本框 50">
            <a:extLst>
              <a:ext uri="{FF2B5EF4-FFF2-40B4-BE49-F238E27FC236}">
                <a16:creationId xmlns:a16="http://schemas.microsoft.com/office/drawing/2014/main" id="{9D0FA42F-9FBB-41A5-838E-2651E754DB8F}"/>
              </a:ext>
            </a:extLst>
          </p:cNvPr>
          <p:cNvSpPr txBox="1"/>
          <p:nvPr/>
        </p:nvSpPr>
        <p:spPr>
          <a:xfrm>
            <a:off x="1878182" y="1559496"/>
            <a:ext cx="1795040" cy="36317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572000" algn="l"/>
              </a:tabLst>
              <a:defRPr/>
            </a:pPr>
            <a:r>
              <a:rPr kumimoji="0" lang="zh-CN" altLang="en-US" sz="11500" b="0" i="0" u="none" strike="noStrike" kern="1200" cap="none" spc="0" normalizeH="0" baseline="0" noProof="0" dirty="0">
                <a:ln>
                  <a:noFill/>
                </a:ln>
                <a:solidFill>
                  <a:prstClr val="white"/>
                </a:solidFill>
                <a:effectLst>
                  <a:outerShdw blurRad="50800" dist="38100" dir="5400000" algn="t" rotWithShape="0">
                    <a:prstClr val="black">
                      <a:alpha val="72000"/>
                    </a:prstClr>
                  </a:outerShdw>
                </a:effectLst>
                <a:uLnTx/>
                <a:uFillTx/>
                <a:cs typeface="+mn-ea"/>
                <a:sym typeface="+mn-lt"/>
              </a:rPr>
              <a:t>目录</a:t>
            </a:r>
          </a:p>
        </p:txBody>
      </p:sp>
      <p:pic>
        <p:nvPicPr>
          <p:cNvPr id="8" name="图片 7">
            <a:extLst>
              <a:ext uri="{FF2B5EF4-FFF2-40B4-BE49-F238E27FC236}">
                <a16:creationId xmlns:a16="http://schemas.microsoft.com/office/drawing/2014/main" id="{D80794C8-3750-4023-A344-18BBE3F3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4438" y="1724294"/>
            <a:ext cx="3903498" cy="3903498"/>
          </a:xfrm>
          <a:prstGeom prst="rect">
            <a:avLst/>
          </a:prstGeom>
        </p:spPr>
      </p:pic>
    </p:spTree>
    <p:extLst>
      <p:ext uri="{BB962C8B-B14F-4D97-AF65-F5344CB8AC3E}">
        <p14:creationId xmlns:p14="http://schemas.microsoft.com/office/powerpoint/2010/main" val="825027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CBC637FB-C93A-448C-9054-68010F2FBD88}"/>
              </a:ext>
            </a:extLst>
          </p:cNvPr>
          <p:cNvGrpSpPr/>
          <p:nvPr/>
        </p:nvGrpSpPr>
        <p:grpSpPr>
          <a:xfrm>
            <a:off x="8092504" y="2009976"/>
            <a:ext cx="2641600" cy="454623"/>
            <a:chOff x="4937760" y="1963420"/>
            <a:chExt cx="2804160" cy="482600"/>
          </a:xfrm>
          <a:solidFill>
            <a:schemeClr val="bg1"/>
          </a:solidFill>
        </p:grpSpPr>
        <p:sp>
          <p:nvSpPr>
            <p:cNvPr id="8" name="椭圆 7">
              <a:extLst>
                <a:ext uri="{FF2B5EF4-FFF2-40B4-BE49-F238E27FC236}">
                  <a16:creationId xmlns:a16="http://schemas.microsoft.com/office/drawing/2014/main" id="{52F51379-4721-4CDF-B3C8-9D614DE93FD3}"/>
                </a:ext>
              </a:extLst>
            </p:cNvPr>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300" normalizeH="0" baseline="0" noProof="0" dirty="0">
                  <a:ln>
                    <a:noFill/>
                  </a:ln>
                  <a:solidFill>
                    <a:srgbClr val="E54C09"/>
                  </a:solidFill>
                  <a:effectLst/>
                  <a:uLnTx/>
                  <a:uFillTx/>
                  <a:cs typeface="+mn-ea"/>
                  <a:sym typeface="+mn-lt"/>
                </a:rPr>
                <a:t>1</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9" name="矩形: 圆角 8">
              <a:extLst>
                <a:ext uri="{FF2B5EF4-FFF2-40B4-BE49-F238E27FC236}">
                  <a16:creationId xmlns:a16="http://schemas.microsoft.com/office/drawing/2014/main" id="{0BEB6F33-C9B0-4550-958B-793B5F550FB3}"/>
                </a:ext>
              </a:extLst>
            </p:cNvPr>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grpSp>
        <p:nvGrpSpPr>
          <p:cNvPr id="10" name="组合 9">
            <a:extLst>
              <a:ext uri="{FF2B5EF4-FFF2-40B4-BE49-F238E27FC236}">
                <a16:creationId xmlns:a16="http://schemas.microsoft.com/office/drawing/2014/main" id="{B88B1EE8-36BF-4168-A988-3791F463127A}"/>
              </a:ext>
            </a:extLst>
          </p:cNvPr>
          <p:cNvGrpSpPr/>
          <p:nvPr/>
        </p:nvGrpSpPr>
        <p:grpSpPr>
          <a:xfrm>
            <a:off x="8092504" y="2920989"/>
            <a:ext cx="2641600" cy="454623"/>
            <a:chOff x="4937760" y="1963420"/>
            <a:chExt cx="2804160" cy="482600"/>
          </a:xfrm>
          <a:solidFill>
            <a:schemeClr val="bg1"/>
          </a:solidFill>
        </p:grpSpPr>
        <p:sp>
          <p:nvSpPr>
            <p:cNvPr id="11" name="椭圆 10">
              <a:extLst>
                <a:ext uri="{FF2B5EF4-FFF2-40B4-BE49-F238E27FC236}">
                  <a16:creationId xmlns:a16="http://schemas.microsoft.com/office/drawing/2014/main" id="{FB06268F-B4E7-4DE1-B1BA-390B114AEC75}"/>
                </a:ext>
              </a:extLst>
            </p:cNvPr>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300" normalizeH="0" baseline="0" noProof="0" dirty="0">
                  <a:ln>
                    <a:noFill/>
                  </a:ln>
                  <a:solidFill>
                    <a:srgbClr val="E54C09"/>
                  </a:solidFill>
                  <a:effectLst/>
                  <a:uLnTx/>
                  <a:uFillTx/>
                  <a:cs typeface="+mn-ea"/>
                  <a:sym typeface="+mn-lt"/>
                </a:rPr>
                <a:t>2</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12" name="矩形: 圆角 11">
              <a:extLst>
                <a:ext uri="{FF2B5EF4-FFF2-40B4-BE49-F238E27FC236}">
                  <a16:creationId xmlns:a16="http://schemas.microsoft.com/office/drawing/2014/main" id="{F3E8BC49-3002-414C-987D-A4D68A3AC4FC}"/>
                </a:ext>
              </a:extLst>
            </p:cNvPr>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grpSp>
        <p:nvGrpSpPr>
          <p:cNvPr id="13" name="组合 12">
            <a:extLst>
              <a:ext uri="{FF2B5EF4-FFF2-40B4-BE49-F238E27FC236}">
                <a16:creationId xmlns:a16="http://schemas.microsoft.com/office/drawing/2014/main" id="{530F8281-7C9F-47E7-BD78-AF8CA0C5E2B4}"/>
              </a:ext>
            </a:extLst>
          </p:cNvPr>
          <p:cNvGrpSpPr/>
          <p:nvPr/>
        </p:nvGrpSpPr>
        <p:grpSpPr>
          <a:xfrm>
            <a:off x="8092504" y="3832002"/>
            <a:ext cx="2641600" cy="454623"/>
            <a:chOff x="4937760" y="1963420"/>
            <a:chExt cx="2804160" cy="482600"/>
          </a:xfrm>
          <a:solidFill>
            <a:schemeClr val="bg1"/>
          </a:solidFill>
        </p:grpSpPr>
        <p:sp>
          <p:nvSpPr>
            <p:cNvPr id="14" name="椭圆 13">
              <a:extLst>
                <a:ext uri="{FF2B5EF4-FFF2-40B4-BE49-F238E27FC236}">
                  <a16:creationId xmlns:a16="http://schemas.microsoft.com/office/drawing/2014/main" id="{076F872A-FC3A-447F-A1D0-E22720340EF5}"/>
                </a:ext>
              </a:extLst>
            </p:cNvPr>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300" normalizeH="0" baseline="0" noProof="0" dirty="0">
                  <a:ln>
                    <a:noFill/>
                  </a:ln>
                  <a:solidFill>
                    <a:srgbClr val="E54C09"/>
                  </a:solidFill>
                  <a:effectLst/>
                  <a:uLnTx/>
                  <a:uFillTx/>
                  <a:cs typeface="+mn-ea"/>
                  <a:sym typeface="+mn-lt"/>
                </a:rPr>
                <a:t>3</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15" name="矩形: 圆角 14">
              <a:extLst>
                <a:ext uri="{FF2B5EF4-FFF2-40B4-BE49-F238E27FC236}">
                  <a16:creationId xmlns:a16="http://schemas.microsoft.com/office/drawing/2014/main" id="{5E02766D-7E39-488C-AD8D-E7D985FEB731}"/>
                </a:ext>
              </a:extLst>
            </p:cNvPr>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grpSp>
        <p:nvGrpSpPr>
          <p:cNvPr id="16" name="组合 15">
            <a:extLst>
              <a:ext uri="{FF2B5EF4-FFF2-40B4-BE49-F238E27FC236}">
                <a16:creationId xmlns:a16="http://schemas.microsoft.com/office/drawing/2014/main" id="{DDC69CF8-BAF5-4CA4-AA02-9FB5023BC29A}"/>
              </a:ext>
            </a:extLst>
          </p:cNvPr>
          <p:cNvGrpSpPr/>
          <p:nvPr/>
        </p:nvGrpSpPr>
        <p:grpSpPr>
          <a:xfrm>
            <a:off x="8092504" y="4743016"/>
            <a:ext cx="2641600" cy="454623"/>
            <a:chOff x="4937760" y="1963420"/>
            <a:chExt cx="2804160" cy="482600"/>
          </a:xfrm>
          <a:solidFill>
            <a:schemeClr val="bg1"/>
          </a:solidFill>
        </p:grpSpPr>
        <p:sp>
          <p:nvSpPr>
            <p:cNvPr id="17" name="椭圆 16">
              <a:extLst>
                <a:ext uri="{FF2B5EF4-FFF2-40B4-BE49-F238E27FC236}">
                  <a16:creationId xmlns:a16="http://schemas.microsoft.com/office/drawing/2014/main" id="{76368A53-E20A-452B-B949-34BA9C8DA95C}"/>
                </a:ext>
              </a:extLst>
            </p:cNvPr>
            <p:cNvSpPr/>
            <p:nvPr/>
          </p:nvSpPr>
          <p:spPr>
            <a:xfrm>
              <a:off x="4937760" y="1981200"/>
              <a:ext cx="447040" cy="4470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300" normalizeH="0" baseline="0" noProof="0" dirty="0">
                  <a:ln>
                    <a:noFill/>
                  </a:ln>
                  <a:solidFill>
                    <a:srgbClr val="E54C09"/>
                  </a:solidFill>
                  <a:effectLst/>
                  <a:uLnTx/>
                  <a:uFillTx/>
                  <a:cs typeface="+mn-ea"/>
                  <a:sym typeface="+mn-lt"/>
                </a:rPr>
                <a:t>4</a:t>
              </a:r>
              <a:endParaRPr kumimoji="0" lang="zh-CN" altLang="en-US" sz="2000" b="1" i="0" u="none" strike="noStrike" kern="1200" cap="none" spc="300" normalizeH="0" baseline="0" noProof="0" dirty="0">
                <a:ln>
                  <a:noFill/>
                </a:ln>
                <a:solidFill>
                  <a:srgbClr val="E54C09"/>
                </a:solidFill>
                <a:effectLst/>
                <a:uLnTx/>
                <a:uFillTx/>
                <a:cs typeface="+mn-ea"/>
                <a:sym typeface="+mn-lt"/>
              </a:endParaRPr>
            </a:p>
          </p:txBody>
        </p:sp>
        <p:sp>
          <p:nvSpPr>
            <p:cNvPr id="18" name="矩形: 圆角 17">
              <a:extLst>
                <a:ext uri="{FF2B5EF4-FFF2-40B4-BE49-F238E27FC236}">
                  <a16:creationId xmlns:a16="http://schemas.microsoft.com/office/drawing/2014/main" id="{8EEC41EE-0D07-41B7-B254-7A3BF55251B3}"/>
                </a:ext>
              </a:extLst>
            </p:cNvPr>
            <p:cNvSpPr/>
            <p:nvPr/>
          </p:nvSpPr>
          <p:spPr>
            <a:xfrm>
              <a:off x="5527040" y="1963420"/>
              <a:ext cx="2214880" cy="482600"/>
            </a:xfrm>
            <a:prstGeom prst="roundRect">
              <a:avLst>
                <a:gd name="adj" fmla="val 50000"/>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300" normalizeH="0" baseline="0" noProof="0" dirty="0">
                  <a:ln>
                    <a:noFill/>
                  </a:ln>
                  <a:solidFill>
                    <a:srgbClr val="E54C09"/>
                  </a:solidFill>
                  <a:effectLst/>
                  <a:uLnTx/>
                  <a:uFillTx/>
                  <a:cs typeface="+mn-ea"/>
                  <a:sym typeface="+mn-lt"/>
                </a:rPr>
                <a:t>编辑标题</a:t>
              </a:r>
            </a:p>
          </p:txBody>
        </p:sp>
      </p:grpSp>
      <p:sp>
        <p:nvSpPr>
          <p:cNvPr id="20" name="文本框 19">
            <a:extLst>
              <a:ext uri="{FF2B5EF4-FFF2-40B4-BE49-F238E27FC236}">
                <a16:creationId xmlns:a16="http://schemas.microsoft.com/office/drawing/2014/main" id="{023116D1-2D4E-4FEC-A5A7-ABD856EC2096}"/>
              </a:ext>
            </a:extLst>
          </p:cNvPr>
          <p:cNvSpPr txBox="1"/>
          <p:nvPr/>
        </p:nvSpPr>
        <p:spPr>
          <a:xfrm>
            <a:off x="1423688" y="2630520"/>
            <a:ext cx="2696900" cy="791242"/>
          </a:xfrm>
          <a:prstGeom prst="rect">
            <a:avLst/>
          </a:prstGeom>
          <a:noFill/>
        </p:spPr>
        <p:txBody>
          <a:bodyPr wrap="square" rtlCol="0">
            <a:spAutoFit/>
          </a:bodyPr>
          <a:lstStyle/>
          <a:p>
            <a:pPr marL="0" marR="0" lvl="0" indent="0" algn="just" defTabSz="914400" rtl="0" eaLnBrk="1" fontAlgn="auto" latinLnBrk="0" hangingPunct="0">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输入您的文本文字，更改文字的颜色或者大小属性。</a:t>
            </a:r>
          </a:p>
        </p:txBody>
      </p:sp>
      <p:sp>
        <p:nvSpPr>
          <p:cNvPr id="21" name="文本框 20">
            <a:extLst>
              <a:ext uri="{FF2B5EF4-FFF2-40B4-BE49-F238E27FC236}">
                <a16:creationId xmlns:a16="http://schemas.microsoft.com/office/drawing/2014/main" id="{0B6E9A07-EDC6-4543-8B06-DFF8AFBDF3F1}"/>
              </a:ext>
            </a:extLst>
          </p:cNvPr>
          <p:cNvSpPr txBox="1"/>
          <p:nvPr/>
        </p:nvSpPr>
        <p:spPr>
          <a:xfrm>
            <a:off x="1423688" y="4099618"/>
            <a:ext cx="2696900" cy="1200329"/>
          </a:xfrm>
          <a:prstGeom prst="rect">
            <a:avLst/>
          </a:prstGeom>
          <a:noFill/>
        </p:spPr>
        <p:txBody>
          <a:bodyPr wrap="square" rtlCol="0">
            <a:spAutoFit/>
          </a:bodyPr>
          <a:lstStyle/>
          <a:p>
            <a:pPr marL="0" marR="0" lvl="0" indent="0" algn="just" defTabSz="914400" rtl="0" eaLnBrk="1" fontAlgn="auto" latinLnBrk="0" hangingPunct="0">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鼠标点击这里，输入您的文本文字，更改文字的颜色或者大小属性。</a:t>
            </a:r>
          </a:p>
        </p:txBody>
      </p:sp>
      <p:sp>
        <p:nvSpPr>
          <p:cNvPr id="22" name="矩形 21">
            <a:extLst>
              <a:ext uri="{FF2B5EF4-FFF2-40B4-BE49-F238E27FC236}">
                <a16:creationId xmlns:a16="http://schemas.microsoft.com/office/drawing/2014/main" id="{F2141214-4B71-45B1-A07D-170851B50A44}"/>
              </a:ext>
            </a:extLst>
          </p:cNvPr>
          <p:cNvSpPr/>
          <p:nvPr/>
        </p:nvSpPr>
        <p:spPr>
          <a:xfrm>
            <a:off x="1474808" y="2454412"/>
            <a:ext cx="284544" cy="8044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300" normalizeH="0" baseline="0" noProof="0" dirty="0">
              <a:ln>
                <a:noFill/>
              </a:ln>
              <a:solidFill>
                <a:prstClr val="white"/>
              </a:solidFill>
              <a:effectLst/>
              <a:uLnTx/>
              <a:uFillTx/>
              <a:cs typeface="+mn-ea"/>
              <a:sym typeface="+mn-lt"/>
            </a:endParaRPr>
          </a:p>
        </p:txBody>
      </p:sp>
      <p:sp>
        <p:nvSpPr>
          <p:cNvPr id="23" name="矩形 22">
            <a:extLst>
              <a:ext uri="{FF2B5EF4-FFF2-40B4-BE49-F238E27FC236}">
                <a16:creationId xmlns:a16="http://schemas.microsoft.com/office/drawing/2014/main" id="{671731E0-9CE8-44B1-842D-312F1E2967D5}"/>
              </a:ext>
            </a:extLst>
          </p:cNvPr>
          <p:cNvSpPr/>
          <p:nvPr/>
        </p:nvSpPr>
        <p:spPr>
          <a:xfrm>
            <a:off x="1474808" y="3854948"/>
            <a:ext cx="284544" cy="8044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300" normalizeH="0" baseline="0" noProof="0" dirty="0">
              <a:ln>
                <a:noFill/>
              </a:ln>
              <a:solidFill>
                <a:prstClr val="white"/>
              </a:solidFill>
              <a:effectLst/>
              <a:uLnTx/>
              <a:uFillTx/>
              <a:cs typeface="+mn-ea"/>
              <a:sym typeface="+mn-lt"/>
            </a:endParaRPr>
          </a:p>
        </p:txBody>
      </p:sp>
      <p:grpSp>
        <p:nvGrpSpPr>
          <p:cNvPr id="24" name="组合 23">
            <a:extLst>
              <a:ext uri="{FF2B5EF4-FFF2-40B4-BE49-F238E27FC236}">
                <a16:creationId xmlns:a16="http://schemas.microsoft.com/office/drawing/2014/main" id="{FF8CE882-33C4-4955-8D32-05EF2FBF6C25}"/>
              </a:ext>
            </a:extLst>
          </p:cNvPr>
          <p:cNvGrpSpPr/>
          <p:nvPr/>
        </p:nvGrpSpPr>
        <p:grpSpPr>
          <a:xfrm>
            <a:off x="372205" y="282852"/>
            <a:ext cx="6268081" cy="683483"/>
            <a:chOff x="372205" y="282852"/>
            <a:chExt cx="6268081" cy="683483"/>
          </a:xfrm>
        </p:grpSpPr>
        <p:sp>
          <p:nvSpPr>
            <p:cNvPr id="25" name="文本框 24">
              <a:extLst>
                <a:ext uri="{FF2B5EF4-FFF2-40B4-BE49-F238E27FC236}">
                  <a16:creationId xmlns:a16="http://schemas.microsoft.com/office/drawing/2014/main" id="{10363F77-6DA4-4607-9755-197F04437753}"/>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6" name="图片 25">
              <a:extLst>
                <a:ext uri="{FF2B5EF4-FFF2-40B4-BE49-F238E27FC236}">
                  <a16:creationId xmlns:a16="http://schemas.microsoft.com/office/drawing/2014/main" id="{7EA8CD4A-0FD5-46A3-93E4-394A140D96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45B68574-FB11-48FE-BC5A-9FFAC46E3E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7303" y="847180"/>
            <a:ext cx="5270418" cy="5270418"/>
          </a:xfrm>
          <a:prstGeom prst="rect">
            <a:avLst/>
          </a:prstGeom>
        </p:spPr>
      </p:pic>
    </p:spTree>
    <p:extLst>
      <p:ext uri="{BB962C8B-B14F-4D97-AF65-F5344CB8AC3E}">
        <p14:creationId xmlns:p14="http://schemas.microsoft.com/office/powerpoint/2010/main" val="209272406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112413C7-285B-434C-B42C-A9BFA8637F52}"/>
              </a:ext>
            </a:extLst>
          </p:cNvPr>
          <p:cNvGrpSpPr/>
          <p:nvPr/>
        </p:nvGrpSpPr>
        <p:grpSpPr>
          <a:xfrm>
            <a:off x="990530" y="1366188"/>
            <a:ext cx="10142821" cy="1846544"/>
            <a:chOff x="7520819" y="2990325"/>
            <a:chExt cx="5290261" cy="1846544"/>
          </a:xfrm>
        </p:grpSpPr>
        <p:sp>
          <p:nvSpPr>
            <p:cNvPr id="8" name="矩形 7">
              <a:extLst>
                <a:ext uri="{FF2B5EF4-FFF2-40B4-BE49-F238E27FC236}">
                  <a16:creationId xmlns:a16="http://schemas.microsoft.com/office/drawing/2014/main" id="{2363FED7-5F6A-4DF0-B6A1-380BB031EEF4}"/>
                </a:ext>
              </a:extLst>
            </p:cNvPr>
            <p:cNvSpPr/>
            <p:nvPr/>
          </p:nvSpPr>
          <p:spPr>
            <a:xfrm>
              <a:off x="7520819" y="3451874"/>
              <a:ext cx="5290261" cy="13849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cs typeface="+mn-ea"/>
                  <a:sym typeface="+mn-lt"/>
                </a:rPr>
                <a:t>单击添加文本单击单击添加文本单击添加文本单击添加文本单击添加文本单击单击添加文本单击单击添加文本单击添加文本单击添加文本单击添加文本单击单击添加文本单击单击添加文本单击添加文本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solidFill>
                  <a:prstClr val="white"/>
                </a:solidFill>
                <a:effectLst/>
                <a:uLnTx/>
                <a:uFillTx/>
                <a:cs typeface="+mn-ea"/>
                <a:sym typeface="+mn-lt"/>
              </a:endParaRPr>
            </a:p>
          </p:txBody>
        </p:sp>
        <p:sp>
          <p:nvSpPr>
            <p:cNvPr id="9" name="矩形 8">
              <a:extLst>
                <a:ext uri="{FF2B5EF4-FFF2-40B4-BE49-F238E27FC236}">
                  <a16:creationId xmlns:a16="http://schemas.microsoft.com/office/drawing/2014/main" id="{2CD254A8-E71D-44E6-AC97-41343030C2CD}"/>
                </a:ext>
              </a:extLst>
            </p:cNvPr>
            <p:cNvSpPr/>
            <p:nvPr/>
          </p:nvSpPr>
          <p:spPr>
            <a:xfrm>
              <a:off x="7520819" y="2990325"/>
              <a:ext cx="5290185" cy="43505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10" name="组合 9">
            <a:extLst>
              <a:ext uri="{FF2B5EF4-FFF2-40B4-BE49-F238E27FC236}">
                <a16:creationId xmlns:a16="http://schemas.microsoft.com/office/drawing/2014/main" id="{433B0CCE-4FB5-4C33-9766-BE3F875250AC}"/>
              </a:ext>
            </a:extLst>
          </p:cNvPr>
          <p:cNvGrpSpPr/>
          <p:nvPr/>
        </p:nvGrpSpPr>
        <p:grpSpPr>
          <a:xfrm>
            <a:off x="1090040" y="2767312"/>
            <a:ext cx="4743520" cy="1569660"/>
            <a:chOff x="6329844" y="3141874"/>
            <a:chExt cx="4743520" cy="1569660"/>
          </a:xfrm>
        </p:grpSpPr>
        <p:sp>
          <p:nvSpPr>
            <p:cNvPr id="11" name="椭圆 10">
              <a:extLst>
                <a:ext uri="{FF2B5EF4-FFF2-40B4-BE49-F238E27FC236}">
                  <a16:creationId xmlns:a16="http://schemas.microsoft.com/office/drawing/2014/main" id="{DE715833-F550-4F57-9C4F-FA4ACDB6ECDA}"/>
                </a:ext>
              </a:extLst>
            </p:cNvPr>
            <p:cNvSpPr/>
            <p:nvPr/>
          </p:nvSpPr>
          <p:spPr>
            <a:xfrm>
              <a:off x="6329844" y="3207472"/>
              <a:ext cx="494682" cy="4946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white"/>
                </a:solidFill>
                <a:effectLst/>
                <a:uLnTx/>
                <a:uFillTx/>
                <a:cs typeface="+mn-ea"/>
                <a:sym typeface="+mn-lt"/>
              </a:endParaRPr>
            </a:p>
          </p:txBody>
        </p:sp>
        <p:sp>
          <p:nvSpPr>
            <p:cNvPr id="12" name="矩形 11">
              <a:extLst>
                <a:ext uri="{FF2B5EF4-FFF2-40B4-BE49-F238E27FC236}">
                  <a16:creationId xmlns:a16="http://schemas.microsoft.com/office/drawing/2014/main" id="{6CC6FA7D-63A7-459A-94D1-159D8E9BD583}"/>
                </a:ext>
              </a:extLst>
            </p:cNvPr>
            <p:cNvSpPr/>
            <p:nvPr/>
          </p:nvSpPr>
          <p:spPr>
            <a:xfrm>
              <a:off x="6874290" y="3141874"/>
              <a:ext cx="4199074"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cs typeface="+mn-ea"/>
                  <a:sym typeface="+mn-lt"/>
                </a:rPr>
                <a:t>单击添加文本单击添加文本单击单击添加文本单击添加文本单击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grpSp>
        <p:nvGrpSpPr>
          <p:cNvPr id="13" name="组合 12">
            <a:extLst>
              <a:ext uri="{FF2B5EF4-FFF2-40B4-BE49-F238E27FC236}">
                <a16:creationId xmlns:a16="http://schemas.microsoft.com/office/drawing/2014/main" id="{37D7AD8A-5A1A-4148-BC9B-D6A1F897F604}"/>
              </a:ext>
            </a:extLst>
          </p:cNvPr>
          <p:cNvGrpSpPr/>
          <p:nvPr/>
        </p:nvGrpSpPr>
        <p:grpSpPr>
          <a:xfrm>
            <a:off x="1090040" y="3709283"/>
            <a:ext cx="4693756" cy="1569660"/>
            <a:chOff x="6329844" y="3817202"/>
            <a:chExt cx="4693756" cy="1569660"/>
          </a:xfrm>
        </p:grpSpPr>
        <p:sp>
          <p:nvSpPr>
            <p:cNvPr id="14" name="椭圆 13">
              <a:extLst>
                <a:ext uri="{FF2B5EF4-FFF2-40B4-BE49-F238E27FC236}">
                  <a16:creationId xmlns:a16="http://schemas.microsoft.com/office/drawing/2014/main" id="{D93C7DA5-4B4D-4D7B-997E-B0A004A9BEC2}"/>
                </a:ext>
              </a:extLst>
            </p:cNvPr>
            <p:cNvSpPr/>
            <p:nvPr/>
          </p:nvSpPr>
          <p:spPr>
            <a:xfrm>
              <a:off x="6329844" y="3864279"/>
              <a:ext cx="494682" cy="4946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white"/>
                </a:solidFill>
                <a:effectLst/>
                <a:uLnTx/>
                <a:uFillTx/>
                <a:cs typeface="+mn-ea"/>
                <a:sym typeface="+mn-lt"/>
              </a:endParaRPr>
            </a:p>
          </p:txBody>
        </p:sp>
        <p:sp>
          <p:nvSpPr>
            <p:cNvPr id="15" name="矩形 14">
              <a:extLst>
                <a:ext uri="{FF2B5EF4-FFF2-40B4-BE49-F238E27FC236}">
                  <a16:creationId xmlns:a16="http://schemas.microsoft.com/office/drawing/2014/main" id="{ABD8E64D-46FC-40EA-8267-3915912C2A0A}"/>
                </a:ext>
              </a:extLst>
            </p:cNvPr>
            <p:cNvSpPr/>
            <p:nvPr/>
          </p:nvSpPr>
          <p:spPr>
            <a:xfrm>
              <a:off x="6824526" y="3817202"/>
              <a:ext cx="4199074"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cs typeface="+mn-ea"/>
                  <a:sym typeface="+mn-lt"/>
                </a:rPr>
                <a:t>单击添加文本单击添加文本单击单击添加文本单击添加文本单击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grpSp>
        <p:nvGrpSpPr>
          <p:cNvPr id="16" name="组合 15">
            <a:extLst>
              <a:ext uri="{FF2B5EF4-FFF2-40B4-BE49-F238E27FC236}">
                <a16:creationId xmlns:a16="http://schemas.microsoft.com/office/drawing/2014/main" id="{7EC6111A-9F31-4D0D-9FFC-74A762B88508}"/>
              </a:ext>
            </a:extLst>
          </p:cNvPr>
          <p:cNvGrpSpPr/>
          <p:nvPr/>
        </p:nvGrpSpPr>
        <p:grpSpPr>
          <a:xfrm>
            <a:off x="1091629" y="4558502"/>
            <a:ext cx="4693756" cy="1569660"/>
            <a:chOff x="6329844" y="4488120"/>
            <a:chExt cx="4693756" cy="1569660"/>
          </a:xfrm>
        </p:grpSpPr>
        <p:sp>
          <p:nvSpPr>
            <p:cNvPr id="17" name="椭圆 16">
              <a:extLst>
                <a:ext uri="{FF2B5EF4-FFF2-40B4-BE49-F238E27FC236}">
                  <a16:creationId xmlns:a16="http://schemas.microsoft.com/office/drawing/2014/main" id="{E23353AD-49F8-4009-B093-452B08ADBED7}"/>
                </a:ext>
              </a:extLst>
            </p:cNvPr>
            <p:cNvSpPr/>
            <p:nvPr/>
          </p:nvSpPr>
          <p:spPr>
            <a:xfrm>
              <a:off x="6329844" y="4521085"/>
              <a:ext cx="494682" cy="4946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dirty="0">
                <a:ln>
                  <a:noFill/>
                </a:ln>
                <a:solidFill>
                  <a:prstClr val="white"/>
                </a:solidFill>
                <a:effectLst/>
                <a:uLnTx/>
                <a:uFillTx/>
                <a:cs typeface="+mn-ea"/>
                <a:sym typeface="+mn-lt"/>
              </a:endParaRPr>
            </a:p>
          </p:txBody>
        </p:sp>
        <p:sp>
          <p:nvSpPr>
            <p:cNvPr id="18" name="矩形 17">
              <a:extLst>
                <a:ext uri="{FF2B5EF4-FFF2-40B4-BE49-F238E27FC236}">
                  <a16:creationId xmlns:a16="http://schemas.microsoft.com/office/drawing/2014/main" id="{1321BC9C-D936-4CA7-B336-726F4F1141A8}"/>
                </a:ext>
              </a:extLst>
            </p:cNvPr>
            <p:cNvSpPr/>
            <p:nvPr/>
          </p:nvSpPr>
          <p:spPr>
            <a:xfrm>
              <a:off x="6824526" y="4488120"/>
              <a:ext cx="4199074" cy="156966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cs typeface="+mn-ea"/>
                  <a:sym typeface="+mn-lt"/>
                </a:rPr>
                <a:t>单击添加文本单击添加文本单击单击添加文本单击添加文本单击</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grpSp>
        <p:nvGrpSpPr>
          <p:cNvPr id="22" name="组合 21">
            <a:extLst>
              <a:ext uri="{FF2B5EF4-FFF2-40B4-BE49-F238E27FC236}">
                <a16:creationId xmlns:a16="http://schemas.microsoft.com/office/drawing/2014/main" id="{001812AF-A2E2-41AB-8595-BFA775C2BF32}"/>
              </a:ext>
            </a:extLst>
          </p:cNvPr>
          <p:cNvGrpSpPr/>
          <p:nvPr/>
        </p:nvGrpSpPr>
        <p:grpSpPr>
          <a:xfrm>
            <a:off x="372205" y="282852"/>
            <a:ext cx="6268081" cy="683483"/>
            <a:chOff x="372205" y="282852"/>
            <a:chExt cx="6268081" cy="683483"/>
          </a:xfrm>
        </p:grpSpPr>
        <p:sp>
          <p:nvSpPr>
            <p:cNvPr id="23" name="文本框 22">
              <a:extLst>
                <a:ext uri="{FF2B5EF4-FFF2-40B4-BE49-F238E27FC236}">
                  <a16:creationId xmlns:a16="http://schemas.microsoft.com/office/drawing/2014/main" id="{3DD594BD-0AA0-4643-B978-983027F0C622}"/>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4" name="图片 23">
              <a:extLst>
                <a:ext uri="{FF2B5EF4-FFF2-40B4-BE49-F238E27FC236}">
                  <a16:creationId xmlns:a16="http://schemas.microsoft.com/office/drawing/2014/main" id="{7F52A40F-9025-4386-B58C-39C184D39F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21" name="图片 20">
            <a:extLst>
              <a:ext uri="{FF2B5EF4-FFF2-40B4-BE49-F238E27FC236}">
                <a16:creationId xmlns:a16="http://schemas.microsoft.com/office/drawing/2014/main" id="{98140BDF-B240-4846-B652-0BCBE677F1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2084" y="2110358"/>
            <a:ext cx="5086149" cy="5086149"/>
          </a:xfrm>
          <a:prstGeom prst="rect">
            <a:avLst/>
          </a:prstGeom>
        </p:spPr>
      </p:pic>
    </p:spTree>
    <p:extLst>
      <p:ext uri="{BB962C8B-B14F-4D97-AF65-F5344CB8AC3E}">
        <p14:creationId xmlns:p14="http://schemas.microsoft.com/office/powerpoint/2010/main" val="368149927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086E0B8-37C4-4274-8C37-73197A5EB7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8" name="图片 47">
            <a:extLst>
              <a:ext uri="{FF2B5EF4-FFF2-40B4-BE49-F238E27FC236}">
                <a16:creationId xmlns:a16="http://schemas.microsoft.com/office/drawing/2014/main" id="{52343125-8D50-4CAC-84E8-B98B0B01F5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644" y="3176368"/>
            <a:ext cx="14355287" cy="3274894"/>
          </a:xfrm>
          <a:prstGeom prst="rect">
            <a:avLst/>
          </a:prstGeom>
        </p:spPr>
      </p:pic>
      <p:grpSp>
        <p:nvGrpSpPr>
          <p:cNvPr id="36" name="组合 35">
            <a:extLst>
              <a:ext uri="{FF2B5EF4-FFF2-40B4-BE49-F238E27FC236}">
                <a16:creationId xmlns:a16="http://schemas.microsoft.com/office/drawing/2014/main" id="{6B628012-636F-4032-A634-AAF512A56CCE}"/>
              </a:ext>
            </a:extLst>
          </p:cNvPr>
          <p:cNvGrpSpPr/>
          <p:nvPr/>
        </p:nvGrpSpPr>
        <p:grpSpPr>
          <a:xfrm>
            <a:off x="2719341" y="4328757"/>
            <a:ext cx="6753317" cy="698915"/>
            <a:chOff x="2684816" y="3694193"/>
            <a:chExt cx="6290840" cy="698915"/>
          </a:xfrm>
        </p:grpSpPr>
        <p:sp>
          <p:nvSpPr>
            <p:cNvPr id="37" name="文本框 36">
              <a:extLst>
                <a:ext uri="{FF2B5EF4-FFF2-40B4-BE49-F238E27FC236}">
                  <a16:creationId xmlns:a16="http://schemas.microsoft.com/office/drawing/2014/main" id="{0B2AA128-B056-4520-B04F-265E35B8E336}"/>
                </a:ext>
              </a:extLst>
            </p:cNvPr>
            <p:cNvSpPr txBox="1"/>
            <p:nvPr/>
          </p:nvSpPr>
          <p:spPr>
            <a:xfrm>
              <a:off x="2684816" y="3746777"/>
              <a:ext cx="62908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rPr>
                <a:t>新年快乐丨虎年大吉丨金虎送福</a:t>
              </a:r>
              <a:endParaRPr kumimoji="0" lang="zh-CN" altLang="en-US" sz="1400" b="0" i="0" u="none" strike="noStrike" kern="1200" cap="none" spc="0" normalizeH="0" baseline="0" noProof="0" dirty="0">
                <a:ln w="63500">
                  <a:noFill/>
                </a:ln>
                <a:effectLst>
                  <a:outerShdw blurRad="38100" dist="38100" dir="2700000" algn="tl">
                    <a:srgbClr val="000000">
                      <a:alpha val="43137"/>
                    </a:srgbClr>
                  </a:outerShdw>
                </a:effectLst>
                <a:uLnTx/>
                <a:uFillTx/>
                <a:cs typeface="+mn-ea"/>
                <a:sym typeface="+mn-lt"/>
              </a:endParaRPr>
            </a:p>
          </p:txBody>
        </p:sp>
        <p:sp>
          <p:nvSpPr>
            <p:cNvPr id="38" name="文本框 37">
              <a:extLst>
                <a:ext uri="{FF2B5EF4-FFF2-40B4-BE49-F238E27FC236}">
                  <a16:creationId xmlns:a16="http://schemas.microsoft.com/office/drawing/2014/main" id="{6A15E885-CCE4-4133-AB2C-25358194981B}"/>
                </a:ext>
              </a:extLst>
            </p:cNvPr>
            <p:cNvSpPr txBox="1"/>
            <p:nvPr/>
          </p:nvSpPr>
          <p:spPr>
            <a:xfrm>
              <a:off x="2684816" y="3694193"/>
              <a:ext cx="629084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solidFill>
                    <a:prstClr val="white"/>
                  </a:solidFill>
                </a:ln>
                <a:solidFill>
                  <a:schemeClr val="bg1"/>
                </a:solidFill>
                <a:effectLst/>
                <a:uLnTx/>
                <a:uFillTx/>
                <a:cs typeface="+mn-ea"/>
                <a:sym typeface="+mn-lt"/>
              </a:endParaRPr>
            </a:p>
          </p:txBody>
        </p:sp>
      </p:grpSp>
      <p:grpSp>
        <p:nvGrpSpPr>
          <p:cNvPr id="39" name="组合 38">
            <a:extLst>
              <a:ext uri="{FF2B5EF4-FFF2-40B4-BE49-F238E27FC236}">
                <a16:creationId xmlns:a16="http://schemas.microsoft.com/office/drawing/2014/main" id="{1664BE88-75D1-4B4E-BDAE-265DEE16CCC4}"/>
              </a:ext>
            </a:extLst>
          </p:cNvPr>
          <p:cNvGrpSpPr/>
          <p:nvPr/>
        </p:nvGrpSpPr>
        <p:grpSpPr>
          <a:xfrm>
            <a:off x="3360420" y="5249226"/>
            <a:ext cx="5471160" cy="307778"/>
            <a:chOff x="2895773" y="4531341"/>
            <a:chExt cx="5471160" cy="307778"/>
          </a:xfrm>
        </p:grpSpPr>
        <p:sp>
          <p:nvSpPr>
            <p:cNvPr id="40" name="矩形 39">
              <a:extLst>
                <a:ext uri="{FF2B5EF4-FFF2-40B4-BE49-F238E27FC236}">
                  <a16:creationId xmlns:a16="http://schemas.microsoft.com/office/drawing/2014/main" id="{8605532F-50BA-4DCC-B9A0-7D35FBAEEFD2}"/>
                </a:ext>
              </a:extLst>
            </p:cNvPr>
            <p:cNvSpPr/>
            <p:nvPr/>
          </p:nvSpPr>
          <p:spPr>
            <a:xfrm>
              <a:off x="2895773" y="4531342"/>
              <a:ext cx="5471160"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汇报人：小白</a:t>
              </a:r>
              <a:r>
                <a:rPr kumimoji="0" lang="en-US" altLang="zh-CN"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    </a:t>
              </a:r>
              <a:r>
                <a:rPr kumimoji="0" lang="zh-CN" altLang="en-US"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汇报时间：</a:t>
              </a:r>
              <a:r>
                <a:rPr kumimoji="0" lang="en-US" altLang="zh-CN" sz="2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rPr>
                <a:t>20XX</a:t>
              </a:r>
              <a:endParaRPr kumimoji="0" lang="zh-CN" altLang="en-US" sz="1000" b="0" i="0" u="none" strike="noStrike" kern="1200" cap="none" spc="0" normalizeH="0" baseline="0" noProof="0" dirty="0">
                <a:ln w="38100">
                  <a:solidFill>
                    <a:prstClr val="white"/>
                  </a:solid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矩形 40">
              <a:extLst>
                <a:ext uri="{FF2B5EF4-FFF2-40B4-BE49-F238E27FC236}">
                  <a16:creationId xmlns:a16="http://schemas.microsoft.com/office/drawing/2014/main" id="{05F9A4BB-F258-4B6D-AF3E-B9AB6F06F731}"/>
                </a:ext>
              </a:extLst>
            </p:cNvPr>
            <p:cNvSpPr/>
            <p:nvPr/>
          </p:nvSpPr>
          <p:spPr>
            <a:xfrm>
              <a:off x="2895773" y="4531341"/>
              <a:ext cx="5471160"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w="0">
                    <a:noFill/>
                  </a:ln>
                  <a:solidFill>
                    <a:prstClr val="black"/>
                  </a:solidFill>
                  <a:effectLst/>
                  <a:uLnTx/>
                  <a:uFillTx/>
                  <a:cs typeface="+mn-ea"/>
                  <a:sym typeface="+mn-lt"/>
                </a:rPr>
                <a:t>汇报人：小白</a:t>
              </a:r>
              <a:r>
                <a:rPr kumimoji="0" lang="en-US" altLang="zh-CN" sz="2000" b="0" i="0" u="none" strike="noStrike" kern="1200" cap="none" spc="0" normalizeH="0" baseline="0" noProof="0" dirty="0">
                  <a:ln w="0">
                    <a:noFill/>
                  </a:ln>
                  <a:solidFill>
                    <a:prstClr val="black"/>
                  </a:solidFill>
                  <a:effectLst/>
                  <a:uLnTx/>
                  <a:uFillTx/>
                  <a:cs typeface="+mn-ea"/>
                  <a:sym typeface="+mn-lt"/>
                </a:rPr>
                <a:t>    </a:t>
              </a:r>
              <a:r>
                <a:rPr kumimoji="0" lang="zh-CN" altLang="en-US" sz="2000" b="0" i="0" u="none" strike="noStrike" kern="1200" cap="none" spc="0" normalizeH="0" baseline="0" noProof="0" dirty="0">
                  <a:ln w="0">
                    <a:noFill/>
                  </a:ln>
                  <a:solidFill>
                    <a:prstClr val="black"/>
                  </a:solidFill>
                  <a:effectLst/>
                  <a:uLnTx/>
                  <a:uFillTx/>
                  <a:cs typeface="+mn-ea"/>
                  <a:sym typeface="+mn-lt"/>
                </a:rPr>
                <a:t>汇报时间：</a:t>
              </a:r>
              <a:r>
                <a:rPr kumimoji="0" lang="en-US" altLang="zh-CN" sz="2000" b="0" i="0" u="none" strike="noStrike" kern="1200" cap="none" spc="0" normalizeH="0" baseline="0" noProof="0" dirty="0">
                  <a:ln w="0">
                    <a:noFill/>
                  </a:ln>
                  <a:solidFill>
                    <a:prstClr val="black"/>
                  </a:solidFill>
                  <a:effectLst/>
                  <a:uLnTx/>
                  <a:uFillTx/>
                  <a:cs typeface="+mn-ea"/>
                  <a:sym typeface="+mn-lt"/>
                </a:rPr>
                <a:t>20XX</a:t>
              </a:r>
              <a:endParaRPr kumimoji="0" lang="zh-CN" altLang="en-US" sz="1000" b="0" i="0" u="none" strike="noStrike" kern="1200" cap="none" spc="0" normalizeH="0" baseline="0" noProof="0" dirty="0">
                <a:ln w="0">
                  <a:noFill/>
                </a:ln>
                <a:solidFill>
                  <a:prstClr val="black"/>
                </a:solidFill>
                <a:effectLst/>
                <a:uLnTx/>
                <a:uFillTx/>
                <a:cs typeface="+mn-ea"/>
                <a:sym typeface="+mn-lt"/>
              </a:endParaRPr>
            </a:p>
          </p:txBody>
        </p:sp>
      </p:grpSp>
      <p:pic>
        <p:nvPicPr>
          <p:cNvPr id="20" name="图片 19">
            <a:extLst>
              <a:ext uri="{FF2B5EF4-FFF2-40B4-BE49-F238E27FC236}">
                <a16:creationId xmlns:a16="http://schemas.microsoft.com/office/drawing/2014/main" id="{AD904FB6-7A50-4749-9EB4-BB71A2A58CA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6094" r="91875">
                        <a14:foregroundMark x1="16354" y1="23347" x2="10625" y2="35493"/>
                        <a14:foregroundMark x1="10625" y1="35493" x2="5729" y2="58300"/>
                        <a14:foregroundMark x1="5729" y1="58300" x2="24010" y2="79352"/>
                        <a14:foregroundMark x1="24010" y1="79352" x2="51927" y2="80702"/>
                        <a14:foregroundMark x1="51927" y1="80702" x2="66979" y2="73819"/>
                        <a14:foregroundMark x1="66979" y1="73819" x2="80625" y2="81242"/>
                        <a14:foregroundMark x1="80625" y1="81242" x2="90885" y2="62753"/>
                        <a14:foregroundMark x1="90885" y1="62753" x2="81354" y2="34278"/>
                        <a14:foregroundMark x1="81354" y1="34278" x2="74688" y2="28745"/>
                        <a14:foregroundMark x1="75729" y1="48043" x2="83229" y2="61269"/>
                        <a14:foregroundMark x1="83229" y1="61269" x2="75677" y2="68826"/>
                        <a14:foregroundMark x1="75677" y1="68826" x2="79271" y2="76788"/>
                        <a14:foregroundMark x1="85156" y1="73279" x2="91823" y2="82591"/>
                        <a14:foregroundMark x1="91823" y1="82591" x2="81406" y2="22267"/>
                        <a14:foregroundMark x1="81406" y1="22267" x2="90208" y2="20918"/>
                        <a14:foregroundMark x1="90208" y1="20918" x2="82760" y2="5128"/>
                        <a14:foregroundMark x1="82760" y1="5128" x2="7292" y2="21323"/>
                        <a14:foregroundMark x1="7292" y1="21323" x2="3229" y2="62618"/>
                        <a14:foregroundMark x1="3229" y1="62618" x2="6510" y2="89609"/>
                        <a14:foregroundMark x1="6510" y1="89609" x2="22813" y2="99865"/>
                        <a14:foregroundMark x1="55990" y1="92848" x2="34688" y2="99865"/>
                        <a14:foregroundMark x1="61354" y1="84885" x2="61667" y2="84345"/>
                        <a14:foregroundMark x1="63281" y1="86505" x2="67500" y2="92038"/>
                        <a14:foregroundMark x1="61667" y1="84345" x2="62240" y2="85020"/>
                        <a14:foregroundMark x1="67500" y1="92038" x2="82708" y2="94872"/>
                        <a14:foregroundMark x1="82708" y1="94872" x2="88125" y2="93927"/>
                        <a14:foregroundMark x1="88125" y1="93927" x2="91875" y2="83941"/>
                        <a14:foregroundMark x1="39115" y1="57355" x2="52917" y2="41161"/>
                        <a14:foregroundMark x1="52917" y1="41161" x2="36042" y2="49393"/>
                        <a14:foregroundMark x1="36042" y1="49393" x2="34792" y2="56410"/>
                        <a14:foregroundMark x1="39375" y1="27395" x2="31979" y2="42240"/>
                        <a14:foregroundMark x1="31979" y1="42240" x2="35885" y2="86370"/>
                        <a14:foregroundMark x1="35885" y1="86370" x2="52292" y2="60729"/>
                        <a14:foregroundMark x1="52292" y1="60729" x2="40417" y2="27260"/>
                        <a14:foregroundMark x1="40417" y1="27260" x2="30729" y2="27530"/>
                        <a14:foregroundMark x1="30729" y1="27530" x2="30417" y2="28610"/>
                        <a14:foregroundMark x1="22604" y1="22402" x2="12969" y2="31714"/>
                        <a14:foregroundMark x1="12969" y1="31714" x2="8281" y2="80027"/>
                        <a14:foregroundMark x1="8281" y1="80027" x2="36250" y2="66532"/>
                        <a14:foregroundMark x1="36250" y1="66532" x2="22135" y2="31174"/>
                        <a14:foregroundMark x1="22135" y1="31174" x2="6458" y2="33738"/>
                        <a14:foregroundMark x1="6458" y1="33738" x2="6458" y2="33738"/>
                        <a14:foregroundMark x1="22865" y1="14980" x2="13021" y2="30094"/>
                        <a14:foregroundMark x1="13021" y1="30094" x2="12188" y2="80702"/>
                        <a14:foregroundMark x1="12188" y1="80702" x2="34323" y2="75978"/>
                        <a14:foregroundMark x1="34323" y1="75978" x2="32969" y2="33873"/>
                        <a14:foregroundMark x1="32969" y1="33873" x2="22240" y2="20513"/>
                        <a14:foregroundMark x1="22240" y1="20513" x2="15052" y2="20243"/>
                        <a14:foregroundMark x1="19688" y1="34548" x2="14115" y2="45749"/>
                        <a14:foregroundMark x1="14115" y1="45749" x2="25521" y2="75709"/>
                        <a14:foregroundMark x1="25521" y1="75709" x2="25938" y2="38057"/>
                        <a14:foregroundMark x1="25938" y1="38057" x2="6094" y2="26586"/>
                        <a14:foregroundMark x1="60052" y1="19028" x2="52656" y2="33063"/>
                        <a14:foregroundMark x1="52656" y1="33063" x2="55313" y2="81781"/>
                        <a14:foregroundMark x1="55313" y1="81781" x2="73594" y2="51552"/>
                        <a14:foregroundMark x1="73594" y1="51552" x2="61875" y2="29285"/>
                        <a14:foregroundMark x1="61875" y1="29285" x2="52865" y2="29015"/>
                        <a14:backgroundMark x1="58854" y1="86505" x2="55521" y2="98650"/>
                        <a14:backgroundMark x1="55521" y1="98650" x2="56250" y2="99865"/>
                        <a14:backgroundMark x1="63125" y1="87179" x2="61094" y2="99865"/>
                        <a14:backgroundMark x1="63177" y1="87179" x2="58125" y2="85830"/>
                        <a14:backgroundMark x1="59583" y1="87314" x2="58906" y2="87989"/>
                        <a14:backgroundMark x1="59219" y1="87989" x2="58750" y2="87989"/>
                        <a14:backgroundMark x1="58385" y1="88934" x2="58542" y2="89204"/>
                      </a14:backgroundRemoval>
                    </a14:imgEffect>
                  </a14:imgLayer>
                </a14:imgProps>
              </a:ext>
              <a:ext uri="{28A0092B-C50C-407E-A947-70E740481C1C}">
                <a14:useLocalDpi xmlns:a14="http://schemas.microsoft.com/office/drawing/2010/main"/>
              </a:ext>
            </a:extLst>
          </a:blip>
          <a:srcRect/>
          <a:stretch/>
        </p:blipFill>
        <p:spPr>
          <a:xfrm>
            <a:off x="2180491" y="1300996"/>
            <a:ext cx="8204217" cy="3167546"/>
          </a:xfrm>
          <a:prstGeom prst="rect">
            <a:avLst/>
          </a:prstGeom>
        </p:spPr>
      </p:pic>
      <p:pic>
        <p:nvPicPr>
          <p:cNvPr id="42" name="图片 41">
            <a:extLst>
              <a:ext uri="{FF2B5EF4-FFF2-40B4-BE49-F238E27FC236}">
                <a16:creationId xmlns:a16="http://schemas.microsoft.com/office/drawing/2014/main" id="{1FB4966C-667C-4069-8959-4D3C72A126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3337" y="3794121"/>
            <a:ext cx="3217985" cy="3217985"/>
          </a:xfrm>
          <a:prstGeom prst="rect">
            <a:avLst/>
          </a:prstGeom>
        </p:spPr>
      </p:pic>
      <p:pic>
        <p:nvPicPr>
          <p:cNvPr id="47" name="图片 46">
            <a:extLst>
              <a:ext uri="{FF2B5EF4-FFF2-40B4-BE49-F238E27FC236}">
                <a16:creationId xmlns:a16="http://schemas.microsoft.com/office/drawing/2014/main" id="{777AD378-EAAD-4244-B16C-E1F415349C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5865" y="3717068"/>
            <a:ext cx="3217985" cy="3217985"/>
          </a:xfrm>
          <a:prstGeom prst="rect">
            <a:avLst/>
          </a:prstGeom>
        </p:spPr>
      </p:pic>
    </p:spTree>
    <p:extLst>
      <p:ext uri="{BB962C8B-B14F-4D97-AF65-F5344CB8AC3E}">
        <p14:creationId xmlns:p14="http://schemas.microsoft.com/office/powerpoint/2010/main" val="402106207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xmlns:a16="http://schemas.microsoft.com/office/drawing/2014/main" xmlns:a14="http://schemas.microsoft.com/office/drawing/2010/main">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B2D56E8-99BF-4043-AB4F-6E86DCE0C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570"/>
            <a:ext cx="12192000" cy="6915569"/>
          </a:xfrm>
          <a:prstGeom prst="rect">
            <a:avLst/>
          </a:prstGeom>
        </p:spPr>
      </p:pic>
      <p:sp>
        <p:nvSpPr>
          <p:cNvPr id="28" name="文本框 27">
            <a:extLst>
              <a:ext uri="{FF2B5EF4-FFF2-40B4-BE49-F238E27FC236}">
                <a16:creationId xmlns:a16="http://schemas.microsoft.com/office/drawing/2014/main" id="{D04ADF61-83C0-4B1A-9A40-30DCFA22BC01}"/>
              </a:ext>
            </a:extLst>
          </p:cNvPr>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a:extLst>
              <a:ext uri="{FF2B5EF4-FFF2-40B4-BE49-F238E27FC236}">
                <a16:creationId xmlns:a16="http://schemas.microsoft.com/office/drawing/2014/main" id="{13F3DE3F-23E0-402F-B74A-EEF19529C34F}"/>
              </a:ext>
            </a:extLst>
          </p:cNvPr>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a:extLst>
              <a:ext uri="{FF2B5EF4-FFF2-40B4-BE49-F238E27FC236}">
                <a16:creationId xmlns:a16="http://schemas.microsoft.com/office/drawing/2014/main" id="{74480ABA-32DE-4824-BF51-F214ACC1476A}"/>
              </a:ext>
            </a:extLst>
          </p:cNvPr>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a:extLst>
                <a:ext uri="{FF2B5EF4-FFF2-40B4-BE49-F238E27FC236}">
                  <a16:creationId xmlns:a16="http://schemas.microsoft.com/office/drawing/2014/main" id="{95263763-0F9C-46C8-83B6-EC1B7A2FD4FF}"/>
                </a:ext>
              </a:extLst>
            </p:cNvPr>
            <p:cNvGrpSpPr/>
            <p:nvPr/>
          </p:nvGrpSpPr>
          <p:grpSpPr>
            <a:xfrm>
              <a:off x="4831353" y="1247427"/>
              <a:ext cx="2273875" cy="1824644"/>
              <a:chOff x="2098673" y="552458"/>
              <a:chExt cx="7431076" cy="5742062"/>
            </a:xfrm>
            <a:grpFill/>
          </p:grpSpPr>
          <p:sp>
            <p:nvSpPr>
              <p:cNvPr id="40" name="Freeform 783">
                <a:extLst>
                  <a:ext uri="{FF2B5EF4-FFF2-40B4-BE49-F238E27FC236}">
                    <a16:creationId xmlns:a16="http://schemas.microsoft.com/office/drawing/2014/main" id="{A185805A-9C30-4B0A-99A2-1826DED8A76D}"/>
                  </a:ext>
                </a:extLst>
              </p:cNvPr>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a:extLst>
                  <a:ext uri="{FF2B5EF4-FFF2-40B4-BE49-F238E27FC236}">
                    <a16:creationId xmlns:a16="http://schemas.microsoft.com/office/drawing/2014/main" id="{C48CB241-A550-49FB-B725-2B6C3E893FAE}"/>
                  </a:ext>
                </a:extLst>
              </p:cNvPr>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a:extLst>
                  <a:ext uri="{FF2B5EF4-FFF2-40B4-BE49-F238E27FC236}">
                    <a16:creationId xmlns:a16="http://schemas.microsoft.com/office/drawing/2014/main" id="{C5654D4D-43E2-4CE7-9EF6-A71DD80BF002}"/>
                  </a:ext>
                </a:extLst>
              </p:cNvPr>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a:extLst>
                  <a:ext uri="{FF2B5EF4-FFF2-40B4-BE49-F238E27FC236}">
                    <a16:creationId xmlns:a16="http://schemas.microsoft.com/office/drawing/2014/main" id="{C8467C5D-D569-4229-B382-82971ED3DF16}"/>
                  </a:ext>
                </a:extLst>
              </p:cNvPr>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a:extLst>
                  <a:ext uri="{FF2B5EF4-FFF2-40B4-BE49-F238E27FC236}">
                    <a16:creationId xmlns:a16="http://schemas.microsoft.com/office/drawing/2014/main" id="{E6454878-A30C-475F-9441-890E2DB36C0D}"/>
                  </a:ext>
                </a:extLst>
              </p:cNvPr>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a:extLst>
                  <a:ext uri="{FF2B5EF4-FFF2-40B4-BE49-F238E27FC236}">
                    <a16:creationId xmlns:a16="http://schemas.microsoft.com/office/drawing/2014/main" id="{38F31A54-87DC-443E-B527-4A2112B2E041}"/>
                  </a:ext>
                </a:extLst>
              </p:cNvPr>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a:extLst>
                  <a:ext uri="{FF2B5EF4-FFF2-40B4-BE49-F238E27FC236}">
                    <a16:creationId xmlns:a16="http://schemas.microsoft.com/office/drawing/2014/main" id="{049C2423-E7BE-4B4E-AEF7-779203EF3AB1}"/>
                  </a:ext>
                </a:extLst>
              </p:cNvPr>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a:extLst>
                  <a:ext uri="{FF2B5EF4-FFF2-40B4-BE49-F238E27FC236}">
                    <a16:creationId xmlns:a16="http://schemas.microsoft.com/office/drawing/2014/main" id="{C6B4C0D1-FCDC-4EB7-9820-F0888547D999}"/>
                  </a:ext>
                </a:extLst>
              </p:cNvPr>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a:extLst>
                  <a:ext uri="{FF2B5EF4-FFF2-40B4-BE49-F238E27FC236}">
                    <a16:creationId xmlns:a16="http://schemas.microsoft.com/office/drawing/2014/main" id="{4DEDAFD1-FA9E-4811-98CF-B25936FC252E}"/>
                  </a:ext>
                </a:extLst>
              </p:cNvPr>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a:extLst>
                  <a:ext uri="{FF2B5EF4-FFF2-40B4-BE49-F238E27FC236}">
                    <a16:creationId xmlns:a16="http://schemas.microsoft.com/office/drawing/2014/main" id="{72FF8474-5996-4783-87B3-BA01952A9316}"/>
                  </a:ext>
                </a:extLst>
              </p:cNvPr>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a:extLst>
                  <a:ext uri="{FF2B5EF4-FFF2-40B4-BE49-F238E27FC236}">
                    <a16:creationId xmlns:a16="http://schemas.microsoft.com/office/drawing/2014/main" id="{BE4FF0C0-3383-483A-848E-D51557B72D68}"/>
                  </a:ext>
                </a:extLst>
              </p:cNvPr>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a:extLst>
                  <a:ext uri="{FF2B5EF4-FFF2-40B4-BE49-F238E27FC236}">
                    <a16:creationId xmlns:a16="http://schemas.microsoft.com/office/drawing/2014/main" id="{A05D137F-E9AF-46F3-944E-B32F7D93825C}"/>
                  </a:ext>
                </a:extLst>
              </p:cNvPr>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a:extLst>
                  <a:ext uri="{FF2B5EF4-FFF2-40B4-BE49-F238E27FC236}">
                    <a16:creationId xmlns:a16="http://schemas.microsoft.com/office/drawing/2014/main" id="{97807D8E-A179-4E40-9C3E-87AF70A7B36B}"/>
                  </a:ext>
                </a:extLst>
              </p:cNvPr>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a:extLst>
                  <a:ext uri="{FF2B5EF4-FFF2-40B4-BE49-F238E27FC236}">
                    <a16:creationId xmlns:a16="http://schemas.microsoft.com/office/drawing/2014/main" id="{0BD490C1-80D9-4A4C-9CCC-CB6DF2A1890C}"/>
                  </a:ext>
                </a:extLst>
              </p:cNvPr>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a:extLst>
                  <a:ext uri="{FF2B5EF4-FFF2-40B4-BE49-F238E27FC236}">
                    <a16:creationId xmlns:a16="http://schemas.microsoft.com/office/drawing/2014/main" id="{4DFEDECB-E6E1-4C60-882F-93A8ACCCC761}"/>
                  </a:ext>
                </a:extLst>
              </p:cNvPr>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a:extLst>
                  <a:ext uri="{FF2B5EF4-FFF2-40B4-BE49-F238E27FC236}">
                    <a16:creationId xmlns:a16="http://schemas.microsoft.com/office/drawing/2014/main" id="{C1FD77F2-2969-4B19-82DA-467B358FBDD4}"/>
                  </a:ext>
                </a:extLst>
              </p:cNvPr>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a:extLst>
                  <a:ext uri="{FF2B5EF4-FFF2-40B4-BE49-F238E27FC236}">
                    <a16:creationId xmlns:a16="http://schemas.microsoft.com/office/drawing/2014/main" id="{0C1C594D-9F99-4185-81E4-503775AC629D}"/>
                  </a:ext>
                </a:extLst>
              </p:cNvPr>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a:extLst>
                  <a:ext uri="{FF2B5EF4-FFF2-40B4-BE49-F238E27FC236}">
                    <a16:creationId xmlns:a16="http://schemas.microsoft.com/office/drawing/2014/main" id="{4E6AEF35-6B6B-4AD1-8484-806A32940946}"/>
                  </a:ext>
                </a:extLst>
              </p:cNvPr>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a:extLst>
                  <a:ext uri="{FF2B5EF4-FFF2-40B4-BE49-F238E27FC236}">
                    <a16:creationId xmlns:a16="http://schemas.microsoft.com/office/drawing/2014/main" id="{10E67605-BEBA-46E7-965B-46A0C923E60C}"/>
                  </a:ext>
                </a:extLst>
              </p:cNvPr>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a:extLst>
                  <a:ext uri="{FF2B5EF4-FFF2-40B4-BE49-F238E27FC236}">
                    <a16:creationId xmlns:a16="http://schemas.microsoft.com/office/drawing/2014/main" id="{020E4E29-FDD1-4264-B5A5-923D3C3E1FA3}"/>
                  </a:ext>
                </a:extLst>
              </p:cNvPr>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a:extLst>
                  <a:ext uri="{FF2B5EF4-FFF2-40B4-BE49-F238E27FC236}">
                    <a16:creationId xmlns:a16="http://schemas.microsoft.com/office/drawing/2014/main" id="{AC25C8C4-1FD4-4B13-A5E5-53EDE964A1EC}"/>
                  </a:ext>
                </a:extLst>
              </p:cNvPr>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a:extLst>
                  <a:ext uri="{FF2B5EF4-FFF2-40B4-BE49-F238E27FC236}">
                    <a16:creationId xmlns:a16="http://schemas.microsoft.com/office/drawing/2014/main" id="{CA756FD4-5A2D-46FF-B3A1-7954987DAF83}"/>
                  </a:ext>
                </a:extLst>
              </p:cNvPr>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a:extLst>
                  <a:ext uri="{FF2B5EF4-FFF2-40B4-BE49-F238E27FC236}">
                    <a16:creationId xmlns:a16="http://schemas.microsoft.com/office/drawing/2014/main" id="{04038F57-4061-455D-B472-FFBC87F09E2C}"/>
                  </a:ext>
                </a:extLst>
              </p:cNvPr>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a:extLst>
                  <a:ext uri="{FF2B5EF4-FFF2-40B4-BE49-F238E27FC236}">
                    <a16:creationId xmlns:a16="http://schemas.microsoft.com/office/drawing/2014/main" id="{AF67F91E-CB80-4C26-B836-A5E08DCFA2FE}"/>
                  </a:ext>
                </a:extLst>
              </p:cNvPr>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a:extLst>
                  <a:ext uri="{FF2B5EF4-FFF2-40B4-BE49-F238E27FC236}">
                    <a16:creationId xmlns:a16="http://schemas.microsoft.com/office/drawing/2014/main" id="{89C05623-6708-437B-AC42-64BC5A02182E}"/>
                  </a:ext>
                </a:extLst>
              </p:cNvPr>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a:extLst>
                  <a:ext uri="{FF2B5EF4-FFF2-40B4-BE49-F238E27FC236}">
                    <a16:creationId xmlns:a16="http://schemas.microsoft.com/office/drawing/2014/main" id="{97D1BC93-7D42-4A86-AC6A-B69C1FA6D7F2}"/>
                  </a:ext>
                </a:extLst>
              </p:cNvPr>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a:extLst>
                  <a:ext uri="{FF2B5EF4-FFF2-40B4-BE49-F238E27FC236}">
                    <a16:creationId xmlns:a16="http://schemas.microsoft.com/office/drawing/2014/main" id="{561E62D1-E582-4F74-8C01-631D975FFEC7}"/>
                  </a:ext>
                </a:extLst>
              </p:cNvPr>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a:extLst>
                  <a:ext uri="{FF2B5EF4-FFF2-40B4-BE49-F238E27FC236}">
                    <a16:creationId xmlns:a16="http://schemas.microsoft.com/office/drawing/2014/main" id="{798284F3-C542-44BB-AD7C-23EADBDC5E16}"/>
                  </a:ext>
                </a:extLst>
              </p:cNvPr>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a:extLst>
                  <a:ext uri="{FF2B5EF4-FFF2-40B4-BE49-F238E27FC236}">
                    <a16:creationId xmlns:a16="http://schemas.microsoft.com/office/drawing/2014/main" id="{68C90B98-431C-4F6D-BEA5-E98C3631FDC9}"/>
                  </a:ext>
                </a:extLst>
              </p:cNvPr>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a:extLst>
                  <a:ext uri="{FF2B5EF4-FFF2-40B4-BE49-F238E27FC236}">
                    <a16:creationId xmlns:a16="http://schemas.microsoft.com/office/drawing/2014/main" id="{8EF49B89-45C3-4678-8859-0A55FCD36E31}"/>
                  </a:ext>
                </a:extLst>
              </p:cNvPr>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a:extLst>
                  <a:ext uri="{FF2B5EF4-FFF2-40B4-BE49-F238E27FC236}">
                    <a16:creationId xmlns:a16="http://schemas.microsoft.com/office/drawing/2014/main" id="{9A2DA5F9-074E-4305-BAB2-2A139F9E2DA5}"/>
                  </a:ext>
                </a:extLst>
              </p:cNvPr>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a:extLst>
                  <a:ext uri="{FF2B5EF4-FFF2-40B4-BE49-F238E27FC236}">
                    <a16:creationId xmlns:a16="http://schemas.microsoft.com/office/drawing/2014/main" id="{596D00E5-F63F-46CC-BB48-EC595B5685F7}"/>
                  </a:ext>
                </a:extLst>
              </p:cNvPr>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a:extLst>
                  <a:ext uri="{FF2B5EF4-FFF2-40B4-BE49-F238E27FC236}">
                    <a16:creationId xmlns:a16="http://schemas.microsoft.com/office/drawing/2014/main" id="{87069A0F-7969-4B5E-A40C-D93FA60217FA}"/>
                  </a:ext>
                </a:extLst>
              </p:cNvPr>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a:extLst>
                  <a:ext uri="{FF2B5EF4-FFF2-40B4-BE49-F238E27FC236}">
                    <a16:creationId xmlns:a16="http://schemas.microsoft.com/office/drawing/2014/main" id="{E02D4CF7-B9D3-46EE-B3FD-6291B6A52064}"/>
                  </a:ext>
                </a:extLst>
              </p:cNvPr>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a:extLst>
                  <a:ext uri="{FF2B5EF4-FFF2-40B4-BE49-F238E27FC236}">
                    <a16:creationId xmlns:a16="http://schemas.microsoft.com/office/drawing/2014/main" id="{20479D89-4E8E-4F74-B797-0E0ED2C99F8B}"/>
                  </a:ext>
                </a:extLst>
              </p:cNvPr>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a:extLst>
                  <a:ext uri="{FF2B5EF4-FFF2-40B4-BE49-F238E27FC236}">
                    <a16:creationId xmlns:a16="http://schemas.microsoft.com/office/drawing/2014/main" id="{0FC2B688-6492-4C99-9DEB-76309E645EC9}"/>
                  </a:ext>
                </a:extLst>
              </p:cNvPr>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a:extLst>
                  <a:ext uri="{FF2B5EF4-FFF2-40B4-BE49-F238E27FC236}">
                    <a16:creationId xmlns:a16="http://schemas.microsoft.com/office/drawing/2014/main" id="{75C01CFC-3D6D-4009-B5A9-5B8D18910A12}"/>
                  </a:ext>
                </a:extLst>
              </p:cNvPr>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a:extLst>
                  <a:ext uri="{FF2B5EF4-FFF2-40B4-BE49-F238E27FC236}">
                    <a16:creationId xmlns:a16="http://schemas.microsoft.com/office/drawing/2014/main" id="{D89BA3C6-5B08-4CB0-A4F9-E70EBEB7F3C7}"/>
                  </a:ext>
                </a:extLst>
              </p:cNvPr>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a:extLst>
                  <a:ext uri="{FF2B5EF4-FFF2-40B4-BE49-F238E27FC236}">
                    <a16:creationId xmlns:a16="http://schemas.microsoft.com/office/drawing/2014/main" id="{C6517F8F-9153-4A2D-9C1B-16EDB1106623}"/>
                  </a:ext>
                </a:extLst>
              </p:cNvPr>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a:extLst>
                  <a:ext uri="{FF2B5EF4-FFF2-40B4-BE49-F238E27FC236}">
                    <a16:creationId xmlns:a16="http://schemas.microsoft.com/office/drawing/2014/main" id="{2D67427D-9631-44A4-A9AA-868E009C15D3}"/>
                  </a:ext>
                </a:extLst>
              </p:cNvPr>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a:extLst>
                  <a:ext uri="{FF2B5EF4-FFF2-40B4-BE49-F238E27FC236}">
                    <a16:creationId xmlns:a16="http://schemas.microsoft.com/office/drawing/2014/main" id="{B874A766-1A92-4B4B-A8FE-8559958B0128}"/>
                  </a:ext>
                </a:extLst>
              </p:cNvPr>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a:extLst>
                  <a:ext uri="{FF2B5EF4-FFF2-40B4-BE49-F238E27FC236}">
                    <a16:creationId xmlns:a16="http://schemas.microsoft.com/office/drawing/2014/main" id="{9312D263-BDDE-4B86-92CE-0056DE29BAB2}"/>
                  </a:ext>
                </a:extLst>
              </p:cNvPr>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a:extLst>
                  <a:ext uri="{FF2B5EF4-FFF2-40B4-BE49-F238E27FC236}">
                    <a16:creationId xmlns:a16="http://schemas.microsoft.com/office/drawing/2014/main" id="{8BE85070-CFAF-41D3-94F6-42E02B5CC013}"/>
                  </a:ext>
                </a:extLst>
              </p:cNvPr>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a:extLst>
                  <a:ext uri="{FF2B5EF4-FFF2-40B4-BE49-F238E27FC236}">
                    <a16:creationId xmlns:a16="http://schemas.microsoft.com/office/drawing/2014/main" id="{FF362F82-4723-4454-8815-0154CFE305BE}"/>
                  </a:ext>
                </a:extLst>
              </p:cNvPr>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a:extLst>
                  <a:ext uri="{FF2B5EF4-FFF2-40B4-BE49-F238E27FC236}">
                    <a16:creationId xmlns:a16="http://schemas.microsoft.com/office/drawing/2014/main" id="{9796FC24-DDB6-41D5-991B-AA9F16364298}"/>
                  </a:ext>
                </a:extLst>
              </p:cNvPr>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a:extLst>
                  <a:ext uri="{FF2B5EF4-FFF2-40B4-BE49-F238E27FC236}">
                    <a16:creationId xmlns:a16="http://schemas.microsoft.com/office/drawing/2014/main" id="{0699CFAE-7812-4EC5-BB34-68C183678525}"/>
                  </a:ext>
                </a:extLst>
              </p:cNvPr>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a:extLst>
                  <a:ext uri="{FF2B5EF4-FFF2-40B4-BE49-F238E27FC236}">
                    <a16:creationId xmlns:a16="http://schemas.microsoft.com/office/drawing/2014/main" id="{345D8BAF-4EEB-4DB9-BA15-40A0AB3D11DA}"/>
                  </a:ext>
                </a:extLst>
              </p:cNvPr>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a:extLst>
                  <a:ext uri="{FF2B5EF4-FFF2-40B4-BE49-F238E27FC236}">
                    <a16:creationId xmlns:a16="http://schemas.microsoft.com/office/drawing/2014/main" id="{73D19F1E-B7ED-47CF-8451-7531714EA04D}"/>
                  </a:ext>
                </a:extLst>
              </p:cNvPr>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a:extLst>
                  <a:ext uri="{FF2B5EF4-FFF2-40B4-BE49-F238E27FC236}">
                    <a16:creationId xmlns:a16="http://schemas.microsoft.com/office/drawing/2014/main" id="{3249E3BA-6360-4FCD-9098-6BFFAA756400}"/>
                  </a:ext>
                </a:extLst>
              </p:cNvPr>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a:extLst>
                  <a:ext uri="{FF2B5EF4-FFF2-40B4-BE49-F238E27FC236}">
                    <a16:creationId xmlns:a16="http://schemas.microsoft.com/office/drawing/2014/main" id="{05D2619B-12BE-4777-9B2F-C145C1436043}"/>
                  </a:ext>
                </a:extLst>
              </p:cNvPr>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a:extLst>
                  <a:ext uri="{FF2B5EF4-FFF2-40B4-BE49-F238E27FC236}">
                    <a16:creationId xmlns:a16="http://schemas.microsoft.com/office/drawing/2014/main" id="{905305A3-8AE9-4E21-B7AD-2261EF4B1B26}"/>
                  </a:ext>
                </a:extLst>
              </p:cNvPr>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a:extLst>
                  <a:ext uri="{FF2B5EF4-FFF2-40B4-BE49-F238E27FC236}">
                    <a16:creationId xmlns:a16="http://schemas.microsoft.com/office/drawing/2014/main" id="{413BCEA3-01F2-46A4-8C24-0B8E75E9D1A1}"/>
                  </a:ext>
                </a:extLst>
              </p:cNvPr>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a:extLst>
                  <a:ext uri="{FF2B5EF4-FFF2-40B4-BE49-F238E27FC236}">
                    <a16:creationId xmlns:a16="http://schemas.microsoft.com/office/drawing/2014/main" id="{529CFC47-F4F6-4C3E-81DD-3584B598870F}"/>
                  </a:ext>
                </a:extLst>
              </p:cNvPr>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a:extLst>
                  <a:ext uri="{FF2B5EF4-FFF2-40B4-BE49-F238E27FC236}">
                    <a16:creationId xmlns:a16="http://schemas.microsoft.com/office/drawing/2014/main" id="{E30E18CE-A449-47DE-8349-E44B265A410F}"/>
                  </a:ext>
                </a:extLst>
              </p:cNvPr>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a:extLst>
                  <a:ext uri="{FF2B5EF4-FFF2-40B4-BE49-F238E27FC236}">
                    <a16:creationId xmlns:a16="http://schemas.microsoft.com/office/drawing/2014/main" id="{63770AED-976E-463F-AB85-385D9640C22D}"/>
                  </a:ext>
                </a:extLst>
              </p:cNvPr>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a:extLst>
                  <a:ext uri="{FF2B5EF4-FFF2-40B4-BE49-F238E27FC236}">
                    <a16:creationId xmlns:a16="http://schemas.microsoft.com/office/drawing/2014/main" id="{1DD487C9-BBE7-47D5-BA38-2EBF67EF8C41}"/>
                  </a:ext>
                </a:extLst>
              </p:cNvPr>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a:extLst>
                  <a:ext uri="{FF2B5EF4-FFF2-40B4-BE49-F238E27FC236}">
                    <a16:creationId xmlns:a16="http://schemas.microsoft.com/office/drawing/2014/main" id="{B01E3DEA-F6A4-407F-9A8A-E07EBC4538AB}"/>
                  </a:ext>
                </a:extLst>
              </p:cNvPr>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a:extLst>
                  <a:ext uri="{FF2B5EF4-FFF2-40B4-BE49-F238E27FC236}">
                    <a16:creationId xmlns:a16="http://schemas.microsoft.com/office/drawing/2014/main" id="{733BF808-9572-4BB8-B4A8-C809466E6A31}"/>
                  </a:ext>
                </a:extLst>
              </p:cNvPr>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a:extLst>
                  <a:ext uri="{FF2B5EF4-FFF2-40B4-BE49-F238E27FC236}">
                    <a16:creationId xmlns:a16="http://schemas.microsoft.com/office/drawing/2014/main" id="{7F6C3F7A-B0F7-4A85-8289-9D815E3A0893}"/>
                  </a:ext>
                </a:extLst>
              </p:cNvPr>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a:extLst>
                  <a:ext uri="{FF2B5EF4-FFF2-40B4-BE49-F238E27FC236}">
                    <a16:creationId xmlns:a16="http://schemas.microsoft.com/office/drawing/2014/main" id="{9ACA73EA-20A1-483E-852C-F2CDDDE6C04D}"/>
                  </a:ext>
                </a:extLst>
              </p:cNvPr>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a:extLst>
                  <a:ext uri="{FF2B5EF4-FFF2-40B4-BE49-F238E27FC236}">
                    <a16:creationId xmlns:a16="http://schemas.microsoft.com/office/drawing/2014/main" id="{D44F41AA-9573-44C7-82DF-0D1E434CF5FA}"/>
                  </a:ext>
                </a:extLst>
              </p:cNvPr>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a:extLst>
                  <a:ext uri="{FF2B5EF4-FFF2-40B4-BE49-F238E27FC236}">
                    <a16:creationId xmlns:a16="http://schemas.microsoft.com/office/drawing/2014/main" id="{74921215-BA42-4CFA-9B46-15E4F772FF54}"/>
                  </a:ext>
                </a:extLst>
              </p:cNvPr>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a:extLst>
                  <a:ext uri="{FF2B5EF4-FFF2-40B4-BE49-F238E27FC236}">
                    <a16:creationId xmlns:a16="http://schemas.microsoft.com/office/drawing/2014/main" id="{DA246C3D-2CB7-49F8-A5F1-BA2196419AE6}"/>
                  </a:ext>
                </a:extLst>
              </p:cNvPr>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a:extLst>
                  <a:ext uri="{FF2B5EF4-FFF2-40B4-BE49-F238E27FC236}">
                    <a16:creationId xmlns:a16="http://schemas.microsoft.com/office/drawing/2014/main" id="{39E65D88-F451-40BA-B4FA-F73553BF1746}"/>
                  </a:ext>
                </a:extLst>
              </p:cNvPr>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a:extLst>
                  <a:ext uri="{FF2B5EF4-FFF2-40B4-BE49-F238E27FC236}">
                    <a16:creationId xmlns:a16="http://schemas.microsoft.com/office/drawing/2014/main" id="{2C92AAC9-B30A-443F-A042-A0BA554F66F7}"/>
                  </a:ext>
                </a:extLst>
              </p:cNvPr>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a:extLst>
                  <a:ext uri="{FF2B5EF4-FFF2-40B4-BE49-F238E27FC236}">
                    <a16:creationId xmlns:a16="http://schemas.microsoft.com/office/drawing/2014/main" id="{90D2B48C-C3E9-44FB-991F-7346B93BC862}"/>
                  </a:ext>
                </a:extLst>
              </p:cNvPr>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a:extLst>
                  <a:ext uri="{FF2B5EF4-FFF2-40B4-BE49-F238E27FC236}">
                    <a16:creationId xmlns:a16="http://schemas.microsoft.com/office/drawing/2014/main" id="{99316C6F-3A45-4F36-951B-0DCD876F6F9A}"/>
                  </a:ext>
                </a:extLst>
              </p:cNvPr>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a:extLst>
                  <a:ext uri="{FF2B5EF4-FFF2-40B4-BE49-F238E27FC236}">
                    <a16:creationId xmlns:a16="http://schemas.microsoft.com/office/drawing/2014/main" id="{55CAD410-A11B-43FA-883F-D20EF230E096}"/>
                  </a:ext>
                </a:extLst>
              </p:cNvPr>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a:extLst>
                  <a:ext uri="{FF2B5EF4-FFF2-40B4-BE49-F238E27FC236}">
                    <a16:creationId xmlns:a16="http://schemas.microsoft.com/office/drawing/2014/main" id="{0C8D9952-A4B5-4E71-B9C7-2663D085246B}"/>
                  </a:ext>
                </a:extLst>
              </p:cNvPr>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a:extLst>
                  <a:ext uri="{FF2B5EF4-FFF2-40B4-BE49-F238E27FC236}">
                    <a16:creationId xmlns:a16="http://schemas.microsoft.com/office/drawing/2014/main" id="{9C4F9B69-5C5B-4A69-9263-790A99E9A17E}"/>
                  </a:ext>
                </a:extLst>
              </p:cNvPr>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a:extLst>
                  <a:ext uri="{FF2B5EF4-FFF2-40B4-BE49-F238E27FC236}">
                    <a16:creationId xmlns:a16="http://schemas.microsoft.com/office/drawing/2014/main" id="{EBF2E4A0-D9AF-4C96-BF11-715C5880EE5F}"/>
                  </a:ext>
                </a:extLst>
              </p:cNvPr>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a:extLst>
                  <a:ext uri="{FF2B5EF4-FFF2-40B4-BE49-F238E27FC236}">
                    <a16:creationId xmlns:a16="http://schemas.microsoft.com/office/drawing/2014/main" id="{6F0CC8F2-C579-469E-A0BF-8255878BBB43}"/>
                  </a:ext>
                </a:extLst>
              </p:cNvPr>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a:extLst>
                  <a:ext uri="{FF2B5EF4-FFF2-40B4-BE49-F238E27FC236}">
                    <a16:creationId xmlns:a16="http://schemas.microsoft.com/office/drawing/2014/main" id="{970745D9-5281-4A9B-A021-762C312F666C}"/>
                  </a:ext>
                </a:extLst>
              </p:cNvPr>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a:extLst>
                  <a:ext uri="{FF2B5EF4-FFF2-40B4-BE49-F238E27FC236}">
                    <a16:creationId xmlns:a16="http://schemas.microsoft.com/office/drawing/2014/main" id="{E148F5E3-06EC-479F-AB66-348A4410CEA8}"/>
                  </a:ext>
                </a:extLst>
              </p:cNvPr>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a:extLst>
                  <a:ext uri="{FF2B5EF4-FFF2-40B4-BE49-F238E27FC236}">
                    <a16:creationId xmlns:a16="http://schemas.microsoft.com/office/drawing/2014/main" id="{284EC62C-45B9-46EF-817D-AC32776C7949}"/>
                  </a:ext>
                </a:extLst>
              </p:cNvPr>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a:extLst>
                  <a:ext uri="{FF2B5EF4-FFF2-40B4-BE49-F238E27FC236}">
                    <a16:creationId xmlns:a16="http://schemas.microsoft.com/office/drawing/2014/main" id="{C4CCAA80-7122-4136-B3B5-4F4B33BA58C4}"/>
                  </a:ext>
                </a:extLst>
              </p:cNvPr>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a:extLst>
                  <a:ext uri="{FF2B5EF4-FFF2-40B4-BE49-F238E27FC236}">
                    <a16:creationId xmlns:a16="http://schemas.microsoft.com/office/drawing/2014/main" id="{C33665CE-306E-4A25-BBA8-7F222DEF5D0D}"/>
                  </a:ext>
                </a:extLst>
              </p:cNvPr>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a:extLst>
                  <a:ext uri="{FF2B5EF4-FFF2-40B4-BE49-F238E27FC236}">
                    <a16:creationId xmlns:a16="http://schemas.microsoft.com/office/drawing/2014/main" id="{E7755DAE-C4D4-43A6-ADBB-502CDA2FC4A0}"/>
                  </a:ext>
                </a:extLst>
              </p:cNvPr>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a:extLst>
                  <a:ext uri="{FF2B5EF4-FFF2-40B4-BE49-F238E27FC236}">
                    <a16:creationId xmlns:a16="http://schemas.microsoft.com/office/drawing/2014/main" id="{3A61A2F0-984A-4DD8-8794-E016430CB259}"/>
                  </a:ext>
                </a:extLst>
              </p:cNvPr>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a:extLst>
                  <a:ext uri="{FF2B5EF4-FFF2-40B4-BE49-F238E27FC236}">
                    <a16:creationId xmlns:a16="http://schemas.microsoft.com/office/drawing/2014/main" id="{94229C82-DA2C-4051-903A-3C238D4124E6}"/>
                  </a:ext>
                </a:extLst>
              </p:cNvPr>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a:extLst>
                  <a:ext uri="{FF2B5EF4-FFF2-40B4-BE49-F238E27FC236}">
                    <a16:creationId xmlns:a16="http://schemas.microsoft.com/office/drawing/2014/main" id="{70776F21-F52A-4CF6-B0D1-98E946376319}"/>
                  </a:ext>
                </a:extLst>
              </p:cNvPr>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a:extLst>
                  <a:ext uri="{FF2B5EF4-FFF2-40B4-BE49-F238E27FC236}">
                    <a16:creationId xmlns:a16="http://schemas.microsoft.com/office/drawing/2014/main" id="{2E01AE88-3A68-4126-829D-3128E731DD56}"/>
                  </a:ext>
                </a:extLst>
              </p:cNvPr>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a:extLst>
                  <a:ext uri="{FF2B5EF4-FFF2-40B4-BE49-F238E27FC236}">
                    <a16:creationId xmlns:a16="http://schemas.microsoft.com/office/drawing/2014/main" id="{FEA9121C-ABEA-4E26-AA75-52FAE341B270}"/>
                  </a:ext>
                </a:extLst>
              </p:cNvPr>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a:extLst>
                  <a:ext uri="{FF2B5EF4-FFF2-40B4-BE49-F238E27FC236}">
                    <a16:creationId xmlns:a16="http://schemas.microsoft.com/office/drawing/2014/main" id="{D4C846C9-3B8F-48F1-BDCA-2AFFFA4C5ABA}"/>
                  </a:ext>
                </a:extLst>
              </p:cNvPr>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a:extLst>
                  <a:ext uri="{FF2B5EF4-FFF2-40B4-BE49-F238E27FC236}">
                    <a16:creationId xmlns:a16="http://schemas.microsoft.com/office/drawing/2014/main" id="{80027FE4-755A-4729-97FB-87A0126D3D96}"/>
                  </a:ext>
                </a:extLst>
              </p:cNvPr>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a:extLst>
                  <a:ext uri="{FF2B5EF4-FFF2-40B4-BE49-F238E27FC236}">
                    <a16:creationId xmlns:a16="http://schemas.microsoft.com/office/drawing/2014/main" id="{789B272D-FF4A-4F3D-AC94-78B716AB4756}"/>
                  </a:ext>
                </a:extLst>
              </p:cNvPr>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a:extLst>
                  <a:ext uri="{FF2B5EF4-FFF2-40B4-BE49-F238E27FC236}">
                    <a16:creationId xmlns:a16="http://schemas.microsoft.com/office/drawing/2014/main" id="{6524D17D-612E-4D2D-8A8B-1245FFDC99C1}"/>
                  </a:ext>
                </a:extLst>
              </p:cNvPr>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a:extLst>
                  <a:ext uri="{FF2B5EF4-FFF2-40B4-BE49-F238E27FC236}">
                    <a16:creationId xmlns:a16="http://schemas.microsoft.com/office/drawing/2014/main" id="{314EA770-EC93-4488-85CD-06AE77CA001B}"/>
                  </a:ext>
                </a:extLst>
              </p:cNvPr>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a:extLst>
                  <a:ext uri="{FF2B5EF4-FFF2-40B4-BE49-F238E27FC236}">
                    <a16:creationId xmlns:a16="http://schemas.microsoft.com/office/drawing/2014/main" id="{2833B52A-0A8A-438E-B0C8-8CF1DB61261D}"/>
                  </a:ext>
                </a:extLst>
              </p:cNvPr>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a:extLst>
                  <a:ext uri="{FF2B5EF4-FFF2-40B4-BE49-F238E27FC236}">
                    <a16:creationId xmlns:a16="http://schemas.microsoft.com/office/drawing/2014/main" id="{A40D3294-FA2E-4D07-BF8B-707534CAB95F}"/>
                  </a:ext>
                </a:extLst>
              </p:cNvPr>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a:extLst>
                  <a:ext uri="{FF2B5EF4-FFF2-40B4-BE49-F238E27FC236}">
                    <a16:creationId xmlns:a16="http://schemas.microsoft.com/office/drawing/2014/main" id="{0EB80FFB-BB2D-47E7-864A-5183044F6248}"/>
                  </a:ext>
                </a:extLst>
              </p:cNvPr>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a:extLst>
                  <a:ext uri="{FF2B5EF4-FFF2-40B4-BE49-F238E27FC236}">
                    <a16:creationId xmlns:a16="http://schemas.microsoft.com/office/drawing/2014/main" id="{A78C6F30-E9EE-40C8-AE0C-4C44AEA2A4F7}"/>
                  </a:ext>
                </a:extLst>
              </p:cNvPr>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a:extLst>
                <a:ext uri="{FF2B5EF4-FFF2-40B4-BE49-F238E27FC236}">
                  <a16:creationId xmlns:a16="http://schemas.microsoft.com/office/drawing/2014/main" id="{059985E3-F21E-4AFB-BDCD-0DFD8FF22B4D}"/>
                </a:ext>
              </a:extLst>
            </p:cNvPr>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壹</a:t>
              </a:r>
            </a:p>
          </p:txBody>
        </p:sp>
      </p:grpSp>
      <p:pic>
        <p:nvPicPr>
          <p:cNvPr id="141" name="图片 140">
            <a:extLst>
              <a:ext uri="{FF2B5EF4-FFF2-40B4-BE49-F238E27FC236}">
                <a16:creationId xmlns:a16="http://schemas.microsoft.com/office/drawing/2014/main" id="{CAEB6FC1-8E60-4AD9-993C-33A1FB377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1" y="611240"/>
            <a:ext cx="6246759" cy="6246759"/>
          </a:xfrm>
          <a:prstGeom prst="rect">
            <a:avLst/>
          </a:prstGeom>
        </p:spPr>
      </p:pic>
    </p:spTree>
    <p:extLst>
      <p:ext uri="{BB962C8B-B14F-4D97-AF65-F5344CB8AC3E}">
        <p14:creationId xmlns:p14="http://schemas.microsoft.com/office/powerpoint/2010/main" val="244348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43" name="组合 142">
            <a:extLst>
              <a:ext uri="{FF2B5EF4-FFF2-40B4-BE49-F238E27FC236}">
                <a16:creationId xmlns:a16="http://schemas.microsoft.com/office/drawing/2014/main" id="{F2AC05C4-5071-47FD-9CBE-08EC2ABFB89C}"/>
              </a:ext>
            </a:extLst>
          </p:cNvPr>
          <p:cNvGrpSpPr/>
          <p:nvPr/>
        </p:nvGrpSpPr>
        <p:grpSpPr>
          <a:xfrm>
            <a:off x="5867090" y="2329543"/>
            <a:ext cx="5167085" cy="0"/>
            <a:chOff x="3091543" y="3033486"/>
            <a:chExt cx="5167085" cy="0"/>
          </a:xfrm>
        </p:grpSpPr>
        <p:cxnSp>
          <p:nvCxnSpPr>
            <p:cNvPr id="144" name="直接连接符 143">
              <a:extLst>
                <a:ext uri="{FF2B5EF4-FFF2-40B4-BE49-F238E27FC236}">
                  <a16:creationId xmlns:a16="http://schemas.microsoft.com/office/drawing/2014/main" id="{1B770E79-85D6-4030-B1F2-86B2E9F2CB6D}"/>
                </a:ext>
              </a:extLst>
            </p:cNvPr>
            <p:cNvCxnSpPr>
              <a:cxnSpLocks/>
            </p:cNvCxnSpPr>
            <p:nvPr/>
          </p:nvCxnSpPr>
          <p:spPr>
            <a:xfrm>
              <a:off x="3091543" y="3033486"/>
              <a:ext cx="5167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B8193263-A20A-4807-802B-5F5BFC50D3C1}"/>
                </a:ext>
              </a:extLst>
            </p:cNvPr>
            <p:cNvCxnSpPr>
              <a:cxnSpLocks/>
            </p:cNvCxnSpPr>
            <p:nvPr/>
          </p:nvCxnSpPr>
          <p:spPr>
            <a:xfrm>
              <a:off x="3386609" y="3033486"/>
              <a:ext cx="12869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6" name="组合 145">
            <a:extLst>
              <a:ext uri="{FF2B5EF4-FFF2-40B4-BE49-F238E27FC236}">
                <a16:creationId xmlns:a16="http://schemas.microsoft.com/office/drawing/2014/main" id="{968A277B-0A76-4CF1-8615-FCA6C2147479}"/>
              </a:ext>
            </a:extLst>
          </p:cNvPr>
          <p:cNvGrpSpPr/>
          <p:nvPr/>
        </p:nvGrpSpPr>
        <p:grpSpPr>
          <a:xfrm>
            <a:off x="5867090" y="3607367"/>
            <a:ext cx="5167085" cy="0"/>
            <a:chOff x="3091543" y="3033486"/>
            <a:chExt cx="5167085" cy="0"/>
          </a:xfrm>
        </p:grpSpPr>
        <p:cxnSp>
          <p:nvCxnSpPr>
            <p:cNvPr id="147" name="直接连接符 146">
              <a:extLst>
                <a:ext uri="{FF2B5EF4-FFF2-40B4-BE49-F238E27FC236}">
                  <a16:creationId xmlns:a16="http://schemas.microsoft.com/office/drawing/2014/main" id="{F7917FD8-B4E1-4BC2-B334-6FFACCBCA1A5}"/>
                </a:ext>
              </a:extLst>
            </p:cNvPr>
            <p:cNvCxnSpPr>
              <a:cxnSpLocks/>
            </p:cNvCxnSpPr>
            <p:nvPr/>
          </p:nvCxnSpPr>
          <p:spPr>
            <a:xfrm>
              <a:off x="3091543" y="3033486"/>
              <a:ext cx="5167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48DB8122-1AB0-4EC0-AC30-6749CD1C7C9A}"/>
                </a:ext>
              </a:extLst>
            </p:cNvPr>
            <p:cNvCxnSpPr>
              <a:cxnSpLocks/>
            </p:cNvCxnSpPr>
            <p:nvPr/>
          </p:nvCxnSpPr>
          <p:spPr>
            <a:xfrm>
              <a:off x="3386609" y="3033486"/>
              <a:ext cx="12869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9" name="组合 148">
            <a:extLst>
              <a:ext uri="{FF2B5EF4-FFF2-40B4-BE49-F238E27FC236}">
                <a16:creationId xmlns:a16="http://schemas.microsoft.com/office/drawing/2014/main" id="{A6D1BA74-8025-4C28-8E46-F823C13BF051}"/>
              </a:ext>
            </a:extLst>
          </p:cNvPr>
          <p:cNvGrpSpPr/>
          <p:nvPr/>
        </p:nvGrpSpPr>
        <p:grpSpPr>
          <a:xfrm>
            <a:off x="5867090" y="4885191"/>
            <a:ext cx="5167085" cy="0"/>
            <a:chOff x="3091543" y="3033486"/>
            <a:chExt cx="5167085" cy="0"/>
          </a:xfrm>
        </p:grpSpPr>
        <p:cxnSp>
          <p:nvCxnSpPr>
            <p:cNvPr id="150" name="直接连接符 149">
              <a:extLst>
                <a:ext uri="{FF2B5EF4-FFF2-40B4-BE49-F238E27FC236}">
                  <a16:creationId xmlns:a16="http://schemas.microsoft.com/office/drawing/2014/main" id="{987440F6-3786-4086-A827-59A796C77958}"/>
                </a:ext>
              </a:extLst>
            </p:cNvPr>
            <p:cNvCxnSpPr>
              <a:cxnSpLocks/>
            </p:cNvCxnSpPr>
            <p:nvPr/>
          </p:nvCxnSpPr>
          <p:spPr>
            <a:xfrm>
              <a:off x="3091543" y="3033486"/>
              <a:ext cx="51670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a:extLst>
                <a:ext uri="{FF2B5EF4-FFF2-40B4-BE49-F238E27FC236}">
                  <a16:creationId xmlns:a16="http://schemas.microsoft.com/office/drawing/2014/main" id="{21A1D2B0-027B-4BD3-AE99-C8BDD89D3FD1}"/>
                </a:ext>
              </a:extLst>
            </p:cNvPr>
            <p:cNvCxnSpPr>
              <a:cxnSpLocks/>
            </p:cNvCxnSpPr>
            <p:nvPr/>
          </p:nvCxnSpPr>
          <p:spPr>
            <a:xfrm>
              <a:off x="3386609" y="3033486"/>
              <a:ext cx="128699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组合 151">
            <a:extLst>
              <a:ext uri="{FF2B5EF4-FFF2-40B4-BE49-F238E27FC236}">
                <a16:creationId xmlns:a16="http://schemas.microsoft.com/office/drawing/2014/main" id="{9AC13370-8767-4F3B-8A80-AF213455A2B5}"/>
              </a:ext>
            </a:extLst>
          </p:cNvPr>
          <p:cNvGrpSpPr/>
          <p:nvPr/>
        </p:nvGrpSpPr>
        <p:grpSpPr>
          <a:xfrm>
            <a:off x="6100454" y="1601986"/>
            <a:ext cx="4806947" cy="1374604"/>
            <a:chOff x="6798183" y="1287088"/>
            <a:chExt cx="4806947" cy="1374604"/>
          </a:xfrm>
        </p:grpSpPr>
        <p:sp>
          <p:nvSpPr>
            <p:cNvPr id="153" name="矩形 152">
              <a:extLst>
                <a:ext uri="{FF2B5EF4-FFF2-40B4-BE49-F238E27FC236}">
                  <a16:creationId xmlns:a16="http://schemas.microsoft.com/office/drawing/2014/main" id="{43BFA5F9-BC22-4D11-8E3A-93729334C0AD}"/>
                </a:ext>
              </a:extLst>
            </p:cNvPr>
            <p:cNvSpPr/>
            <p:nvPr/>
          </p:nvSpPr>
          <p:spPr>
            <a:xfrm>
              <a:off x="6798183" y="2030750"/>
              <a:ext cx="4806947" cy="630942"/>
            </a:xfrm>
            <a:prstGeom prst="rect">
              <a:avLst/>
            </a:prstGeom>
          </p:spPr>
          <p:txBody>
            <a:bodyPr wrap="square">
              <a:spAutoFit/>
              <a:scene3d>
                <a:camera prst="orthographicFront"/>
                <a:lightRig rig="threePt" dir="t"/>
              </a:scene3d>
              <a:sp3d contourW="12700"/>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a:t>
              </a:r>
            </a:p>
          </p:txBody>
        </p:sp>
        <p:sp>
          <p:nvSpPr>
            <p:cNvPr id="154" name="矩形 153">
              <a:extLst>
                <a:ext uri="{FF2B5EF4-FFF2-40B4-BE49-F238E27FC236}">
                  <a16:creationId xmlns:a16="http://schemas.microsoft.com/office/drawing/2014/main" id="{5E5E5DB4-F6C6-4A2D-8CF0-F4635FA82213}"/>
                </a:ext>
              </a:extLst>
            </p:cNvPr>
            <p:cNvSpPr/>
            <p:nvPr/>
          </p:nvSpPr>
          <p:spPr>
            <a:xfrm>
              <a:off x="6798184" y="1287088"/>
              <a:ext cx="2241974" cy="572144"/>
            </a:xfrm>
            <a:prstGeom prst="rect">
              <a:avLst/>
            </a:prstGeom>
          </p:spPr>
          <p:txBody>
            <a:bodyPr wrap="square">
              <a:spAutoFit/>
              <a:scene3d>
                <a:camera prst="orthographicFront"/>
                <a:lightRig rig="threePt" dir="t"/>
              </a:scene3d>
              <a:sp3d contourW="12700"/>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155" name="组合 154">
            <a:extLst>
              <a:ext uri="{FF2B5EF4-FFF2-40B4-BE49-F238E27FC236}">
                <a16:creationId xmlns:a16="http://schemas.microsoft.com/office/drawing/2014/main" id="{4EC0E392-A29A-4A38-9E4E-084CCA2D8BEE}"/>
              </a:ext>
            </a:extLst>
          </p:cNvPr>
          <p:cNvGrpSpPr/>
          <p:nvPr/>
        </p:nvGrpSpPr>
        <p:grpSpPr>
          <a:xfrm>
            <a:off x="6100454" y="2938822"/>
            <a:ext cx="4806947" cy="1314488"/>
            <a:chOff x="6798183" y="1347204"/>
            <a:chExt cx="4806947" cy="1314488"/>
          </a:xfrm>
        </p:grpSpPr>
        <p:sp>
          <p:nvSpPr>
            <p:cNvPr id="156" name="矩形 155">
              <a:extLst>
                <a:ext uri="{FF2B5EF4-FFF2-40B4-BE49-F238E27FC236}">
                  <a16:creationId xmlns:a16="http://schemas.microsoft.com/office/drawing/2014/main" id="{4E8535E4-801F-4CAA-8A0D-48B3943AF1E3}"/>
                </a:ext>
              </a:extLst>
            </p:cNvPr>
            <p:cNvSpPr/>
            <p:nvPr/>
          </p:nvSpPr>
          <p:spPr>
            <a:xfrm>
              <a:off x="6798183" y="2030750"/>
              <a:ext cx="4806947" cy="630942"/>
            </a:xfrm>
            <a:prstGeom prst="rect">
              <a:avLst/>
            </a:prstGeom>
          </p:spPr>
          <p:txBody>
            <a:bodyPr wrap="square">
              <a:spAutoFit/>
              <a:scene3d>
                <a:camera prst="orthographicFront"/>
                <a:lightRig rig="threePt" dir="t"/>
              </a:scene3d>
              <a:sp3d contourW="12700"/>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a:t>
              </a:r>
            </a:p>
          </p:txBody>
        </p:sp>
        <p:sp>
          <p:nvSpPr>
            <p:cNvPr id="157" name="矩形 156">
              <a:extLst>
                <a:ext uri="{FF2B5EF4-FFF2-40B4-BE49-F238E27FC236}">
                  <a16:creationId xmlns:a16="http://schemas.microsoft.com/office/drawing/2014/main" id="{567B5E13-29B0-4343-BCE6-D008F65D010A}"/>
                </a:ext>
              </a:extLst>
            </p:cNvPr>
            <p:cNvSpPr/>
            <p:nvPr/>
          </p:nvSpPr>
          <p:spPr>
            <a:xfrm>
              <a:off x="6798184" y="1347204"/>
              <a:ext cx="2241974" cy="572144"/>
            </a:xfrm>
            <a:prstGeom prst="rect">
              <a:avLst/>
            </a:prstGeom>
          </p:spPr>
          <p:txBody>
            <a:bodyPr wrap="square">
              <a:spAutoFit/>
              <a:scene3d>
                <a:camera prst="orthographicFront"/>
                <a:lightRig rig="threePt" dir="t"/>
              </a:scene3d>
              <a:sp3d contourW="12700"/>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158" name="组合 157">
            <a:extLst>
              <a:ext uri="{FF2B5EF4-FFF2-40B4-BE49-F238E27FC236}">
                <a16:creationId xmlns:a16="http://schemas.microsoft.com/office/drawing/2014/main" id="{746FF85F-E9C4-4445-BF5E-C55CC7923BA9}"/>
              </a:ext>
            </a:extLst>
          </p:cNvPr>
          <p:cNvGrpSpPr/>
          <p:nvPr/>
        </p:nvGrpSpPr>
        <p:grpSpPr>
          <a:xfrm>
            <a:off x="6095999" y="4251610"/>
            <a:ext cx="4811402" cy="1388559"/>
            <a:chOff x="6793728" y="1381542"/>
            <a:chExt cx="4811402" cy="1388559"/>
          </a:xfrm>
        </p:grpSpPr>
        <p:sp>
          <p:nvSpPr>
            <p:cNvPr id="159" name="矩形 158">
              <a:extLst>
                <a:ext uri="{FF2B5EF4-FFF2-40B4-BE49-F238E27FC236}">
                  <a16:creationId xmlns:a16="http://schemas.microsoft.com/office/drawing/2014/main" id="{F630B83E-CE3B-467E-A7AD-E4E8637A9649}"/>
                </a:ext>
              </a:extLst>
            </p:cNvPr>
            <p:cNvSpPr/>
            <p:nvPr/>
          </p:nvSpPr>
          <p:spPr>
            <a:xfrm>
              <a:off x="6798183" y="2139159"/>
              <a:ext cx="4806947" cy="630942"/>
            </a:xfrm>
            <a:prstGeom prst="rect">
              <a:avLst/>
            </a:prstGeom>
          </p:spPr>
          <p:txBody>
            <a:bodyPr wrap="square">
              <a:spAutoFit/>
              <a:scene3d>
                <a:camera prst="orthographicFront"/>
                <a:lightRig rig="threePt" dir="t"/>
              </a:scene3d>
              <a:sp3d contourW="12700"/>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a:t>
              </a:r>
            </a:p>
          </p:txBody>
        </p:sp>
        <p:sp>
          <p:nvSpPr>
            <p:cNvPr id="160" name="矩形 159">
              <a:extLst>
                <a:ext uri="{FF2B5EF4-FFF2-40B4-BE49-F238E27FC236}">
                  <a16:creationId xmlns:a16="http://schemas.microsoft.com/office/drawing/2014/main" id="{372C5C41-3C37-4BDE-85B5-AD5669D3D518}"/>
                </a:ext>
              </a:extLst>
            </p:cNvPr>
            <p:cNvSpPr/>
            <p:nvPr/>
          </p:nvSpPr>
          <p:spPr>
            <a:xfrm>
              <a:off x="6793728" y="1381542"/>
              <a:ext cx="2241974" cy="572144"/>
            </a:xfrm>
            <a:prstGeom prst="rect">
              <a:avLst/>
            </a:prstGeom>
          </p:spPr>
          <p:txBody>
            <a:bodyPr wrap="square">
              <a:spAutoFit/>
              <a:scene3d>
                <a:camera prst="orthographicFront"/>
                <a:lightRig rig="threePt" dir="t"/>
              </a:scene3d>
              <a:sp3d contourW="12700"/>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cs typeface="+mn-ea"/>
                  <a:sym typeface="+mn-lt"/>
                </a:rPr>
                <a:t>编辑标题</a:t>
              </a:r>
            </a:p>
          </p:txBody>
        </p:sp>
      </p:grpSp>
      <p:grpSp>
        <p:nvGrpSpPr>
          <p:cNvPr id="7" name="组合 6">
            <a:extLst>
              <a:ext uri="{FF2B5EF4-FFF2-40B4-BE49-F238E27FC236}">
                <a16:creationId xmlns:a16="http://schemas.microsoft.com/office/drawing/2014/main" id="{CF0AD3FE-6E16-4F03-BA2F-6C7032112563}"/>
              </a:ext>
            </a:extLst>
          </p:cNvPr>
          <p:cNvGrpSpPr/>
          <p:nvPr/>
        </p:nvGrpSpPr>
        <p:grpSpPr>
          <a:xfrm>
            <a:off x="372205" y="282852"/>
            <a:ext cx="6268081" cy="683483"/>
            <a:chOff x="372205" y="282852"/>
            <a:chExt cx="6268081" cy="683483"/>
          </a:xfrm>
        </p:grpSpPr>
        <p:sp>
          <p:nvSpPr>
            <p:cNvPr id="141" name="文本框 140">
              <a:extLst>
                <a:ext uri="{FF2B5EF4-FFF2-40B4-BE49-F238E27FC236}">
                  <a16:creationId xmlns:a16="http://schemas.microsoft.com/office/drawing/2014/main" id="{4729FAC9-3ED3-4C7B-BE69-C647F75E7AEF}"/>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6" name="图片 5">
              <a:extLst>
                <a:ext uri="{FF2B5EF4-FFF2-40B4-BE49-F238E27FC236}">
                  <a16:creationId xmlns:a16="http://schemas.microsoft.com/office/drawing/2014/main" id="{9DACB0C2-55AC-4DA7-82D9-BEC5E59061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9" name="图片 8">
            <a:extLst>
              <a:ext uri="{FF2B5EF4-FFF2-40B4-BE49-F238E27FC236}">
                <a16:creationId xmlns:a16="http://schemas.microsoft.com/office/drawing/2014/main" id="{2FF52602-3452-4E5F-B7BA-7460201412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120" y="1525791"/>
            <a:ext cx="4462965" cy="4462965"/>
          </a:xfrm>
          <a:prstGeom prst="rect">
            <a:avLst/>
          </a:prstGeom>
        </p:spPr>
      </p:pic>
    </p:spTree>
    <p:extLst>
      <p:ext uri="{BB962C8B-B14F-4D97-AF65-F5344CB8AC3E}">
        <p14:creationId xmlns:p14="http://schemas.microsoft.com/office/powerpoint/2010/main" val="22148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14:bounceEnd="60000">
                                          <p:cBhvr additive="base">
                                            <p:cTn id="7" dur="1000" fill="hold"/>
                                            <p:tgtEl>
                                              <p:spTgt spid="152"/>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5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500"/>
                                      </p:stCondLst>
                                      <p:childTnLst>
                                        <p:set>
                                          <p:cBhvr>
                                            <p:cTn id="10" dur="1" fill="hold">
                                              <p:stCondLst>
                                                <p:cond delay="0"/>
                                              </p:stCondLst>
                                            </p:cTn>
                                            <p:tgtEl>
                                              <p:spTgt spid="155"/>
                                            </p:tgtEl>
                                            <p:attrNameLst>
                                              <p:attrName>style.visibility</p:attrName>
                                            </p:attrNameLst>
                                          </p:cBhvr>
                                          <p:to>
                                            <p:strVal val="visible"/>
                                          </p:to>
                                        </p:set>
                                        <p:anim calcmode="lin" valueType="num" p14:bounceEnd="60000">
                                          <p:cBhvr additive="base">
                                            <p:cTn id="11" dur="100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750"/>
                                      </p:stCondLst>
                                      <p:childTnLst>
                                        <p:set>
                                          <p:cBhvr>
                                            <p:cTn id="14" dur="1" fill="hold">
                                              <p:stCondLst>
                                                <p:cond delay="0"/>
                                              </p:stCondLst>
                                            </p:cTn>
                                            <p:tgtEl>
                                              <p:spTgt spid="158"/>
                                            </p:tgtEl>
                                            <p:attrNameLst>
                                              <p:attrName>style.visibility</p:attrName>
                                            </p:attrNameLst>
                                          </p:cBhvr>
                                          <p:to>
                                            <p:strVal val="visible"/>
                                          </p:to>
                                        </p:set>
                                        <p:anim calcmode="lin" valueType="num" p14:bounceEnd="60000">
                                          <p:cBhvr additive="base">
                                            <p:cTn id="15" dur="1000" fill="hold"/>
                                            <p:tgtEl>
                                              <p:spTgt spid="158"/>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15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ipe(left)">
                                          <p:cBhvr>
                                            <p:cTn id="20" dur="500"/>
                                            <p:tgtEl>
                                              <p:spTgt spid="146"/>
                                            </p:tgtEl>
                                          </p:cBhvr>
                                        </p:animEffect>
                                      </p:childTnLst>
                                    </p:cTn>
                                  </p:par>
                                  <p:par>
                                    <p:cTn id="21" presetID="22" presetClass="entr" presetSubtype="8"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left)">
                                          <p:cBhvr>
                                            <p:cTn id="23" dur="500"/>
                                            <p:tgtEl>
                                              <p:spTgt spid="143"/>
                                            </p:tgtEl>
                                          </p:cBhvr>
                                        </p:animEffect>
                                      </p:childTnLst>
                                    </p:cTn>
                                  </p:par>
                                  <p:par>
                                    <p:cTn id="24" presetID="22" presetClass="entr" presetSubtype="8"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wipe(left)">
                                          <p:cBhvr>
                                            <p:cTn id="26"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xmlns:a16="http://schemas.microsoft.com/office/drawing/2014/main" xmlns:a14="http://schemas.microsoft.com/office/drawing/2010/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1000" fill="hold"/>
                                            <p:tgtEl>
                                              <p:spTgt spid="152"/>
                                            </p:tgtEl>
                                            <p:attrNameLst>
                                              <p:attrName>ppt_x</p:attrName>
                                            </p:attrNameLst>
                                          </p:cBhvr>
                                          <p:tavLst>
                                            <p:tav tm="0">
                                              <p:val>
                                                <p:strVal val="1+#ppt_w/2"/>
                                              </p:val>
                                            </p:tav>
                                            <p:tav tm="100000">
                                              <p:val>
                                                <p:strVal val="#ppt_x"/>
                                              </p:val>
                                            </p:tav>
                                          </p:tavLst>
                                        </p:anim>
                                        <p:anim calcmode="lin" valueType="num">
                                          <p:cBhvr additive="base">
                                            <p:cTn id="8" dur="1000" fill="hold"/>
                                            <p:tgtEl>
                                              <p:spTgt spid="15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1000" fill="hold"/>
                                            <p:tgtEl>
                                              <p:spTgt spid="155"/>
                                            </p:tgtEl>
                                            <p:attrNameLst>
                                              <p:attrName>ppt_x</p:attrName>
                                            </p:attrNameLst>
                                          </p:cBhvr>
                                          <p:tavLst>
                                            <p:tav tm="0">
                                              <p:val>
                                                <p:strVal val="1+#ppt_w/2"/>
                                              </p:val>
                                            </p:tav>
                                            <p:tav tm="100000">
                                              <p:val>
                                                <p:strVal val="#ppt_x"/>
                                              </p:val>
                                            </p:tav>
                                          </p:tavLst>
                                        </p:anim>
                                        <p:anim calcmode="lin" valueType="num">
                                          <p:cBhvr additive="base">
                                            <p:cTn id="12" dur="1000" fill="hold"/>
                                            <p:tgtEl>
                                              <p:spTgt spid="1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158"/>
                                            </p:tgtEl>
                                            <p:attrNameLst>
                                              <p:attrName>style.visibility</p:attrName>
                                            </p:attrNameLst>
                                          </p:cBhvr>
                                          <p:to>
                                            <p:strVal val="visible"/>
                                          </p:to>
                                        </p:set>
                                        <p:anim calcmode="lin" valueType="num">
                                          <p:cBhvr additive="base">
                                            <p:cTn id="15" dur="1000" fill="hold"/>
                                            <p:tgtEl>
                                              <p:spTgt spid="158"/>
                                            </p:tgtEl>
                                            <p:attrNameLst>
                                              <p:attrName>ppt_x</p:attrName>
                                            </p:attrNameLst>
                                          </p:cBhvr>
                                          <p:tavLst>
                                            <p:tav tm="0">
                                              <p:val>
                                                <p:strVal val="1+#ppt_w/2"/>
                                              </p:val>
                                            </p:tav>
                                            <p:tav tm="100000">
                                              <p:val>
                                                <p:strVal val="#ppt_x"/>
                                              </p:val>
                                            </p:tav>
                                          </p:tavLst>
                                        </p:anim>
                                        <p:anim calcmode="lin" valueType="num">
                                          <p:cBhvr additive="base">
                                            <p:cTn id="16" dur="1000" fill="hold"/>
                                            <p:tgtEl>
                                              <p:spTgt spid="15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ipe(left)">
                                          <p:cBhvr>
                                            <p:cTn id="20" dur="500"/>
                                            <p:tgtEl>
                                              <p:spTgt spid="146"/>
                                            </p:tgtEl>
                                          </p:cBhvr>
                                        </p:animEffect>
                                      </p:childTnLst>
                                    </p:cTn>
                                  </p:par>
                                  <p:par>
                                    <p:cTn id="21" presetID="22" presetClass="entr" presetSubtype="8"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ipe(left)">
                                          <p:cBhvr>
                                            <p:cTn id="23" dur="500"/>
                                            <p:tgtEl>
                                              <p:spTgt spid="143"/>
                                            </p:tgtEl>
                                          </p:cBhvr>
                                        </p:animEffect>
                                      </p:childTnLst>
                                    </p:cTn>
                                  </p:par>
                                  <p:par>
                                    <p:cTn id="24" presetID="22" presetClass="entr" presetSubtype="8"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wipe(left)">
                                          <p:cBhvr>
                                            <p:cTn id="26" dur="500"/>
                                            <p:tgtEl>
                                              <p:spTgt spid="149"/>
                                            </p:tgtEl>
                                          </p:cBhvr>
                                        </p:animEffect>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161"/>
                                            </p:tgtEl>
                                            <p:attrNameLst>
                                              <p:attrName>style.visibility</p:attrName>
                                            </p:attrNameLst>
                                          </p:cBhvr>
                                          <p:to>
                                            <p:strVal val="visible"/>
                                          </p:to>
                                        </p:set>
                                        <p:anim calcmode="lin" valueType="num">
                                          <p:cBhvr additive="base">
                                            <p:cTn id="30" dur="500" fill="hold"/>
                                            <p:tgtEl>
                                              <p:spTgt spid="161"/>
                                            </p:tgtEl>
                                            <p:attrNameLst>
                                              <p:attrName>ppt_x</p:attrName>
                                            </p:attrNameLst>
                                          </p:cBhvr>
                                          <p:tavLst>
                                            <p:tav tm="0">
                                              <p:val>
                                                <p:strVal val="#ppt_x"/>
                                              </p:val>
                                            </p:tav>
                                            <p:tav tm="100000">
                                              <p:val>
                                                <p:strVal val="#ppt_x"/>
                                              </p:val>
                                            </p:tav>
                                          </p:tavLst>
                                        </p:anim>
                                        <p:anim calcmode="lin" valueType="num">
                                          <p:cBhvr additive="base">
                                            <p:cTn id="31"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6" name="组合 15">
            <a:extLst>
              <a:ext uri="{FF2B5EF4-FFF2-40B4-BE49-F238E27FC236}">
                <a16:creationId xmlns:a16="http://schemas.microsoft.com/office/drawing/2014/main" id="{49DD734D-EC03-402E-879E-E9E3F09F22A3}"/>
              </a:ext>
            </a:extLst>
          </p:cNvPr>
          <p:cNvGrpSpPr/>
          <p:nvPr/>
        </p:nvGrpSpPr>
        <p:grpSpPr>
          <a:xfrm>
            <a:off x="990599" y="2108200"/>
            <a:ext cx="10278533" cy="2277533"/>
            <a:chOff x="990599" y="2108200"/>
            <a:chExt cx="10278533" cy="2277533"/>
          </a:xfrm>
        </p:grpSpPr>
        <p:sp>
          <p:nvSpPr>
            <p:cNvPr id="17" name="圆角矩形 4">
              <a:extLst>
                <a:ext uri="{FF2B5EF4-FFF2-40B4-BE49-F238E27FC236}">
                  <a16:creationId xmlns:a16="http://schemas.microsoft.com/office/drawing/2014/main" id="{1416FFF6-2519-4269-BFE3-D3A1BFE2BE17}"/>
                </a:ext>
              </a:extLst>
            </p:cNvPr>
            <p:cNvSpPr/>
            <p:nvPr/>
          </p:nvSpPr>
          <p:spPr>
            <a:xfrm>
              <a:off x="990599" y="21082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18" name="圆角矩形 5">
              <a:extLst>
                <a:ext uri="{FF2B5EF4-FFF2-40B4-BE49-F238E27FC236}">
                  <a16:creationId xmlns:a16="http://schemas.microsoft.com/office/drawing/2014/main" id="{C36C6771-9D25-47A4-A952-D287DED72409}"/>
                </a:ext>
              </a:extLst>
            </p:cNvPr>
            <p:cNvSpPr/>
            <p:nvPr/>
          </p:nvSpPr>
          <p:spPr>
            <a:xfrm>
              <a:off x="990599" y="29210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19" name="圆角矩形 6">
              <a:extLst>
                <a:ext uri="{FF2B5EF4-FFF2-40B4-BE49-F238E27FC236}">
                  <a16:creationId xmlns:a16="http://schemas.microsoft.com/office/drawing/2014/main" id="{D3599E6E-2D07-4EA3-861B-6E68427F6D9F}"/>
                </a:ext>
              </a:extLst>
            </p:cNvPr>
            <p:cNvSpPr/>
            <p:nvPr/>
          </p:nvSpPr>
          <p:spPr>
            <a:xfrm>
              <a:off x="990599" y="37338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0" name="圆角矩形 7">
              <a:extLst>
                <a:ext uri="{FF2B5EF4-FFF2-40B4-BE49-F238E27FC236}">
                  <a16:creationId xmlns:a16="http://schemas.microsoft.com/office/drawing/2014/main" id="{E988B5F0-07DF-4572-95B3-6519FF3B6870}"/>
                </a:ext>
              </a:extLst>
            </p:cNvPr>
            <p:cNvSpPr/>
            <p:nvPr/>
          </p:nvSpPr>
          <p:spPr>
            <a:xfrm>
              <a:off x="9287932" y="21082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1" name="圆角矩形 8">
              <a:extLst>
                <a:ext uri="{FF2B5EF4-FFF2-40B4-BE49-F238E27FC236}">
                  <a16:creationId xmlns:a16="http://schemas.microsoft.com/office/drawing/2014/main" id="{A1871DFC-7E01-4F2D-A57D-BBD4E9DCE38D}"/>
                </a:ext>
              </a:extLst>
            </p:cNvPr>
            <p:cNvSpPr/>
            <p:nvPr/>
          </p:nvSpPr>
          <p:spPr>
            <a:xfrm>
              <a:off x="9287932" y="29210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2" name="圆角矩形 9">
              <a:extLst>
                <a:ext uri="{FF2B5EF4-FFF2-40B4-BE49-F238E27FC236}">
                  <a16:creationId xmlns:a16="http://schemas.microsoft.com/office/drawing/2014/main" id="{7DF4BE26-FBA8-4250-8754-F9381DC219FA}"/>
                </a:ext>
              </a:extLst>
            </p:cNvPr>
            <p:cNvSpPr/>
            <p:nvPr/>
          </p:nvSpPr>
          <p:spPr>
            <a:xfrm>
              <a:off x="9287932" y="3733800"/>
              <a:ext cx="1981200" cy="65193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1" i="0" u="none" strike="noStrike" kern="1200" cap="none" spc="0" normalizeH="0" baseline="0" noProof="0">
                <a:ln>
                  <a:noFill/>
                </a:ln>
                <a:solidFill>
                  <a:prstClr val="white"/>
                </a:solidFill>
                <a:effectLst/>
                <a:uLnTx/>
                <a:uFillTx/>
                <a:cs typeface="+mn-ea"/>
                <a:sym typeface="+mn-lt"/>
              </a:endParaRPr>
            </a:p>
          </p:txBody>
        </p:sp>
        <p:sp>
          <p:nvSpPr>
            <p:cNvPr id="23" name="文本框 22">
              <a:extLst>
                <a:ext uri="{FF2B5EF4-FFF2-40B4-BE49-F238E27FC236}">
                  <a16:creationId xmlns:a16="http://schemas.microsoft.com/office/drawing/2014/main" id="{F44597C0-002B-4D45-80F7-2BECEB40AE8C}"/>
                </a:ext>
              </a:extLst>
            </p:cNvPr>
            <p:cNvSpPr txBox="1"/>
            <p:nvPr/>
          </p:nvSpPr>
          <p:spPr>
            <a:xfrm>
              <a:off x="1278468" y="22802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prstClr val="white"/>
                  </a:solidFill>
                  <a:effectLst/>
                  <a:uLnTx/>
                  <a:uFillTx/>
                  <a:cs typeface="+mn-ea"/>
                  <a:sym typeface="+mn-lt"/>
                </a:rPr>
                <a:t>标题内容</a:t>
              </a:r>
            </a:p>
          </p:txBody>
        </p:sp>
        <p:sp>
          <p:nvSpPr>
            <p:cNvPr id="24" name="文本框 23">
              <a:extLst>
                <a:ext uri="{FF2B5EF4-FFF2-40B4-BE49-F238E27FC236}">
                  <a16:creationId xmlns:a16="http://schemas.microsoft.com/office/drawing/2014/main" id="{18A10AB5-0C22-4C26-BBFC-DCA9086EFABB}"/>
                </a:ext>
              </a:extLst>
            </p:cNvPr>
            <p:cNvSpPr txBox="1"/>
            <p:nvPr/>
          </p:nvSpPr>
          <p:spPr>
            <a:xfrm>
              <a:off x="1278468" y="30930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5" name="文本框 24">
              <a:extLst>
                <a:ext uri="{FF2B5EF4-FFF2-40B4-BE49-F238E27FC236}">
                  <a16:creationId xmlns:a16="http://schemas.microsoft.com/office/drawing/2014/main" id="{CE5E1E22-C9A7-4304-B356-1DB630388222}"/>
                </a:ext>
              </a:extLst>
            </p:cNvPr>
            <p:cNvSpPr txBox="1"/>
            <p:nvPr/>
          </p:nvSpPr>
          <p:spPr>
            <a:xfrm>
              <a:off x="1231902" y="39058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6" name="文本框 25">
              <a:extLst>
                <a:ext uri="{FF2B5EF4-FFF2-40B4-BE49-F238E27FC236}">
                  <a16:creationId xmlns:a16="http://schemas.microsoft.com/office/drawing/2014/main" id="{821FFE3D-A425-4E73-8AC2-3490A08A2097}"/>
                </a:ext>
              </a:extLst>
            </p:cNvPr>
            <p:cNvSpPr txBox="1"/>
            <p:nvPr/>
          </p:nvSpPr>
          <p:spPr>
            <a:xfrm>
              <a:off x="9581309" y="22802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7" name="文本框 26">
              <a:extLst>
                <a:ext uri="{FF2B5EF4-FFF2-40B4-BE49-F238E27FC236}">
                  <a16:creationId xmlns:a16="http://schemas.microsoft.com/office/drawing/2014/main" id="{B169F46C-ED27-4D88-A84F-AD992141B29C}"/>
                </a:ext>
              </a:extLst>
            </p:cNvPr>
            <p:cNvSpPr txBox="1"/>
            <p:nvPr/>
          </p:nvSpPr>
          <p:spPr>
            <a:xfrm>
              <a:off x="9581309" y="30930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sp>
          <p:nvSpPr>
            <p:cNvPr id="28" name="文本框 27">
              <a:extLst>
                <a:ext uri="{FF2B5EF4-FFF2-40B4-BE49-F238E27FC236}">
                  <a16:creationId xmlns:a16="http://schemas.microsoft.com/office/drawing/2014/main" id="{AF53C1DA-951E-4B58-9B60-ED2CE1612D45}"/>
                </a:ext>
              </a:extLst>
            </p:cNvPr>
            <p:cNvSpPr txBox="1"/>
            <p:nvPr/>
          </p:nvSpPr>
          <p:spPr>
            <a:xfrm>
              <a:off x="9534743" y="3905877"/>
              <a:ext cx="1396999" cy="338554"/>
            </a:xfrm>
            <a:prstGeom prst="rect">
              <a:avLst/>
            </a:prstGeom>
            <a:noFill/>
            <a:ln>
              <a:noFill/>
            </a:ln>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a:ln>
                    <a:noFill/>
                  </a:ln>
                  <a:solidFill>
                    <a:prstClr val="white"/>
                  </a:solidFill>
                  <a:effectLst/>
                  <a:uLnTx/>
                  <a:uFillTx/>
                  <a:cs typeface="+mn-ea"/>
                  <a:sym typeface="+mn-lt"/>
                </a:rPr>
                <a:t>标题内容</a:t>
              </a:r>
            </a:p>
          </p:txBody>
        </p:sp>
      </p:grpSp>
      <p:sp>
        <p:nvSpPr>
          <p:cNvPr id="31" name="文本框 30">
            <a:extLst>
              <a:ext uri="{FF2B5EF4-FFF2-40B4-BE49-F238E27FC236}">
                <a16:creationId xmlns:a16="http://schemas.microsoft.com/office/drawing/2014/main" id="{093AD3F9-5A4E-4B82-B43E-BF9587A1B9D0}"/>
              </a:ext>
            </a:extLst>
          </p:cNvPr>
          <p:cNvSpPr txBox="1"/>
          <p:nvPr/>
        </p:nvSpPr>
        <p:spPr>
          <a:xfrm>
            <a:off x="1611084" y="5345935"/>
            <a:ext cx="8969829" cy="1131079"/>
          </a:xfrm>
          <a:prstGeom prst="rect">
            <a:avLst/>
          </a:prstGeom>
          <a:noFill/>
        </p:spPr>
        <p:txBody>
          <a:bodyPr wrap="square">
            <a:spAutoFit/>
          </a:body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cs typeface="+mn-ea"/>
                <a:sym typeface="+mn-lt"/>
              </a:rPr>
              <a:t>输入您的内容或者通过右键复制粘贴您的内容，并选择只保留文字。输入您的内容。输入您的内容或者通过右键复制粘贴您的内容，并选择只保留文字。输入您的内容。</a:t>
            </a:r>
          </a:p>
          <a:p>
            <a:pPr marL="0" marR="0" lvl="0" indent="0" algn="ctr" defTabSz="914400" rtl="0" eaLnBrk="1" fontAlgn="base" latinLnBrk="0" hangingPunct="1">
              <a:lnSpc>
                <a:spcPct val="125000"/>
              </a:lnSpc>
              <a:spcBef>
                <a:spcPct val="0"/>
              </a:spcBef>
              <a:spcAft>
                <a:spcPct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cs typeface="+mn-ea"/>
              <a:sym typeface="+mn-lt"/>
            </a:endParaRPr>
          </a:p>
        </p:txBody>
      </p:sp>
      <p:grpSp>
        <p:nvGrpSpPr>
          <p:cNvPr id="30" name="组合 29">
            <a:extLst>
              <a:ext uri="{FF2B5EF4-FFF2-40B4-BE49-F238E27FC236}">
                <a16:creationId xmlns:a16="http://schemas.microsoft.com/office/drawing/2014/main" id="{F20ED172-3F65-4A0D-B466-4DB2B4D33A59}"/>
              </a:ext>
            </a:extLst>
          </p:cNvPr>
          <p:cNvGrpSpPr/>
          <p:nvPr/>
        </p:nvGrpSpPr>
        <p:grpSpPr>
          <a:xfrm>
            <a:off x="372205" y="282852"/>
            <a:ext cx="6268081" cy="683483"/>
            <a:chOff x="372205" y="282852"/>
            <a:chExt cx="6268081" cy="683483"/>
          </a:xfrm>
        </p:grpSpPr>
        <p:sp>
          <p:nvSpPr>
            <p:cNvPr id="32" name="文本框 31">
              <a:extLst>
                <a:ext uri="{FF2B5EF4-FFF2-40B4-BE49-F238E27FC236}">
                  <a16:creationId xmlns:a16="http://schemas.microsoft.com/office/drawing/2014/main" id="{7C3952FC-03A9-4D6E-B580-DE389C477287}"/>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33" name="图片 32">
              <a:extLst>
                <a:ext uri="{FF2B5EF4-FFF2-40B4-BE49-F238E27FC236}">
                  <a16:creationId xmlns:a16="http://schemas.microsoft.com/office/drawing/2014/main" id="{3584C97F-BBF4-4EE6-B5C5-0381851D9D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BD256E14-A19A-4143-B7D6-3FC9D4745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5673" y="412597"/>
            <a:ext cx="5151052" cy="5151052"/>
          </a:xfrm>
          <a:prstGeom prst="rect">
            <a:avLst/>
          </a:prstGeom>
        </p:spPr>
      </p:pic>
    </p:spTree>
    <p:extLst>
      <p:ext uri="{BB962C8B-B14F-4D97-AF65-F5344CB8AC3E}">
        <p14:creationId xmlns:p14="http://schemas.microsoft.com/office/powerpoint/2010/main" val="907140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 name="直接连接符 6">
            <a:extLst>
              <a:ext uri="{FF2B5EF4-FFF2-40B4-BE49-F238E27FC236}">
                <a16:creationId xmlns:a16="http://schemas.microsoft.com/office/drawing/2014/main" id="{8509A48E-E4DB-4872-98F6-A105B1EA5B97}"/>
              </a:ext>
            </a:extLst>
          </p:cNvPr>
          <p:cNvCxnSpPr/>
          <p:nvPr/>
        </p:nvCxnSpPr>
        <p:spPr>
          <a:xfrm>
            <a:off x="5991189" y="1423053"/>
            <a:ext cx="0" cy="44279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3DD5F29F-A87C-4375-B8D1-2FF9144DA220}"/>
              </a:ext>
            </a:extLst>
          </p:cNvPr>
          <p:cNvGrpSpPr/>
          <p:nvPr/>
        </p:nvGrpSpPr>
        <p:grpSpPr>
          <a:xfrm>
            <a:off x="976934" y="1641707"/>
            <a:ext cx="5223878" cy="1669071"/>
            <a:chOff x="1081470" y="1940316"/>
            <a:chExt cx="5223878" cy="1669071"/>
          </a:xfrm>
        </p:grpSpPr>
        <p:sp>
          <p:nvSpPr>
            <p:cNvPr id="9" name="矩形 8">
              <a:extLst>
                <a:ext uri="{FF2B5EF4-FFF2-40B4-BE49-F238E27FC236}">
                  <a16:creationId xmlns:a16="http://schemas.microsoft.com/office/drawing/2014/main" id="{58762FF2-DD22-48D8-ABB8-EFC24CAAEC50}"/>
                </a:ext>
              </a:extLst>
            </p:cNvPr>
            <p:cNvSpPr/>
            <p:nvPr/>
          </p:nvSpPr>
          <p:spPr>
            <a:xfrm>
              <a:off x="5677029" y="2024965"/>
              <a:ext cx="628319" cy="641949"/>
            </a:xfrm>
            <a:prstGeom prst="rect">
              <a:avLst/>
            </a:prstGeom>
            <a:solidFill>
              <a:schemeClr val="bg1"/>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E54C09"/>
                  </a:solidFill>
                  <a:effectLst/>
                  <a:uLnTx/>
                  <a:uFillTx/>
                  <a:cs typeface="+mn-ea"/>
                  <a:sym typeface="+mn-lt"/>
                </a:rPr>
                <a:t>01</a:t>
              </a:r>
              <a:endParaRPr kumimoji="0" lang="zh-CN" altLang="en-US" sz="1800" b="1" i="0" u="none" strike="noStrike" kern="1200" cap="none" spc="0" normalizeH="0" baseline="0" noProof="0" dirty="0">
                <a:ln>
                  <a:noFill/>
                </a:ln>
                <a:solidFill>
                  <a:srgbClr val="E54C09"/>
                </a:solidFill>
                <a:effectLst/>
                <a:uLnTx/>
                <a:uFillTx/>
                <a:cs typeface="+mn-ea"/>
                <a:sym typeface="+mn-lt"/>
              </a:endParaRPr>
            </a:p>
          </p:txBody>
        </p:sp>
        <p:sp>
          <p:nvSpPr>
            <p:cNvPr id="10" name="TextBox 39">
              <a:extLst>
                <a:ext uri="{FF2B5EF4-FFF2-40B4-BE49-F238E27FC236}">
                  <a16:creationId xmlns:a16="http://schemas.microsoft.com/office/drawing/2014/main" id="{FE0092FC-6C0A-4B46-9C21-904D7A306446}"/>
                </a:ext>
              </a:extLst>
            </p:cNvPr>
            <p:cNvSpPr txBox="1"/>
            <p:nvPr/>
          </p:nvSpPr>
          <p:spPr>
            <a:xfrm>
              <a:off x="2843098" y="1940316"/>
              <a:ext cx="2475037" cy="411266"/>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请在此处编辑标题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sp>
          <p:nvSpPr>
            <p:cNvPr id="11" name="TextBox 40">
              <a:extLst>
                <a:ext uri="{FF2B5EF4-FFF2-40B4-BE49-F238E27FC236}">
                  <a16:creationId xmlns:a16="http://schemas.microsoft.com/office/drawing/2014/main" id="{C2B77524-323B-4340-BF8D-73DF77738655}"/>
                </a:ext>
              </a:extLst>
            </p:cNvPr>
            <p:cNvSpPr txBox="1"/>
            <p:nvPr/>
          </p:nvSpPr>
          <p:spPr>
            <a:xfrm>
              <a:off x="1081470" y="2501391"/>
              <a:ext cx="4246556" cy="11079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mn-lt"/>
                  <a:cs typeface="+mn-ea"/>
                  <a:sym typeface="+mn-lt"/>
                </a:rPr>
                <a:t>请在此处添加详细描述文本，在这里输入文本，更改文字文本。请在此处添加详细描述文本，在这里输入文本，更改文字文本。请在此处添加详细描述文本，在这里输入文本，更改文字文本。请在此处添加详细描述文本。</a:t>
              </a:r>
            </a:p>
          </p:txBody>
        </p:sp>
      </p:grpSp>
      <p:grpSp>
        <p:nvGrpSpPr>
          <p:cNvPr id="12" name="组合 11">
            <a:extLst>
              <a:ext uri="{FF2B5EF4-FFF2-40B4-BE49-F238E27FC236}">
                <a16:creationId xmlns:a16="http://schemas.microsoft.com/office/drawing/2014/main" id="{64664016-2324-4872-870D-3559D1531B42}"/>
              </a:ext>
            </a:extLst>
          </p:cNvPr>
          <p:cNvGrpSpPr/>
          <p:nvPr/>
        </p:nvGrpSpPr>
        <p:grpSpPr>
          <a:xfrm>
            <a:off x="971147" y="4045662"/>
            <a:ext cx="5229665" cy="1742231"/>
            <a:chOff x="1075683" y="4344271"/>
            <a:chExt cx="5229665" cy="1742231"/>
          </a:xfrm>
        </p:grpSpPr>
        <p:sp>
          <p:nvSpPr>
            <p:cNvPr id="13" name="矩形 12">
              <a:extLst>
                <a:ext uri="{FF2B5EF4-FFF2-40B4-BE49-F238E27FC236}">
                  <a16:creationId xmlns:a16="http://schemas.microsoft.com/office/drawing/2014/main" id="{4F596016-D8E6-4338-8BF6-16B6056659D5}"/>
                </a:ext>
              </a:extLst>
            </p:cNvPr>
            <p:cNvSpPr/>
            <p:nvPr/>
          </p:nvSpPr>
          <p:spPr>
            <a:xfrm>
              <a:off x="5677029" y="4775259"/>
              <a:ext cx="628319" cy="641949"/>
            </a:xfrm>
            <a:prstGeom prst="rect">
              <a:avLst/>
            </a:prstGeom>
            <a:solidFill>
              <a:schemeClr val="bg1"/>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E54C09"/>
                  </a:solidFill>
                  <a:effectLst/>
                  <a:uLnTx/>
                  <a:uFillTx/>
                  <a:cs typeface="+mn-ea"/>
                  <a:sym typeface="+mn-lt"/>
                </a:rPr>
                <a:t>02</a:t>
              </a:r>
              <a:endParaRPr kumimoji="0" lang="zh-CN" altLang="en-US" sz="1800" b="1" i="0" u="none" strike="noStrike" kern="1200" cap="none" spc="0" normalizeH="0" baseline="0" noProof="0" dirty="0">
                <a:ln>
                  <a:noFill/>
                </a:ln>
                <a:solidFill>
                  <a:srgbClr val="E54C09"/>
                </a:solidFill>
                <a:effectLst/>
                <a:uLnTx/>
                <a:uFillTx/>
                <a:cs typeface="+mn-ea"/>
                <a:sym typeface="+mn-lt"/>
              </a:endParaRPr>
            </a:p>
          </p:txBody>
        </p:sp>
        <p:sp>
          <p:nvSpPr>
            <p:cNvPr id="14" name="TextBox 40">
              <a:extLst>
                <a:ext uri="{FF2B5EF4-FFF2-40B4-BE49-F238E27FC236}">
                  <a16:creationId xmlns:a16="http://schemas.microsoft.com/office/drawing/2014/main" id="{32EBD99E-BACE-436D-9125-A11F1D9C0377}"/>
                </a:ext>
              </a:extLst>
            </p:cNvPr>
            <p:cNvSpPr txBox="1"/>
            <p:nvPr/>
          </p:nvSpPr>
          <p:spPr>
            <a:xfrm>
              <a:off x="1075683" y="4978506"/>
              <a:ext cx="4163523" cy="1107996"/>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mn-lt"/>
                  <a:cs typeface="+mn-ea"/>
                  <a:sym typeface="+mn-lt"/>
                </a:rPr>
                <a:t>请在此处添加详细描述文本，在这里输入文本，更改文字文本。请在此处添加详细描述文本，在这里输入文本，更改文字文本。请在此处添加详细描述文本，在这里输入文本，更改文字文本。请在此处添加详细描述文本。</a:t>
              </a:r>
            </a:p>
          </p:txBody>
        </p:sp>
        <p:sp>
          <p:nvSpPr>
            <p:cNvPr id="15" name="TextBox 39">
              <a:extLst>
                <a:ext uri="{FF2B5EF4-FFF2-40B4-BE49-F238E27FC236}">
                  <a16:creationId xmlns:a16="http://schemas.microsoft.com/office/drawing/2014/main" id="{497B88CB-1564-463B-BEA9-66D13A8F4D4C}"/>
                </a:ext>
              </a:extLst>
            </p:cNvPr>
            <p:cNvSpPr txBox="1"/>
            <p:nvPr/>
          </p:nvSpPr>
          <p:spPr>
            <a:xfrm>
              <a:off x="2764169" y="4344271"/>
              <a:ext cx="2475037" cy="411266"/>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cs typeface="+mn-ea"/>
                  <a:sym typeface="+mn-lt"/>
                </a:rPr>
                <a:t>请在此处编辑标题</a:t>
              </a:r>
              <a:endParaRPr kumimoji="0" lang="en-US" altLang="zh-CN" sz="2400" b="1" i="0" u="none" strike="noStrike" kern="1200" cap="none" spc="0" normalizeH="0" baseline="0" noProof="0" dirty="0">
                <a:ln>
                  <a:noFill/>
                </a:ln>
                <a:solidFill>
                  <a:prstClr val="white"/>
                </a:solidFill>
                <a:effectLst/>
                <a:uLnTx/>
                <a:uFillTx/>
                <a:cs typeface="+mn-ea"/>
                <a:sym typeface="+mn-lt"/>
              </a:endParaRPr>
            </a:p>
          </p:txBody>
        </p:sp>
      </p:grpSp>
      <p:grpSp>
        <p:nvGrpSpPr>
          <p:cNvPr id="17" name="组合 16">
            <a:extLst>
              <a:ext uri="{FF2B5EF4-FFF2-40B4-BE49-F238E27FC236}">
                <a16:creationId xmlns:a16="http://schemas.microsoft.com/office/drawing/2014/main" id="{0CD1887B-808E-48E4-ADD4-768D84004904}"/>
              </a:ext>
            </a:extLst>
          </p:cNvPr>
          <p:cNvGrpSpPr/>
          <p:nvPr/>
        </p:nvGrpSpPr>
        <p:grpSpPr>
          <a:xfrm>
            <a:off x="372205" y="282852"/>
            <a:ext cx="6268081" cy="683483"/>
            <a:chOff x="372205" y="282852"/>
            <a:chExt cx="6268081" cy="683483"/>
          </a:xfrm>
        </p:grpSpPr>
        <p:sp>
          <p:nvSpPr>
            <p:cNvPr id="18" name="文本框 17">
              <a:extLst>
                <a:ext uri="{FF2B5EF4-FFF2-40B4-BE49-F238E27FC236}">
                  <a16:creationId xmlns:a16="http://schemas.microsoft.com/office/drawing/2014/main" id="{5B36CA31-A205-4677-A0F2-B4FDC1986E51}"/>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9" name="图片 18">
              <a:extLst>
                <a:ext uri="{FF2B5EF4-FFF2-40B4-BE49-F238E27FC236}">
                  <a16:creationId xmlns:a16="http://schemas.microsoft.com/office/drawing/2014/main" id="{016761A7-1C01-4573-A6B3-724B5A9560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46729F13-DD91-447E-B239-0A036A1584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493" y="-150859"/>
            <a:ext cx="6858000" cy="6858000"/>
          </a:xfrm>
          <a:prstGeom prst="rect">
            <a:avLst/>
          </a:prstGeom>
        </p:spPr>
      </p:pic>
    </p:spTree>
    <p:extLst>
      <p:ext uri="{BB962C8B-B14F-4D97-AF65-F5344CB8AC3E}">
        <p14:creationId xmlns:p14="http://schemas.microsoft.com/office/powerpoint/2010/main" val="207464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a:extLst>
              <a:ext uri="{FF2B5EF4-FFF2-40B4-BE49-F238E27FC236}">
                <a16:creationId xmlns:a16="http://schemas.microsoft.com/office/drawing/2014/main" id="{1776E9BF-0BFE-487F-A89C-BA86F8B2139F}"/>
              </a:ext>
            </a:extLst>
          </p:cNvPr>
          <p:cNvSpPr txBox="1"/>
          <p:nvPr/>
        </p:nvSpPr>
        <p:spPr>
          <a:xfrm>
            <a:off x="36560" y="2295436"/>
            <a:ext cx="3065455" cy="3167814"/>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9" name="组合 8">
            <a:extLst>
              <a:ext uri="{FF2B5EF4-FFF2-40B4-BE49-F238E27FC236}">
                <a16:creationId xmlns:a16="http://schemas.microsoft.com/office/drawing/2014/main" id="{04990258-B6A0-40D1-A179-E47F094256EF}"/>
              </a:ext>
            </a:extLst>
          </p:cNvPr>
          <p:cNvGrpSpPr/>
          <p:nvPr/>
        </p:nvGrpSpPr>
        <p:grpSpPr>
          <a:xfrm>
            <a:off x="3237054" y="3155925"/>
            <a:ext cx="590310" cy="1446837"/>
            <a:chOff x="3237054" y="3020993"/>
            <a:chExt cx="590310" cy="1446837"/>
          </a:xfrm>
          <a:solidFill>
            <a:schemeClr val="bg1"/>
          </a:solidFill>
        </p:grpSpPr>
        <p:sp>
          <p:nvSpPr>
            <p:cNvPr id="10" name="椭圆 9">
              <a:extLst>
                <a:ext uri="{FF2B5EF4-FFF2-40B4-BE49-F238E27FC236}">
                  <a16:creationId xmlns:a16="http://schemas.microsoft.com/office/drawing/2014/main" id="{45C1F96A-77D1-4844-BD73-13413213A1BB}"/>
                </a:ext>
              </a:extLst>
            </p:cNvPr>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1" name="椭圆 10">
              <a:extLst>
                <a:ext uri="{FF2B5EF4-FFF2-40B4-BE49-F238E27FC236}">
                  <a16:creationId xmlns:a16="http://schemas.microsoft.com/office/drawing/2014/main" id="{6F6D93F5-353C-41AC-9A4C-6C194DD92B00}"/>
                </a:ext>
              </a:extLst>
            </p:cNvPr>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sp>
        <p:nvSpPr>
          <p:cNvPr id="12" name="文本框 11">
            <a:extLst>
              <a:ext uri="{FF2B5EF4-FFF2-40B4-BE49-F238E27FC236}">
                <a16:creationId xmlns:a16="http://schemas.microsoft.com/office/drawing/2014/main" id="{855F7BFA-3DE6-45FD-BB74-16DB66A6FC80}"/>
              </a:ext>
            </a:extLst>
          </p:cNvPr>
          <p:cNvSpPr txBox="1"/>
          <p:nvPr/>
        </p:nvSpPr>
        <p:spPr>
          <a:xfrm>
            <a:off x="7206629" y="2295436"/>
            <a:ext cx="3065455" cy="3167814"/>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cs typeface="+mn-ea"/>
                <a:sym typeface="+mn-lt"/>
              </a:rPr>
              <a:t>点击输入本栏的具体文字简明扼要的说明分项内容。点击输入本栏的具体文字简明扼要的说明分项内容。</a:t>
            </a: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prstClr val="white"/>
              </a:solidFill>
              <a:effectLst/>
              <a:uLnTx/>
              <a:uFillTx/>
              <a:cs typeface="+mn-ea"/>
              <a:sym typeface="+mn-lt"/>
            </a:endParaRPr>
          </a:p>
        </p:txBody>
      </p:sp>
      <p:grpSp>
        <p:nvGrpSpPr>
          <p:cNvPr id="13" name="组合 12">
            <a:extLst>
              <a:ext uri="{FF2B5EF4-FFF2-40B4-BE49-F238E27FC236}">
                <a16:creationId xmlns:a16="http://schemas.microsoft.com/office/drawing/2014/main" id="{212E82AE-84F2-4B4B-9371-D9337377926C}"/>
              </a:ext>
            </a:extLst>
          </p:cNvPr>
          <p:cNvGrpSpPr/>
          <p:nvPr/>
        </p:nvGrpSpPr>
        <p:grpSpPr>
          <a:xfrm>
            <a:off x="10407123" y="3155925"/>
            <a:ext cx="590310" cy="1446837"/>
            <a:chOff x="3237054" y="3020993"/>
            <a:chExt cx="590310" cy="1446837"/>
          </a:xfrm>
          <a:solidFill>
            <a:schemeClr val="bg1"/>
          </a:solidFill>
        </p:grpSpPr>
        <p:sp>
          <p:nvSpPr>
            <p:cNvPr id="14" name="椭圆 13">
              <a:extLst>
                <a:ext uri="{FF2B5EF4-FFF2-40B4-BE49-F238E27FC236}">
                  <a16:creationId xmlns:a16="http://schemas.microsoft.com/office/drawing/2014/main" id="{179D0115-DEDC-4247-A420-995F99F3AAC9}"/>
                </a:ext>
              </a:extLst>
            </p:cNvPr>
            <p:cNvSpPr/>
            <p:nvPr/>
          </p:nvSpPr>
          <p:spPr>
            <a:xfrm>
              <a:off x="3237054" y="3020993"/>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标</a:t>
              </a:r>
            </a:p>
          </p:txBody>
        </p:sp>
        <p:sp>
          <p:nvSpPr>
            <p:cNvPr id="15" name="椭圆 14">
              <a:extLst>
                <a:ext uri="{FF2B5EF4-FFF2-40B4-BE49-F238E27FC236}">
                  <a16:creationId xmlns:a16="http://schemas.microsoft.com/office/drawing/2014/main" id="{B316124C-2808-45DE-A6C1-F25498123241}"/>
                </a:ext>
              </a:extLst>
            </p:cNvPr>
            <p:cNvSpPr/>
            <p:nvPr/>
          </p:nvSpPr>
          <p:spPr>
            <a:xfrm>
              <a:off x="3237054" y="3877520"/>
              <a:ext cx="590310" cy="59031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E54C09"/>
                  </a:solidFill>
                  <a:effectLst/>
                  <a:uLnTx/>
                  <a:uFillTx/>
                  <a:cs typeface="+mn-ea"/>
                  <a:sym typeface="+mn-lt"/>
                </a:rPr>
                <a:t>题</a:t>
              </a:r>
            </a:p>
          </p:txBody>
        </p:sp>
      </p:grpSp>
      <p:grpSp>
        <p:nvGrpSpPr>
          <p:cNvPr id="16" name="组合 15">
            <a:extLst>
              <a:ext uri="{FF2B5EF4-FFF2-40B4-BE49-F238E27FC236}">
                <a16:creationId xmlns:a16="http://schemas.microsoft.com/office/drawing/2014/main" id="{3A5348E7-C088-4FAE-823B-BDD22B2C6035}"/>
              </a:ext>
            </a:extLst>
          </p:cNvPr>
          <p:cNvGrpSpPr/>
          <p:nvPr/>
        </p:nvGrpSpPr>
        <p:grpSpPr>
          <a:xfrm>
            <a:off x="372205" y="282852"/>
            <a:ext cx="6268081" cy="683483"/>
            <a:chOff x="372205" y="282852"/>
            <a:chExt cx="6268081" cy="683483"/>
          </a:xfrm>
        </p:grpSpPr>
        <p:sp>
          <p:nvSpPr>
            <p:cNvPr id="17" name="文本框 16">
              <a:extLst>
                <a:ext uri="{FF2B5EF4-FFF2-40B4-BE49-F238E27FC236}">
                  <a16:creationId xmlns:a16="http://schemas.microsoft.com/office/drawing/2014/main" id="{8708EBB7-7B21-4370-93F3-1D44452FC166}"/>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18" name="图片 17">
              <a:extLst>
                <a:ext uri="{FF2B5EF4-FFF2-40B4-BE49-F238E27FC236}">
                  <a16:creationId xmlns:a16="http://schemas.microsoft.com/office/drawing/2014/main" id="{568B9CF6-A9EE-4F36-B693-43F9277F82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3A464576-7619-4BD8-B17C-EA6EE01CE8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7054" y="624593"/>
            <a:ext cx="5463250" cy="5463250"/>
          </a:xfrm>
          <a:prstGeom prst="rect">
            <a:avLst/>
          </a:prstGeom>
        </p:spPr>
      </p:pic>
    </p:spTree>
    <p:extLst>
      <p:ext uri="{BB962C8B-B14F-4D97-AF65-F5344CB8AC3E}">
        <p14:creationId xmlns:p14="http://schemas.microsoft.com/office/powerpoint/2010/main" val="348528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B2D56E8-99BF-4043-AB4F-6E86DCE0C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570"/>
            <a:ext cx="12192000" cy="6915569"/>
          </a:xfrm>
          <a:prstGeom prst="rect">
            <a:avLst/>
          </a:prstGeom>
        </p:spPr>
      </p:pic>
      <p:sp>
        <p:nvSpPr>
          <p:cNvPr id="28" name="文本框 27">
            <a:extLst>
              <a:ext uri="{FF2B5EF4-FFF2-40B4-BE49-F238E27FC236}">
                <a16:creationId xmlns:a16="http://schemas.microsoft.com/office/drawing/2014/main" id="{D04ADF61-83C0-4B1A-9A40-30DCFA22BC01}"/>
              </a:ext>
            </a:extLst>
          </p:cNvPr>
          <p:cNvSpPr txBox="1"/>
          <p:nvPr/>
        </p:nvSpPr>
        <p:spPr>
          <a:xfrm>
            <a:off x="5322465" y="3108111"/>
            <a:ext cx="653796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sp>
        <p:nvSpPr>
          <p:cNvPr id="33" name="文本框 32">
            <a:extLst>
              <a:ext uri="{FF2B5EF4-FFF2-40B4-BE49-F238E27FC236}">
                <a16:creationId xmlns:a16="http://schemas.microsoft.com/office/drawing/2014/main" id="{13F3DE3F-23E0-402F-B74A-EEF19529C34F}"/>
              </a:ext>
            </a:extLst>
          </p:cNvPr>
          <p:cNvSpPr txBox="1"/>
          <p:nvPr/>
        </p:nvSpPr>
        <p:spPr>
          <a:xfrm>
            <a:off x="6194563" y="4677771"/>
            <a:ext cx="4793764" cy="8786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请在此添加您的文字内容，请在此添加您的文字内容。请在此添加您内容</a:t>
            </a:r>
            <a:r>
              <a:rPr kumimoji="0" lang="en-US" altLang="zh-CN"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a:t>
            </a:r>
          </a:p>
        </p:txBody>
      </p:sp>
      <p:grpSp>
        <p:nvGrpSpPr>
          <p:cNvPr id="37" name="组合 36">
            <a:extLst>
              <a:ext uri="{FF2B5EF4-FFF2-40B4-BE49-F238E27FC236}">
                <a16:creationId xmlns:a16="http://schemas.microsoft.com/office/drawing/2014/main" id="{74480ABA-32DE-4824-BF51-F214ACC1476A}"/>
              </a:ext>
            </a:extLst>
          </p:cNvPr>
          <p:cNvGrpSpPr/>
          <p:nvPr/>
        </p:nvGrpSpPr>
        <p:grpSpPr>
          <a:xfrm>
            <a:off x="7279344" y="1571146"/>
            <a:ext cx="1951062" cy="1539033"/>
            <a:chOff x="4831353" y="1247427"/>
            <a:chExt cx="2273875" cy="1824644"/>
          </a:xfrm>
          <a:solidFill>
            <a:schemeClr val="bg1"/>
          </a:solidFill>
        </p:grpSpPr>
        <p:grpSp>
          <p:nvGrpSpPr>
            <p:cNvPr id="38" name="组合 37" descr="e7d195523061f1c0c7fdb8e83abb5dcf03375f2c8b662a4106267E0752567F7A4243849C9E2D773FC6511ADD776D3461389E8BB5BAFBB3C937DB9AB1E09A294486DA4CCF35679A92315A5BDF0C7F02D8DB0983A561B9AD4F1F287A45671B1E2CB34AD69452523207C82A66BD172D36F4AFD85E203BD1ABBAFC33895F4F218E98F45881EE59DC664AC0007F6A9E3ED3A1">
              <a:extLst>
                <a:ext uri="{FF2B5EF4-FFF2-40B4-BE49-F238E27FC236}">
                  <a16:creationId xmlns:a16="http://schemas.microsoft.com/office/drawing/2014/main" id="{95263763-0F9C-46C8-83B6-EC1B7A2FD4FF}"/>
                </a:ext>
              </a:extLst>
            </p:cNvPr>
            <p:cNvGrpSpPr/>
            <p:nvPr/>
          </p:nvGrpSpPr>
          <p:grpSpPr>
            <a:xfrm>
              <a:off x="4831353" y="1247427"/>
              <a:ext cx="2273875" cy="1824644"/>
              <a:chOff x="2098673" y="552458"/>
              <a:chExt cx="7431076" cy="5742062"/>
            </a:xfrm>
            <a:grpFill/>
          </p:grpSpPr>
          <p:sp>
            <p:nvSpPr>
              <p:cNvPr id="40" name="Freeform 783">
                <a:extLst>
                  <a:ext uri="{FF2B5EF4-FFF2-40B4-BE49-F238E27FC236}">
                    <a16:creationId xmlns:a16="http://schemas.microsoft.com/office/drawing/2014/main" id="{A185805A-9C30-4B0A-99A2-1826DED8A76D}"/>
                  </a:ext>
                </a:extLst>
              </p:cNvPr>
              <p:cNvSpPr/>
              <p:nvPr/>
            </p:nvSpPr>
            <p:spPr bwMode="auto">
              <a:xfrm>
                <a:off x="4359271" y="552458"/>
                <a:ext cx="5170478" cy="5742062"/>
              </a:xfrm>
              <a:custGeom>
                <a:avLst/>
                <a:gdLst>
                  <a:gd name="T0" fmla="*/ 631 w 1377"/>
                  <a:gd name="T1" fmla="*/ 28 h 1528"/>
                  <a:gd name="T2" fmla="*/ 740 w 1377"/>
                  <a:gd name="T3" fmla="*/ 27 h 1528"/>
                  <a:gd name="T4" fmla="*/ 837 w 1377"/>
                  <a:gd name="T5" fmla="*/ 60 h 1528"/>
                  <a:gd name="T6" fmla="*/ 915 w 1377"/>
                  <a:gd name="T7" fmla="*/ 106 h 1528"/>
                  <a:gd name="T8" fmla="*/ 1012 w 1377"/>
                  <a:gd name="T9" fmla="*/ 167 h 1528"/>
                  <a:gd name="T10" fmla="*/ 1082 w 1377"/>
                  <a:gd name="T11" fmla="*/ 222 h 1528"/>
                  <a:gd name="T12" fmla="*/ 1181 w 1377"/>
                  <a:gd name="T13" fmla="*/ 319 h 1528"/>
                  <a:gd name="T14" fmla="*/ 1254 w 1377"/>
                  <a:gd name="T15" fmla="*/ 402 h 1528"/>
                  <a:gd name="T16" fmla="*/ 1285 w 1377"/>
                  <a:gd name="T17" fmla="*/ 511 h 1528"/>
                  <a:gd name="T18" fmla="*/ 1332 w 1377"/>
                  <a:gd name="T19" fmla="*/ 601 h 1528"/>
                  <a:gd name="T20" fmla="*/ 1365 w 1377"/>
                  <a:gd name="T21" fmla="*/ 729 h 1528"/>
                  <a:gd name="T22" fmla="*/ 1369 w 1377"/>
                  <a:gd name="T23" fmla="*/ 929 h 1528"/>
                  <a:gd name="T24" fmla="*/ 1348 w 1377"/>
                  <a:gd name="T25" fmla="*/ 1074 h 1528"/>
                  <a:gd name="T26" fmla="*/ 1257 w 1377"/>
                  <a:gd name="T27" fmla="*/ 1222 h 1528"/>
                  <a:gd name="T28" fmla="*/ 1150 w 1377"/>
                  <a:gd name="T29" fmla="*/ 1331 h 1528"/>
                  <a:gd name="T30" fmla="*/ 1121 w 1377"/>
                  <a:gd name="T31" fmla="*/ 1346 h 1528"/>
                  <a:gd name="T32" fmla="*/ 1018 w 1377"/>
                  <a:gd name="T33" fmla="*/ 1396 h 1528"/>
                  <a:gd name="T34" fmla="*/ 921 w 1377"/>
                  <a:gd name="T35" fmla="*/ 1469 h 1528"/>
                  <a:gd name="T36" fmla="*/ 720 w 1377"/>
                  <a:gd name="T37" fmla="*/ 1512 h 1528"/>
                  <a:gd name="T38" fmla="*/ 590 w 1377"/>
                  <a:gd name="T39" fmla="*/ 1508 h 1528"/>
                  <a:gd name="T40" fmla="*/ 541 w 1377"/>
                  <a:gd name="T41" fmla="*/ 1509 h 1528"/>
                  <a:gd name="T42" fmla="*/ 415 w 1377"/>
                  <a:gd name="T43" fmla="*/ 1495 h 1528"/>
                  <a:gd name="T44" fmla="*/ 292 w 1377"/>
                  <a:gd name="T45" fmla="*/ 1486 h 1528"/>
                  <a:gd name="T46" fmla="*/ 241 w 1377"/>
                  <a:gd name="T47" fmla="*/ 1449 h 1528"/>
                  <a:gd name="T48" fmla="*/ 150 w 1377"/>
                  <a:gd name="T49" fmla="*/ 1427 h 1528"/>
                  <a:gd name="T50" fmla="*/ 116 w 1377"/>
                  <a:gd name="T51" fmla="*/ 1367 h 1528"/>
                  <a:gd name="T52" fmla="*/ 29 w 1377"/>
                  <a:gd name="T53" fmla="*/ 1293 h 1528"/>
                  <a:gd name="T54" fmla="*/ 70 w 1377"/>
                  <a:gd name="T55" fmla="*/ 1277 h 1528"/>
                  <a:gd name="T56" fmla="*/ 159 w 1377"/>
                  <a:gd name="T57" fmla="*/ 1326 h 1528"/>
                  <a:gd name="T58" fmla="*/ 239 w 1377"/>
                  <a:gd name="T59" fmla="*/ 1342 h 1528"/>
                  <a:gd name="T60" fmla="*/ 327 w 1377"/>
                  <a:gd name="T61" fmla="*/ 1430 h 1528"/>
                  <a:gd name="T62" fmla="*/ 399 w 1377"/>
                  <a:gd name="T63" fmla="*/ 1446 h 1528"/>
                  <a:gd name="T64" fmla="*/ 522 w 1377"/>
                  <a:gd name="T65" fmla="*/ 1445 h 1528"/>
                  <a:gd name="T66" fmla="*/ 622 w 1377"/>
                  <a:gd name="T67" fmla="*/ 1460 h 1528"/>
                  <a:gd name="T68" fmla="*/ 696 w 1377"/>
                  <a:gd name="T69" fmla="*/ 1451 h 1528"/>
                  <a:gd name="T70" fmla="*/ 837 w 1377"/>
                  <a:gd name="T71" fmla="*/ 1404 h 1528"/>
                  <a:gd name="T72" fmla="*/ 1042 w 1377"/>
                  <a:gd name="T73" fmla="*/ 1261 h 1528"/>
                  <a:gd name="T74" fmla="*/ 1127 w 1377"/>
                  <a:gd name="T75" fmla="*/ 1180 h 1528"/>
                  <a:gd name="T76" fmla="*/ 1211 w 1377"/>
                  <a:gd name="T77" fmla="*/ 1023 h 1528"/>
                  <a:gd name="T78" fmla="*/ 1249 w 1377"/>
                  <a:gd name="T79" fmla="*/ 878 h 1528"/>
                  <a:gd name="T80" fmla="*/ 1258 w 1377"/>
                  <a:gd name="T81" fmla="*/ 775 h 1528"/>
                  <a:gd name="T82" fmla="*/ 1250 w 1377"/>
                  <a:gd name="T83" fmla="*/ 686 h 1528"/>
                  <a:gd name="T84" fmla="*/ 1222 w 1377"/>
                  <a:gd name="T85" fmla="*/ 576 h 1528"/>
                  <a:gd name="T86" fmla="*/ 1174 w 1377"/>
                  <a:gd name="T87" fmla="*/ 468 h 1528"/>
                  <a:gd name="T88" fmla="*/ 1106 w 1377"/>
                  <a:gd name="T89" fmla="*/ 385 h 1528"/>
                  <a:gd name="T90" fmla="*/ 1059 w 1377"/>
                  <a:gd name="T91" fmla="*/ 288 h 1528"/>
                  <a:gd name="T92" fmla="*/ 999 w 1377"/>
                  <a:gd name="T93" fmla="*/ 235 h 1528"/>
                  <a:gd name="T94" fmla="*/ 935 w 1377"/>
                  <a:gd name="T95" fmla="*/ 175 h 1528"/>
                  <a:gd name="T96" fmla="*/ 845 w 1377"/>
                  <a:gd name="T97" fmla="*/ 143 h 1528"/>
                  <a:gd name="T98" fmla="*/ 781 w 1377"/>
                  <a:gd name="T99" fmla="*/ 119 h 1528"/>
                  <a:gd name="T100" fmla="*/ 727 w 1377"/>
                  <a:gd name="T101" fmla="*/ 152 h 1528"/>
                  <a:gd name="T102" fmla="*/ 642 w 1377"/>
                  <a:gd name="T103" fmla="*/ 148 h 1528"/>
                  <a:gd name="T104" fmla="*/ 551 w 1377"/>
                  <a:gd name="T105" fmla="*/ 145 h 1528"/>
                  <a:gd name="T106" fmla="*/ 473 w 1377"/>
                  <a:gd name="T107" fmla="*/ 168 h 1528"/>
                  <a:gd name="T108" fmla="*/ 434 w 1377"/>
                  <a:gd name="T109" fmla="*/ 147 h 1528"/>
                  <a:gd name="T110" fmla="*/ 356 w 1377"/>
                  <a:gd name="T111" fmla="*/ 105 h 1528"/>
                  <a:gd name="T112" fmla="*/ 280 w 1377"/>
                  <a:gd name="T113" fmla="*/ 118 h 1528"/>
                  <a:gd name="T114" fmla="*/ 293 w 1377"/>
                  <a:gd name="T115" fmla="*/ 76 h 1528"/>
                  <a:gd name="T116" fmla="*/ 397 w 1377"/>
                  <a:gd name="T117" fmla="*/ 40 h 1528"/>
                  <a:gd name="T118" fmla="*/ 532 w 1377"/>
                  <a:gd name="T119" fmla="*/ 14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7" h="1528">
                    <a:moveTo>
                      <a:pt x="556" y="0"/>
                    </a:moveTo>
                    <a:cubicBezTo>
                      <a:pt x="557" y="2"/>
                      <a:pt x="559" y="4"/>
                      <a:pt x="560" y="6"/>
                    </a:cubicBezTo>
                    <a:cubicBezTo>
                      <a:pt x="562" y="9"/>
                      <a:pt x="565" y="9"/>
                      <a:pt x="568" y="8"/>
                    </a:cubicBezTo>
                    <a:cubicBezTo>
                      <a:pt x="572" y="7"/>
                      <a:pt x="574" y="9"/>
                      <a:pt x="576" y="13"/>
                    </a:cubicBezTo>
                    <a:cubicBezTo>
                      <a:pt x="579" y="19"/>
                      <a:pt x="579" y="19"/>
                      <a:pt x="585" y="15"/>
                    </a:cubicBezTo>
                    <a:cubicBezTo>
                      <a:pt x="587" y="16"/>
                      <a:pt x="588" y="17"/>
                      <a:pt x="589" y="18"/>
                    </a:cubicBezTo>
                    <a:cubicBezTo>
                      <a:pt x="590" y="18"/>
                      <a:pt x="590" y="18"/>
                      <a:pt x="591" y="18"/>
                    </a:cubicBezTo>
                    <a:cubicBezTo>
                      <a:pt x="592" y="17"/>
                      <a:pt x="593" y="15"/>
                      <a:pt x="594" y="14"/>
                    </a:cubicBezTo>
                    <a:cubicBezTo>
                      <a:pt x="595" y="12"/>
                      <a:pt x="596" y="11"/>
                      <a:pt x="597" y="10"/>
                    </a:cubicBezTo>
                    <a:cubicBezTo>
                      <a:pt x="600" y="14"/>
                      <a:pt x="603" y="17"/>
                      <a:pt x="607" y="21"/>
                    </a:cubicBezTo>
                    <a:cubicBezTo>
                      <a:pt x="608" y="19"/>
                      <a:pt x="608" y="18"/>
                      <a:pt x="609" y="17"/>
                    </a:cubicBezTo>
                    <a:cubicBezTo>
                      <a:pt x="613" y="13"/>
                      <a:pt x="613" y="13"/>
                      <a:pt x="616" y="18"/>
                    </a:cubicBezTo>
                    <a:cubicBezTo>
                      <a:pt x="619" y="21"/>
                      <a:pt x="622" y="23"/>
                      <a:pt x="626" y="26"/>
                    </a:cubicBezTo>
                    <a:cubicBezTo>
                      <a:pt x="627" y="23"/>
                      <a:pt x="629" y="21"/>
                      <a:pt x="631" y="19"/>
                    </a:cubicBezTo>
                    <a:cubicBezTo>
                      <a:pt x="631" y="22"/>
                      <a:pt x="631" y="25"/>
                      <a:pt x="631" y="28"/>
                    </a:cubicBezTo>
                    <a:cubicBezTo>
                      <a:pt x="639" y="22"/>
                      <a:pt x="646" y="17"/>
                      <a:pt x="654" y="11"/>
                    </a:cubicBezTo>
                    <a:cubicBezTo>
                      <a:pt x="654" y="16"/>
                      <a:pt x="654" y="20"/>
                      <a:pt x="654" y="25"/>
                    </a:cubicBezTo>
                    <a:cubicBezTo>
                      <a:pt x="657" y="25"/>
                      <a:pt x="660" y="26"/>
                      <a:pt x="663" y="26"/>
                    </a:cubicBezTo>
                    <a:cubicBezTo>
                      <a:pt x="666" y="26"/>
                      <a:pt x="669" y="25"/>
                      <a:pt x="670" y="29"/>
                    </a:cubicBezTo>
                    <a:cubicBezTo>
                      <a:pt x="670" y="29"/>
                      <a:pt x="674" y="29"/>
                      <a:pt x="676" y="28"/>
                    </a:cubicBezTo>
                    <a:cubicBezTo>
                      <a:pt x="679" y="24"/>
                      <a:pt x="682" y="24"/>
                      <a:pt x="686" y="27"/>
                    </a:cubicBezTo>
                    <a:cubicBezTo>
                      <a:pt x="689" y="29"/>
                      <a:pt x="694" y="29"/>
                      <a:pt x="698" y="28"/>
                    </a:cubicBezTo>
                    <a:cubicBezTo>
                      <a:pt x="702" y="28"/>
                      <a:pt x="705" y="25"/>
                      <a:pt x="709" y="24"/>
                    </a:cubicBezTo>
                    <a:cubicBezTo>
                      <a:pt x="710" y="24"/>
                      <a:pt x="711" y="25"/>
                      <a:pt x="713" y="26"/>
                    </a:cubicBezTo>
                    <a:cubicBezTo>
                      <a:pt x="715" y="25"/>
                      <a:pt x="716" y="23"/>
                      <a:pt x="718" y="22"/>
                    </a:cubicBezTo>
                    <a:cubicBezTo>
                      <a:pt x="720" y="24"/>
                      <a:pt x="721" y="27"/>
                      <a:pt x="723" y="29"/>
                    </a:cubicBezTo>
                    <a:cubicBezTo>
                      <a:pt x="729" y="36"/>
                      <a:pt x="729" y="36"/>
                      <a:pt x="723" y="43"/>
                    </a:cubicBezTo>
                    <a:cubicBezTo>
                      <a:pt x="727" y="46"/>
                      <a:pt x="730" y="45"/>
                      <a:pt x="733" y="41"/>
                    </a:cubicBezTo>
                    <a:cubicBezTo>
                      <a:pt x="734" y="39"/>
                      <a:pt x="736" y="38"/>
                      <a:pt x="737" y="36"/>
                    </a:cubicBezTo>
                    <a:cubicBezTo>
                      <a:pt x="738" y="33"/>
                      <a:pt x="739" y="29"/>
                      <a:pt x="740" y="27"/>
                    </a:cubicBezTo>
                    <a:cubicBezTo>
                      <a:pt x="739" y="26"/>
                      <a:pt x="740" y="27"/>
                      <a:pt x="740" y="27"/>
                    </a:cubicBezTo>
                    <a:cubicBezTo>
                      <a:pt x="741" y="30"/>
                      <a:pt x="741" y="34"/>
                      <a:pt x="743" y="36"/>
                    </a:cubicBezTo>
                    <a:cubicBezTo>
                      <a:pt x="746" y="42"/>
                      <a:pt x="747" y="42"/>
                      <a:pt x="753" y="38"/>
                    </a:cubicBezTo>
                    <a:cubicBezTo>
                      <a:pt x="757" y="42"/>
                      <a:pt x="760" y="46"/>
                      <a:pt x="764" y="51"/>
                    </a:cubicBezTo>
                    <a:cubicBezTo>
                      <a:pt x="765" y="48"/>
                      <a:pt x="766" y="45"/>
                      <a:pt x="767" y="43"/>
                    </a:cubicBezTo>
                    <a:cubicBezTo>
                      <a:pt x="768" y="38"/>
                      <a:pt x="770" y="34"/>
                      <a:pt x="776" y="34"/>
                    </a:cubicBezTo>
                    <a:cubicBezTo>
                      <a:pt x="777" y="34"/>
                      <a:pt x="779" y="34"/>
                      <a:pt x="781" y="33"/>
                    </a:cubicBezTo>
                    <a:cubicBezTo>
                      <a:pt x="785" y="33"/>
                      <a:pt x="788" y="33"/>
                      <a:pt x="789" y="38"/>
                    </a:cubicBezTo>
                    <a:cubicBezTo>
                      <a:pt x="790" y="39"/>
                      <a:pt x="790" y="40"/>
                      <a:pt x="791" y="40"/>
                    </a:cubicBezTo>
                    <a:cubicBezTo>
                      <a:pt x="795" y="45"/>
                      <a:pt x="797" y="44"/>
                      <a:pt x="800" y="39"/>
                    </a:cubicBezTo>
                    <a:cubicBezTo>
                      <a:pt x="800" y="38"/>
                      <a:pt x="801" y="38"/>
                      <a:pt x="802" y="36"/>
                    </a:cubicBezTo>
                    <a:cubicBezTo>
                      <a:pt x="802" y="41"/>
                      <a:pt x="805" y="42"/>
                      <a:pt x="807" y="44"/>
                    </a:cubicBezTo>
                    <a:cubicBezTo>
                      <a:pt x="810" y="45"/>
                      <a:pt x="811" y="50"/>
                      <a:pt x="813" y="54"/>
                    </a:cubicBezTo>
                    <a:cubicBezTo>
                      <a:pt x="816" y="54"/>
                      <a:pt x="820" y="53"/>
                      <a:pt x="820" y="51"/>
                    </a:cubicBezTo>
                    <a:cubicBezTo>
                      <a:pt x="825" y="54"/>
                      <a:pt x="831" y="57"/>
                      <a:pt x="837" y="60"/>
                    </a:cubicBezTo>
                    <a:cubicBezTo>
                      <a:pt x="836" y="61"/>
                      <a:pt x="835" y="62"/>
                      <a:pt x="835" y="63"/>
                    </a:cubicBezTo>
                    <a:cubicBezTo>
                      <a:pt x="836" y="61"/>
                      <a:pt x="838" y="60"/>
                      <a:pt x="839" y="59"/>
                    </a:cubicBezTo>
                    <a:cubicBezTo>
                      <a:pt x="841" y="60"/>
                      <a:pt x="844" y="61"/>
                      <a:pt x="846" y="61"/>
                    </a:cubicBezTo>
                    <a:cubicBezTo>
                      <a:pt x="849" y="62"/>
                      <a:pt x="851" y="64"/>
                      <a:pt x="852" y="67"/>
                    </a:cubicBezTo>
                    <a:cubicBezTo>
                      <a:pt x="852" y="69"/>
                      <a:pt x="856" y="71"/>
                      <a:pt x="859" y="73"/>
                    </a:cubicBezTo>
                    <a:cubicBezTo>
                      <a:pt x="859" y="73"/>
                      <a:pt x="861" y="72"/>
                      <a:pt x="862" y="71"/>
                    </a:cubicBezTo>
                    <a:cubicBezTo>
                      <a:pt x="864" y="77"/>
                      <a:pt x="867" y="82"/>
                      <a:pt x="874" y="84"/>
                    </a:cubicBezTo>
                    <a:cubicBezTo>
                      <a:pt x="876" y="84"/>
                      <a:pt x="879" y="83"/>
                      <a:pt x="881" y="83"/>
                    </a:cubicBezTo>
                    <a:cubicBezTo>
                      <a:pt x="882" y="84"/>
                      <a:pt x="882" y="86"/>
                      <a:pt x="883" y="88"/>
                    </a:cubicBezTo>
                    <a:cubicBezTo>
                      <a:pt x="886" y="86"/>
                      <a:pt x="889" y="85"/>
                      <a:pt x="891" y="84"/>
                    </a:cubicBezTo>
                    <a:cubicBezTo>
                      <a:pt x="891" y="86"/>
                      <a:pt x="891" y="88"/>
                      <a:pt x="891" y="89"/>
                    </a:cubicBezTo>
                    <a:cubicBezTo>
                      <a:pt x="892" y="92"/>
                      <a:pt x="892" y="94"/>
                      <a:pt x="897" y="93"/>
                    </a:cubicBezTo>
                    <a:cubicBezTo>
                      <a:pt x="900" y="93"/>
                      <a:pt x="905" y="95"/>
                      <a:pt x="909" y="96"/>
                    </a:cubicBezTo>
                    <a:cubicBezTo>
                      <a:pt x="909" y="96"/>
                      <a:pt x="910" y="98"/>
                      <a:pt x="910" y="99"/>
                    </a:cubicBezTo>
                    <a:cubicBezTo>
                      <a:pt x="909" y="103"/>
                      <a:pt x="911" y="105"/>
                      <a:pt x="915" y="106"/>
                    </a:cubicBezTo>
                    <a:cubicBezTo>
                      <a:pt x="916" y="106"/>
                      <a:pt x="917" y="107"/>
                      <a:pt x="918" y="107"/>
                    </a:cubicBezTo>
                    <a:cubicBezTo>
                      <a:pt x="920" y="109"/>
                      <a:pt x="923" y="109"/>
                      <a:pt x="926" y="107"/>
                    </a:cubicBezTo>
                    <a:cubicBezTo>
                      <a:pt x="929" y="105"/>
                      <a:pt x="931" y="106"/>
                      <a:pt x="934" y="108"/>
                    </a:cubicBezTo>
                    <a:cubicBezTo>
                      <a:pt x="937" y="110"/>
                      <a:pt x="940" y="112"/>
                      <a:pt x="944" y="114"/>
                    </a:cubicBezTo>
                    <a:cubicBezTo>
                      <a:pt x="944" y="115"/>
                      <a:pt x="944" y="116"/>
                      <a:pt x="945" y="116"/>
                    </a:cubicBezTo>
                    <a:cubicBezTo>
                      <a:pt x="947" y="122"/>
                      <a:pt x="950" y="125"/>
                      <a:pt x="956" y="125"/>
                    </a:cubicBezTo>
                    <a:cubicBezTo>
                      <a:pt x="958" y="125"/>
                      <a:pt x="959" y="126"/>
                      <a:pt x="960" y="127"/>
                    </a:cubicBezTo>
                    <a:cubicBezTo>
                      <a:pt x="966" y="132"/>
                      <a:pt x="972" y="137"/>
                      <a:pt x="978" y="142"/>
                    </a:cubicBezTo>
                    <a:cubicBezTo>
                      <a:pt x="979" y="142"/>
                      <a:pt x="979" y="143"/>
                      <a:pt x="980" y="144"/>
                    </a:cubicBezTo>
                    <a:cubicBezTo>
                      <a:pt x="981" y="141"/>
                      <a:pt x="982" y="139"/>
                      <a:pt x="983" y="137"/>
                    </a:cubicBezTo>
                    <a:cubicBezTo>
                      <a:pt x="985" y="141"/>
                      <a:pt x="986" y="145"/>
                      <a:pt x="989" y="149"/>
                    </a:cubicBezTo>
                    <a:cubicBezTo>
                      <a:pt x="990" y="152"/>
                      <a:pt x="992" y="156"/>
                      <a:pt x="997" y="154"/>
                    </a:cubicBezTo>
                    <a:cubicBezTo>
                      <a:pt x="997" y="154"/>
                      <a:pt x="998" y="155"/>
                      <a:pt x="999" y="155"/>
                    </a:cubicBezTo>
                    <a:cubicBezTo>
                      <a:pt x="1000" y="156"/>
                      <a:pt x="1001" y="158"/>
                      <a:pt x="1002" y="158"/>
                    </a:cubicBezTo>
                    <a:cubicBezTo>
                      <a:pt x="1007" y="159"/>
                      <a:pt x="1011" y="161"/>
                      <a:pt x="1012" y="167"/>
                    </a:cubicBezTo>
                    <a:cubicBezTo>
                      <a:pt x="1014" y="165"/>
                      <a:pt x="1015" y="164"/>
                      <a:pt x="1016" y="163"/>
                    </a:cubicBezTo>
                    <a:cubicBezTo>
                      <a:pt x="1017" y="164"/>
                      <a:pt x="1017" y="166"/>
                      <a:pt x="1018" y="167"/>
                    </a:cubicBezTo>
                    <a:cubicBezTo>
                      <a:pt x="1018" y="167"/>
                      <a:pt x="1018" y="166"/>
                      <a:pt x="1018" y="166"/>
                    </a:cubicBezTo>
                    <a:cubicBezTo>
                      <a:pt x="1021" y="166"/>
                      <a:pt x="1025" y="167"/>
                      <a:pt x="1028" y="167"/>
                    </a:cubicBezTo>
                    <a:cubicBezTo>
                      <a:pt x="1029" y="166"/>
                      <a:pt x="1031" y="164"/>
                      <a:pt x="1032" y="163"/>
                    </a:cubicBezTo>
                    <a:cubicBezTo>
                      <a:pt x="1036" y="168"/>
                      <a:pt x="1041" y="174"/>
                      <a:pt x="1045" y="179"/>
                    </a:cubicBezTo>
                    <a:cubicBezTo>
                      <a:pt x="1045" y="179"/>
                      <a:pt x="1046" y="179"/>
                      <a:pt x="1046" y="179"/>
                    </a:cubicBezTo>
                    <a:cubicBezTo>
                      <a:pt x="1045" y="181"/>
                      <a:pt x="1044" y="184"/>
                      <a:pt x="1043" y="188"/>
                    </a:cubicBezTo>
                    <a:cubicBezTo>
                      <a:pt x="1051" y="186"/>
                      <a:pt x="1049" y="179"/>
                      <a:pt x="1051" y="176"/>
                    </a:cubicBezTo>
                    <a:cubicBezTo>
                      <a:pt x="1053" y="182"/>
                      <a:pt x="1054" y="189"/>
                      <a:pt x="1049" y="194"/>
                    </a:cubicBezTo>
                    <a:cubicBezTo>
                      <a:pt x="1052" y="196"/>
                      <a:pt x="1054" y="198"/>
                      <a:pt x="1056" y="199"/>
                    </a:cubicBezTo>
                    <a:cubicBezTo>
                      <a:pt x="1057" y="200"/>
                      <a:pt x="1059" y="201"/>
                      <a:pt x="1060" y="201"/>
                    </a:cubicBezTo>
                    <a:cubicBezTo>
                      <a:pt x="1061" y="202"/>
                      <a:pt x="1062" y="202"/>
                      <a:pt x="1063" y="202"/>
                    </a:cubicBezTo>
                    <a:cubicBezTo>
                      <a:pt x="1066" y="206"/>
                      <a:pt x="1068" y="210"/>
                      <a:pt x="1071" y="213"/>
                    </a:cubicBezTo>
                    <a:cubicBezTo>
                      <a:pt x="1074" y="216"/>
                      <a:pt x="1078" y="219"/>
                      <a:pt x="1082" y="222"/>
                    </a:cubicBezTo>
                    <a:cubicBezTo>
                      <a:pt x="1082" y="222"/>
                      <a:pt x="1083" y="223"/>
                      <a:pt x="1083" y="223"/>
                    </a:cubicBezTo>
                    <a:cubicBezTo>
                      <a:pt x="1086" y="227"/>
                      <a:pt x="1088" y="231"/>
                      <a:pt x="1091" y="234"/>
                    </a:cubicBezTo>
                    <a:cubicBezTo>
                      <a:pt x="1092" y="236"/>
                      <a:pt x="1094" y="238"/>
                      <a:pt x="1094" y="239"/>
                    </a:cubicBezTo>
                    <a:cubicBezTo>
                      <a:pt x="1094" y="246"/>
                      <a:pt x="1100" y="251"/>
                      <a:pt x="1102" y="257"/>
                    </a:cubicBezTo>
                    <a:cubicBezTo>
                      <a:pt x="1102" y="258"/>
                      <a:pt x="1104" y="259"/>
                      <a:pt x="1105" y="259"/>
                    </a:cubicBezTo>
                    <a:cubicBezTo>
                      <a:pt x="1106" y="260"/>
                      <a:pt x="1107" y="260"/>
                      <a:pt x="1107" y="260"/>
                    </a:cubicBezTo>
                    <a:cubicBezTo>
                      <a:pt x="1118" y="274"/>
                      <a:pt x="1129" y="288"/>
                      <a:pt x="1141" y="302"/>
                    </a:cubicBezTo>
                    <a:cubicBezTo>
                      <a:pt x="1142" y="301"/>
                      <a:pt x="1143" y="300"/>
                      <a:pt x="1145" y="299"/>
                    </a:cubicBezTo>
                    <a:cubicBezTo>
                      <a:pt x="1141" y="306"/>
                      <a:pt x="1144" y="310"/>
                      <a:pt x="1148" y="314"/>
                    </a:cubicBezTo>
                    <a:cubicBezTo>
                      <a:pt x="1153" y="319"/>
                      <a:pt x="1159" y="321"/>
                      <a:pt x="1166" y="322"/>
                    </a:cubicBezTo>
                    <a:cubicBezTo>
                      <a:pt x="1169" y="322"/>
                      <a:pt x="1171" y="323"/>
                      <a:pt x="1174" y="324"/>
                    </a:cubicBezTo>
                    <a:cubicBezTo>
                      <a:pt x="1175" y="324"/>
                      <a:pt x="1176" y="323"/>
                      <a:pt x="1177" y="322"/>
                    </a:cubicBezTo>
                    <a:cubicBezTo>
                      <a:pt x="1178" y="321"/>
                      <a:pt x="1178" y="319"/>
                      <a:pt x="1178" y="318"/>
                    </a:cubicBezTo>
                    <a:cubicBezTo>
                      <a:pt x="1179" y="317"/>
                      <a:pt x="1180" y="317"/>
                      <a:pt x="1181" y="316"/>
                    </a:cubicBezTo>
                    <a:cubicBezTo>
                      <a:pt x="1181" y="317"/>
                      <a:pt x="1181" y="318"/>
                      <a:pt x="1181" y="319"/>
                    </a:cubicBezTo>
                    <a:cubicBezTo>
                      <a:pt x="1179" y="326"/>
                      <a:pt x="1176" y="333"/>
                      <a:pt x="1175" y="341"/>
                    </a:cubicBezTo>
                    <a:cubicBezTo>
                      <a:pt x="1174" y="346"/>
                      <a:pt x="1176" y="352"/>
                      <a:pt x="1177" y="358"/>
                    </a:cubicBezTo>
                    <a:cubicBezTo>
                      <a:pt x="1177" y="358"/>
                      <a:pt x="1178" y="360"/>
                      <a:pt x="1178" y="360"/>
                    </a:cubicBezTo>
                    <a:cubicBezTo>
                      <a:pt x="1186" y="365"/>
                      <a:pt x="1192" y="373"/>
                      <a:pt x="1196" y="380"/>
                    </a:cubicBezTo>
                    <a:cubicBezTo>
                      <a:pt x="1200" y="380"/>
                      <a:pt x="1203" y="380"/>
                      <a:pt x="1206" y="379"/>
                    </a:cubicBezTo>
                    <a:cubicBezTo>
                      <a:pt x="1206" y="380"/>
                      <a:pt x="1206" y="380"/>
                      <a:pt x="1206" y="381"/>
                    </a:cubicBezTo>
                    <a:cubicBezTo>
                      <a:pt x="1210" y="378"/>
                      <a:pt x="1205" y="371"/>
                      <a:pt x="1213" y="369"/>
                    </a:cubicBezTo>
                    <a:cubicBezTo>
                      <a:pt x="1212" y="371"/>
                      <a:pt x="1212" y="373"/>
                      <a:pt x="1211" y="374"/>
                    </a:cubicBezTo>
                    <a:cubicBezTo>
                      <a:pt x="1210" y="379"/>
                      <a:pt x="1208" y="382"/>
                      <a:pt x="1207" y="387"/>
                    </a:cubicBezTo>
                    <a:cubicBezTo>
                      <a:pt x="1206" y="393"/>
                      <a:pt x="1209" y="397"/>
                      <a:pt x="1216" y="396"/>
                    </a:cubicBezTo>
                    <a:cubicBezTo>
                      <a:pt x="1218" y="396"/>
                      <a:pt x="1219" y="396"/>
                      <a:pt x="1221" y="396"/>
                    </a:cubicBezTo>
                    <a:cubicBezTo>
                      <a:pt x="1220" y="401"/>
                      <a:pt x="1223" y="404"/>
                      <a:pt x="1227" y="408"/>
                    </a:cubicBezTo>
                    <a:cubicBezTo>
                      <a:pt x="1229" y="410"/>
                      <a:pt x="1229" y="413"/>
                      <a:pt x="1231" y="416"/>
                    </a:cubicBezTo>
                    <a:cubicBezTo>
                      <a:pt x="1231" y="418"/>
                      <a:pt x="1231" y="420"/>
                      <a:pt x="1232" y="421"/>
                    </a:cubicBezTo>
                    <a:cubicBezTo>
                      <a:pt x="1242" y="418"/>
                      <a:pt x="1249" y="411"/>
                      <a:pt x="1254" y="402"/>
                    </a:cubicBezTo>
                    <a:cubicBezTo>
                      <a:pt x="1254" y="401"/>
                      <a:pt x="1255" y="401"/>
                      <a:pt x="1255" y="400"/>
                    </a:cubicBezTo>
                    <a:cubicBezTo>
                      <a:pt x="1256" y="400"/>
                      <a:pt x="1256" y="400"/>
                      <a:pt x="1258" y="401"/>
                    </a:cubicBezTo>
                    <a:cubicBezTo>
                      <a:pt x="1255" y="404"/>
                      <a:pt x="1253" y="407"/>
                      <a:pt x="1250" y="410"/>
                    </a:cubicBezTo>
                    <a:cubicBezTo>
                      <a:pt x="1248" y="413"/>
                      <a:pt x="1244" y="416"/>
                      <a:pt x="1242" y="420"/>
                    </a:cubicBezTo>
                    <a:cubicBezTo>
                      <a:pt x="1239" y="423"/>
                      <a:pt x="1239" y="427"/>
                      <a:pt x="1241" y="431"/>
                    </a:cubicBezTo>
                    <a:cubicBezTo>
                      <a:pt x="1242" y="434"/>
                      <a:pt x="1243" y="438"/>
                      <a:pt x="1244" y="441"/>
                    </a:cubicBezTo>
                    <a:cubicBezTo>
                      <a:pt x="1245" y="442"/>
                      <a:pt x="1247" y="443"/>
                      <a:pt x="1248" y="443"/>
                    </a:cubicBezTo>
                    <a:cubicBezTo>
                      <a:pt x="1252" y="443"/>
                      <a:pt x="1253" y="444"/>
                      <a:pt x="1253" y="447"/>
                    </a:cubicBezTo>
                    <a:cubicBezTo>
                      <a:pt x="1253" y="450"/>
                      <a:pt x="1252" y="453"/>
                      <a:pt x="1252" y="456"/>
                    </a:cubicBezTo>
                    <a:cubicBezTo>
                      <a:pt x="1252" y="458"/>
                      <a:pt x="1254" y="460"/>
                      <a:pt x="1255" y="461"/>
                    </a:cubicBezTo>
                    <a:cubicBezTo>
                      <a:pt x="1256" y="463"/>
                      <a:pt x="1258" y="464"/>
                      <a:pt x="1259" y="466"/>
                    </a:cubicBezTo>
                    <a:cubicBezTo>
                      <a:pt x="1262" y="470"/>
                      <a:pt x="1265" y="474"/>
                      <a:pt x="1267" y="478"/>
                    </a:cubicBezTo>
                    <a:cubicBezTo>
                      <a:pt x="1270" y="481"/>
                      <a:pt x="1272" y="485"/>
                      <a:pt x="1274" y="489"/>
                    </a:cubicBezTo>
                    <a:cubicBezTo>
                      <a:pt x="1274" y="490"/>
                      <a:pt x="1274" y="490"/>
                      <a:pt x="1275" y="490"/>
                    </a:cubicBezTo>
                    <a:cubicBezTo>
                      <a:pt x="1282" y="496"/>
                      <a:pt x="1282" y="504"/>
                      <a:pt x="1285" y="511"/>
                    </a:cubicBezTo>
                    <a:cubicBezTo>
                      <a:pt x="1286" y="516"/>
                      <a:pt x="1289" y="519"/>
                      <a:pt x="1295" y="520"/>
                    </a:cubicBezTo>
                    <a:cubicBezTo>
                      <a:pt x="1297" y="520"/>
                      <a:pt x="1298" y="521"/>
                      <a:pt x="1299" y="524"/>
                    </a:cubicBezTo>
                    <a:cubicBezTo>
                      <a:pt x="1302" y="532"/>
                      <a:pt x="1306" y="540"/>
                      <a:pt x="1310" y="549"/>
                    </a:cubicBezTo>
                    <a:cubicBezTo>
                      <a:pt x="1312" y="545"/>
                      <a:pt x="1315" y="542"/>
                      <a:pt x="1317" y="539"/>
                    </a:cubicBezTo>
                    <a:cubicBezTo>
                      <a:pt x="1322" y="540"/>
                      <a:pt x="1323" y="542"/>
                      <a:pt x="1322" y="547"/>
                    </a:cubicBezTo>
                    <a:cubicBezTo>
                      <a:pt x="1321" y="549"/>
                      <a:pt x="1320" y="552"/>
                      <a:pt x="1320" y="554"/>
                    </a:cubicBezTo>
                    <a:cubicBezTo>
                      <a:pt x="1320" y="554"/>
                      <a:pt x="1320" y="554"/>
                      <a:pt x="1321" y="555"/>
                    </a:cubicBezTo>
                    <a:cubicBezTo>
                      <a:pt x="1322" y="553"/>
                      <a:pt x="1324" y="552"/>
                      <a:pt x="1326" y="551"/>
                    </a:cubicBezTo>
                    <a:cubicBezTo>
                      <a:pt x="1326" y="551"/>
                      <a:pt x="1327" y="551"/>
                      <a:pt x="1327" y="551"/>
                    </a:cubicBezTo>
                    <a:cubicBezTo>
                      <a:pt x="1324" y="558"/>
                      <a:pt x="1320" y="566"/>
                      <a:pt x="1327" y="573"/>
                    </a:cubicBezTo>
                    <a:cubicBezTo>
                      <a:pt x="1328" y="572"/>
                      <a:pt x="1328" y="571"/>
                      <a:pt x="1328" y="570"/>
                    </a:cubicBezTo>
                    <a:cubicBezTo>
                      <a:pt x="1329" y="569"/>
                      <a:pt x="1329" y="568"/>
                      <a:pt x="1329" y="567"/>
                    </a:cubicBezTo>
                    <a:cubicBezTo>
                      <a:pt x="1332" y="572"/>
                      <a:pt x="1331" y="575"/>
                      <a:pt x="1326" y="582"/>
                    </a:cubicBezTo>
                    <a:cubicBezTo>
                      <a:pt x="1327" y="583"/>
                      <a:pt x="1328" y="584"/>
                      <a:pt x="1329" y="586"/>
                    </a:cubicBezTo>
                    <a:cubicBezTo>
                      <a:pt x="1326" y="591"/>
                      <a:pt x="1327" y="597"/>
                      <a:pt x="1332" y="601"/>
                    </a:cubicBezTo>
                    <a:cubicBezTo>
                      <a:pt x="1335" y="604"/>
                      <a:pt x="1338" y="604"/>
                      <a:pt x="1340" y="601"/>
                    </a:cubicBezTo>
                    <a:cubicBezTo>
                      <a:pt x="1342" y="602"/>
                      <a:pt x="1343" y="607"/>
                      <a:pt x="1347" y="602"/>
                    </a:cubicBezTo>
                    <a:cubicBezTo>
                      <a:pt x="1347" y="602"/>
                      <a:pt x="1347" y="603"/>
                      <a:pt x="1347" y="603"/>
                    </a:cubicBezTo>
                    <a:cubicBezTo>
                      <a:pt x="1347" y="606"/>
                      <a:pt x="1345" y="610"/>
                      <a:pt x="1346" y="613"/>
                    </a:cubicBezTo>
                    <a:cubicBezTo>
                      <a:pt x="1346" y="618"/>
                      <a:pt x="1343" y="621"/>
                      <a:pt x="1342" y="624"/>
                    </a:cubicBezTo>
                    <a:cubicBezTo>
                      <a:pt x="1341" y="629"/>
                      <a:pt x="1341" y="632"/>
                      <a:pt x="1343" y="637"/>
                    </a:cubicBezTo>
                    <a:cubicBezTo>
                      <a:pt x="1347" y="647"/>
                      <a:pt x="1352" y="657"/>
                      <a:pt x="1357" y="666"/>
                    </a:cubicBezTo>
                    <a:cubicBezTo>
                      <a:pt x="1357" y="667"/>
                      <a:pt x="1358" y="669"/>
                      <a:pt x="1357" y="670"/>
                    </a:cubicBezTo>
                    <a:cubicBezTo>
                      <a:pt x="1354" y="676"/>
                      <a:pt x="1356" y="682"/>
                      <a:pt x="1358" y="689"/>
                    </a:cubicBezTo>
                    <a:cubicBezTo>
                      <a:pt x="1358" y="690"/>
                      <a:pt x="1358" y="691"/>
                      <a:pt x="1359" y="692"/>
                    </a:cubicBezTo>
                    <a:cubicBezTo>
                      <a:pt x="1363" y="694"/>
                      <a:pt x="1367" y="695"/>
                      <a:pt x="1372" y="698"/>
                    </a:cubicBezTo>
                    <a:cubicBezTo>
                      <a:pt x="1372" y="700"/>
                      <a:pt x="1372" y="705"/>
                      <a:pt x="1372" y="709"/>
                    </a:cubicBezTo>
                    <a:cubicBezTo>
                      <a:pt x="1372" y="710"/>
                      <a:pt x="1370" y="711"/>
                      <a:pt x="1369" y="711"/>
                    </a:cubicBezTo>
                    <a:cubicBezTo>
                      <a:pt x="1364" y="711"/>
                      <a:pt x="1364" y="715"/>
                      <a:pt x="1364" y="718"/>
                    </a:cubicBezTo>
                    <a:cubicBezTo>
                      <a:pt x="1365" y="722"/>
                      <a:pt x="1365" y="725"/>
                      <a:pt x="1365" y="729"/>
                    </a:cubicBezTo>
                    <a:cubicBezTo>
                      <a:pt x="1365" y="736"/>
                      <a:pt x="1366" y="743"/>
                      <a:pt x="1372" y="749"/>
                    </a:cubicBezTo>
                    <a:cubicBezTo>
                      <a:pt x="1374" y="751"/>
                      <a:pt x="1374" y="753"/>
                      <a:pt x="1372" y="756"/>
                    </a:cubicBezTo>
                    <a:cubicBezTo>
                      <a:pt x="1371" y="758"/>
                      <a:pt x="1370" y="759"/>
                      <a:pt x="1368" y="761"/>
                    </a:cubicBezTo>
                    <a:cubicBezTo>
                      <a:pt x="1366" y="765"/>
                      <a:pt x="1365" y="768"/>
                      <a:pt x="1369" y="772"/>
                    </a:cubicBezTo>
                    <a:cubicBezTo>
                      <a:pt x="1371" y="774"/>
                      <a:pt x="1371" y="778"/>
                      <a:pt x="1372" y="781"/>
                    </a:cubicBezTo>
                    <a:cubicBezTo>
                      <a:pt x="1373" y="787"/>
                      <a:pt x="1375" y="794"/>
                      <a:pt x="1377" y="800"/>
                    </a:cubicBezTo>
                    <a:cubicBezTo>
                      <a:pt x="1377" y="801"/>
                      <a:pt x="1377" y="803"/>
                      <a:pt x="1376" y="804"/>
                    </a:cubicBezTo>
                    <a:cubicBezTo>
                      <a:pt x="1374" y="806"/>
                      <a:pt x="1372" y="808"/>
                      <a:pt x="1371" y="811"/>
                    </a:cubicBezTo>
                    <a:cubicBezTo>
                      <a:pt x="1367" y="816"/>
                      <a:pt x="1365" y="822"/>
                      <a:pt x="1366" y="828"/>
                    </a:cubicBezTo>
                    <a:cubicBezTo>
                      <a:pt x="1367" y="834"/>
                      <a:pt x="1367" y="840"/>
                      <a:pt x="1364" y="845"/>
                    </a:cubicBezTo>
                    <a:cubicBezTo>
                      <a:pt x="1363" y="847"/>
                      <a:pt x="1364" y="852"/>
                      <a:pt x="1366" y="854"/>
                    </a:cubicBezTo>
                    <a:cubicBezTo>
                      <a:pt x="1369" y="861"/>
                      <a:pt x="1370" y="867"/>
                      <a:pt x="1369" y="874"/>
                    </a:cubicBezTo>
                    <a:cubicBezTo>
                      <a:pt x="1368" y="881"/>
                      <a:pt x="1370" y="888"/>
                      <a:pt x="1370" y="894"/>
                    </a:cubicBezTo>
                    <a:cubicBezTo>
                      <a:pt x="1371" y="902"/>
                      <a:pt x="1372" y="910"/>
                      <a:pt x="1373" y="918"/>
                    </a:cubicBezTo>
                    <a:cubicBezTo>
                      <a:pt x="1366" y="922"/>
                      <a:pt x="1366" y="922"/>
                      <a:pt x="1369" y="929"/>
                    </a:cubicBezTo>
                    <a:cubicBezTo>
                      <a:pt x="1370" y="934"/>
                      <a:pt x="1372" y="939"/>
                      <a:pt x="1369" y="945"/>
                    </a:cubicBezTo>
                    <a:cubicBezTo>
                      <a:pt x="1368" y="946"/>
                      <a:pt x="1369" y="949"/>
                      <a:pt x="1368" y="952"/>
                    </a:cubicBezTo>
                    <a:cubicBezTo>
                      <a:pt x="1371" y="949"/>
                      <a:pt x="1373" y="948"/>
                      <a:pt x="1375" y="946"/>
                    </a:cubicBezTo>
                    <a:cubicBezTo>
                      <a:pt x="1375" y="946"/>
                      <a:pt x="1376" y="946"/>
                      <a:pt x="1376" y="947"/>
                    </a:cubicBezTo>
                    <a:cubicBezTo>
                      <a:pt x="1375" y="948"/>
                      <a:pt x="1373" y="950"/>
                      <a:pt x="1372" y="951"/>
                    </a:cubicBezTo>
                    <a:cubicBezTo>
                      <a:pt x="1368" y="954"/>
                      <a:pt x="1366" y="957"/>
                      <a:pt x="1366" y="961"/>
                    </a:cubicBezTo>
                    <a:cubicBezTo>
                      <a:pt x="1365" y="981"/>
                      <a:pt x="1362" y="1000"/>
                      <a:pt x="1355" y="1018"/>
                    </a:cubicBezTo>
                    <a:cubicBezTo>
                      <a:pt x="1354" y="1021"/>
                      <a:pt x="1354" y="1024"/>
                      <a:pt x="1354" y="1027"/>
                    </a:cubicBezTo>
                    <a:cubicBezTo>
                      <a:pt x="1353" y="1029"/>
                      <a:pt x="1353" y="1032"/>
                      <a:pt x="1351" y="1033"/>
                    </a:cubicBezTo>
                    <a:cubicBezTo>
                      <a:pt x="1347" y="1034"/>
                      <a:pt x="1348" y="1037"/>
                      <a:pt x="1348" y="1040"/>
                    </a:cubicBezTo>
                    <a:cubicBezTo>
                      <a:pt x="1347" y="1049"/>
                      <a:pt x="1346" y="1058"/>
                      <a:pt x="1345" y="1067"/>
                    </a:cubicBezTo>
                    <a:cubicBezTo>
                      <a:pt x="1345" y="1069"/>
                      <a:pt x="1344" y="1070"/>
                      <a:pt x="1344" y="1073"/>
                    </a:cubicBezTo>
                    <a:cubicBezTo>
                      <a:pt x="1346" y="1072"/>
                      <a:pt x="1348" y="1071"/>
                      <a:pt x="1349" y="1070"/>
                    </a:cubicBezTo>
                    <a:cubicBezTo>
                      <a:pt x="1349" y="1072"/>
                      <a:pt x="1349" y="1073"/>
                      <a:pt x="1350" y="1074"/>
                    </a:cubicBezTo>
                    <a:cubicBezTo>
                      <a:pt x="1349" y="1074"/>
                      <a:pt x="1349" y="1074"/>
                      <a:pt x="1348" y="1074"/>
                    </a:cubicBezTo>
                    <a:cubicBezTo>
                      <a:pt x="1339" y="1073"/>
                      <a:pt x="1339" y="1073"/>
                      <a:pt x="1335" y="1082"/>
                    </a:cubicBezTo>
                    <a:cubicBezTo>
                      <a:pt x="1333" y="1086"/>
                      <a:pt x="1331" y="1090"/>
                      <a:pt x="1329" y="1093"/>
                    </a:cubicBezTo>
                    <a:cubicBezTo>
                      <a:pt x="1326" y="1097"/>
                      <a:pt x="1325" y="1100"/>
                      <a:pt x="1326" y="1104"/>
                    </a:cubicBezTo>
                    <a:cubicBezTo>
                      <a:pt x="1327" y="1108"/>
                      <a:pt x="1327" y="1112"/>
                      <a:pt x="1327" y="1115"/>
                    </a:cubicBezTo>
                    <a:cubicBezTo>
                      <a:pt x="1327" y="1116"/>
                      <a:pt x="1327" y="1116"/>
                      <a:pt x="1326" y="1116"/>
                    </a:cubicBezTo>
                    <a:cubicBezTo>
                      <a:pt x="1326" y="1115"/>
                      <a:pt x="1326" y="1115"/>
                      <a:pt x="1325" y="1115"/>
                    </a:cubicBezTo>
                    <a:cubicBezTo>
                      <a:pt x="1323" y="1113"/>
                      <a:pt x="1322" y="1109"/>
                      <a:pt x="1320" y="1109"/>
                    </a:cubicBezTo>
                    <a:cubicBezTo>
                      <a:pt x="1316" y="1109"/>
                      <a:pt x="1315" y="1113"/>
                      <a:pt x="1313" y="1116"/>
                    </a:cubicBezTo>
                    <a:cubicBezTo>
                      <a:pt x="1309" y="1129"/>
                      <a:pt x="1304" y="1142"/>
                      <a:pt x="1300" y="1155"/>
                    </a:cubicBezTo>
                    <a:cubicBezTo>
                      <a:pt x="1299" y="1158"/>
                      <a:pt x="1296" y="1161"/>
                      <a:pt x="1295" y="1164"/>
                    </a:cubicBezTo>
                    <a:cubicBezTo>
                      <a:pt x="1293" y="1167"/>
                      <a:pt x="1291" y="1171"/>
                      <a:pt x="1289" y="1175"/>
                    </a:cubicBezTo>
                    <a:cubicBezTo>
                      <a:pt x="1289" y="1176"/>
                      <a:pt x="1288" y="1177"/>
                      <a:pt x="1288" y="1178"/>
                    </a:cubicBezTo>
                    <a:cubicBezTo>
                      <a:pt x="1278" y="1187"/>
                      <a:pt x="1273" y="1198"/>
                      <a:pt x="1269" y="1211"/>
                    </a:cubicBezTo>
                    <a:cubicBezTo>
                      <a:pt x="1268" y="1214"/>
                      <a:pt x="1267" y="1216"/>
                      <a:pt x="1264" y="1217"/>
                    </a:cubicBezTo>
                    <a:cubicBezTo>
                      <a:pt x="1261" y="1218"/>
                      <a:pt x="1259" y="1220"/>
                      <a:pt x="1257" y="1222"/>
                    </a:cubicBezTo>
                    <a:cubicBezTo>
                      <a:pt x="1253" y="1225"/>
                      <a:pt x="1250" y="1227"/>
                      <a:pt x="1246" y="1230"/>
                    </a:cubicBezTo>
                    <a:cubicBezTo>
                      <a:pt x="1243" y="1232"/>
                      <a:pt x="1242" y="1235"/>
                      <a:pt x="1242" y="1238"/>
                    </a:cubicBezTo>
                    <a:cubicBezTo>
                      <a:pt x="1242" y="1242"/>
                      <a:pt x="1242" y="1246"/>
                      <a:pt x="1242" y="1249"/>
                    </a:cubicBezTo>
                    <a:cubicBezTo>
                      <a:pt x="1241" y="1249"/>
                      <a:pt x="1240" y="1249"/>
                      <a:pt x="1240" y="1249"/>
                    </a:cubicBezTo>
                    <a:cubicBezTo>
                      <a:pt x="1240" y="1245"/>
                      <a:pt x="1240" y="1241"/>
                      <a:pt x="1240" y="1237"/>
                    </a:cubicBezTo>
                    <a:cubicBezTo>
                      <a:pt x="1232" y="1240"/>
                      <a:pt x="1228" y="1245"/>
                      <a:pt x="1228" y="1251"/>
                    </a:cubicBezTo>
                    <a:cubicBezTo>
                      <a:pt x="1228" y="1260"/>
                      <a:pt x="1223" y="1266"/>
                      <a:pt x="1218" y="1273"/>
                    </a:cubicBezTo>
                    <a:cubicBezTo>
                      <a:pt x="1208" y="1286"/>
                      <a:pt x="1200" y="1300"/>
                      <a:pt x="1190" y="1314"/>
                    </a:cubicBezTo>
                    <a:cubicBezTo>
                      <a:pt x="1189" y="1315"/>
                      <a:pt x="1188" y="1316"/>
                      <a:pt x="1186" y="1316"/>
                    </a:cubicBezTo>
                    <a:cubicBezTo>
                      <a:pt x="1182" y="1316"/>
                      <a:pt x="1181" y="1319"/>
                      <a:pt x="1180" y="1323"/>
                    </a:cubicBezTo>
                    <a:cubicBezTo>
                      <a:pt x="1175" y="1323"/>
                      <a:pt x="1170" y="1323"/>
                      <a:pt x="1171" y="1330"/>
                    </a:cubicBezTo>
                    <a:cubicBezTo>
                      <a:pt x="1168" y="1329"/>
                      <a:pt x="1165" y="1329"/>
                      <a:pt x="1161" y="1328"/>
                    </a:cubicBezTo>
                    <a:cubicBezTo>
                      <a:pt x="1160" y="1330"/>
                      <a:pt x="1158" y="1333"/>
                      <a:pt x="1157" y="1335"/>
                    </a:cubicBezTo>
                    <a:cubicBezTo>
                      <a:pt x="1155" y="1334"/>
                      <a:pt x="1154" y="1331"/>
                      <a:pt x="1152" y="1329"/>
                    </a:cubicBezTo>
                    <a:cubicBezTo>
                      <a:pt x="1151" y="1330"/>
                      <a:pt x="1150" y="1330"/>
                      <a:pt x="1150" y="1331"/>
                    </a:cubicBezTo>
                    <a:cubicBezTo>
                      <a:pt x="1151" y="1333"/>
                      <a:pt x="1152" y="1336"/>
                      <a:pt x="1153" y="1339"/>
                    </a:cubicBezTo>
                    <a:cubicBezTo>
                      <a:pt x="1152" y="1339"/>
                      <a:pt x="1152" y="1340"/>
                      <a:pt x="1152" y="1340"/>
                    </a:cubicBezTo>
                    <a:cubicBezTo>
                      <a:pt x="1150" y="1338"/>
                      <a:pt x="1148" y="1336"/>
                      <a:pt x="1145" y="1334"/>
                    </a:cubicBezTo>
                    <a:cubicBezTo>
                      <a:pt x="1143" y="1334"/>
                      <a:pt x="1140" y="1335"/>
                      <a:pt x="1137" y="1336"/>
                    </a:cubicBezTo>
                    <a:cubicBezTo>
                      <a:pt x="1138" y="1337"/>
                      <a:pt x="1138" y="1337"/>
                      <a:pt x="1138" y="1338"/>
                    </a:cubicBezTo>
                    <a:cubicBezTo>
                      <a:pt x="1139" y="1339"/>
                      <a:pt x="1141" y="1339"/>
                      <a:pt x="1143" y="1340"/>
                    </a:cubicBezTo>
                    <a:cubicBezTo>
                      <a:pt x="1142" y="1343"/>
                      <a:pt x="1141" y="1346"/>
                      <a:pt x="1140" y="1349"/>
                    </a:cubicBezTo>
                    <a:cubicBezTo>
                      <a:pt x="1139" y="1349"/>
                      <a:pt x="1139" y="1349"/>
                      <a:pt x="1138" y="1349"/>
                    </a:cubicBezTo>
                    <a:cubicBezTo>
                      <a:pt x="1138" y="1348"/>
                      <a:pt x="1139" y="1346"/>
                      <a:pt x="1138" y="1344"/>
                    </a:cubicBezTo>
                    <a:cubicBezTo>
                      <a:pt x="1138" y="1343"/>
                      <a:pt x="1137" y="1341"/>
                      <a:pt x="1137" y="1340"/>
                    </a:cubicBezTo>
                    <a:cubicBezTo>
                      <a:pt x="1135" y="1340"/>
                      <a:pt x="1134" y="1341"/>
                      <a:pt x="1132" y="1342"/>
                    </a:cubicBezTo>
                    <a:cubicBezTo>
                      <a:pt x="1132" y="1342"/>
                      <a:pt x="1131" y="1341"/>
                      <a:pt x="1130" y="1340"/>
                    </a:cubicBezTo>
                    <a:cubicBezTo>
                      <a:pt x="1126" y="1344"/>
                      <a:pt x="1125" y="1349"/>
                      <a:pt x="1127" y="1354"/>
                    </a:cubicBezTo>
                    <a:cubicBezTo>
                      <a:pt x="1125" y="1355"/>
                      <a:pt x="1124" y="1356"/>
                      <a:pt x="1121" y="1358"/>
                    </a:cubicBezTo>
                    <a:cubicBezTo>
                      <a:pt x="1121" y="1353"/>
                      <a:pt x="1121" y="1349"/>
                      <a:pt x="1121" y="1346"/>
                    </a:cubicBezTo>
                    <a:cubicBezTo>
                      <a:pt x="1121" y="1345"/>
                      <a:pt x="1120" y="1345"/>
                      <a:pt x="1119" y="1345"/>
                    </a:cubicBezTo>
                    <a:cubicBezTo>
                      <a:pt x="1114" y="1350"/>
                      <a:pt x="1109" y="1356"/>
                      <a:pt x="1104" y="1362"/>
                    </a:cubicBezTo>
                    <a:cubicBezTo>
                      <a:pt x="1100" y="1363"/>
                      <a:pt x="1095" y="1364"/>
                      <a:pt x="1091" y="1366"/>
                    </a:cubicBezTo>
                    <a:cubicBezTo>
                      <a:pt x="1090" y="1366"/>
                      <a:pt x="1089" y="1369"/>
                      <a:pt x="1089" y="1371"/>
                    </a:cubicBezTo>
                    <a:cubicBezTo>
                      <a:pt x="1088" y="1376"/>
                      <a:pt x="1085" y="1380"/>
                      <a:pt x="1081" y="1384"/>
                    </a:cubicBezTo>
                    <a:cubicBezTo>
                      <a:pt x="1081" y="1384"/>
                      <a:pt x="1080" y="1384"/>
                      <a:pt x="1079" y="1384"/>
                    </a:cubicBezTo>
                    <a:cubicBezTo>
                      <a:pt x="1079" y="1382"/>
                      <a:pt x="1079" y="1379"/>
                      <a:pt x="1078" y="1376"/>
                    </a:cubicBezTo>
                    <a:cubicBezTo>
                      <a:pt x="1076" y="1381"/>
                      <a:pt x="1074" y="1385"/>
                      <a:pt x="1072" y="1389"/>
                    </a:cubicBezTo>
                    <a:cubicBezTo>
                      <a:pt x="1071" y="1391"/>
                      <a:pt x="1071" y="1392"/>
                      <a:pt x="1070" y="1393"/>
                    </a:cubicBezTo>
                    <a:cubicBezTo>
                      <a:pt x="1068" y="1400"/>
                      <a:pt x="1068" y="1400"/>
                      <a:pt x="1061" y="1400"/>
                    </a:cubicBezTo>
                    <a:cubicBezTo>
                      <a:pt x="1058" y="1399"/>
                      <a:pt x="1055" y="1399"/>
                      <a:pt x="1053" y="1400"/>
                    </a:cubicBezTo>
                    <a:cubicBezTo>
                      <a:pt x="1047" y="1403"/>
                      <a:pt x="1046" y="1396"/>
                      <a:pt x="1041" y="1396"/>
                    </a:cubicBezTo>
                    <a:cubicBezTo>
                      <a:pt x="1037" y="1395"/>
                      <a:pt x="1035" y="1395"/>
                      <a:pt x="1032" y="1397"/>
                    </a:cubicBezTo>
                    <a:cubicBezTo>
                      <a:pt x="1031" y="1398"/>
                      <a:pt x="1030" y="1399"/>
                      <a:pt x="1030" y="1399"/>
                    </a:cubicBezTo>
                    <a:cubicBezTo>
                      <a:pt x="1024" y="1404"/>
                      <a:pt x="1022" y="1403"/>
                      <a:pt x="1018" y="1396"/>
                    </a:cubicBezTo>
                    <a:cubicBezTo>
                      <a:pt x="1016" y="1400"/>
                      <a:pt x="1015" y="1403"/>
                      <a:pt x="1014" y="1406"/>
                    </a:cubicBezTo>
                    <a:cubicBezTo>
                      <a:pt x="1010" y="1407"/>
                      <a:pt x="1005" y="1407"/>
                      <a:pt x="1001" y="1407"/>
                    </a:cubicBezTo>
                    <a:cubicBezTo>
                      <a:pt x="999" y="1408"/>
                      <a:pt x="997" y="1408"/>
                      <a:pt x="996" y="1407"/>
                    </a:cubicBezTo>
                    <a:cubicBezTo>
                      <a:pt x="993" y="1403"/>
                      <a:pt x="990" y="1407"/>
                      <a:pt x="986" y="1406"/>
                    </a:cubicBezTo>
                    <a:cubicBezTo>
                      <a:pt x="986" y="1405"/>
                      <a:pt x="984" y="1408"/>
                      <a:pt x="984" y="1410"/>
                    </a:cubicBezTo>
                    <a:cubicBezTo>
                      <a:pt x="983" y="1410"/>
                      <a:pt x="984" y="1412"/>
                      <a:pt x="985" y="1413"/>
                    </a:cubicBezTo>
                    <a:cubicBezTo>
                      <a:pt x="993" y="1420"/>
                      <a:pt x="993" y="1420"/>
                      <a:pt x="984" y="1427"/>
                    </a:cubicBezTo>
                    <a:cubicBezTo>
                      <a:pt x="981" y="1429"/>
                      <a:pt x="978" y="1431"/>
                      <a:pt x="974" y="1433"/>
                    </a:cubicBezTo>
                    <a:cubicBezTo>
                      <a:pt x="973" y="1434"/>
                      <a:pt x="971" y="1435"/>
                      <a:pt x="970" y="1437"/>
                    </a:cubicBezTo>
                    <a:cubicBezTo>
                      <a:pt x="966" y="1441"/>
                      <a:pt x="963" y="1445"/>
                      <a:pt x="957" y="1446"/>
                    </a:cubicBezTo>
                    <a:cubicBezTo>
                      <a:pt x="956" y="1446"/>
                      <a:pt x="955" y="1450"/>
                      <a:pt x="954" y="1452"/>
                    </a:cubicBezTo>
                    <a:cubicBezTo>
                      <a:pt x="954" y="1453"/>
                      <a:pt x="955" y="1455"/>
                      <a:pt x="955" y="1456"/>
                    </a:cubicBezTo>
                    <a:cubicBezTo>
                      <a:pt x="952" y="1458"/>
                      <a:pt x="950" y="1459"/>
                      <a:pt x="947" y="1461"/>
                    </a:cubicBezTo>
                    <a:cubicBezTo>
                      <a:pt x="943" y="1465"/>
                      <a:pt x="939" y="1468"/>
                      <a:pt x="932" y="1467"/>
                    </a:cubicBezTo>
                    <a:cubicBezTo>
                      <a:pt x="929" y="1466"/>
                      <a:pt x="925" y="1470"/>
                      <a:pt x="921" y="1469"/>
                    </a:cubicBezTo>
                    <a:cubicBezTo>
                      <a:pt x="917" y="1469"/>
                      <a:pt x="914" y="1471"/>
                      <a:pt x="910" y="1473"/>
                    </a:cubicBezTo>
                    <a:cubicBezTo>
                      <a:pt x="905" y="1476"/>
                      <a:pt x="900" y="1478"/>
                      <a:pt x="895" y="1480"/>
                    </a:cubicBezTo>
                    <a:cubicBezTo>
                      <a:pt x="894" y="1481"/>
                      <a:pt x="893" y="1481"/>
                      <a:pt x="892" y="1481"/>
                    </a:cubicBezTo>
                    <a:cubicBezTo>
                      <a:pt x="886" y="1479"/>
                      <a:pt x="880" y="1481"/>
                      <a:pt x="874" y="1485"/>
                    </a:cubicBezTo>
                    <a:cubicBezTo>
                      <a:pt x="865" y="1491"/>
                      <a:pt x="855" y="1495"/>
                      <a:pt x="843" y="1496"/>
                    </a:cubicBezTo>
                    <a:cubicBezTo>
                      <a:pt x="834" y="1497"/>
                      <a:pt x="825" y="1499"/>
                      <a:pt x="817" y="1500"/>
                    </a:cubicBezTo>
                    <a:cubicBezTo>
                      <a:pt x="816" y="1501"/>
                      <a:pt x="815" y="1501"/>
                      <a:pt x="814" y="1502"/>
                    </a:cubicBezTo>
                    <a:cubicBezTo>
                      <a:pt x="808" y="1507"/>
                      <a:pt x="800" y="1507"/>
                      <a:pt x="792" y="1507"/>
                    </a:cubicBezTo>
                    <a:cubicBezTo>
                      <a:pt x="787" y="1507"/>
                      <a:pt x="781" y="1509"/>
                      <a:pt x="775" y="1511"/>
                    </a:cubicBezTo>
                    <a:cubicBezTo>
                      <a:pt x="770" y="1513"/>
                      <a:pt x="766" y="1516"/>
                      <a:pt x="761" y="1513"/>
                    </a:cubicBezTo>
                    <a:cubicBezTo>
                      <a:pt x="760" y="1513"/>
                      <a:pt x="758" y="1513"/>
                      <a:pt x="757" y="1513"/>
                    </a:cubicBezTo>
                    <a:cubicBezTo>
                      <a:pt x="756" y="1508"/>
                      <a:pt x="753" y="1509"/>
                      <a:pt x="749" y="1510"/>
                    </a:cubicBezTo>
                    <a:cubicBezTo>
                      <a:pt x="744" y="1512"/>
                      <a:pt x="739" y="1516"/>
                      <a:pt x="734" y="1512"/>
                    </a:cubicBezTo>
                    <a:cubicBezTo>
                      <a:pt x="730" y="1514"/>
                      <a:pt x="726" y="1513"/>
                      <a:pt x="722" y="1512"/>
                    </a:cubicBezTo>
                    <a:cubicBezTo>
                      <a:pt x="722" y="1512"/>
                      <a:pt x="721" y="1512"/>
                      <a:pt x="720" y="1512"/>
                    </a:cubicBezTo>
                    <a:cubicBezTo>
                      <a:pt x="714" y="1518"/>
                      <a:pt x="707" y="1514"/>
                      <a:pt x="700" y="1513"/>
                    </a:cubicBezTo>
                    <a:cubicBezTo>
                      <a:pt x="698" y="1513"/>
                      <a:pt x="696" y="1513"/>
                      <a:pt x="693" y="1513"/>
                    </a:cubicBezTo>
                    <a:cubicBezTo>
                      <a:pt x="692" y="1513"/>
                      <a:pt x="691" y="1513"/>
                      <a:pt x="691" y="1513"/>
                    </a:cubicBezTo>
                    <a:cubicBezTo>
                      <a:pt x="685" y="1509"/>
                      <a:pt x="678" y="1511"/>
                      <a:pt x="672" y="1508"/>
                    </a:cubicBezTo>
                    <a:cubicBezTo>
                      <a:pt x="667" y="1506"/>
                      <a:pt x="662" y="1507"/>
                      <a:pt x="659" y="1512"/>
                    </a:cubicBezTo>
                    <a:cubicBezTo>
                      <a:pt x="656" y="1507"/>
                      <a:pt x="652" y="1509"/>
                      <a:pt x="648" y="1510"/>
                    </a:cubicBezTo>
                    <a:cubicBezTo>
                      <a:pt x="646" y="1511"/>
                      <a:pt x="644" y="1511"/>
                      <a:pt x="642" y="1510"/>
                    </a:cubicBezTo>
                    <a:cubicBezTo>
                      <a:pt x="639" y="1509"/>
                      <a:pt x="635" y="1509"/>
                      <a:pt x="631" y="1508"/>
                    </a:cubicBezTo>
                    <a:cubicBezTo>
                      <a:pt x="631" y="1510"/>
                      <a:pt x="630" y="1513"/>
                      <a:pt x="630" y="1515"/>
                    </a:cubicBezTo>
                    <a:cubicBezTo>
                      <a:pt x="629" y="1517"/>
                      <a:pt x="628" y="1520"/>
                      <a:pt x="625" y="1519"/>
                    </a:cubicBezTo>
                    <a:cubicBezTo>
                      <a:pt x="622" y="1517"/>
                      <a:pt x="619" y="1516"/>
                      <a:pt x="620" y="1512"/>
                    </a:cubicBezTo>
                    <a:cubicBezTo>
                      <a:pt x="622" y="1505"/>
                      <a:pt x="621" y="1503"/>
                      <a:pt x="614" y="1503"/>
                    </a:cubicBezTo>
                    <a:cubicBezTo>
                      <a:pt x="610" y="1504"/>
                      <a:pt x="605" y="1505"/>
                      <a:pt x="601" y="1505"/>
                    </a:cubicBezTo>
                    <a:cubicBezTo>
                      <a:pt x="600" y="1505"/>
                      <a:pt x="598" y="1506"/>
                      <a:pt x="598" y="1505"/>
                    </a:cubicBezTo>
                    <a:cubicBezTo>
                      <a:pt x="593" y="1502"/>
                      <a:pt x="591" y="1505"/>
                      <a:pt x="590" y="1508"/>
                    </a:cubicBezTo>
                    <a:cubicBezTo>
                      <a:pt x="588" y="1510"/>
                      <a:pt x="587" y="1513"/>
                      <a:pt x="586" y="1515"/>
                    </a:cubicBezTo>
                    <a:cubicBezTo>
                      <a:pt x="583" y="1514"/>
                      <a:pt x="581" y="1513"/>
                      <a:pt x="581" y="1509"/>
                    </a:cubicBezTo>
                    <a:cubicBezTo>
                      <a:pt x="581" y="1507"/>
                      <a:pt x="580" y="1505"/>
                      <a:pt x="579" y="1503"/>
                    </a:cubicBezTo>
                    <a:cubicBezTo>
                      <a:pt x="577" y="1505"/>
                      <a:pt x="576" y="1506"/>
                      <a:pt x="574" y="1507"/>
                    </a:cubicBezTo>
                    <a:cubicBezTo>
                      <a:pt x="573" y="1508"/>
                      <a:pt x="573" y="1510"/>
                      <a:pt x="572" y="1511"/>
                    </a:cubicBezTo>
                    <a:cubicBezTo>
                      <a:pt x="571" y="1509"/>
                      <a:pt x="570" y="1506"/>
                      <a:pt x="569" y="1505"/>
                    </a:cubicBezTo>
                    <a:cubicBezTo>
                      <a:pt x="565" y="1505"/>
                      <a:pt x="566" y="1515"/>
                      <a:pt x="557" y="1510"/>
                    </a:cubicBezTo>
                    <a:cubicBezTo>
                      <a:pt x="555" y="1516"/>
                      <a:pt x="553" y="1522"/>
                      <a:pt x="551" y="1528"/>
                    </a:cubicBezTo>
                    <a:cubicBezTo>
                      <a:pt x="551" y="1528"/>
                      <a:pt x="550" y="1527"/>
                      <a:pt x="550" y="1527"/>
                    </a:cubicBezTo>
                    <a:cubicBezTo>
                      <a:pt x="550" y="1524"/>
                      <a:pt x="551" y="1521"/>
                      <a:pt x="551" y="1518"/>
                    </a:cubicBezTo>
                    <a:cubicBezTo>
                      <a:pt x="552" y="1515"/>
                      <a:pt x="552" y="1512"/>
                      <a:pt x="552" y="1508"/>
                    </a:cubicBezTo>
                    <a:cubicBezTo>
                      <a:pt x="552" y="1507"/>
                      <a:pt x="551" y="1505"/>
                      <a:pt x="550" y="1505"/>
                    </a:cubicBezTo>
                    <a:cubicBezTo>
                      <a:pt x="548" y="1505"/>
                      <a:pt x="546" y="1506"/>
                      <a:pt x="545" y="1507"/>
                    </a:cubicBezTo>
                    <a:cubicBezTo>
                      <a:pt x="544" y="1507"/>
                      <a:pt x="543" y="1508"/>
                      <a:pt x="543" y="1509"/>
                    </a:cubicBezTo>
                    <a:cubicBezTo>
                      <a:pt x="542" y="1509"/>
                      <a:pt x="542" y="1509"/>
                      <a:pt x="541" y="1509"/>
                    </a:cubicBezTo>
                    <a:cubicBezTo>
                      <a:pt x="540" y="1503"/>
                      <a:pt x="537" y="1503"/>
                      <a:pt x="531" y="1503"/>
                    </a:cubicBezTo>
                    <a:cubicBezTo>
                      <a:pt x="522" y="1504"/>
                      <a:pt x="513" y="1504"/>
                      <a:pt x="504" y="1504"/>
                    </a:cubicBezTo>
                    <a:cubicBezTo>
                      <a:pt x="503" y="1504"/>
                      <a:pt x="501" y="1506"/>
                      <a:pt x="499" y="1506"/>
                    </a:cubicBezTo>
                    <a:cubicBezTo>
                      <a:pt x="498" y="1506"/>
                      <a:pt x="497" y="1507"/>
                      <a:pt x="496" y="1507"/>
                    </a:cubicBezTo>
                    <a:cubicBezTo>
                      <a:pt x="489" y="1507"/>
                      <a:pt x="482" y="1504"/>
                      <a:pt x="476" y="1507"/>
                    </a:cubicBezTo>
                    <a:cubicBezTo>
                      <a:pt x="469" y="1510"/>
                      <a:pt x="462" y="1509"/>
                      <a:pt x="454" y="1510"/>
                    </a:cubicBezTo>
                    <a:cubicBezTo>
                      <a:pt x="451" y="1511"/>
                      <a:pt x="448" y="1515"/>
                      <a:pt x="445" y="1518"/>
                    </a:cubicBezTo>
                    <a:cubicBezTo>
                      <a:pt x="442" y="1520"/>
                      <a:pt x="440" y="1524"/>
                      <a:pt x="436" y="1528"/>
                    </a:cubicBezTo>
                    <a:cubicBezTo>
                      <a:pt x="434" y="1519"/>
                      <a:pt x="442" y="1516"/>
                      <a:pt x="442" y="1510"/>
                    </a:cubicBezTo>
                    <a:cubicBezTo>
                      <a:pt x="441" y="1511"/>
                      <a:pt x="440" y="1512"/>
                      <a:pt x="439" y="1514"/>
                    </a:cubicBezTo>
                    <a:cubicBezTo>
                      <a:pt x="438" y="1513"/>
                      <a:pt x="437" y="1513"/>
                      <a:pt x="437" y="1512"/>
                    </a:cubicBezTo>
                    <a:cubicBezTo>
                      <a:pt x="435" y="1508"/>
                      <a:pt x="432" y="1509"/>
                      <a:pt x="430" y="1511"/>
                    </a:cubicBezTo>
                    <a:cubicBezTo>
                      <a:pt x="428" y="1513"/>
                      <a:pt x="426" y="1516"/>
                      <a:pt x="423" y="1518"/>
                    </a:cubicBezTo>
                    <a:cubicBezTo>
                      <a:pt x="423" y="1512"/>
                      <a:pt x="424" y="1508"/>
                      <a:pt x="424" y="1503"/>
                    </a:cubicBezTo>
                    <a:cubicBezTo>
                      <a:pt x="424" y="1497"/>
                      <a:pt x="417" y="1497"/>
                      <a:pt x="415" y="1495"/>
                    </a:cubicBezTo>
                    <a:cubicBezTo>
                      <a:pt x="410" y="1494"/>
                      <a:pt x="406" y="1494"/>
                      <a:pt x="401" y="1494"/>
                    </a:cubicBezTo>
                    <a:cubicBezTo>
                      <a:pt x="395" y="1492"/>
                      <a:pt x="389" y="1491"/>
                      <a:pt x="382" y="1492"/>
                    </a:cubicBezTo>
                    <a:cubicBezTo>
                      <a:pt x="379" y="1493"/>
                      <a:pt x="375" y="1491"/>
                      <a:pt x="374" y="1488"/>
                    </a:cubicBezTo>
                    <a:cubicBezTo>
                      <a:pt x="371" y="1484"/>
                      <a:pt x="368" y="1483"/>
                      <a:pt x="364" y="1483"/>
                    </a:cubicBezTo>
                    <a:cubicBezTo>
                      <a:pt x="359" y="1484"/>
                      <a:pt x="355" y="1483"/>
                      <a:pt x="351" y="1481"/>
                    </a:cubicBezTo>
                    <a:cubicBezTo>
                      <a:pt x="347" y="1479"/>
                      <a:pt x="342" y="1482"/>
                      <a:pt x="337" y="1482"/>
                    </a:cubicBezTo>
                    <a:cubicBezTo>
                      <a:pt x="335" y="1482"/>
                      <a:pt x="334" y="1483"/>
                      <a:pt x="331" y="1484"/>
                    </a:cubicBezTo>
                    <a:cubicBezTo>
                      <a:pt x="332" y="1481"/>
                      <a:pt x="333" y="1479"/>
                      <a:pt x="334" y="1477"/>
                    </a:cubicBezTo>
                    <a:cubicBezTo>
                      <a:pt x="334" y="1475"/>
                      <a:pt x="335" y="1473"/>
                      <a:pt x="331" y="1474"/>
                    </a:cubicBezTo>
                    <a:cubicBezTo>
                      <a:pt x="331" y="1474"/>
                      <a:pt x="330" y="1473"/>
                      <a:pt x="329" y="1473"/>
                    </a:cubicBezTo>
                    <a:cubicBezTo>
                      <a:pt x="327" y="1470"/>
                      <a:pt x="324" y="1467"/>
                      <a:pt x="319" y="1469"/>
                    </a:cubicBezTo>
                    <a:cubicBezTo>
                      <a:pt x="319" y="1470"/>
                      <a:pt x="316" y="1469"/>
                      <a:pt x="315" y="1467"/>
                    </a:cubicBezTo>
                    <a:cubicBezTo>
                      <a:pt x="311" y="1462"/>
                      <a:pt x="306" y="1462"/>
                      <a:pt x="303" y="1468"/>
                    </a:cubicBezTo>
                    <a:cubicBezTo>
                      <a:pt x="300" y="1473"/>
                      <a:pt x="299" y="1479"/>
                      <a:pt x="293" y="1482"/>
                    </a:cubicBezTo>
                    <a:cubicBezTo>
                      <a:pt x="292" y="1482"/>
                      <a:pt x="292" y="1484"/>
                      <a:pt x="292" y="1486"/>
                    </a:cubicBezTo>
                    <a:cubicBezTo>
                      <a:pt x="291" y="1489"/>
                      <a:pt x="291" y="1492"/>
                      <a:pt x="290" y="1494"/>
                    </a:cubicBezTo>
                    <a:cubicBezTo>
                      <a:pt x="289" y="1494"/>
                      <a:pt x="289" y="1494"/>
                      <a:pt x="288" y="1494"/>
                    </a:cubicBezTo>
                    <a:cubicBezTo>
                      <a:pt x="288" y="1490"/>
                      <a:pt x="287" y="1486"/>
                      <a:pt x="287" y="1482"/>
                    </a:cubicBezTo>
                    <a:cubicBezTo>
                      <a:pt x="288" y="1477"/>
                      <a:pt x="288" y="1473"/>
                      <a:pt x="284" y="1469"/>
                    </a:cubicBezTo>
                    <a:cubicBezTo>
                      <a:pt x="283" y="1468"/>
                      <a:pt x="284" y="1465"/>
                      <a:pt x="284" y="1462"/>
                    </a:cubicBezTo>
                    <a:cubicBezTo>
                      <a:pt x="282" y="1460"/>
                      <a:pt x="278" y="1458"/>
                      <a:pt x="275" y="1455"/>
                    </a:cubicBezTo>
                    <a:cubicBezTo>
                      <a:pt x="273" y="1457"/>
                      <a:pt x="272" y="1458"/>
                      <a:pt x="270" y="1460"/>
                    </a:cubicBezTo>
                    <a:cubicBezTo>
                      <a:pt x="269" y="1459"/>
                      <a:pt x="267" y="1457"/>
                      <a:pt x="266" y="1457"/>
                    </a:cubicBezTo>
                    <a:cubicBezTo>
                      <a:pt x="260" y="1454"/>
                      <a:pt x="258" y="1451"/>
                      <a:pt x="259" y="1445"/>
                    </a:cubicBezTo>
                    <a:cubicBezTo>
                      <a:pt x="259" y="1442"/>
                      <a:pt x="254" y="1438"/>
                      <a:pt x="251" y="1434"/>
                    </a:cubicBezTo>
                    <a:cubicBezTo>
                      <a:pt x="251" y="1434"/>
                      <a:pt x="248" y="1435"/>
                      <a:pt x="247" y="1437"/>
                    </a:cubicBezTo>
                    <a:cubicBezTo>
                      <a:pt x="247" y="1437"/>
                      <a:pt x="246" y="1440"/>
                      <a:pt x="247" y="1441"/>
                    </a:cubicBezTo>
                    <a:cubicBezTo>
                      <a:pt x="250" y="1445"/>
                      <a:pt x="250" y="1445"/>
                      <a:pt x="246" y="1448"/>
                    </a:cubicBezTo>
                    <a:cubicBezTo>
                      <a:pt x="245" y="1447"/>
                      <a:pt x="244" y="1446"/>
                      <a:pt x="242" y="1445"/>
                    </a:cubicBezTo>
                    <a:cubicBezTo>
                      <a:pt x="241" y="1446"/>
                      <a:pt x="241" y="1447"/>
                      <a:pt x="241" y="1449"/>
                    </a:cubicBezTo>
                    <a:cubicBezTo>
                      <a:pt x="238" y="1445"/>
                      <a:pt x="235" y="1442"/>
                      <a:pt x="232" y="1438"/>
                    </a:cubicBezTo>
                    <a:cubicBezTo>
                      <a:pt x="231" y="1436"/>
                      <a:pt x="230" y="1432"/>
                      <a:pt x="228" y="1428"/>
                    </a:cubicBezTo>
                    <a:cubicBezTo>
                      <a:pt x="226" y="1430"/>
                      <a:pt x="223" y="1432"/>
                      <a:pt x="222" y="1433"/>
                    </a:cubicBezTo>
                    <a:cubicBezTo>
                      <a:pt x="220" y="1432"/>
                      <a:pt x="218" y="1431"/>
                      <a:pt x="216" y="1429"/>
                    </a:cubicBezTo>
                    <a:cubicBezTo>
                      <a:pt x="216" y="1428"/>
                      <a:pt x="216" y="1427"/>
                      <a:pt x="216" y="1425"/>
                    </a:cubicBezTo>
                    <a:cubicBezTo>
                      <a:pt x="208" y="1422"/>
                      <a:pt x="200" y="1422"/>
                      <a:pt x="194" y="1426"/>
                    </a:cubicBezTo>
                    <a:cubicBezTo>
                      <a:pt x="194" y="1424"/>
                      <a:pt x="193" y="1422"/>
                      <a:pt x="193" y="1420"/>
                    </a:cubicBezTo>
                    <a:cubicBezTo>
                      <a:pt x="190" y="1422"/>
                      <a:pt x="188" y="1424"/>
                      <a:pt x="186" y="1426"/>
                    </a:cubicBezTo>
                    <a:cubicBezTo>
                      <a:pt x="185" y="1423"/>
                      <a:pt x="185" y="1422"/>
                      <a:pt x="184" y="1419"/>
                    </a:cubicBezTo>
                    <a:cubicBezTo>
                      <a:pt x="182" y="1421"/>
                      <a:pt x="180" y="1423"/>
                      <a:pt x="178" y="1425"/>
                    </a:cubicBezTo>
                    <a:cubicBezTo>
                      <a:pt x="173" y="1430"/>
                      <a:pt x="172" y="1430"/>
                      <a:pt x="167" y="1425"/>
                    </a:cubicBezTo>
                    <a:cubicBezTo>
                      <a:pt x="166" y="1424"/>
                      <a:pt x="164" y="1424"/>
                      <a:pt x="163" y="1423"/>
                    </a:cubicBezTo>
                    <a:cubicBezTo>
                      <a:pt x="163" y="1422"/>
                      <a:pt x="163" y="1421"/>
                      <a:pt x="163" y="1418"/>
                    </a:cubicBezTo>
                    <a:cubicBezTo>
                      <a:pt x="160" y="1421"/>
                      <a:pt x="158" y="1423"/>
                      <a:pt x="157" y="1425"/>
                    </a:cubicBezTo>
                    <a:cubicBezTo>
                      <a:pt x="155" y="1427"/>
                      <a:pt x="154" y="1428"/>
                      <a:pt x="150" y="1427"/>
                    </a:cubicBezTo>
                    <a:cubicBezTo>
                      <a:pt x="148" y="1427"/>
                      <a:pt x="145" y="1428"/>
                      <a:pt x="141" y="1429"/>
                    </a:cubicBezTo>
                    <a:cubicBezTo>
                      <a:pt x="147" y="1423"/>
                      <a:pt x="152" y="1417"/>
                      <a:pt x="158" y="1412"/>
                    </a:cubicBezTo>
                    <a:cubicBezTo>
                      <a:pt x="162" y="1407"/>
                      <a:pt x="164" y="1402"/>
                      <a:pt x="163" y="1396"/>
                    </a:cubicBezTo>
                    <a:cubicBezTo>
                      <a:pt x="163" y="1395"/>
                      <a:pt x="162" y="1393"/>
                      <a:pt x="161" y="1392"/>
                    </a:cubicBezTo>
                    <a:cubicBezTo>
                      <a:pt x="159" y="1393"/>
                      <a:pt x="157" y="1393"/>
                      <a:pt x="156" y="1395"/>
                    </a:cubicBezTo>
                    <a:cubicBezTo>
                      <a:pt x="155" y="1397"/>
                      <a:pt x="154" y="1399"/>
                      <a:pt x="153" y="1402"/>
                    </a:cubicBezTo>
                    <a:cubicBezTo>
                      <a:pt x="152" y="1402"/>
                      <a:pt x="152" y="1401"/>
                      <a:pt x="152" y="1401"/>
                    </a:cubicBezTo>
                    <a:cubicBezTo>
                      <a:pt x="152" y="1399"/>
                      <a:pt x="152" y="1397"/>
                      <a:pt x="152" y="1393"/>
                    </a:cubicBezTo>
                    <a:cubicBezTo>
                      <a:pt x="147" y="1395"/>
                      <a:pt x="143" y="1393"/>
                      <a:pt x="142" y="1388"/>
                    </a:cubicBezTo>
                    <a:cubicBezTo>
                      <a:pt x="142" y="1387"/>
                      <a:pt x="141" y="1387"/>
                      <a:pt x="141" y="1387"/>
                    </a:cubicBezTo>
                    <a:cubicBezTo>
                      <a:pt x="136" y="1387"/>
                      <a:pt x="136" y="1381"/>
                      <a:pt x="132" y="1379"/>
                    </a:cubicBezTo>
                    <a:cubicBezTo>
                      <a:pt x="130" y="1378"/>
                      <a:pt x="128" y="1376"/>
                      <a:pt x="125" y="1377"/>
                    </a:cubicBezTo>
                    <a:cubicBezTo>
                      <a:pt x="124" y="1378"/>
                      <a:pt x="121" y="1375"/>
                      <a:pt x="119" y="1374"/>
                    </a:cubicBezTo>
                    <a:cubicBezTo>
                      <a:pt x="118" y="1375"/>
                      <a:pt x="117" y="1376"/>
                      <a:pt x="115" y="1378"/>
                    </a:cubicBezTo>
                    <a:cubicBezTo>
                      <a:pt x="115" y="1374"/>
                      <a:pt x="116" y="1370"/>
                      <a:pt x="116" y="1367"/>
                    </a:cubicBezTo>
                    <a:cubicBezTo>
                      <a:pt x="113" y="1368"/>
                      <a:pt x="112" y="1368"/>
                      <a:pt x="111" y="1369"/>
                    </a:cubicBezTo>
                    <a:cubicBezTo>
                      <a:pt x="110" y="1364"/>
                      <a:pt x="108" y="1360"/>
                      <a:pt x="107" y="1356"/>
                    </a:cubicBezTo>
                    <a:cubicBezTo>
                      <a:pt x="105" y="1357"/>
                      <a:pt x="104" y="1357"/>
                      <a:pt x="102" y="1358"/>
                    </a:cubicBezTo>
                    <a:cubicBezTo>
                      <a:pt x="101" y="1354"/>
                      <a:pt x="99" y="1350"/>
                      <a:pt x="98" y="1347"/>
                    </a:cubicBezTo>
                    <a:cubicBezTo>
                      <a:pt x="94" y="1346"/>
                      <a:pt x="91" y="1345"/>
                      <a:pt x="87" y="1344"/>
                    </a:cubicBezTo>
                    <a:cubicBezTo>
                      <a:pt x="87" y="1343"/>
                      <a:pt x="88" y="1342"/>
                      <a:pt x="88" y="1341"/>
                    </a:cubicBezTo>
                    <a:cubicBezTo>
                      <a:pt x="88" y="1338"/>
                      <a:pt x="88" y="1336"/>
                      <a:pt x="84" y="1336"/>
                    </a:cubicBezTo>
                    <a:cubicBezTo>
                      <a:pt x="83" y="1336"/>
                      <a:pt x="81" y="1335"/>
                      <a:pt x="81" y="1335"/>
                    </a:cubicBezTo>
                    <a:cubicBezTo>
                      <a:pt x="81" y="1331"/>
                      <a:pt x="78" y="1329"/>
                      <a:pt x="76" y="1327"/>
                    </a:cubicBezTo>
                    <a:cubicBezTo>
                      <a:pt x="75" y="1326"/>
                      <a:pt x="74" y="1325"/>
                      <a:pt x="73" y="1323"/>
                    </a:cubicBezTo>
                    <a:cubicBezTo>
                      <a:pt x="71" y="1321"/>
                      <a:pt x="68" y="1319"/>
                      <a:pt x="66" y="1317"/>
                    </a:cubicBezTo>
                    <a:cubicBezTo>
                      <a:pt x="63" y="1314"/>
                      <a:pt x="60" y="1311"/>
                      <a:pt x="57" y="1308"/>
                    </a:cubicBezTo>
                    <a:cubicBezTo>
                      <a:pt x="54" y="1306"/>
                      <a:pt x="51" y="1304"/>
                      <a:pt x="47" y="1302"/>
                    </a:cubicBezTo>
                    <a:cubicBezTo>
                      <a:pt x="47" y="1299"/>
                      <a:pt x="43" y="1298"/>
                      <a:pt x="32" y="1300"/>
                    </a:cubicBezTo>
                    <a:cubicBezTo>
                      <a:pt x="31" y="1298"/>
                      <a:pt x="30" y="1295"/>
                      <a:pt x="29" y="1293"/>
                    </a:cubicBezTo>
                    <a:cubicBezTo>
                      <a:pt x="28" y="1291"/>
                      <a:pt x="26" y="1288"/>
                      <a:pt x="24" y="1288"/>
                    </a:cubicBezTo>
                    <a:cubicBezTo>
                      <a:pt x="17" y="1285"/>
                      <a:pt x="14" y="1280"/>
                      <a:pt x="16" y="1273"/>
                    </a:cubicBezTo>
                    <a:cubicBezTo>
                      <a:pt x="16" y="1272"/>
                      <a:pt x="16" y="1270"/>
                      <a:pt x="17" y="1269"/>
                    </a:cubicBezTo>
                    <a:cubicBezTo>
                      <a:pt x="17" y="1265"/>
                      <a:pt x="16" y="1264"/>
                      <a:pt x="12" y="1265"/>
                    </a:cubicBezTo>
                    <a:cubicBezTo>
                      <a:pt x="9" y="1256"/>
                      <a:pt x="9" y="1256"/>
                      <a:pt x="1" y="1255"/>
                    </a:cubicBezTo>
                    <a:cubicBezTo>
                      <a:pt x="3" y="1251"/>
                      <a:pt x="4" y="1246"/>
                      <a:pt x="5" y="1241"/>
                    </a:cubicBezTo>
                    <a:cubicBezTo>
                      <a:pt x="5" y="1238"/>
                      <a:pt x="4" y="1234"/>
                      <a:pt x="2" y="1231"/>
                    </a:cubicBezTo>
                    <a:cubicBezTo>
                      <a:pt x="0" y="1226"/>
                      <a:pt x="2" y="1221"/>
                      <a:pt x="7" y="1220"/>
                    </a:cubicBezTo>
                    <a:cubicBezTo>
                      <a:pt x="10" y="1220"/>
                      <a:pt x="13" y="1219"/>
                      <a:pt x="15" y="1219"/>
                    </a:cubicBezTo>
                    <a:cubicBezTo>
                      <a:pt x="16" y="1220"/>
                      <a:pt x="16" y="1221"/>
                      <a:pt x="16" y="1222"/>
                    </a:cubicBezTo>
                    <a:cubicBezTo>
                      <a:pt x="21" y="1223"/>
                      <a:pt x="27" y="1231"/>
                      <a:pt x="27" y="1235"/>
                    </a:cubicBezTo>
                    <a:cubicBezTo>
                      <a:pt x="31" y="1239"/>
                      <a:pt x="34" y="1243"/>
                      <a:pt x="38" y="1245"/>
                    </a:cubicBezTo>
                    <a:cubicBezTo>
                      <a:pt x="45" y="1248"/>
                      <a:pt x="48" y="1254"/>
                      <a:pt x="50" y="1261"/>
                    </a:cubicBezTo>
                    <a:cubicBezTo>
                      <a:pt x="51" y="1265"/>
                      <a:pt x="55" y="1267"/>
                      <a:pt x="58" y="1270"/>
                    </a:cubicBezTo>
                    <a:cubicBezTo>
                      <a:pt x="62" y="1273"/>
                      <a:pt x="66" y="1275"/>
                      <a:pt x="70" y="1277"/>
                    </a:cubicBezTo>
                    <a:cubicBezTo>
                      <a:pt x="70" y="1277"/>
                      <a:pt x="71" y="1278"/>
                      <a:pt x="72" y="1277"/>
                    </a:cubicBezTo>
                    <a:cubicBezTo>
                      <a:pt x="76" y="1275"/>
                      <a:pt x="79" y="1276"/>
                      <a:pt x="81" y="1280"/>
                    </a:cubicBezTo>
                    <a:cubicBezTo>
                      <a:pt x="84" y="1279"/>
                      <a:pt x="87" y="1278"/>
                      <a:pt x="89" y="1277"/>
                    </a:cubicBezTo>
                    <a:cubicBezTo>
                      <a:pt x="91" y="1280"/>
                      <a:pt x="92" y="1283"/>
                      <a:pt x="93" y="1286"/>
                    </a:cubicBezTo>
                    <a:cubicBezTo>
                      <a:pt x="95" y="1284"/>
                      <a:pt x="97" y="1282"/>
                      <a:pt x="98" y="1281"/>
                    </a:cubicBezTo>
                    <a:cubicBezTo>
                      <a:pt x="102" y="1288"/>
                      <a:pt x="102" y="1288"/>
                      <a:pt x="106" y="1285"/>
                    </a:cubicBezTo>
                    <a:cubicBezTo>
                      <a:pt x="106" y="1286"/>
                      <a:pt x="106" y="1287"/>
                      <a:pt x="107" y="1287"/>
                    </a:cubicBezTo>
                    <a:cubicBezTo>
                      <a:pt x="113" y="1289"/>
                      <a:pt x="112" y="1296"/>
                      <a:pt x="116" y="1300"/>
                    </a:cubicBezTo>
                    <a:cubicBezTo>
                      <a:pt x="120" y="1305"/>
                      <a:pt x="122" y="1306"/>
                      <a:pt x="125" y="1301"/>
                    </a:cubicBezTo>
                    <a:cubicBezTo>
                      <a:pt x="128" y="1304"/>
                      <a:pt x="130" y="1310"/>
                      <a:pt x="134" y="1312"/>
                    </a:cubicBezTo>
                    <a:cubicBezTo>
                      <a:pt x="137" y="1313"/>
                      <a:pt x="142" y="1318"/>
                      <a:pt x="146" y="1313"/>
                    </a:cubicBezTo>
                    <a:cubicBezTo>
                      <a:pt x="147" y="1316"/>
                      <a:pt x="147" y="1319"/>
                      <a:pt x="151" y="1319"/>
                    </a:cubicBezTo>
                    <a:cubicBezTo>
                      <a:pt x="151" y="1319"/>
                      <a:pt x="152" y="1322"/>
                      <a:pt x="153" y="1324"/>
                    </a:cubicBezTo>
                    <a:cubicBezTo>
                      <a:pt x="153" y="1325"/>
                      <a:pt x="154" y="1327"/>
                      <a:pt x="155" y="1328"/>
                    </a:cubicBezTo>
                    <a:cubicBezTo>
                      <a:pt x="156" y="1328"/>
                      <a:pt x="158" y="1326"/>
                      <a:pt x="159" y="1326"/>
                    </a:cubicBezTo>
                    <a:cubicBezTo>
                      <a:pt x="162" y="1324"/>
                      <a:pt x="165" y="1323"/>
                      <a:pt x="167" y="1323"/>
                    </a:cubicBezTo>
                    <a:cubicBezTo>
                      <a:pt x="169" y="1325"/>
                      <a:pt x="172" y="1329"/>
                      <a:pt x="175" y="1330"/>
                    </a:cubicBezTo>
                    <a:cubicBezTo>
                      <a:pt x="179" y="1331"/>
                      <a:pt x="185" y="1335"/>
                      <a:pt x="188" y="1327"/>
                    </a:cubicBezTo>
                    <a:cubicBezTo>
                      <a:pt x="189" y="1328"/>
                      <a:pt x="190" y="1328"/>
                      <a:pt x="190" y="1328"/>
                    </a:cubicBezTo>
                    <a:cubicBezTo>
                      <a:pt x="190" y="1333"/>
                      <a:pt x="191" y="1338"/>
                      <a:pt x="191" y="1343"/>
                    </a:cubicBezTo>
                    <a:cubicBezTo>
                      <a:pt x="191" y="1348"/>
                      <a:pt x="192" y="1351"/>
                      <a:pt x="198" y="1351"/>
                    </a:cubicBezTo>
                    <a:cubicBezTo>
                      <a:pt x="201" y="1351"/>
                      <a:pt x="203" y="1354"/>
                      <a:pt x="206" y="1355"/>
                    </a:cubicBezTo>
                    <a:cubicBezTo>
                      <a:pt x="211" y="1358"/>
                      <a:pt x="214" y="1356"/>
                      <a:pt x="214" y="1351"/>
                    </a:cubicBezTo>
                    <a:cubicBezTo>
                      <a:pt x="214" y="1349"/>
                      <a:pt x="214" y="1348"/>
                      <a:pt x="214" y="1347"/>
                    </a:cubicBezTo>
                    <a:cubicBezTo>
                      <a:pt x="222" y="1338"/>
                      <a:pt x="219" y="1324"/>
                      <a:pt x="227" y="1316"/>
                    </a:cubicBezTo>
                    <a:cubicBezTo>
                      <a:pt x="230" y="1314"/>
                      <a:pt x="230" y="1310"/>
                      <a:pt x="231" y="1306"/>
                    </a:cubicBezTo>
                    <a:cubicBezTo>
                      <a:pt x="235" y="1306"/>
                      <a:pt x="236" y="1309"/>
                      <a:pt x="237" y="1312"/>
                    </a:cubicBezTo>
                    <a:cubicBezTo>
                      <a:pt x="238" y="1317"/>
                      <a:pt x="238" y="1323"/>
                      <a:pt x="239" y="1328"/>
                    </a:cubicBezTo>
                    <a:cubicBezTo>
                      <a:pt x="239" y="1330"/>
                      <a:pt x="240" y="1332"/>
                      <a:pt x="240" y="1334"/>
                    </a:cubicBezTo>
                    <a:cubicBezTo>
                      <a:pt x="240" y="1337"/>
                      <a:pt x="239" y="1340"/>
                      <a:pt x="239" y="1342"/>
                    </a:cubicBezTo>
                    <a:cubicBezTo>
                      <a:pt x="239" y="1345"/>
                      <a:pt x="239" y="1347"/>
                      <a:pt x="239" y="1349"/>
                    </a:cubicBezTo>
                    <a:cubicBezTo>
                      <a:pt x="241" y="1352"/>
                      <a:pt x="242" y="1354"/>
                      <a:pt x="239" y="1357"/>
                    </a:cubicBezTo>
                    <a:cubicBezTo>
                      <a:pt x="236" y="1360"/>
                      <a:pt x="235" y="1364"/>
                      <a:pt x="233" y="1368"/>
                    </a:cubicBezTo>
                    <a:cubicBezTo>
                      <a:pt x="231" y="1373"/>
                      <a:pt x="233" y="1376"/>
                      <a:pt x="236" y="1380"/>
                    </a:cubicBezTo>
                    <a:cubicBezTo>
                      <a:pt x="239" y="1382"/>
                      <a:pt x="241" y="1385"/>
                      <a:pt x="243" y="1387"/>
                    </a:cubicBezTo>
                    <a:cubicBezTo>
                      <a:pt x="243" y="1388"/>
                      <a:pt x="244" y="1389"/>
                      <a:pt x="244" y="1389"/>
                    </a:cubicBezTo>
                    <a:cubicBezTo>
                      <a:pt x="256" y="1389"/>
                      <a:pt x="261" y="1400"/>
                      <a:pt x="270" y="1405"/>
                    </a:cubicBezTo>
                    <a:cubicBezTo>
                      <a:pt x="271" y="1404"/>
                      <a:pt x="273" y="1402"/>
                      <a:pt x="274" y="1400"/>
                    </a:cubicBezTo>
                    <a:cubicBezTo>
                      <a:pt x="278" y="1396"/>
                      <a:pt x="282" y="1397"/>
                      <a:pt x="284" y="1401"/>
                    </a:cubicBezTo>
                    <a:cubicBezTo>
                      <a:pt x="286" y="1403"/>
                      <a:pt x="287" y="1406"/>
                      <a:pt x="287" y="1409"/>
                    </a:cubicBezTo>
                    <a:cubicBezTo>
                      <a:pt x="288" y="1418"/>
                      <a:pt x="290" y="1420"/>
                      <a:pt x="299" y="1423"/>
                    </a:cubicBezTo>
                    <a:cubicBezTo>
                      <a:pt x="300" y="1423"/>
                      <a:pt x="301" y="1424"/>
                      <a:pt x="303" y="1425"/>
                    </a:cubicBezTo>
                    <a:cubicBezTo>
                      <a:pt x="309" y="1420"/>
                      <a:pt x="316" y="1424"/>
                      <a:pt x="323" y="1425"/>
                    </a:cubicBezTo>
                    <a:cubicBezTo>
                      <a:pt x="324" y="1425"/>
                      <a:pt x="324" y="1426"/>
                      <a:pt x="325" y="1426"/>
                    </a:cubicBezTo>
                    <a:cubicBezTo>
                      <a:pt x="326" y="1428"/>
                      <a:pt x="327" y="1429"/>
                      <a:pt x="327" y="1430"/>
                    </a:cubicBezTo>
                    <a:cubicBezTo>
                      <a:pt x="329" y="1429"/>
                      <a:pt x="331" y="1428"/>
                      <a:pt x="333" y="1426"/>
                    </a:cubicBezTo>
                    <a:cubicBezTo>
                      <a:pt x="334" y="1425"/>
                      <a:pt x="334" y="1423"/>
                      <a:pt x="335" y="1421"/>
                    </a:cubicBezTo>
                    <a:cubicBezTo>
                      <a:pt x="339" y="1426"/>
                      <a:pt x="339" y="1426"/>
                      <a:pt x="346" y="1420"/>
                    </a:cubicBezTo>
                    <a:cubicBezTo>
                      <a:pt x="346" y="1421"/>
                      <a:pt x="346" y="1422"/>
                      <a:pt x="347" y="1423"/>
                    </a:cubicBezTo>
                    <a:cubicBezTo>
                      <a:pt x="347" y="1424"/>
                      <a:pt x="349" y="1424"/>
                      <a:pt x="351" y="1426"/>
                    </a:cubicBezTo>
                    <a:cubicBezTo>
                      <a:pt x="347" y="1427"/>
                      <a:pt x="344" y="1428"/>
                      <a:pt x="341" y="1429"/>
                    </a:cubicBezTo>
                    <a:cubicBezTo>
                      <a:pt x="342" y="1431"/>
                      <a:pt x="343" y="1433"/>
                      <a:pt x="343" y="1434"/>
                    </a:cubicBezTo>
                    <a:cubicBezTo>
                      <a:pt x="344" y="1438"/>
                      <a:pt x="347" y="1438"/>
                      <a:pt x="349" y="1437"/>
                    </a:cubicBezTo>
                    <a:cubicBezTo>
                      <a:pt x="352" y="1436"/>
                      <a:pt x="355" y="1436"/>
                      <a:pt x="358" y="1436"/>
                    </a:cubicBezTo>
                    <a:cubicBezTo>
                      <a:pt x="359" y="1434"/>
                      <a:pt x="360" y="1432"/>
                      <a:pt x="361" y="1429"/>
                    </a:cubicBezTo>
                    <a:cubicBezTo>
                      <a:pt x="362" y="1430"/>
                      <a:pt x="362" y="1430"/>
                      <a:pt x="363" y="1430"/>
                    </a:cubicBezTo>
                    <a:cubicBezTo>
                      <a:pt x="361" y="1434"/>
                      <a:pt x="359" y="1439"/>
                      <a:pt x="364" y="1443"/>
                    </a:cubicBezTo>
                    <a:cubicBezTo>
                      <a:pt x="367" y="1441"/>
                      <a:pt x="374" y="1437"/>
                      <a:pt x="378" y="1436"/>
                    </a:cubicBezTo>
                    <a:cubicBezTo>
                      <a:pt x="379" y="1442"/>
                      <a:pt x="382" y="1443"/>
                      <a:pt x="387" y="1443"/>
                    </a:cubicBezTo>
                    <a:cubicBezTo>
                      <a:pt x="391" y="1443"/>
                      <a:pt x="396" y="1441"/>
                      <a:pt x="399" y="1446"/>
                    </a:cubicBezTo>
                    <a:cubicBezTo>
                      <a:pt x="404" y="1442"/>
                      <a:pt x="410" y="1439"/>
                      <a:pt x="414" y="1437"/>
                    </a:cubicBezTo>
                    <a:cubicBezTo>
                      <a:pt x="417" y="1437"/>
                      <a:pt x="420" y="1437"/>
                      <a:pt x="423" y="1438"/>
                    </a:cubicBezTo>
                    <a:cubicBezTo>
                      <a:pt x="424" y="1438"/>
                      <a:pt x="426" y="1438"/>
                      <a:pt x="426" y="1439"/>
                    </a:cubicBezTo>
                    <a:cubicBezTo>
                      <a:pt x="428" y="1446"/>
                      <a:pt x="430" y="1444"/>
                      <a:pt x="434" y="1440"/>
                    </a:cubicBezTo>
                    <a:cubicBezTo>
                      <a:pt x="435" y="1437"/>
                      <a:pt x="438" y="1436"/>
                      <a:pt x="441" y="1433"/>
                    </a:cubicBezTo>
                    <a:cubicBezTo>
                      <a:pt x="446" y="1437"/>
                      <a:pt x="457" y="1436"/>
                      <a:pt x="460" y="1446"/>
                    </a:cubicBezTo>
                    <a:cubicBezTo>
                      <a:pt x="461" y="1444"/>
                      <a:pt x="462" y="1443"/>
                      <a:pt x="463" y="1441"/>
                    </a:cubicBezTo>
                    <a:cubicBezTo>
                      <a:pt x="467" y="1444"/>
                      <a:pt x="475" y="1442"/>
                      <a:pt x="476" y="1450"/>
                    </a:cubicBezTo>
                    <a:cubicBezTo>
                      <a:pt x="479" y="1449"/>
                      <a:pt x="481" y="1448"/>
                      <a:pt x="483" y="1447"/>
                    </a:cubicBezTo>
                    <a:cubicBezTo>
                      <a:pt x="485" y="1446"/>
                      <a:pt x="488" y="1446"/>
                      <a:pt x="489" y="1447"/>
                    </a:cubicBezTo>
                    <a:cubicBezTo>
                      <a:pt x="493" y="1453"/>
                      <a:pt x="498" y="1452"/>
                      <a:pt x="503" y="1449"/>
                    </a:cubicBezTo>
                    <a:cubicBezTo>
                      <a:pt x="504" y="1450"/>
                      <a:pt x="505" y="1452"/>
                      <a:pt x="506" y="1453"/>
                    </a:cubicBezTo>
                    <a:cubicBezTo>
                      <a:pt x="508" y="1451"/>
                      <a:pt x="508" y="1449"/>
                      <a:pt x="510" y="1448"/>
                    </a:cubicBezTo>
                    <a:cubicBezTo>
                      <a:pt x="512" y="1445"/>
                      <a:pt x="513" y="1442"/>
                      <a:pt x="517" y="1446"/>
                    </a:cubicBezTo>
                    <a:cubicBezTo>
                      <a:pt x="518" y="1446"/>
                      <a:pt x="521" y="1446"/>
                      <a:pt x="522" y="1445"/>
                    </a:cubicBezTo>
                    <a:cubicBezTo>
                      <a:pt x="524" y="1444"/>
                      <a:pt x="525" y="1443"/>
                      <a:pt x="527" y="1441"/>
                    </a:cubicBezTo>
                    <a:cubicBezTo>
                      <a:pt x="528" y="1447"/>
                      <a:pt x="531" y="1450"/>
                      <a:pt x="538" y="1448"/>
                    </a:cubicBezTo>
                    <a:cubicBezTo>
                      <a:pt x="538" y="1450"/>
                      <a:pt x="538" y="1452"/>
                      <a:pt x="539" y="1454"/>
                    </a:cubicBezTo>
                    <a:cubicBezTo>
                      <a:pt x="541" y="1453"/>
                      <a:pt x="542" y="1452"/>
                      <a:pt x="543" y="1451"/>
                    </a:cubicBezTo>
                    <a:cubicBezTo>
                      <a:pt x="553" y="1457"/>
                      <a:pt x="555" y="1445"/>
                      <a:pt x="560" y="1442"/>
                    </a:cubicBezTo>
                    <a:cubicBezTo>
                      <a:pt x="562" y="1444"/>
                      <a:pt x="564" y="1447"/>
                      <a:pt x="565" y="1450"/>
                    </a:cubicBezTo>
                    <a:cubicBezTo>
                      <a:pt x="567" y="1447"/>
                      <a:pt x="568" y="1446"/>
                      <a:pt x="569" y="1444"/>
                    </a:cubicBezTo>
                    <a:cubicBezTo>
                      <a:pt x="572" y="1452"/>
                      <a:pt x="577" y="1446"/>
                      <a:pt x="581" y="1447"/>
                    </a:cubicBezTo>
                    <a:cubicBezTo>
                      <a:pt x="587" y="1448"/>
                      <a:pt x="588" y="1441"/>
                      <a:pt x="592" y="1440"/>
                    </a:cubicBezTo>
                    <a:cubicBezTo>
                      <a:pt x="594" y="1441"/>
                      <a:pt x="595" y="1442"/>
                      <a:pt x="597" y="1443"/>
                    </a:cubicBezTo>
                    <a:cubicBezTo>
                      <a:pt x="598" y="1443"/>
                      <a:pt x="598" y="1442"/>
                      <a:pt x="599" y="1442"/>
                    </a:cubicBezTo>
                    <a:cubicBezTo>
                      <a:pt x="600" y="1440"/>
                      <a:pt x="602" y="1439"/>
                      <a:pt x="603" y="1438"/>
                    </a:cubicBezTo>
                    <a:cubicBezTo>
                      <a:pt x="604" y="1439"/>
                      <a:pt x="606" y="1441"/>
                      <a:pt x="607" y="1443"/>
                    </a:cubicBezTo>
                    <a:cubicBezTo>
                      <a:pt x="608" y="1450"/>
                      <a:pt x="612" y="1456"/>
                      <a:pt x="617" y="1460"/>
                    </a:cubicBezTo>
                    <a:cubicBezTo>
                      <a:pt x="618" y="1461"/>
                      <a:pt x="621" y="1460"/>
                      <a:pt x="622" y="1460"/>
                    </a:cubicBezTo>
                    <a:cubicBezTo>
                      <a:pt x="625" y="1459"/>
                      <a:pt x="628" y="1457"/>
                      <a:pt x="631" y="1456"/>
                    </a:cubicBezTo>
                    <a:cubicBezTo>
                      <a:pt x="636" y="1455"/>
                      <a:pt x="639" y="1452"/>
                      <a:pt x="641" y="1446"/>
                    </a:cubicBezTo>
                    <a:cubicBezTo>
                      <a:pt x="643" y="1449"/>
                      <a:pt x="645" y="1450"/>
                      <a:pt x="646" y="1452"/>
                    </a:cubicBezTo>
                    <a:cubicBezTo>
                      <a:pt x="647" y="1452"/>
                      <a:pt x="647" y="1452"/>
                      <a:pt x="648" y="1452"/>
                    </a:cubicBezTo>
                    <a:cubicBezTo>
                      <a:pt x="648" y="1448"/>
                      <a:pt x="649" y="1443"/>
                      <a:pt x="649" y="1439"/>
                    </a:cubicBezTo>
                    <a:cubicBezTo>
                      <a:pt x="648" y="1436"/>
                      <a:pt x="646" y="1433"/>
                      <a:pt x="643" y="1432"/>
                    </a:cubicBezTo>
                    <a:cubicBezTo>
                      <a:pt x="639" y="1429"/>
                      <a:pt x="638" y="1427"/>
                      <a:pt x="640" y="1423"/>
                    </a:cubicBezTo>
                    <a:cubicBezTo>
                      <a:pt x="641" y="1422"/>
                      <a:pt x="642" y="1421"/>
                      <a:pt x="643" y="1419"/>
                    </a:cubicBezTo>
                    <a:cubicBezTo>
                      <a:pt x="645" y="1416"/>
                      <a:pt x="648" y="1414"/>
                      <a:pt x="650" y="1411"/>
                    </a:cubicBezTo>
                    <a:cubicBezTo>
                      <a:pt x="660" y="1420"/>
                      <a:pt x="660" y="1431"/>
                      <a:pt x="654" y="1443"/>
                    </a:cubicBezTo>
                    <a:cubicBezTo>
                      <a:pt x="651" y="1448"/>
                      <a:pt x="652" y="1450"/>
                      <a:pt x="657" y="1453"/>
                    </a:cubicBezTo>
                    <a:cubicBezTo>
                      <a:pt x="658" y="1454"/>
                      <a:pt x="660" y="1456"/>
                      <a:pt x="661" y="1457"/>
                    </a:cubicBezTo>
                    <a:cubicBezTo>
                      <a:pt x="664" y="1459"/>
                      <a:pt x="666" y="1459"/>
                      <a:pt x="670" y="1457"/>
                    </a:cubicBezTo>
                    <a:cubicBezTo>
                      <a:pt x="676" y="1454"/>
                      <a:pt x="683" y="1452"/>
                      <a:pt x="689" y="1449"/>
                    </a:cubicBezTo>
                    <a:cubicBezTo>
                      <a:pt x="692" y="1448"/>
                      <a:pt x="694" y="1448"/>
                      <a:pt x="696" y="1451"/>
                    </a:cubicBezTo>
                    <a:cubicBezTo>
                      <a:pt x="696" y="1451"/>
                      <a:pt x="699" y="1451"/>
                      <a:pt x="701" y="1451"/>
                    </a:cubicBezTo>
                    <a:cubicBezTo>
                      <a:pt x="702" y="1450"/>
                      <a:pt x="704" y="1448"/>
                      <a:pt x="705" y="1447"/>
                    </a:cubicBezTo>
                    <a:cubicBezTo>
                      <a:pt x="710" y="1441"/>
                      <a:pt x="713" y="1441"/>
                      <a:pt x="719" y="1446"/>
                    </a:cubicBezTo>
                    <a:cubicBezTo>
                      <a:pt x="724" y="1441"/>
                      <a:pt x="733" y="1445"/>
                      <a:pt x="737" y="1437"/>
                    </a:cubicBezTo>
                    <a:cubicBezTo>
                      <a:pt x="737" y="1438"/>
                      <a:pt x="738" y="1439"/>
                      <a:pt x="739" y="1441"/>
                    </a:cubicBezTo>
                    <a:cubicBezTo>
                      <a:pt x="747" y="1438"/>
                      <a:pt x="756" y="1437"/>
                      <a:pt x="765" y="1433"/>
                    </a:cubicBezTo>
                    <a:cubicBezTo>
                      <a:pt x="769" y="1431"/>
                      <a:pt x="772" y="1429"/>
                      <a:pt x="777" y="1430"/>
                    </a:cubicBezTo>
                    <a:cubicBezTo>
                      <a:pt x="777" y="1430"/>
                      <a:pt x="778" y="1430"/>
                      <a:pt x="778" y="1430"/>
                    </a:cubicBezTo>
                    <a:cubicBezTo>
                      <a:pt x="785" y="1427"/>
                      <a:pt x="792" y="1424"/>
                      <a:pt x="799" y="1420"/>
                    </a:cubicBezTo>
                    <a:cubicBezTo>
                      <a:pt x="801" y="1420"/>
                      <a:pt x="803" y="1418"/>
                      <a:pt x="804" y="1417"/>
                    </a:cubicBezTo>
                    <a:cubicBezTo>
                      <a:pt x="808" y="1414"/>
                      <a:pt x="811" y="1411"/>
                      <a:pt x="815" y="1408"/>
                    </a:cubicBezTo>
                    <a:cubicBezTo>
                      <a:pt x="817" y="1408"/>
                      <a:pt x="819" y="1409"/>
                      <a:pt x="821" y="1409"/>
                    </a:cubicBezTo>
                    <a:cubicBezTo>
                      <a:pt x="821" y="1410"/>
                      <a:pt x="821" y="1411"/>
                      <a:pt x="821" y="1411"/>
                    </a:cubicBezTo>
                    <a:cubicBezTo>
                      <a:pt x="826" y="1409"/>
                      <a:pt x="831" y="1407"/>
                      <a:pt x="835" y="1405"/>
                    </a:cubicBezTo>
                    <a:cubicBezTo>
                      <a:pt x="836" y="1404"/>
                      <a:pt x="837" y="1403"/>
                      <a:pt x="837" y="1404"/>
                    </a:cubicBezTo>
                    <a:cubicBezTo>
                      <a:pt x="843" y="1406"/>
                      <a:pt x="845" y="1401"/>
                      <a:pt x="848" y="1398"/>
                    </a:cubicBezTo>
                    <a:cubicBezTo>
                      <a:pt x="849" y="1397"/>
                      <a:pt x="852" y="1397"/>
                      <a:pt x="854" y="1397"/>
                    </a:cubicBezTo>
                    <a:cubicBezTo>
                      <a:pt x="859" y="1395"/>
                      <a:pt x="863" y="1393"/>
                      <a:pt x="868" y="1390"/>
                    </a:cubicBezTo>
                    <a:cubicBezTo>
                      <a:pt x="871" y="1389"/>
                      <a:pt x="875" y="1387"/>
                      <a:pt x="878" y="1386"/>
                    </a:cubicBezTo>
                    <a:cubicBezTo>
                      <a:pt x="887" y="1381"/>
                      <a:pt x="897" y="1376"/>
                      <a:pt x="905" y="1371"/>
                    </a:cubicBezTo>
                    <a:cubicBezTo>
                      <a:pt x="916" y="1365"/>
                      <a:pt x="926" y="1359"/>
                      <a:pt x="936" y="1352"/>
                    </a:cubicBezTo>
                    <a:cubicBezTo>
                      <a:pt x="941" y="1348"/>
                      <a:pt x="946" y="1343"/>
                      <a:pt x="950" y="1338"/>
                    </a:cubicBezTo>
                    <a:cubicBezTo>
                      <a:pt x="953" y="1335"/>
                      <a:pt x="956" y="1331"/>
                      <a:pt x="961" y="1331"/>
                    </a:cubicBezTo>
                    <a:cubicBezTo>
                      <a:pt x="962" y="1331"/>
                      <a:pt x="963" y="1331"/>
                      <a:pt x="964" y="1330"/>
                    </a:cubicBezTo>
                    <a:cubicBezTo>
                      <a:pt x="974" y="1324"/>
                      <a:pt x="985" y="1320"/>
                      <a:pt x="994" y="1312"/>
                    </a:cubicBezTo>
                    <a:cubicBezTo>
                      <a:pt x="995" y="1311"/>
                      <a:pt x="998" y="1310"/>
                      <a:pt x="999" y="1309"/>
                    </a:cubicBezTo>
                    <a:cubicBezTo>
                      <a:pt x="1000" y="1309"/>
                      <a:pt x="1002" y="1309"/>
                      <a:pt x="1002" y="1308"/>
                    </a:cubicBezTo>
                    <a:cubicBezTo>
                      <a:pt x="1011" y="1299"/>
                      <a:pt x="1025" y="1294"/>
                      <a:pt x="1030" y="1281"/>
                    </a:cubicBezTo>
                    <a:cubicBezTo>
                      <a:pt x="1032" y="1275"/>
                      <a:pt x="1036" y="1271"/>
                      <a:pt x="1039" y="1266"/>
                    </a:cubicBezTo>
                    <a:cubicBezTo>
                      <a:pt x="1040" y="1265"/>
                      <a:pt x="1041" y="1263"/>
                      <a:pt x="1042" y="1261"/>
                    </a:cubicBezTo>
                    <a:cubicBezTo>
                      <a:pt x="1043" y="1262"/>
                      <a:pt x="1045" y="1262"/>
                      <a:pt x="1047" y="1263"/>
                    </a:cubicBezTo>
                    <a:cubicBezTo>
                      <a:pt x="1050" y="1256"/>
                      <a:pt x="1055" y="1250"/>
                      <a:pt x="1062" y="1246"/>
                    </a:cubicBezTo>
                    <a:cubicBezTo>
                      <a:pt x="1063" y="1246"/>
                      <a:pt x="1064" y="1245"/>
                      <a:pt x="1065" y="1245"/>
                    </a:cubicBezTo>
                    <a:cubicBezTo>
                      <a:pt x="1068" y="1245"/>
                      <a:pt x="1070" y="1244"/>
                      <a:pt x="1070" y="1240"/>
                    </a:cubicBezTo>
                    <a:cubicBezTo>
                      <a:pt x="1070" y="1238"/>
                      <a:pt x="1071" y="1235"/>
                      <a:pt x="1072" y="1233"/>
                    </a:cubicBezTo>
                    <a:cubicBezTo>
                      <a:pt x="1072" y="1233"/>
                      <a:pt x="1072" y="1233"/>
                      <a:pt x="1073" y="1233"/>
                    </a:cubicBezTo>
                    <a:cubicBezTo>
                      <a:pt x="1073" y="1235"/>
                      <a:pt x="1073" y="1237"/>
                      <a:pt x="1073" y="1239"/>
                    </a:cubicBezTo>
                    <a:cubicBezTo>
                      <a:pt x="1085" y="1238"/>
                      <a:pt x="1088" y="1235"/>
                      <a:pt x="1088" y="1224"/>
                    </a:cubicBezTo>
                    <a:cubicBezTo>
                      <a:pt x="1088" y="1221"/>
                      <a:pt x="1090" y="1218"/>
                      <a:pt x="1093" y="1216"/>
                    </a:cubicBezTo>
                    <a:cubicBezTo>
                      <a:pt x="1096" y="1215"/>
                      <a:pt x="1096" y="1213"/>
                      <a:pt x="1094" y="1211"/>
                    </a:cubicBezTo>
                    <a:cubicBezTo>
                      <a:pt x="1092" y="1208"/>
                      <a:pt x="1093" y="1204"/>
                      <a:pt x="1097" y="1202"/>
                    </a:cubicBezTo>
                    <a:cubicBezTo>
                      <a:pt x="1098" y="1201"/>
                      <a:pt x="1099" y="1200"/>
                      <a:pt x="1101" y="1199"/>
                    </a:cubicBezTo>
                    <a:cubicBezTo>
                      <a:pt x="1102" y="1199"/>
                      <a:pt x="1103" y="1201"/>
                      <a:pt x="1104" y="1203"/>
                    </a:cubicBezTo>
                    <a:cubicBezTo>
                      <a:pt x="1108" y="1199"/>
                      <a:pt x="1111" y="1196"/>
                      <a:pt x="1114" y="1193"/>
                    </a:cubicBezTo>
                    <a:cubicBezTo>
                      <a:pt x="1119" y="1189"/>
                      <a:pt x="1123" y="1185"/>
                      <a:pt x="1127" y="1180"/>
                    </a:cubicBezTo>
                    <a:cubicBezTo>
                      <a:pt x="1129" y="1177"/>
                      <a:pt x="1131" y="1173"/>
                      <a:pt x="1133" y="1170"/>
                    </a:cubicBezTo>
                    <a:cubicBezTo>
                      <a:pt x="1135" y="1166"/>
                      <a:pt x="1136" y="1162"/>
                      <a:pt x="1138" y="1158"/>
                    </a:cubicBezTo>
                    <a:cubicBezTo>
                      <a:pt x="1138" y="1156"/>
                      <a:pt x="1141" y="1154"/>
                      <a:pt x="1142" y="1154"/>
                    </a:cubicBezTo>
                    <a:cubicBezTo>
                      <a:pt x="1148" y="1154"/>
                      <a:pt x="1150" y="1150"/>
                      <a:pt x="1152" y="1146"/>
                    </a:cubicBezTo>
                    <a:cubicBezTo>
                      <a:pt x="1155" y="1140"/>
                      <a:pt x="1156" y="1134"/>
                      <a:pt x="1159" y="1129"/>
                    </a:cubicBezTo>
                    <a:cubicBezTo>
                      <a:pt x="1161" y="1126"/>
                      <a:pt x="1163" y="1123"/>
                      <a:pt x="1166" y="1121"/>
                    </a:cubicBezTo>
                    <a:cubicBezTo>
                      <a:pt x="1170" y="1116"/>
                      <a:pt x="1174" y="1111"/>
                      <a:pt x="1172" y="1104"/>
                    </a:cubicBezTo>
                    <a:cubicBezTo>
                      <a:pt x="1172" y="1102"/>
                      <a:pt x="1173" y="1099"/>
                      <a:pt x="1174" y="1097"/>
                    </a:cubicBezTo>
                    <a:cubicBezTo>
                      <a:pt x="1175" y="1094"/>
                      <a:pt x="1176" y="1090"/>
                      <a:pt x="1178" y="1087"/>
                    </a:cubicBezTo>
                    <a:cubicBezTo>
                      <a:pt x="1179" y="1087"/>
                      <a:pt x="1180" y="1086"/>
                      <a:pt x="1182" y="1085"/>
                    </a:cubicBezTo>
                    <a:cubicBezTo>
                      <a:pt x="1188" y="1080"/>
                      <a:pt x="1192" y="1073"/>
                      <a:pt x="1195" y="1066"/>
                    </a:cubicBezTo>
                    <a:cubicBezTo>
                      <a:pt x="1196" y="1061"/>
                      <a:pt x="1197" y="1055"/>
                      <a:pt x="1198" y="1050"/>
                    </a:cubicBezTo>
                    <a:cubicBezTo>
                      <a:pt x="1199" y="1047"/>
                      <a:pt x="1201" y="1044"/>
                      <a:pt x="1203" y="1041"/>
                    </a:cubicBezTo>
                    <a:cubicBezTo>
                      <a:pt x="1206" y="1038"/>
                      <a:pt x="1209" y="1035"/>
                      <a:pt x="1209" y="1030"/>
                    </a:cubicBezTo>
                    <a:cubicBezTo>
                      <a:pt x="1209" y="1027"/>
                      <a:pt x="1210" y="1025"/>
                      <a:pt x="1211" y="1023"/>
                    </a:cubicBezTo>
                    <a:cubicBezTo>
                      <a:pt x="1214" y="1018"/>
                      <a:pt x="1216" y="1012"/>
                      <a:pt x="1220" y="1008"/>
                    </a:cubicBezTo>
                    <a:cubicBezTo>
                      <a:pt x="1226" y="999"/>
                      <a:pt x="1229" y="989"/>
                      <a:pt x="1231" y="978"/>
                    </a:cubicBezTo>
                    <a:cubicBezTo>
                      <a:pt x="1232" y="975"/>
                      <a:pt x="1233" y="971"/>
                      <a:pt x="1234" y="968"/>
                    </a:cubicBezTo>
                    <a:cubicBezTo>
                      <a:pt x="1229" y="964"/>
                      <a:pt x="1224" y="966"/>
                      <a:pt x="1220" y="968"/>
                    </a:cubicBezTo>
                    <a:cubicBezTo>
                      <a:pt x="1219" y="967"/>
                      <a:pt x="1219" y="967"/>
                      <a:pt x="1219" y="967"/>
                    </a:cubicBezTo>
                    <a:cubicBezTo>
                      <a:pt x="1221" y="965"/>
                      <a:pt x="1223" y="963"/>
                      <a:pt x="1226" y="961"/>
                    </a:cubicBezTo>
                    <a:cubicBezTo>
                      <a:pt x="1228" y="959"/>
                      <a:pt x="1232" y="957"/>
                      <a:pt x="1234" y="954"/>
                    </a:cubicBezTo>
                    <a:cubicBezTo>
                      <a:pt x="1235" y="952"/>
                      <a:pt x="1236" y="948"/>
                      <a:pt x="1236" y="945"/>
                    </a:cubicBezTo>
                    <a:cubicBezTo>
                      <a:pt x="1236" y="939"/>
                      <a:pt x="1235" y="934"/>
                      <a:pt x="1242" y="931"/>
                    </a:cubicBezTo>
                    <a:cubicBezTo>
                      <a:pt x="1245" y="929"/>
                      <a:pt x="1244" y="917"/>
                      <a:pt x="1242" y="914"/>
                    </a:cubicBezTo>
                    <a:cubicBezTo>
                      <a:pt x="1241" y="912"/>
                      <a:pt x="1241" y="909"/>
                      <a:pt x="1241" y="906"/>
                    </a:cubicBezTo>
                    <a:cubicBezTo>
                      <a:pt x="1241" y="904"/>
                      <a:pt x="1242" y="901"/>
                      <a:pt x="1243" y="899"/>
                    </a:cubicBezTo>
                    <a:cubicBezTo>
                      <a:pt x="1244" y="897"/>
                      <a:pt x="1245" y="894"/>
                      <a:pt x="1246" y="893"/>
                    </a:cubicBezTo>
                    <a:cubicBezTo>
                      <a:pt x="1251" y="890"/>
                      <a:pt x="1252" y="886"/>
                      <a:pt x="1250" y="881"/>
                    </a:cubicBezTo>
                    <a:cubicBezTo>
                      <a:pt x="1250" y="880"/>
                      <a:pt x="1249" y="879"/>
                      <a:pt x="1249" y="878"/>
                    </a:cubicBezTo>
                    <a:cubicBezTo>
                      <a:pt x="1254" y="872"/>
                      <a:pt x="1252" y="864"/>
                      <a:pt x="1255" y="857"/>
                    </a:cubicBezTo>
                    <a:cubicBezTo>
                      <a:pt x="1256" y="856"/>
                      <a:pt x="1255" y="854"/>
                      <a:pt x="1254" y="851"/>
                    </a:cubicBezTo>
                    <a:cubicBezTo>
                      <a:pt x="1252" y="852"/>
                      <a:pt x="1251" y="853"/>
                      <a:pt x="1249" y="854"/>
                    </a:cubicBezTo>
                    <a:cubicBezTo>
                      <a:pt x="1249" y="853"/>
                      <a:pt x="1248" y="852"/>
                      <a:pt x="1248" y="852"/>
                    </a:cubicBezTo>
                    <a:cubicBezTo>
                      <a:pt x="1251" y="848"/>
                      <a:pt x="1249" y="844"/>
                      <a:pt x="1248" y="840"/>
                    </a:cubicBezTo>
                    <a:cubicBezTo>
                      <a:pt x="1247" y="837"/>
                      <a:pt x="1247" y="834"/>
                      <a:pt x="1250" y="831"/>
                    </a:cubicBezTo>
                    <a:cubicBezTo>
                      <a:pt x="1251" y="830"/>
                      <a:pt x="1251" y="828"/>
                      <a:pt x="1252" y="826"/>
                    </a:cubicBezTo>
                    <a:cubicBezTo>
                      <a:pt x="1252" y="824"/>
                      <a:pt x="1252" y="822"/>
                      <a:pt x="1252" y="819"/>
                    </a:cubicBezTo>
                    <a:cubicBezTo>
                      <a:pt x="1254" y="820"/>
                      <a:pt x="1255" y="820"/>
                      <a:pt x="1256" y="821"/>
                    </a:cubicBezTo>
                    <a:cubicBezTo>
                      <a:pt x="1259" y="818"/>
                      <a:pt x="1260" y="804"/>
                      <a:pt x="1257" y="798"/>
                    </a:cubicBezTo>
                    <a:cubicBezTo>
                      <a:pt x="1252" y="799"/>
                      <a:pt x="1248" y="800"/>
                      <a:pt x="1242" y="801"/>
                    </a:cubicBezTo>
                    <a:cubicBezTo>
                      <a:pt x="1245" y="796"/>
                      <a:pt x="1249" y="791"/>
                      <a:pt x="1252" y="787"/>
                    </a:cubicBezTo>
                    <a:cubicBezTo>
                      <a:pt x="1252" y="787"/>
                      <a:pt x="1252" y="786"/>
                      <a:pt x="1252" y="786"/>
                    </a:cubicBezTo>
                    <a:cubicBezTo>
                      <a:pt x="1254" y="785"/>
                      <a:pt x="1257" y="785"/>
                      <a:pt x="1258" y="783"/>
                    </a:cubicBezTo>
                    <a:cubicBezTo>
                      <a:pt x="1259" y="781"/>
                      <a:pt x="1259" y="778"/>
                      <a:pt x="1258" y="775"/>
                    </a:cubicBezTo>
                    <a:cubicBezTo>
                      <a:pt x="1258" y="772"/>
                      <a:pt x="1256" y="769"/>
                      <a:pt x="1255" y="766"/>
                    </a:cubicBezTo>
                    <a:cubicBezTo>
                      <a:pt x="1255" y="766"/>
                      <a:pt x="1255" y="765"/>
                      <a:pt x="1254" y="763"/>
                    </a:cubicBezTo>
                    <a:cubicBezTo>
                      <a:pt x="1252" y="766"/>
                      <a:pt x="1251" y="768"/>
                      <a:pt x="1249" y="770"/>
                    </a:cubicBezTo>
                    <a:cubicBezTo>
                      <a:pt x="1248" y="771"/>
                      <a:pt x="1246" y="772"/>
                      <a:pt x="1244" y="772"/>
                    </a:cubicBezTo>
                    <a:cubicBezTo>
                      <a:pt x="1244" y="771"/>
                      <a:pt x="1243" y="768"/>
                      <a:pt x="1244" y="767"/>
                    </a:cubicBezTo>
                    <a:cubicBezTo>
                      <a:pt x="1245" y="764"/>
                      <a:pt x="1248" y="761"/>
                      <a:pt x="1244" y="758"/>
                    </a:cubicBezTo>
                    <a:cubicBezTo>
                      <a:pt x="1239" y="765"/>
                      <a:pt x="1235" y="771"/>
                      <a:pt x="1230" y="777"/>
                    </a:cubicBezTo>
                    <a:cubicBezTo>
                      <a:pt x="1230" y="777"/>
                      <a:pt x="1230" y="777"/>
                      <a:pt x="1229" y="777"/>
                    </a:cubicBezTo>
                    <a:cubicBezTo>
                      <a:pt x="1232" y="769"/>
                      <a:pt x="1230" y="760"/>
                      <a:pt x="1238" y="754"/>
                    </a:cubicBezTo>
                    <a:cubicBezTo>
                      <a:pt x="1239" y="753"/>
                      <a:pt x="1240" y="751"/>
                      <a:pt x="1240" y="749"/>
                    </a:cubicBezTo>
                    <a:cubicBezTo>
                      <a:pt x="1241" y="742"/>
                      <a:pt x="1241" y="735"/>
                      <a:pt x="1246" y="729"/>
                    </a:cubicBezTo>
                    <a:cubicBezTo>
                      <a:pt x="1246" y="728"/>
                      <a:pt x="1246" y="727"/>
                      <a:pt x="1246" y="727"/>
                    </a:cubicBezTo>
                    <a:cubicBezTo>
                      <a:pt x="1243" y="720"/>
                      <a:pt x="1246" y="713"/>
                      <a:pt x="1248" y="707"/>
                    </a:cubicBezTo>
                    <a:cubicBezTo>
                      <a:pt x="1251" y="701"/>
                      <a:pt x="1253" y="696"/>
                      <a:pt x="1250" y="690"/>
                    </a:cubicBezTo>
                    <a:cubicBezTo>
                      <a:pt x="1249" y="689"/>
                      <a:pt x="1250" y="687"/>
                      <a:pt x="1250" y="686"/>
                    </a:cubicBezTo>
                    <a:cubicBezTo>
                      <a:pt x="1252" y="682"/>
                      <a:pt x="1250" y="680"/>
                      <a:pt x="1246" y="679"/>
                    </a:cubicBezTo>
                    <a:cubicBezTo>
                      <a:pt x="1238" y="677"/>
                      <a:pt x="1238" y="676"/>
                      <a:pt x="1242" y="669"/>
                    </a:cubicBezTo>
                    <a:cubicBezTo>
                      <a:pt x="1243" y="667"/>
                      <a:pt x="1243" y="665"/>
                      <a:pt x="1244" y="663"/>
                    </a:cubicBezTo>
                    <a:cubicBezTo>
                      <a:pt x="1245" y="659"/>
                      <a:pt x="1246" y="656"/>
                      <a:pt x="1248" y="654"/>
                    </a:cubicBezTo>
                    <a:cubicBezTo>
                      <a:pt x="1251" y="650"/>
                      <a:pt x="1251" y="647"/>
                      <a:pt x="1250" y="643"/>
                    </a:cubicBezTo>
                    <a:cubicBezTo>
                      <a:pt x="1250" y="640"/>
                      <a:pt x="1249" y="636"/>
                      <a:pt x="1248" y="633"/>
                    </a:cubicBezTo>
                    <a:cubicBezTo>
                      <a:pt x="1247" y="633"/>
                      <a:pt x="1246" y="634"/>
                      <a:pt x="1245" y="634"/>
                    </a:cubicBezTo>
                    <a:cubicBezTo>
                      <a:pt x="1245" y="633"/>
                      <a:pt x="1246" y="631"/>
                      <a:pt x="1246" y="630"/>
                    </a:cubicBezTo>
                    <a:cubicBezTo>
                      <a:pt x="1247" y="628"/>
                      <a:pt x="1249" y="625"/>
                      <a:pt x="1245" y="623"/>
                    </a:cubicBezTo>
                    <a:cubicBezTo>
                      <a:pt x="1244" y="623"/>
                      <a:pt x="1244" y="622"/>
                      <a:pt x="1244" y="622"/>
                    </a:cubicBezTo>
                    <a:cubicBezTo>
                      <a:pt x="1244" y="615"/>
                      <a:pt x="1238" y="612"/>
                      <a:pt x="1234" y="607"/>
                    </a:cubicBezTo>
                    <a:cubicBezTo>
                      <a:pt x="1232" y="604"/>
                      <a:pt x="1231" y="602"/>
                      <a:pt x="1234" y="599"/>
                    </a:cubicBezTo>
                    <a:cubicBezTo>
                      <a:pt x="1236" y="596"/>
                      <a:pt x="1235" y="592"/>
                      <a:pt x="1232" y="590"/>
                    </a:cubicBezTo>
                    <a:cubicBezTo>
                      <a:pt x="1228" y="586"/>
                      <a:pt x="1224" y="582"/>
                      <a:pt x="1226" y="575"/>
                    </a:cubicBezTo>
                    <a:cubicBezTo>
                      <a:pt x="1224" y="575"/>
                      <a:pt x="1222" y="576"/>
                      <a:pt x="1222" y="576"/>
                    </a:cubicBezTo>
                    <a:cubicBezTo>
                      <a:pt x="1219" y="571"/>
                      <a:pt x="1217" y="567"/>
                      <a:pt x="1215" y="563"/>
                    </a:cubicBezTo>
                    <a:cubicBezTo>
                      <a:pt x="1214" y="562"/>
                      <a:pt x="1211" y="563"/>
                      <a:pt x="1208" y="563"/>
                    </a:cubicBezTo>
                    <a:cubicBezTo>
                      <a:pt x="1200" y="557"/>
                      <a:pt x="1200" y="546"/>
                      <a:pt x="1207" y="539"/>
                    </a:cubicBezTo>
                    <a:cubicBezTo>
                      <a:pt x="1209" y="536"/>
                      <a:pt x="1210" y="534"/>
                      <a:pt x="1207" y="531"/>
                    </a:cubicBezTo>
                    <a:cubicBezTo>
                      <a:pt x="1206" y="528"/>
                      <a:pt x="1206" y="524"/>
                      <a:pt x="1206" y="520"/>
                    </a:cubicBezTo>
                    <a:cubicBezTo>
                      <a:pt x="1205" y="517"/>
                      <a:pt x="1204" y="516"/>
                      <a:pt x="1201" y="518"/>
                    </a:cubicBezTo>
                    <a:cubicBezTo>
                      <a:pt x="1200" y="515"/>
                      <a:pt x="1200" y="512"/>
                      <a:pt x="1199" y="509"/>
                    </a:cubicBezTo>
                    <a:cubicBezTo>
                      <a:pt x="1197" y="509"/>
                      <a:pt x="1195" y="509"/>
                      <a:pt x="1194" y="509"/>
                    </a:cubicBezTo>
                    <a:cubicBezTo>
                      <a:pt x="1193" y="506"/>
                      <a:pt x="1192" y="503"/>
                      <a:pt x="1191" y="500"/>
                    </a:cubicBezTo>
                    <a:cubicBezTo>
                      <a:pt x="1191" y="500"/>
                      <a:pt x="1190" y="500"/>
                      <a:pt x="1190" y="500"/>
                    </a:cubicBezTo>
                    <a:cubicBezTo>
                      <a:pt x="1189" y="502"/>
                      <a:pt x="1188" y="503"/>
                      <a:pt x="1186" y="506"/>
                    </a:cubicBezTo>
                    <a:cubicBezTo>
                      <a:pt x="1185" y="500"/>
                      <a:pt x="1184" y="495"/>
                      <a:pt x="1184" y="490"/>
                    </a:cubicBezTo>
                    <a:cubicBezTo>
                      <a:pt x="1184" y="484"/>
                      <a:pt x="1183" y="479"/>
                      <a:pt x="1180" y="474"/>
                    </a:cubicBezTo>
                    <a:cubicBezTo>
                      <a:pt x="1178" y="475"/>
                      <a:pt x="1177" y="476"/>
                      <a:pt x="1175" y="477"/>
                    </a:cubicBezTo>
                    <a:cubicBezTo>
                      <a:pt x="1175" y="474"/>
                      <a:pt x="1174" y="471"/>
                      <a:pt x="1174" y="468"/>
                    </a:cubicBezTo>
                    <a:cubicBezTo>
                      <a:pt x="1171" y="469"/>
                      <a:pt x="1170" y="470"/>
                      <a:pt x="1168" y="470"/>
                    </a:cubicBezTo>
                    <a:cubicBezTo>
                      <a:pt x="1165" y="469"/>
                      <a:pt x="1165" y="464"/>
                      <a:pt x="1161" y="465"/>
                    </a:cubicBezTo>
                    <a:cubicBezTo>
                      <a:pt x="1157" y="460"/>
                      <a:pt x="1154" y="455"/>
                      <a:pt x="1151" y="450"/>
                    </a:cubicBezTo>
                    <a:cubicBezTo>
                      <a:pt x="1149" y="447"/>
                      <a:pt x="1148" y="443"/>
                      <a:pt x="1146" y="440"/>
                    </a:cubicBezTo>
                    <a:cubicBezTo>
                      <a:pt x="1146" y="439"/>
                      <a:pt x="1147" y="438"/>
                      <a:pt x="1148" y="437"/>
                    </a:cubicBezTo>
                    <a:cubicBezTo>
                      <a:pt x="1150" y="435"/>
                      <a:pt x="1150" y="432"/>
                      <a:pt x="1149" y="429"/>
                    </a:cubicBezTo>
                    <a:cubicBezTo>
                      <a:pt x="1148" y="425"/>
                      <a:pt x="1147" y="421"/>
                      <a:pt x="1145" y="417"/>
                    </a:cubicBezTo>
                    <a:cubicBezTo>
                      <a:pt x="1143" y="413"/>
                      <a:pt x="1139" y="411"/>
                      <a:pt x="1136" y="408"/>
                    </a:cubicBezTo>
                    <a:cubicBezTo>
                      <a:pt x="1135" y="407"/>
                      <a:pt x="1134" y="406"/>
                      <a:pt x="1134" y="406"/>
                    </a:cubicBezTo>
                    <a:cubicBezTo>
                      <a:pt x="1134" y="397"/>
                      <a:pt x="1130" y="391"/>
                      <a:pt x="1125" y="385"/>
                    </a:cubicBezTo>
                    <a:cubicBezTo>
                      <a:pt x="1123" y="383"/>
                      <a:pt x="1121" y="381"/>
                      <a:pt x="1118" y="378"/>
                    </a:cubicBezTo>
                    <a:cubicBezTo>
                      <a:pt x="1116" y="380"/>
                      <a:pt x="1114" y="383"/>
                      <a:pt x="1112" y="385"/>
                    </a:cubicBezTo>
                    <a:cubicBezTo>
                      <a:pt x="1110" y="388"/>
                      <a:pt x="1108" y="390"/>
                      <a:pt x="1106" y="392"/>
                    </a:cubicBezTo>
                    <a:cubicBezTo>
                      <a:pt x="1106" y="392"/>
                      <a:pt x="1105" y="392"/>
                      <a:pt x="1105" y="391"/>
                    </a:cubicBezTo>
                    <a:cubicBezTo>
                      <a:pt x="1105" y="389"/>
                      <a:pt x="1106" y="387"/>
                      <a:pt x="1106" y="385"/>
                    </a:cubicBezTo>
                    <a:cubicBezTo>
                      <a:pt x="1108" y="380"/>
                      <a:pt x="1109" y="375"/>
                      <a:pt x="1110" y="370"/>
                    </a:cubicBezTo>
                    <a:cubicBezTo>
                      <a:pt x="1110" y="369"/>
                      <a:pt x="1108" y="367"/>
                      <a:pt x="1106" y="366"/>
                    </a:cubicBezTo>
                    <a:cubicBezTo>
                      <a:pt x="1106" y="364"/>
                      <a:pt x="1106" y="361"/>
                      <a:pt x="1107" y="358"/>
                    </a:cubicBezTo>
                    <a:cubicBezTo>
                      <a:pt x="1107" y="355"/>
                      <a:pt x="1106" y="352"/>
                      <a:pt x="1102" y="351"/>
                    </a:cubicBezTo>
                    <a:cubicBezTo>
                      <a:pt x="1101" y="351"/>
                      <a:pt x="1100" y="350"/>
                      <a:pt x="1099" y="349"/>
                    </a:cubicBezTo>
                    <a:cubicBezTo>
                      <a:pt x="1097" y="346"/>
                      <a:pt x="1095" y="343"/>
                      <a:pt x="1093" y="340"/>
                    </a:cubicBezTo>
                    <a:cubicBezTo>
                      <a:pt x="1090" y="342"/>
                      <a:pt x="1087" y="343"/>
                      <a:pt x="1084" y="344"/>
                    </a:cubicBezTo>
                    <a:cubicBezTo>
                      <a:pt x="1084" y="336"/>
                      <a:pt x="1083" y="329"/>
                      <a:pt x="1082" y="322"/>
                    </a:cubicBezTo>
                    <a:cubicBezTo>
                      <a:pt x="1082" y="322"/>
                      <a:pt x="1082" y="322"/>
                      <a:pt x="1081" y="322"/>
                    </a:cubicBezTo>
                    <a:cubicBezTo>
                      <a:pt x="1082" y="320"/>
                      <a:pt x="1084" y="318"/>
                      <a:pt x="1085" y="315"/>
                    </a:cubicBezTo>
                    <a:cubicBezTo>
                      <a:pt x="1081" y="313"/>
                      <a:pt x="1078" y="310"/>
                      <a:pt x="1074" y="308"/>
                    </a:cubicBezTo>
                    <a:cubicBezTo>
                      <a:pt x="1074" y="308"/>
                      <a:pt x="1074" y="308"/>
                      <a:pt x="1074" y="307"/>
                    </a:cubicBezTo>
                    <a:cubicBezTo>
                      <a:pt x="1072" y="302"/>
                      <a:pt x="1071" y="297"/>
                      <a:pt x="1070" y="292"/>
                    </a:cubicBezTo>
                    <a:cubicBezTo>
                      <a:pt x="1069" y="290"/>
                      <a:pt x="1069" y="287"/>
                      <a:pt x="1069" y="284"/>
                    </a:cubicBezTo>
                    <a:cubicBezTo>
                      <a:pt x="1065" y="286"/>
                      <a:pt x="1062" y="287"/>
                      <a:pt x="1059" y="288"/>
                    </a:cubicBezTo>
                    <a:cubicBezTo>
                      <a:pt x="1058" y="288"/>
                      <a:pt x="1056" y="287"/>
                      <a:pt x="1054" y="286"/>
                    </a:cubicBezTo>
                    <a:cubicBezTo>
                      <a:pt x="1054" y="285"/>
                      <a:pt x="1055" y="283"/>
                      <a:pt x="1055" y="281"/>
                    </a:cubicBezTo>
                    <a:cubicBezTo>
                      <a:pt x="1057" y="279"/>
                      <a:pt x="1059" y="277"/>
                      <a:pt x="1060" y="274"/>
                    </a:cubicBezTo>
                    <a:cubicBezTo>
                      <a:pt x="1060" y="271"/>
                      <a:pt x="1056" y="264"/>
                      <a:pt x="1052" y="263"/>
                    </a:cubicBezTo>
                    <a:cubicBezTo>
                      <a:pt x="1051" y="262"/>
                      <a:pt x="1050" y="261"/>
                      <a:pt x="1048" y="260"/>
                    </a:cubicBezTo>
                    <a:cubicBezTo>
                      <a:pt x="1041" y="261"/>
                      <a:pt x="1036" y="255"/>
                      <a:pt x="1030" y="250"/>
                    </a:cubicBezTo>
                    <a:cubicBezTo>
                      <a:pt x="1029" y="253"/>
                      <a:pt x="1028" y="255"/>
                      <a:pt x="1028" y="256"/>
                    </a:cubicBezTo>
                    <a:cubicBezTo>
                      <a:pt x="1026" y="257"/>
                      <a:pt x="1024" y="257"/>
                      <a:pt x="1022" y="257"/>
                    </a:cubicBezTo>
                    <a:cubicBezTo>
                      <a:pt x="1021" y="257"/>
                      <a:pt x="1020" y="255"/>
                      <a:pt x="1020" y="254"/>
                    </a:cubicBezTo>
                    <a:cubicBezTo>
                      <a:pt x="1020" y="253"/>
                      <a:pt x="1021" y="251"/>
                      <a:pt x="1022" y="250"/>
                    </a:cubicBezTo>
                    <a:cubicBezTo>
                      <a:pt x="1023" y="248"/>
                      <a:pt x="1025" y="246"/>
                      <a:pt x="1022" y="244"/>
                    </a:cubicBezTo>
                    <a:cubicBezTo>
                      <a:pt x="1021" y="243"/>
                      <a:pt x="1021" y="241"/>
                      <a:pt x="1020" y="240"/>
                    </a:cubicBezTo>
                    <a:cubicBezTo>
                      <a:pt x="1019" y="241"/>
                      <a:pt x="1018" y="242"/>
                      <a:pt x="1016" y="243"/>
                    </a:cubicBezTo>
                    <a:cubicBezTo>
                      <a:pt x="1014" y="238"/>
                      <a:pt x="1010" y="239"/>
                      <a:pt x="1006" y="240"/>
                    </a:cubicBezTo>
                    <a:cubicBezTo>
                      <a:pt x="999" y="242"/>
                      <a:pt x="999" y="242"/>
                      <a:pt x="999" y="235"/>
                    </a:cubicBezTo>
                    <a:cubicBezTo>
                      <a:pt x="998" y="233"/>
                      <a:pt x="997" y="231"/>
                      <a:pt x="996" y="229"/>
                    </a:cubicBezTo>
                    <a:cubicBezTo>
                      <a:pt x="995" y="235"/>
                      <a:pt x="992" y="239"/>
                      <a:pt x="988" y="238"/>
                    </a:cubicBezTo>
                    <a:cubicBezTo>
                      <a:pt x="986" y="237"/>
                      <a:pt x="985" y="236"/>
                      <a:pt x="984" y="236"/>
                    </a:cubicBezTo>
                    <a:cubicBezTo>
                      <a:pt x="978" y="234"/>
                      <a:pt x="976" y="229"/>
                      <a:pt x="977" y="223"/>
                    </a:cubicBezTo>
                    <a:cubicBezTo>
                      <a:pt x="983" y="226"/>
                      <a:pt x="985" y="221"/>
                      <a:pt x="987" y="218"/>
                    </a:cubicBezTo>
                    <a:cubicBezTo>
                      <a:pt x="991" y="213"/>
                      <a:pt x="990" y="208"/>
                      <a:pt x="985" y="202"/>
                    </a:cubicBezTo>
                    <a:cubicBezTo>
                      <a:pt x="983" y="203"/>
                      <a:pt x="981" y="204"/>
                      <a:pt x="979" y="206"/>
                    </a:cubicBezTo>
                    <a:cubicBezTo>
                      <a:pt x="979" y="199"/>
                      <a:pt x="979" y="199"/>
                      <a:pt x="970" y="192"/>
                    </a:cubicBezTo>
                    <a:cubicBezTo>
                      <a:pt x="969" y="193"/>
                      <a:pt x="968" y="194"/>
                      <a:pt x="967" y="194"/>
                    </a:cubicBezTo>
                    <a:cubicBezTo>
                      <a:pt x="963" y="192"/>
                      <a:pt x="960" y="189"/>
                      <a:pt x="956" y="186"/>
                    </a:cubicBezTo>
                    <a:cubicBezTo>
                      <a:pt x="953" y="184"/>
                      <a:pt x="950" y="183"/>
                      <a:pt x="946" y="180"/>
                    </a:cubicBezTo>
                    <a:cubicBezTo>
                      <a:pt x="946" y="181"/>
                      <a:pt x="945" y="182"/>
                      <a:pt x="944" y="184"/>
                    </a:cubicBezTo>
                    <a:cubicBezTo>
                      <a:pt x="943" y="185"/>
                      <a:pt x="942" y="187"/>
                      <a:pt x="941" y="188"/>
                    </a:cubicBezTo>
                    <a:cubicBezTo>
                      <a:pt x="939" y="187"/>
                      <a:pt x="937" y="185"/>
                      <a:pt x="936" y="183"/>
                    </a:cubicBezTo>
                    <a:cubicBezTo>
                      <a:pt x="935" y="181"/>
                      <a:pt x="935" y="178"/>
                      <a:pt x="935" y="175"/>
                    </a:cubicBezTo>
                    <a:cubicBezTo>
                      <a:pt x="935" y="171"/>
                      <a:pt x="934" y="169"/>
                      <a:pt x="929" y="169"/>
                    </a:cubicBezTo>
                    <a:cubicBezTo>
                      <a:pt x="928" y="169"/>
                      <a:pt x="926" y="168"/>
                      <a:pt x="926" y="167"/>
                    </a:cubicBezTo>
                    <a:cubicBezTo>
                      <a:pt x="924" y="163"/>
                      <a:pt x="920" y="163"/>
                      <a:pt x="916" y="163"/>
                    </a:cubicBezTo>
                    <a:cubicBezTo>
                      <a:pt x="914" y="164"/>
                      <a:pt x="912" y="165"/>
                      <a:pt x="910" y="165"/>
                    </a:cubicBezTo>
                    <a:cubicBezTo>
                      <a:pt x="907" y="166"/>
                      <a:pt x="905" y="164"/>
                      <a:pt x="904" y="161"/>
                    </a:cubicBezTo>
                    <a:cubicBezTo>
                      <a:pt x="903" y="156"/>
                      <a:pt x="902" y="156"/>
                      <a:pt x="896" y="158"/>
                    </a:cubicBezTo>
                    <a:cubicBezTo>
                      <a:pt x="895" y="157"/>
                      <a:pt x="895" y="156"/>
                      <a:pt x="894" y="154"/>
                    </a:cubicBezTo>
                    <a:cubicBezTo>
                      <a:pt x="891" y="157"/>
                      <a:pt x="889" y="159"/>
                      <a:pt x="886" y="161"/>
                    </a:cubicBezTo>
                    <a:cubicBezTo>
                      <a:pt x="883" y="155"/>
                      <a:pt x="879" y="150"/>
                      <a:pt x="876" y="144"/>
                    </a:cubicBezTo>
                    <a:cubicBezTo>
                      <a:pt x="874" y="141"/>
                      <a:pt x="872" y="141"/>
                      <a:pt x="870" y="143"/>
                    </a:cubicBezTo>
                    <a:cubicBezTo>
                      <a:pt x="868" y="144"/>
                      <a:pt x="867" y="145"/>
                      <a:pt x="865" y="147"/>
                    </a:cubicBezTo>
                    <a:cubicBezTo>
                      <a:pt x="864" y="145"/>
                      <a:pt x="864" y="144"/>
                      <a:pt x="863" y="142"/>
                    </a:cubicBezTo>
                    <a:cubicBezTo>
                      <a:pt x="859" y="144"/>
                      <a:pt x="855" y="147"/>
                      <a:pt x="851" y="150"/>
                    </a:cubicBezTo>
                    <a:cubicBezTo>
                      <a:pt x="850" y="150"/>
                      <a:pt x="849" y="149"/>
                      <a:pt x="847" y="149"/>
                    </a:cubicBezTo>
                    <a:cubicBezTo>
                      <a:pt x="845" y="147"/>
                      <a:pt x="844" y="146"/>
                      <a:pt x="845" y="143"/>
                    </a:cubicBezTo>
                    <a:cubicBezTo>
                      <a:pt x="847" y="140"/>
                      <a:pt x="848" y="136"/>
                      <a:pt x="849" y="133"/>
                    </a:cubicBezTo>
                    <a:cubicBezTo>
                      <a:pt x="848" y="133"/>
                      <a:pt x="848" y="133"/>
                      <a:pt x="847" y="132"/>
                    </a:cubicBezTo>
                    <a:cubicBezTo>
                      <a:pt x="846" y="134"/>
                      <a:pt x="844" y="135"/>
                      <a:pt x="843" y="136"/>
                    </a:cubicBezTo>
                    <a:cubicBezTo>
                      <a:pt x="841" y="133"/>
                      <a:pt x="839" y="131"/>
                      <a:pt x="837" y="128"/>
                    </a:cubicBezTo>
                    <a:cubicBezTo>
                      <a:pt x="837" y="129"/>
                      <a:pt x="837" y="129"/>
                      <a:pt x="836" y="129"/>
                    </a:cubicBezTo>
                    <a:cubicBezTo>
                      <a:pt x="835" y="127"/>
                      <a:pt x="834" y="124"/>
                      <a:pt x="833" y="122"/>
                    </a:cubicBezTo>
                    <a:cubicBezTo>
                      <a:pt x="831" y="120"/>
                      <a:pt x="828" y="120"/>
                      <a:pt x="825" y="121"/>
                    </a:cubicBezTo>
                    <a:cubicBezTo>
                      <a:pt x="821" y="122"/>
                      <a:pt x="817" y="123"/>
                      <a:pt x="813" y="124"/>
                    </a:cubicBezTo>
                    <a:cubicBezTo>
                      <a:pt x="812" y="124"/>
                      <a:pt x="811" y="124"/>
                      <a:pt x="811" y="125"/>
                    </a:cubicBezTo>
                    <a:cubicBezTo>
                      <a:pt x="809" y="126"/>
                      <a:pt x="807" y="127"/>
                      <a:pt x="805" y="129"/>
                    </a:cubicBezTo>
                    <a:cubicBezTo>
                      <a:pt x="805" y="126"/>
                      <a:pt x="804" y="124"/>
                      <a:pt x="804" y="123"/>
                    </a:cubicBezTo>
                    <a:cubicBezTo>
                      <a:pt x="804" y="120"/>
                      <a:pt x="804" y="118"/>
                      <a:pt x="804" y="116"/>
                    </a:cubicBezTo>
                    <a:cubicBezTo>
                      <a:pt x="803" y="112"/>
                      <a:pt x="803" y="107"/>
                      <a:pt x="798" y="107"/>
                    </a:cubicBezTo>
                    <a:cubicBezTo>
                      <a:pt x="795" y="106"/>
                      <a:pt x="789" y="111"/>
                      <a:pt x="788" y="115"/>
                    </a:cubicBezTo>
                    <a:cubicBezTo>
                      <a:pt x="787" y="116"/>
                      <a:pt x="784" y="117"/>
                      <a:pt x="781" y="119"/>
                    </a:cubicBezTo>
                    <a:cubicBezTo>
                      <a:pt x="781" y="114"/>
                      <a:pt x="782" y="110"/>
                      <a:pt x="782" y="105"/>
                    </a:cubicBezTo>
                    <a:cubicBezTo>
                      <a:pt x="780" y="107"/>
                      <a:pt x="779" y="108"/>
                      <a:pt x="777" y="109"/>
                    </a:cubicBezTo>
                    <a:cubicBezTo>
                      <a:pt x="775" y="104"/>
                      <a:pt x="772" y="103"/>
                      <a:pt x="767" y="103"/>
                    </a:cubicBezTo>
                    <a:cubicBezTo>
                      <a:pt x="764" y="103"/>
                      <a:pt x="761" y="102"/>
                      <a:pt x="760" y="100"/>
                    </a:cubicBezTo>
                    <a:cubicBezTo>
                      <a:pt x="756" y="94"/>
                      <a:pt x="749" y="95"/>
                      <a:pt x="744" y="94"/>
                    </a:cubicBezTo>
                    <a:cubicBezTo>
                      <a:pt x="737" y="93"/>
                      <a:pt x="732" y="97"/>
                      <a:pt x="728" y="102"/>
                    </a:cubicBezTo>
                    <a:cubicBezTo>
                      <a:pt x="726" y="106"/>
                      <a:pt x="722" y="108"/>
                      <a:pt x="719" y="111"/>
                    </a:cubicBezTo>
                    <a:cubicBezTo>
                      <a:pt x="718" y="112"/>
                      <a:pt x="717" y="113"/>
                      <a:pt x="717" y="114"/>
                    </a:cubicBezTo>
                    <a:cubicBezTo>
                      <a:pt x="717" y="115"/>
                      <a:pt x="718" y="116"/>
                      <a:pt x="720" y="116"/>
                    </a:cubicBezTo>
                    <a:cubicBezTo>
                      <a:pt x="721" y="117"/>
                      <a:pt x="724" y="118"/>
                      <a:pt x="727" y="119"/>
                    </a:cubicBezTo>
                    <a:cubicBezTo>
                      <a:pt x="727" y="118"/>
                      <a:pt x="728" y="116"/>
                      <a:pt x="729" y="115"/>
                    </a:cubicBezTo>
                    <a:cubicBezTo>
                      <a:pt x="730" y="118"/>
                      <a:pt x="731" y="120"/>
                      <a:pt x="732" y="122"/>
                    </a:cubicBezTo>
                    <a:cubicBezTo>
                      <a:pt x="734" y="126"/>
                      <a:pt x="736" y="129"/>
                      <a:pt x="732" y="133"/>
                    </a:cubicBezTo>
                    <a:cubicBezTo>
                      <a:pt x="730" y="134"/>
                      <a:pt x="731" y="138"/>
                      <a:pt x="730" y="141"/>
                    </a:cubicBezTo>
                    <a:cubicBezTo>
                      <a:pt x="730" y="145"/>
                      <a:pt x="728" y="148"/>
                      <a:pt x="727" y="152"/>
                    </a:cubicBezTo>
                    <a:cubicBezTo>
                      <a:pt x="727" y="152"/>
                      <a:pt x="726" y="152"/>
                      <a:pt x="726" y="152"/>
                    </a:cubicBezTo>
                    <a:cubicBezTo>
                      <a:pt x="725" y="150"/>
                      <a:pt x="725" y="148"/>
                      <a:pt x="724" y="147"/>
                    </a:cubicBezTo>
                    <a:cubicBezTo>
                      <a:pt x="724" y="147"/>
                      <a:pt x="723" y="147"/>
                      <a:pt x="723" y="146"/>
                    </a:cubicBezTo>
                    <a:cubicBezTo>
                      <a:pt x="722" y="149"/>
                      <a:pt x="721" y="152"/>
                      <a:pt x="720" y="155"/>
                    </a:cubicBezTo>
                    <a:cubicBezTo>
                      <a:pt x="720" y="158"/>
                      <a:pt x="720" y="161"/>
                      <a:pt x="720" y="164"/>
                    </a:cubicBezTo>
                    <a:cubicBezTo>
                      <a:pt x="720" y="168"/>
                      <a:pt x="719" y="171"/>
                      <a:pt x="715" y="173"/>
                    </a:cubicBezTo>
                    <a:cubicBezTo>
                      <a:pt x="713" y="170"/>
                      <a:pt x="711" y="168"/>
                      <a:pt x="709" y="165"/>
                    </a:cubicBezTo>
                    <a:cubicBezTo>
                      <a:pt x="701" y="167"/>
                      <a:pt x="693" y="168"/>
                      <a:pt x="684" y="169"/>
                    </a:cubicBezTo>
                    <a:cubicBezTo>
                      <a:pt x="682" y="166"/>
                      <a:pt x="679" y="161"/>
                      <a:pt x="672" y="164"/>
                    </a:cubicBezTo>
                    <a:cubicBezTo>
                      <a:pt x="671" y="164"/>
                      <a:pt x="668" y="162"/>
                      <a:pt x="666" y="162"/>
                    </a:cubicBezTo>
                    <a:cubicBezTo>
                      <a:pt x="666" y="161"/>
                      <a:pt x="666" y="161"/>
                      <a:pt x="666" y="160"/>
                    </a:cubicBezTo>
                    <a:cubicBezTo>
                      <a:pt x="664" y="161"/>
                      <a:pt x="662" y="162"/>
                      <a:pt x="660" y="164"/>
                    </a:cubicBezTo>
                    <a:cubicBezTo>
                      <a:pt x="659" y="162"/>
                      <a:pt x="658" y="160"/>
                      <a:pt x="656" y="157"/>
                    </a:cubicBezTo>
                    <a:cubicBezTo>
                      <a:pt x="654" y="160"/>
                      <a:pt x="652" y="163"/>
                      <a:pt x="649" y="166"/>
                    </a:cubicBezTo>
                    <a:cubicBezTo>
                      <a:pt x="647" y="160"/>
                      <a:pt x="645" y="154"/>
                      <a:pt x="642" y="148"/>
                    </a:cubicBezTo>
                    <a:cubicBezTo>
                      <a:pt x="640" y="148"/>
                      <a:pt x="637" y="148"/>
                      <a:pt x="634" y="147"/>
                    </a:cubicBezTo>
                    <a:cubicBezTo>
                      <a:pt x="630" y="146"/>
                      <a:pt x="626" y="146"/>
                      <a:pt x="623" y="148"/>
                    </a:cubicBezTo>
                    <a:cubicBezTo>
                      <a:pt x="620" y="151"/>
                      <a:pt x="617" y="152"/>
                      <a:pt x="613" y="150"/>
                    </a:cubicBezTo>
                    <a:cubicBezTo>
                      <a:pt x="610" y="148"/>
                      <a:pt x="607" y="148"/>
                      <a:pt x="604" y="151"/>
                    </a:cubicBezTo>
                    <a:cubicBezTo>
                      <a:pt x="601" y="154"/>
                      <a:pt x="598" y="156"/>
                      <a:pt x="594" y="151"/>
                    </a:cubicBezTo>
                    <a:cubicBezTo>
                      <a:pt x="593" y="149"/>
                      <a:pt x="590" y="149"/>
                      <a:pt x="587" y="147"/>
                    </a:cubicBezTo>
                    <a:cubicBezTo>
                      <a:pt x="585" y="150"/>
                      <a:pt x="584" y="152"/>
                      <a:pt x="582" y="154"/>
                    </a:cubicBezTo>
                    <a:cubicBezTo>
                      <a:pt x="582" y="153"/>
                      <a:pt x="582" y="153"/>
                      <a:pt x="582" y="152"/>
                    </a:cubicBezTo>
                    <a:cubicBezTo>
                      <a:pt x="579" y="153"/>
                      <a:pt x="575" y="153"/>
                      <a:pt x="573" y="155"/>
                    </a:cubicBezTo>
                    <a:cubicBezTo>
                      <a:pt x="571" y="158"/>
                      <a:pt x="572" y="162"/>
                      <a:pt x="571" y="165"/>
                    </a:cubicBezTo>
                    <a:cubicBezTo>
                      <a:pt x="569" y="162"/>
                      <a:pt x="565" y="172"/>
                      <a:pt x="563" y="163"/>
                    </a:cubicBezTo>
                    <a:cubicBezTo>
                      <a:pt x="562" y="165"/>
                      <a:pt x="561" y="166"/>
                      <a:pt x="559" y="168"/>
                    </a:cubicBezTo>
                    <a:cubicBezTo>
                      <a:pt x="559" y="165"/>
                      <a:pt x="559" y="163"/>
                      <a:pt x="559" y="161"/>
                    </a:cubicBezTo>
                    <a:cubicBezTo>
                      <a:pt x="559" y="156"/>
                      <a:pt x="559" y="152"/>
                      <a:pt x="559" y="147"/>
                    </a:cubicBezTo>
                    <a:cubicBezTo>
                      <a:pt x="558" y="143"/>
                      <a:pt x="554" y="142"/>
                      <a:pt x="551" y="145"/>
                    </a:cubicBezTo>
                    <a:cubicBezTo>
                      <a:pt x="549" y="146"/>
                      <a:pt x="547" y="148"/>
                      <a:pt x="545" y="150"/>
                    </a:cubicBezTo>
                    <a:cubicBezTo>
                      <a:pt x="544" y="147"/>
                      <a:pt x="545" y="142"/>
                      <a:pt x="539" y="143"/>
                    </a:cubicBezTo>
                    <a:cubicBezTo>
                      <a:pt x="539" y="141"/>
                      <a:pt x="539" y="139"/>
                      <a:pt x="539" y="135"/>
                    </a:cubicBezTo>
                    <a:cubicBezTo>
                      <a:pt x="536" y="138"/>
                      <a:pt x="534" y="140"/>
                      <a:pt x="531" y="143"/>
                    </a:cubicBezTo>
                    <a:cubicBezTo>
                      <a:pt x="528" y="140"/>
                      <a:pt x="522" y="140"/>
                      <a:pt x="520" y="145"/>
                    </a:cubicBezTo>
                    <a:cubicBezTo>
                      <a:pt x="518" y="149"/>
                      <a:pt x="516" y="149"/>
                      <a:pt x="513" y="145"/>
                    </a:cubicBezTo>
                    <a:cubicBezTo>
                      <a:pt x="506" y="150"/>
                      <a:pt x="501" y="162"/>
                      <a:pt x="488" y="155"/>
                    </a:cubicBezTo>
                    <a:cubicBezTo>
                      <a:pt x="487" y="157"/>
                      <a:pt x="486" y="158"/>
                      <a:pt x="485" y="161"/>
                    </a:cubicBezTo>
                    <a:cubicBezTo>
                      <a:pt x="487" y="160"/>
                      <a:pt x="488" y="160"/>
                      <a:pt x="489" y="159"/>
                    </a:cubicBezTo>
                    <a:cubicBezTo>
                      <a:pt x="489" y="164"/>
                      <a:pt x="485" y="164"/>
                      <a:pt x="481" y="165"/>
                    </a:cubicBezTo>
                    <a:cubicBezTo>
                      <a:pt x="481" y="164"/>
                      <a:pt x="482" y="163"/>
                      <a:pt x="482" y="162"/>
                    </a:cubicBezTo>
                    <a:cubicBezTo>
                      <a:pt x="481" y="161"/>
                      <a:pt x="480" y="160"/>
                      <a:pt x="479" y="160"/>
                    </a:cubicBezTo>
                    <a:cubicBezTo>
                      <a:pt x="478" y="160"/>
                      <a:pt x="478" y="161"/>
                      <a:pt x="477" y="162"/>
                    </a:cubicBezTo>
                    <a:cubicBezTo>
                      <a:pt x="476" y="164"/>
                      <a:pt x="475" y="166"/>
                      <a:pt x="475" y="168"/>
                    </a:cubicBezTo>
                    <a:cubicBezTo>
                      <a:pt x="474" y="168"/>
                      <a:pt x="474" y="168"/>
                      <a:pt x="473" y="168"/>
                    </a:cubicBezTo>
                    <a:cubicBezTo>
                      <a:pt x="473" y="167"/>
                      <a:pt x="473" y="166"/>
                      <a:pt x="473" y="165"/>
                    </a:cubicBezTo>
                    <a:cubicBezTo>
                      <a:pt x="473" y="165"/>
                      <a:pt x="473" y="164"/>
                      <a:pt x="472" y="164"/>
                    </a:cubicBezTo>
                    <a:cubicBezTo>
                      <a:pt x="468" y="170"/>
                      <a:pt x="463" y="177"/>
                      <a:pt x="458" y="183"/>
                    </a:cubicBezTo>
                    <a:cubicBezTo>
                      <a:pt x="457" y="180"/>
                      <a:pt x="456" y="178"/>
                      <a:pt x="454" y="176"/>
                    </a:cubicBezTo>
                    <a:cubicBezTo>
                      <a:pt x="453" y="178"/>
                      <a:pt x="453" y="179"/>
                      <a:pt x="452" y="180"/>
                    </a:cubicBezTo>
                    <a:cubicBezTo>
                      <a:pt x="450" y="180"/>
                      <a:pt x="448" y="179"/>
                      <a:pt x="446" y="179"/>
                    </a:cubicBezTo>
                    <a:cubicBezTo>
                      <a:pt x="447" y="174"/>
                      <a:pt x="450" y="170"/>
                      <a:pt x="446" y="166"/>
                    </a:cubicBezTo>
                    <a:cubicBezTo>
                      <a:pt x="446" y="166"/>
                      <a:pt x="447" y="163"/>
                      <a:pt x="447" y="162"/>
                    </a:cubicBezTo>
                    <a:cubicBezTo>
                      <a:pt x="439" y="168"/>
                      <a:pt x="431" y="174"/>
                      <a:pt x="423" y="180"/>
                    </a:cubicBezTo>
                    <a:cubicBezTo>
                      <a:pt x="424" y="176"/>
                      <a:pt x="424" y="172"/>
                      <a:pt x="430" y="170"/>
                    </a:cubicBezTo>
                    <a:cubicBezTo>
                      <a:pt x="432" y="170"/>
                      <a:pt x="434" y="166"/>
                      <a:pt x="436" y="163"/>
                    </a:cubicBezTo>
                    <a:cubicBezTo>
                      <a:pt x="438" y="158"/>
                      <a:pt x="440" y="153"/>
                      <a:pt x="441" y="147"/>
                    </a:cubicBezTo>
                    <a:cubicBezTo>
                      <a:pt x="441" y="145"/>
                      <a:pt x="440" y="141"/>
                      <a:pt x="440" y="138"/>
                    </a:cubicBezTo>
                    <a:cubicBezTo>
                      <a:pt x="439" y="138"/>
                      <a:pt x="438" y="138"/>
                      <a:pt x="438" y="138"/>
                    </a:cubicBezTo>
                    <a:cubicBezTo>
                      <a:pt x="436" y="141"/>
                      <a:pt x="435" y="144"/>
                      <a:pt x="434" y="147"/>
                    </a:cubicBezTo>
                    <a:cubicBezTo>
                      <a:pt x="432" y="151"/>
                      <a:pt x="430" y="151"/>
                      <a:pt x="426" y="148"/>
                    </a:cubicBezTo>
                    <a:cubicBezTo>
                      <a:pt x="423" y="154"/>
                      <a:pt x="421" y="161"/>
                      <a:pt x="419" y="167"/>
                    </a:cubicBezTo>
                    <a:cubicBezTo>
                      <a:pt x="415" y="166"/>
                      <a:pt x="412" y="165"/>
                      <a:pt x="409" y="164"/>
                    </a:cubicBezTo>
                    <a:cubicBezTo>
                      <a:pt x="405" y="163"/>
                      <a:pt x="404" y="161"/>
                      <a:pt x="405" y="158"/>
                    </a:cubicBezTo>
                    <a:cubicBezTo>
                      <a:pt x="407" y="149"/>
                      <a:pt x="410" y="141"/>
                      <a:pt x="412" y="132"/>
                    </a:cubicBezTo>
                    <a:cubicBezTo>
                      <a:pt x="412" y="132"/>
                      <a:pt x="413" y="132"/>
                      <a:pt x="413" y="131"/>
                    </a:cubicBezTo>
                    <a:cubicBezTo>
                      <a:pt x="412" y="124"/>
                      <a:pt x="410" y="117"/>
                      <a:pt x="410" y="110"/>
                    </a:cubicBezTo>
                    <a:cubicBezTo>
                      <a:pt x="410" y="104"/>
                      <a:pt x="408" y="101"/>
                      <a:pt x="404" y="98"/>
                    </a:cubicBezTo>
                    <a:cubicBezTo>
                      <a:pt x="403" y="96"/>
                      <a:pt x="403" y="93"/>
                      <a:pt x="401" y="90"/>
                    </a:cubicBezTo>
                    <a:cubicBezTo>
                      <a:pt x="394" y="94"/>
                      <a:pt x="397" y="103"/>
                      <a:pt x="391" y="108"/>
                    </a:cubicBezTo>
                    <a:cubicBezTo>
                      <a:pt x="392" y="105"/>
                      <a:pt x="393" y="102"/>
                      <a:pt x="394" y="100"/>
                    </a:cubicBezTo>
                    <a:cubicBezTo>
                      <a:pt x="395" y="95"/>
                      <a:pt x="393" y="92"/>
                      <a:pt x="388" y="93"/>
                    </a:cubicBezTo>
                    <a:cubicBezTo>
                      <a:pt x="383" y="95"/>
                      <a:pt x="378" y="98"/>
                      <a:pt x="373" y="101"/>
                    </a:cubicBezTo>
                    <a:cubicBezTo>
                      <a:pt x="373" y="101"/>
                      <a:pt x="372" y="99"/>
                      <a:pt x="372" y="99"/>
                    </a:cubicBezTo>
                    <a:cubicBezTo>
                      <a:pt x="366" y="101"/>
                      <a:pt x="361" y="103"/>
                      <a:pt x="356" y="105"/>
                    </a:cubicBezTo>
                    <a:cubicBezTo>
                      <a:pt x="354" y="105"/>
                      <a:pt x="353" y="106"/>
                      <a:pt x="352" y="107"/>
                    </a:cubicBezTo>
                    <a:cubicBezTo>
                      <a:pt x="346" y="115"/>
                      <a:pt x="339" y="122"/>
                      <a:pt x="331" y="130"/>
                    </a:cubicBezTo>
                    <a:cubicBezTo>
                      <a:pt x="329" y="127"/>
                      <a:pt x="329" y="126"/>
                      <a:pt x="327" y="125"/>
                    </a:cubicBezTo>
                    <a:cubicBezTo>
                      <a:pt x="326" y="126"/>
                      <a:pt x="325" y="126"/>
                      <a:pt x="324" y="127"/>
                    </a:cubicBezTo>
                    <a:cubicBezTo>
                      <a:pt x="320" y="121"/>
                      <a:pt x="327" y="117"/>
                      <a:pt x="326" y="111"/>
                    </a:cubicBezTo>
                    <a:cubicBezTo>
                      <a:pt x="323" y="113"/>
                      <a:pt x="320" y="114"/>
                      <a:pt x="317" y="115"/>
                    </a:cubicBezTo>
                    <a:cubicBezTo>
                      <a:pt x="317" y="113"/>
                      <a:pt x="317" y="111"/>
                      <a:pt x="316" y="109"/>
                    </a:cubicBezTo>
                    <a:cubicBezTo>
                      <a:pt x="315" y="109"/>
                      <a:pt x="312" y="110"/>
                      <a:pt x="310" y="111"/>
                    </a:cubicBezTo>
                    <a:cubicBezTo>
                      <a:pt x="309" y="110"/>
                      <a:pt x="308" y="109"/>
                      <a:pt x="307" y="108"/>
                    </a:cubicBezTo>
                    <a:cubicBezTo>
                      <a:pt x="306" y="110"/>
                      <a:pt x="305" y="111"/>
                      <a:pt x="304" y="113"/>
                    </a:cubicBezTo>
                    <a:cubicBezTo>
                      <a:pt x="300" y="110"/>
                      <a:pt x="298" y="111"/>
                      <a:pt x="296" y="115"/>
                    </a:cubicBezTo>
                    <a:cubicBezTo>
                      <a:pt x="294" y="117"/>
                      <a:pt x="291" y="120"/>
                      <a:pt x="288" y="121"/>
                    </a:cubicBezTo>
                    <a:cubicBezTo>
                      <a:pt x="283" y="125"/>
                      <a:pt x="278" y="128"/>
                      <a:pt x="278" y="135"/>
                    </a:cubicBezTo>
                    <a:cubicBezTo>
                      <a:pt x="278" y="135"/>
                      <a:pt x="277" y="136"/>
                      <a:pt x="276" y="137"/>
                    </a:cubicBezTo>
                    <a:cubicBezTo>
                      <a:pt x="278" y="130"/>
                      <a:pt x="279" y="124"/>
                      <a:pt x="280" y="118"/>
                    </a:cubicBezTo>
                    <a:cubicBezTo>
                      <a:pt x="279" y="118"/>
                      <a:pt x="279" y="118"/>
                      <a:pt x="279" y="117"/>
                    </a:cubicBezTo>
                    <a:cubicBezTo>
                      <a:pt x="276" y="119"/>
                      <a:pt x="274" y="121"/>
                      <a:pt x="272" y="123"/>
                    </a:cubicBezTo>
                    <a:cubicBezTo>
                      <a:pt x="265" y="119"/>
                      <a:pt x="248" y="122"/>
                      <a:pt x="242" y="129"/>
                    </a:cubicBezTo>
                    <a:cubicBezTo>
                      <a:pt x="236" y="129"/>
                      <a:pt x="231" y="129"/>
                      <a:pt x="226" y="133"/>
                    </a:cubicBezTo>
                    <a:cubicBezTo>
                      <a:pt x="225" y="134"/>
                      <a:pt x="218" y="133"/>
                      <a:pt x="216" y="131"/>
                    </a:cubicBezTo>
                    <a:cubicBezTo>
                      <a:pt x="215" y="128"/>
                      <a:pt x="216" y="123"/>
                      <a:pt x="219" y="121"/>
                    </a:cubicBezTo>
                    <a:cubicBezTo>
                      <a:pt x="226" y="115"/>
                      <a:pt x="234" y="110"/>
                      <a:pt x="240" y="104"/>
                    </a:cubicBezTo>
                    <a:cubicBezTo>
                      <a:pt x="243" y="101"/>
                      <a:pt x="245" y="96"/>
                      <a:pt x="248" y="92"/>
                    </a:cubicBezTo>
                    <a:cubicBezTo>
                      <a:pt x="248" y="91"/>
                      <a:pt x="249" y="90"/>
                      <a:pt x="250" y="87"/>
                    </a:cubicBezTo>
                    <a:cubicBezTo>
                      <a:pt x="252" y="93"/>
                      <a:pt x="256" y="96"/>
                      <a:pt x="260" y="94"/>
                    </a:cubicBezTo>
                    <a:cubicBezTo>
                      <a:pt x="263" y="92"/>
                      <a:pt x="265" y="87"/>
                      <a:pt x="267" y="84"/>
                    </a:cubicBezTo>
                    <a:cubicBezTo>
                      <a:pt x="269" y="86"/>
                      <a:pt x="272" y="87"/>
                      <a:pt x="275" y="85"/>
                    </a:cubicBezTo>
                    <a:cubicBezTo>
                      <a:pt x="275" y="84"/>
                      <a:pt x="277" y="84"/>
                      <a:pt x="277" y="85"/>
                    </a:cubicBezTo>
                    <a:cubicBezTo>
                      <a:pt x="281" y="91"/>
                      <a:pt x="285" y="86"/>
                      <a:pt x="288" y="83"/>
                    </a:cubicBezTo>
                    <a:cubicBezTo>
                      <a:pt x="290" y="81"/>
                      <a:pt x="292" y="78"/>
                      <a:pt x="293" y="76"/>
                    </a:cubicBezTo>
                    <a:cubicBezTo>
                      <a:pt x="294" y="76"/>
                      <a:pt x="294" y="78"/>
                      <a:pt x="295" y="80"/>
                    </a:cubicBezTo>
                    <a:cubicBezTo>
                      <a:pt x="297" y="76"/>
                      <a:pt x="299" y="73"/>
                      <a:pt x="300" y="70"/>
                    </a:cubicBezTo>
                    <a:cubicBezTo>
                      <a:pt x="301" y="70"/>
                      <a:pt x="301" y="70"/>
                      <a:pt x="301" y="70"/>
                    </a:cubicBezTo>
                    <a:cubicBezTo>
                      <a:pt x="304" y="71"/>
                      <a:pt x="308" y="74"/>
                      <a:pt x="309" y="73"/>
                    </a:cubicBezTo>
                    <a:cubicBezTo>
                      <a:pt x="315" y="70"/>
                      <a:pt x="319" y="67"/>
                      <a:pt x="323" y="62"/>
                    </a:cubicBezTo>
                    <a:cubicBezTo>
                      <a:pt x="325" y="60"/>
                      <a:pt x="328" y="59"/>
                      <a:pt x="330" y="60"/>
                    </a:cubicBezTo>
                    <a:cubicBezTo>
                      <a:pt x="334" y="63"/>
                      <a:pt x="337" y="60"/>
                      <a:pt x="341" y="59"/>
                    </a:cubicBezTo>
                    <a:cubicBezTo>
                      <a:pt x="343" y="58"/>
                      <a:pt x="344" y="58"/>
                      <a:pt x="346" y="57"/>
                    </a:cubicBezTo>
                    <a:cubicBezTo>
                      <a:pt x="346" y="59"/>
                      <a:pt x="347" y="60"/>
                      <a:pt x="347" y="61"/>
                    </a:cubicBezTo>
                    <a:cubicBezTo>
                      <a:pt x="358" y="57"/>
                      <a:pt x="369" y="53"/>
                      <a:pt x="381" y="48"/>
                    </a:cubicBezTo>
                    <a:cubicBezTo>
                      <a:pt x="380" y="48"/>
                      <a:pt x="379" y="46"/>
                      <a:pt x="378" y="45"/>
                    </a:cubicBezTo>
                    <a:cubicBezTo>
                      <a:pt x="385" y="44"/>
                      <a:pt x="389" y="40"/>
                      <a:pt x="390" y="33"/>
                    </a:cubicBezTo>
                    <a:cubicBezTo>
                      <a:pt x="390" y="31"/>
                      <a:pt x="392" y="28"/>
                      <a:pt x="393" y="25"/>
                    </a:cubicBezTo>
                    <a:cubicBezTo>
                      <a:pt x="393" y="26"/>
                      <a:pt x="394" y="26"/>
                      <a:pt x="394" y="26"/>
                    </a:cubicBezTo>
                    <a:cubicBezTo>
                      <a:pt x="395" y="31"/>
                      <a:pt x="396" y="35"/>
                      <a:pt x="397" y="40"/>
                    </a:cubicBezTo>
                    <a:cubicBezTo>
                      <a:pt x="400" y="39"/>
                      <a:pt x="402" y="38"/>
                      <a:pt x="404" y="37"/>
                    </a:cubicBezTo>
                    <a:cubicBezTo>
                      <a:pt x="408" y="42"/>
                      <a:pt x="413" y="42"/>
                      <a:pt x="417" y="35"/>
                    </a:cubicBezTo>
                    <a:cubicBezTo>
                      <a:pt x="419" y="32"/>
                      <a:pt x="421" y="29"/>
                      <a:pt x="424" y="25"/>
                    </a:cubicBezTo>
                    <a:cubicBezTo>
                      <a:pt x="427" y="30"/>
                      <a:pt x="430" y="34"/>
                      <a:pt x="432" y="37"/>
                    </a:cubicBezTo>
                    <a:cubicBezTo>
                      <a:pt x="437" y="36"/>
                      <a:pt x="441" y="36"/>
                      <a:pt x="444" y="35"/>
                    </a:cubicBezTo>
                    <a:cubicBezTo>
                      <a:pt x="447" y="35"/>
                      <a:pt x="449" y="33"/>
                      <a:pt x="451" y="32"/>
                    </a:cubicBezTo>
                    <a:cubicBezTo>
                      <a:pt x="452" y="31"/>
                      <a:pt x="452" y="29"/>
                      <a:pt x="454" y="28"/>
                    </a:cubicBezTo>
                    <a:cubicBezTo>
                      <a:pt x="458" y="26"/>
                      <a:pt x="462" y="25"/>
                      <a:pt x="466" y="23"/>
                    </a:cubicBezTo>
                    <a:cubicBezTo>
                      <a:pt x="467" y="24"/>
                      <a:pt x="467" y="25"/>
                      <a:pt x="467" y="25"/>
                    </a:cubicBezTo>
                    <a:cubicBezTo>
                      <a:pt x="467" y="32"/>
                      <a:pt x="467" y="32"/>
                      <a:pt x="474" y="30"/>
                    </a:cubicBezTo>
                    <a:cubicBezTo>
                      <a:pt x="477" y="29"/>
                      <a:pt x="479" y="29"/>
                      <a:pt x="482" y="29"/>
                    </a:cubicBezTo>
                    <a:cubicBezTo>
                      <a:pt x="488" y="28"/>
                      <a:pt x="494" y="27"/>
                      <a:pt x="500" y="26"/>
                    </a:cubicBezTo>
                    <a:cubicBezTo>
                      <a:pt x="500" y="26"/>
                      <a:pt x="501" y="26"/>
                      <a:pt x="501" y="26"/>
                    </a:cubicBezTo>
                    <a:cubicBezTo>
                      <a:pt x="507" y="30"/>
                      <a:pt x="513" y="26"/>
                      <a:pt x="518" y="26"/>
                    </a:cubicBezTo>
                    <a:cubicBezTo>
                      <a:pt x="524" y="26"/>
                      <a:pt x="529" y="20"/>
                      <a:pt x="532" y="14"/>
                    </a:cubicBezTo>
                    <a:cubicBezTo>
                      <a:pt x="533" y="12"/>
                      <a:pt x="533" y="8"/>
                      <a:pt x="538" y="10"/>
                    </a:cubicBezTo>
                    <a:cubicBezTo>
                      <a:pt x="539" y="10"/>
                      <a:pt x="540" y="8"/>
                      <a:pt x="542" y="7"/>
                    </a:cubicBezTo>
                    <a:cubicBezTo>
                      <a:pt x="543" y="8"/>
                      <a:pt x="543" y="10"/>
                      <a:pt x="544" y="11"/>
                    </a:cubicBezTo>
                    <a:cubicBezTo>
                      <a:pt x="550" y="9"/>
                      <a:pt x="552" y="4"/>
                      <a:pt x="555" y="0"/>
                    </a:cubicBezTo>
                    <a:cubicBezTo>
                      <a:pt x="555" y="0"/>
                      <a:pt x="555" y="0"/>
                      <a:pt x="5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1" name="Freeform 784">
                <a:extLst>
                  <a:ext uri="{FF2B5EF4-FFF2-40B4-BE49-F238E27FC236}">
                    <a16:creationId xmlns:a16="http://schemas.microsoft.com/office/drawing/2014/main" id="{C48CB241-A550-49FB-B725-2B6C3E893FAE}"/>
                  </a:ext>
                </a:extLst>
              </p:cNvPr>
              <p:cNvSpPr/>
              <p:nvPr/>
            </p:nvSpPr>
            <p:spPr bwMode="auto">
              <a:xfrm>
                <a:off x="2098673" y="3179806"/>
                <a:ext cx="52389" cy="55564"/>
              </a:xfrm>
              <a:custGeom>
                <a:avLst/>
                <a:gdLst>
                  <a:gd name="T0" fmla="*/ 0 w 14"/>
                  <a:gd name="T1" fmla="*/ 3 h 15"/>
                  <a:gd name="T2" fmla="*/ 12 w 14"/>
                  <a:gd name="T3" fmla="*/ 5 h 15"/>
                  <a:gd name="T4" fmla="*/ 10 w 14"/>
                  <a:gd name="T5" fmla="*/ 12 h 15"/>
                  <a:gd name="T6" fmla="*/ 3 w 14"/>
                  <a:gd name="T7" fmla="*/ 15 h 15"/>
                  <a:gd name="T8" fmla="*/ 1 w 14"/>
                  <a:gd name="T9" fmla="*/ 12 h 15"/>
                  <a:gd name="T10" fmla="*/ 0 w 14"/>
                  <a:gd name="T11" fmla="*/ 8 h 15"/>
                  <a:gd name="T12" fmla="*/ 0 w 14"/>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0" y="3"/>
                    </a:moveTo>
                    <a:cubicBezTo>
                      <a:pt x="8" y="0"/>
                      <a:pt x="9" y="0"/>
                      <a:pt x="12" y="5"/>
                    </a:cubicBezTo>
                    <a:cubicBezTo>
                      <a:pt x="14" y="9"/>
                      <a:pt x="11" y="10"/>
                      <a:pt x="10" y="12"/>
                    </a:cubicBezTo>
                    <a:cubicBezTo>
                      <a:pt x="8" y="14"/>
                      <a:pt x="5" y="14"/>
                      <a:pt x="3" y="15"/>
                    </a:cubicBezTo>
                    <a:cubicBezTo>
                      <a:pt x="3" y="15"/>
                      <a:pt x="1" y="13"/>
                      <a:pt x="1" y="12"/>
                    </a:cubicBezTo>
                    <a:cubicBezTo>
                      <a:pt x="0" y="11"/>
                      <a:pt x="0" y="9"/>
                      <a:pt x="0" y="8"/>
                    </a:cubicBezTo>
                    <a:cubicBezTo>
                      <a:pt x="0" y="6"/>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3" name="Freeform 785">
                <a:extLst>
                  <a:ext uri="{FF2B5EF4-FFF2-40B4-BE49-F238E27FC236}">
                    <a16:creationId xmlns:a16="http://schemas.microsoft.com/office/drawing/2014/main" id="{C5654D4D-43E2-4CE7-9EF6-A71DD80BF002}"/>
                  </a:ext>
                </a:extLst>
              </p:cNvPr>
              <p:cNvSpPr>
                <a:spLocks noEditPoints="1"/>
              </p:cNvSpPr>
              <p:nvPr/>
            </p:nvSpPr>
            <p:spPr bwMode="auto">
              <a:xfrm>
                <a:off x="3217859" y="2743238"/>
                <a:ext cx="1166813" cy="1660545"/>
              </a:xfrm>
              <a:custGeom>
                <a:avLst/>
                <a:gdLst>
                  <a:gd name="T0" fmla="*/ 22 w 311"/>
                  <a:gd name="T1" fmla="*/ 184 h 442"/>
                  <a:gd name="T2" fmla="*/ 58 w 311"/>
                  <a:gd name="T3" fmla="*/ 177 h 442"/>
                  <a:gd name="T4" fmla="*/ 95 w 311"/>
                  <a:gd name="T5" fmla="*/ 174 h 442"/>
                  <a:gd name="T6" fmla="*/ 111 w 311"/>
                  <a:gd name="T7" fmla="*/ 158 h 442"/>
                  <a:gd name="T8" fmla="*/ 89 w 311"/>
                  <a:gd name="T9" fmla="*/ 144 h 442"/>
                  <a:gd name="T10" fmla="*/ 111 w 311"/>
                  <a:gd name="T11" fmla="*/ 134 h 442"/>
                  <a:gd name="T12" fmla="*/ 134 w 311"/>
                  <a:gd name="T13" fmla="*/ 123 h 442"/>
                  <a:gd name="T14" fmla="*/ 158 w 311"/>
                  <a:gd name="T15" fmla="*/ 75 h 442"/>
                  <a:gd name="T16" fmla="*/ 194 w 311"/>
                  <a:gd name="T17" fmla="*/ 62 h 442"/>
                  <a:gd name="T18" fmla="*/ 214 w 311"/>
                  <a:gd name="T19" fmla="*/ 59 h 442"/>
                  <a:gd name="T20" fmla="*/ 218 w 311"/>
                  <a:gd name="T21" fmla="*/ 14 h 442"/>
                  <a:gd name="T22" fmla="*/ 252 w 311"/>
                  <a:gd name="T23" fmla="*/ 8 h 442"/>
                  <a:gd name="T24" fmla="*/ 258 w 311"/>
                  <a:gd name="T25" fmla="*/ 24 h 442"/>
                  <a:gd name="T26" fmla="*/ 252 w 311"/>
                  <a:gd name="T27" fmla="*/ 64 h 442"/>
                  <a:gd name="T28" fmla="*/ 273 w 311"/>
                  <a:gd name="T29" fmla="*/ 67 h 442"/>
                  <a:gd name="T30" fmla="*/ 298 w 311"/>
                  <a:gd name="T31" fmla="*/ 53 h 442"/>
                  <a:gd name="T32" fmla="*/ 292 w 311"/>
                  <a:gd name="T33" fmla="*/ 72 h 442"/>
                  <a:gd name="T34" fmla="*/ 271 w 311"/>
                  <a:gd name="T35" fmla="*/ 94 h 442"/>
                  <a:gd name="T36" fmla="*/ 270 w 311"/>
                  <a:gd name="T37" fmla="*/ 132 h 442"/>
                  <a:gd name="T38" fmla="*/ 264 w 311"/>
                  <a:gd name="T39" fmla="*/ 159 h 442"/>
                  <a:gd name="T40" fmla="*/ 240 w 311"/>
                  <a:gd name="T41" fmla="*/ 167 h 442"/>
                  <a:gd name="T42" fmla="*/ 212 w 311"/>
                  <a:gd name="T43" fmla="*/ 158 h 442"/>
                  <a:gd name="T44" fmla="*/ 171 w 311"/>
                  <a:gd name="T45" fmla="*/ 136 h 442"/>
                  <a:gd name="T46" fmla="*/ 156 w 311"/>
                  <a:gd name="T47" fmla="*/ 133 h 442"/>
                  <a:gd name="T48" fmla="*/ 164 w 311"/>
                  <a:gd name="T49" fmla="*/ 167 h 442"/>
                  <a:gd name="T50" fmla="*/ 138 w 311"/>
                  <a:gd name="T51" fmla="*/ 129 h 442"/>
                  <a:gd name="T52" fmla="*/ 136 w 311"/>
                  <a:gd name="T53" fmla="*/ 184 h 442"/>
                  <a:gd name="T54" fmla="*/ 143 w 311"/>
                  <a:gd name="T55" fmla="*/ 213 h 442"/>
                  <a:gd name="T56" fmla="*/ 122 w 311"/>
                  <a:gd name="T57" fmla="*/ 257 h 442"/>
                  <a:gd name="T58" fmla="*/ 103 w 311"/>
                  <a:gd name="T59" fmla="*/ 255 h 442"/>
                  <a:gd name="T60" fmla="*/ 58 w 311"/>
                  <a:gd name="T61" fmla="*/ 255 h 442"/>
                  <a:gd name="T62" fmla="*/ 42 w 311"/>
                  <a:gd name="T63" fmla="*/ 301 h 442"/>
                  <a:gd name="T64" fmla="*/ 82 w 311"/>
                  <a:gd name="T65" fmla="*/ 316 h 442"/>
                  <a:gd name="T66" fmla="*/ 111 w 311"/>
                  <a:gd name="T67" fmla="*/ 303 h 442"/>
                  <a:gd name="T68" fmla="*/ 167 w 311"/>
                  <a:gd name="T69" fmla="*/ 283 h 442"/>
                  <a:gd name="T70" fmla="*/ 200 w 311"/>
                  <a:gd name="T71" fmla="*/ 277 h 442"/>
                  <a:gd name="T72" fmla="*/ 202 w 311"/>
                  <a:gd name="T73" fmla="*/ 315 h 442"/>
                  <a:gd name="T74" fmla="*/ 201 w 311"/>
                  <a:gd name="T75" fmla="*/ 355 h 442"/>
                  <a:gd name="T76" fmla="*/ 163 w 311"/>
                  <a:gd name="T77" fmla="*/ 347 h 442"/>
                  <a:gd name="T78" fmla="*/ 151 w 311"/>
                  <a:gd name="T79" fmla="*/ 312 h 442"/>
                  <a:gd name="T80" fmla="*/ 131 w 311"/>
                  <a:gd name="T81" fmla="*/ 335 h 442"/>
                  <a:gd name="T82" fmla="*/ 140 w 311"/>
                  <a:gd name="T83" fmla="*/ 373 h 442"/>
                  <a:gd name="T84" fmla="*/ 96 w 311"/>
                  <a:gd name="T85" fmla="*/ 400 h 442"/>
                  <a:gd name="T86" fmla="*/ 96 w 311"/>
                  <a:gd name="T87" fmla="*/ 429 h 442"/>
                  <a:gd name="T88" fmla="*/ 70 w 311"/>
                  <a:gd name="T89" fmla="*/ 409 h 442"/>
                  <a:gd name="T90" fmla="*/ 41 w 311"/>
                  <a:gd name="T91" fmla="*/ 383 h 442"/>
                  <a:gd name="T92" fmla="*/ 51 w 311"/>
                  <a:gd name="T93" fmla="*/ 357 h 442"/>
                  <a:gd name="T94" fmla="*/ 17 w 311"/>
                  <a:gd name="T95" fmla="*/ 333 h 442"/>
                  <a:gd name="T96" fmla="*/ 31 w 311"/>
                  <a:gd name="T97" fmla="*/ 305 h 442"/>
                  <a:gd name="T98" fmla="*/ 33 w 311"/>
                  <a:gd name="T99" fmla="*/ 270 h 442"/>
                  <a:gd name="T100" fmla="*/ 55 w 311"/>
                  <a:gd name="T101" fmla="*/ 231 h 442"/>
                  <a:gd name="T102" fmla="*/ 36 w 311"/>
                  <a:gd name="T103" fmla="*/ 222 h 442"/>
                  <a:gd name="T104" fmla="*/ 8 w 311"/>
                  <a:gd name="T105" fmla="*/ 215 h 442"/>
                  <a:gd name="T106" fmla="*/ 1 w 311"/>
                  <a:gd name="T107" fmla="*/ 191 h 442"/>
                  <a:gd name="T108" fmla="*/ 64 w 311"/>
                  <a:gd name="T109" fmla="*/ 370 h 442"/>
                  <a:gd name="T110" fmla="*/ 228 w 311"/>
                  <a:gd name="T111" fmla="*/ 101 h 442"/>
                  <a:gd name="T112" fmla="*/ 130 w 311"/>
                  <a:gd name="T113" fmla="*/ 373 h 442"/>
                  <a:gd name="T114" fmla="*/ 236 w 311"/>
                  <a:gd name="T115" fmla="*/ 9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1" h="442">
                    <a:moveTo>
                      <a:pt x="1" y="191"/>
                    </a:moveTo>
                    <a:cubicBezTo>
                      <a:pt x="5" y="189"/>
                      <a:pt x="9" y="186"/>
                      <a:pt x="12" y="184"/>
                    </a:cubicBezTo>
                    <a:cubicBezTo>
                      <a:pt x="13" y="183"/>
                      <a:pt x="15" y="184"/>
                      <a:pt x="16" y="184"/>
                    </a:cubicBezTo>
                    <a:cubicBezTo>
                      <a:pt x="17" y="186"/>
                      <a:pt x="17" y="187"/>
                      <a:pt x="18" y="190"/>
                    </a:cubicBezTo>
                    <a:cubicBezTo>
                      <a:pt x="20" y="187"/>
                      <a:pt x="21" y="185"/>
                      <a:pt x="22" y="184"/>
                    </a:cubicBezTo>
                    <a:cubicBezTo>
                      <a:pt x="23" y="183"/>
                      <a:pt x="26" y="181"/>
                      <a:pt x="26" y="182"/>
                    </a:cubicBezTo>
                    <a:cubicBezTo>
                      <a:pt x="30" y="186"/>
                      <a:pt x="34" y="183"/>
                      <a:pt x="37" y="183"/>
                    </a:cubicBezTo>
                    <a:cubicBezTo>
                      <a:pt x="40" y="183"/>
                      <a:pt x="43" y="182"/>
                      <a:pt x="46" y="183"/>
                    </a:cubicBezTo>
                    <a:cubicBezTo>
                      <a:pt x="50" y="184"/>
                      <a:pt x="52" y="183"/>
                      <a:pt x="53" y="179"/>
                    </a:cubicBezTo>
                    <a:cubicBezTo>
                      <a:pt x="53" y="176"/>
                      <a:pt x="55" y="175"/>
                      <a:pt x="58" y="177"/>
                    </a:cubicBezTo>
                    <a:cubicBezTo>
                      <a:pt x="60" y="178"/>
                      <a:pt x="63" y="178"/>
                      <a:pt x="65" y="178"/>
                    </a:cubicBezTo>
                    <a:cubicBezTo>
                      <a:pt x="69" y="175"/>
                      <a:pt x="73" y="173"/>
                      <a:pt x="77" y="171"/>
                    </a:cubicBezTo>
                    <a:cubicBezTo>
                      <a:pt x="80" y="169"/>
                      <a:pt x="83" y="168"/>
                      <a:pt x="85" y="166"/>
                    </a:cubicBezTo>
                    <a:cubicBezTo>
                      <a:pt x="89" y="163"/>
                      <a:pt x="92" y="165"/>
                      <a:pt x="95" y="167"/>
                    </a:cubicBezTo>
                    <a:cubicBezTo>
                      <a:pt x="98" y="168"/>
                      <a:pt x="97" y="172"/>
                      <a:pt x="95" y="174"/>
                    </a:cubicBezTo>
                    <a:cubicBezTo>
                      <a:pt x="95" y="175"/>
                      <a:pt x="95" y="175"/>
                      <a:pt x="95" y="177"/>
                    </a:cubicBezTo>
                    <a:cubicBezTo>
                      <a:pt x="97" y="176"/>
                      <a:pt x="99" y="176"/>
                      <a:pt x="99" y="175"/>
                    </a:cubicBezTo>
                    <a:cubicBezTo>
                      <a:pt x="103" y="170"/>
                      <a:pt x="107" y="166"/>
                      <a:pt x="113" y="163"/>
                    </a:cubicBezTo>
                    <a:cubicBezTo>
                      <a:pt x="118" y="161"/>
                      <a:pt x="119" y="155"/>
                      <a:pt x="114" y="152"/>
                    </a:cubicBezTo>
                    <a:cubicBezTo>
                      <a:pt x="113" y="154"/>
                      <a:pt x="112" y="156"/>
                      <a:pt x="111" y="158"/>
                    </a:cubicBezTo>
                    <a:cubicBezTo>
                      <a:pt x="110" y="160"/>
                      <a:pt x="108" y="162"/>
                      <a:pt x="106" y="160"/>
                    </a:cubicBezTo>
                    <a:cubicBezTo>
                      <a:pt x="101" y="154"/>
                      <a:pt x="95" y="157"/>
                      <a:pt x="90" y="157"/>
                    </a:cubicBezTo>
                    <a:cubicBezTo>
                      <a:pt x="88" y="154"/>
                      <a:pt x="87" y="151"/>
                      <a:pt x="85" y="148"/>
                    </a:cubicBezTo>
                    <a:cubicBezTo>
                      <a:pt x="84" y="147"/>
                      <a:pt x="85" y="145"/>
                      <a:pt x="85" y="143"/>
                    </a:cubicBezTo>
                    <a:cubicBezTo>
                      <a:pt x="86" y="143"/>
                      <a:pt x="88" y="143"/>
                      <a:pt x="89" y="144"/>
                    </a:cubicBezTo>
                    <a:cubicBezTo>
                      <a:pt x="90" y="144"/>
                      <a:pt x="91" y="144"/>
                      <a:pt x="92" y="145"/>
                    </a:cubicBezTo>
                    <a:cubicBezTo>
                      <a:pt x="98" y="148"/>
                      <a:pt x="100" y="147"/>
                      <a:pt x="102" y="141"/>
                    </a:cubicBezTo>
                    <a:cubicBezTo>
                      <a:pt x="104" y="138"/>
                      <a:pt x="105" y="134"/>
                      <a:pt x="107" y="131"/>
                    </a:cubicBezTo>
                    <a:cubicBezTo>
                      <a:pt x="107" y="130"/>
                      <a:pt x="109" y="130"/>
                      <a:pt x="110" y="129"/>
                    </a:cubicBezTo>
                    <a:cubicBezTo>
                      <a:pt x="110" y="131"/>
                      <a:pt x="111" y="133"/>
                      <a:pt x="111" y="134"/>
                    </a:cubicBezTo>
                    <a:cubicBezTo>
                      <a:pt x="111" y="135"/>
                      <a:pt x="112" y="136"/>
                      <a:pt x="113" y="137"/>
                    </a:cubicBezTo>
                    <a:cubicBezTo>
                      <a:pt x="114" y="136"/>
                      <a:pt x="115" y="135"/>
                      <a:pt x="115" y="134"/>
                    </a:cubicBezTo>
                    <a:cubicBezTo>
                      <a:pt x="116" y="132"/>
                      <a:pt x="116" y="130"/>
                      <a:pt x="117" y="128"/>
                    </a:cubicBezTo>
                    <a:cubicBezTo>
                      <a:pt x="121" y="130"/>
                      <a:pt x="125" y="133"/>
                      <a:pt x="129" y="136"/>
                    </a:cubicBezTo>
                    <a:cubicBezTo>
                      <a:pt x="131" y="131"/>
                      <a:pt x="133" y="127"/>
                      <a:pt x="134" y="123"/>
                    </a:cubicBezTo>
                    <a:cubicBezTo>
                      <a:pt x="136" y="119"/>
                      <a:pt x="134" y="116"/>
                      <a:pt x="129" y="114"/>
                    </a:cubicBezTo>
                    <a:cubicBezTo>
                      <a:pt x="129" y="113"/>
                      <a:pt x="130" y="112"/>
                      <a:pt x="130" y="110"/>
                    </a:cubicBezTo>
                    <a:cubicBezTo>
                      <a:pt x="132" y="100"/>
                      <a:pt x="133" y="100"/>
                      <a:pt x="143" y="100"/>
                    </a:cubicBezTo>
                    <a:cubicBezTo>
                      <a:pt x="151" y="99"/>
                      <a:pt x="156" y="93"/>
                      <a:pt x="157" y="83"/>
                    </a:cubicBezTo>
                    <a:cubicBezTo>
                      <a:pt x="157" y="80"/>
                      <a:pt x="157" y="78"/>
                      <a:pt x="158" y="75"/>
                    </a:cubicBezTo>
                    <a:cubicBezTo>
                      <a:pt x="158" y="75"/>
                      <a:pt x="158" y="75"/>
                      <a:pt x="159" y="75"/>
                    </a:cubicBezTo>
                    <a:cubicBezTo>
                      <a:pt x="161" y="78"/>
                      <a:pt x="162" y="80"/>
                      <a:pt x="165" y="84"/>
                    </a:cubicBezTo>
                    <a:cubicBezTo>
                      <a:pt x="167" y="80"/>
                      <a:pt x="170" y="77"/>
                      <a:pt x="172" y="75"/>
                    </a:cubicBezTo>
                    <a:cubicBezTo>
                      <a:pt x="174" y="76"/>
                      <a:pt x="178" y="78"/>
                      <a:pt x="180" y="77"/>
                    </a:cubicBezTo>
                    <a:cubicBezTo>
                      <a:pt x="186" y="75"/>
                      <a:pt x="191" y="69"/>
                      <a:pt x="194" y="62"/>
                    </a:cubicBezTo>
                    <a:cubicBezTo>
                      <a:pt x="196" y="65"/>
                      <a:pt x="197" y="67"/>
                      <a:pt x="199" y="69"/>
                    </a:cubicBezTo>
                    <a:cubicBezTo>
                      <a:pt x="200" y="70"/>
                      <a:pt x="202" y="71"/>
                      <a:pt x="203" y="72"/>
                    </a:cubicBezTo>
                    <a:cubicBezTo>
                      <a:pt x="204" y="70"/>
                      <a:pt x="205" y="69"/>
                      <a:pt x="205" y="68"/>
                    </a:cubicBezTo>
                    <a:cubicBezTo>
                      <a:pt x="206" y="64"/>
                      <a:pt x="207" y="61"/>
                      <a:pt x="208" y="57"/>
                    </a:cubicBezTo>
                    <a:cubicBezTo>
                      <a:pt x="210" y="58"/>
                      <a:pt x="212" y="59"/>
                      <a:pt x="214" y="59"/>
                    </a:cubicBezTo>
                    <a:cubicBezTo>
                      <a:pt x="215" y="55"/>
                      <a:pt x="216" y="51"/>
                      <a:pt x="217" y="47"/>
                    </a:cubicBezTo>
                    <a:cubicBezTo>
                      <a:pt x="219" y="43"/>
                      <a:pt x="219" y="39"/>
                      <a:pt x="221" y="35"/>
                    </a:cubicBezTo>
                    <a:cubicBezTo>
                      <a:pt x="223" y="31"/>
                      <a:pt x="222" y="29"/>
                      <a:pt x="220" y="26"/>
                    </a:cubicBezTo>
                    <a:cubicBezTo>
                      <a:pt x="218" y="26"/>
                      <a:pt x="216" y="27"/>
                      <a:pt x="214" y="28"/>
                    </a:cubicBezTo>
                    <a:cubicBezTo>
                      <a:pt x="212" y="22"/>
                      <a:pt x="216" y="18"/>
                      <a:pt x="218" y="14"/>
                    </a:cubicBezTo>
                    <a:cubicBezTo>
                      <a:pt x="219" y="13"/>
                      <a:pt x="221" y="13"/>
                      <a:pt x="223" y="13"/>
                    </a:cubicBezTo>
                    <a:cubicBezTo>
                      <a:pt x="231" y="15"/>
                      <a:pt x="234" y="13"/>
                      <a:pt x="238" y="6"/>
                    </a:cubicBezTo>
                    <a:cubicBezTo>
                      <a:pt x="239" y="4"/>
                      <a:pt x="240" y="2"/>
                      <a:pt x="241" y="0"/>
                    </a:cubicBezTo>
                    <a:cubicBezTo>
                      <a:pt x="244" y="1"/>
                      <a:pt x="247" y="2"/>
                      <a:pt x="250" y="4"/>
                    </a:cubicBezTo>
                    <a:cubicBezTo>
                      <a:pt x="251" y="5"/>
                      <a:pt x="252" y="7"/>
                      <a:pt x="252" y="8"/>
                    </a:cubicBezTo>
                    <a:cubicBezTo>
                      <a:pt x="251" y="10"/>
                      <a:pt x="249" y="12"/>
                      <a:pt x="248" y="14"/>
                    </a:cubicBezTo>
                    <a:cubicBezTo>
                      <a:pt x="248" y="16"/>
                      <a:pt x="248" y="18"/>
                      <a:pt x="247" y="20"/>
                    </a:cubicBezTo>
                    <a:cubicBezTo>
                      <a:pt x="249" y="20"/>
                      <a:pt x="252" y="20"/>
                      <a:pt x="254" y="20"/>
                    </a:cubicBezTo>
                    <a:cubicBezTo>
                      <a:pt x="254" y="20"/>
                      <a:pt x="255" y="20"/>
                      <a:pt x="255" y="19"/>
                    </a:cubicBezTo>
                    <a:cubicBezTo>
                      <a:pt x="256" y="21"/>
                      <a:pt x="257" y="22"/>
                      <a:pt x="258" y="24"/>
                    </a:cubicBezTo>
                    <a:cubicBezTo>
                      <a:pt x="258" y="25"/>
                      <a:pt x="258" y="27"/>
                      <a:pt x="258" y="29"/>
                    </a:cubicBezTo>
                    <a:cubicBezTo>
                      <a:pt x="257" y="29"/>
                      <a:pt x="255" y="28"/>
                      <a:pt x="254" y="29"/>
                    </a:cubicBezTo>
                    <a:cubicBezTo>
                      <a:pt x="252" y="29"/>
                      <a:pt x="250" y="30"/>
                      <a:pt x="249" y="31"/>
                    </a:cubicBezTo>
                    <a:cubicBezTo>
                      <a:pt x="245" y="37"/>
                      <a:pt x="246" y="44"/>
                      <a:pt x="248" y="50"/>
                    </a:cubicBezTo>
                    <a:cubicBezTo>
                      <a:pt x="249" y="54"/>
                      <a:pt x="248" y="60"/>
                      <a:pt x="252" y="64"/>
                    </a:cubicBezTo>
                    <a:cubicBezTo>
                      <a:pt x="253" y="64"/>
                      <a:pt x="250" y="68"/>
                      <a:pt x="249" y="71"/>
                    </a:cubicBezTo>
                    <a:cubicBezTo>
                      <a:pt x="252" y="73"/>
                      <a:pt x="255" y="76"/>
                      <a:pt x="258" y="77"/>
                    </a:cubicBezTo>
                    <a:cubicBezTo>
                      <a:pt x="260" y="78"/>
                      <a:pt x="263" y="78"/>
                      <a:pt x="264" y="75"/>
                    </a:cubicBezTo>
                    <a:cubicBezTo>
                      <a:pt x="264" y="72"/>
                      <a:pt x="265" y="69"/>
                      <a:pt x="269" y="70"/>
                    </a:cubicBezTo>
                    <a:cubicBezTo>
                      <a:pt x="270" y="70"/>
                      <a:pt x="271" y="68"/>
                      <a:pt x="273" y="67"/>
                    </a:cubicBezTo>
                    <a:cubicBezTo>
                      <a:pt x="276" y="65"/>
                      <a:pt x="277" y="65"/>
                      <a:pt x="278" y="69"/>
                    </a:cubicBezTo>
                    <a:cubicBezTo>
                      <a:pt x="278" y="70"/>
                      <a:pt x="279" y="71"/>
                      <a:pt x="280" y="73"/>
                    </a:cubicBezTo>
                    <a:cubicBezTo>
                      <a:pt x="281" y="72"/>
                      <a:pt x="283" y="71"/>
                      <a:pt x="284" y="70"/>
                    </a:cubicBezTo>
                    <a:cubicBezTo>
                      <a:pt x="289" y="64"/>
                      <a:pt x="293" y="58"/>
                      <a:pt x="297" y="52"/>
                    </a:cubicBezTo>
                    <a:cubicBezTo>
                      <a:pt x="298" y="52"/>
                      <a:pt x="298" y="53"/>
                      <a:pt x="298" y="53"/>
                    </a:cubicBezTo>
                    <a:cubicBezTo>
                      <a:pt x="300" y="52"/>
                      <a:pt x="302" y="52"/>
                      <a:pt x="304" y="51"/>
                    </a:cubicBezTo>
                    <a:cubicBezTo>
                      <a:pt x="305" y="50"/>
                      <a:pt x="307" y="49"/>
                      <a:pt x="309" y="49"/>
                    </a:cubicBezTo>
                    <a:cubicBezTo>
                      <a:pt x="309" y="50"/>
                      <a:pt x="311" y="52"/>
                      <a:pt x="311" y="54"/>
                    </a:cubicBezTo>
                    <a:cubicBezTo>
                      <a:pt x="311" y="61"/>
                      <a:pt x="306" y="66"/>
                      <a:pt x="300" y="66"/>
                    </a:cubicBezTo>
                    <a:cubicBezTo>
                      <a:pt x="295" y="65"/>
                      <a:pt x="295" y="69"/>
                      <a:pt x="292" y="72"/>
                    </a:cubicBezTo>
                    <a:cubicBezTo>
                      <a:pt x="294" y="72"/>
                      <a:pt x="295" y="73"/>
                      <a:pt x="297" y="73"/>
                    </a:cubicBezTo>
                    <a:cubicBezTo>
                      <a:pt x="296" y="75"/>
                      <a:pt x="296" y="78"/>
                      <a:pt x="295" y="79"/>
                    </a:cubicBezTo>
                    <a:cubicBezTo>
                      <a:pt x="291" y="83"/>
                      <a:pt x="286" y="87"/>
                      <a:pt x="282" y="90"/>
                    </a:cubicBezTo>
                    <a:cubicBezTo>
                      <a:pt x="281" y="91"/>
                      <a:pt x="280" y="91"/>
                      <a:pt x="279" y="91"/>
                    </a:cubicBezTo>
                    <a:cubicBezTo>
                      <a:pt x="276" y="89"/>
                      <a:pt x="273" y="91"/>
                      <a:pt x="271" y="94"/>
                    </a:cubicBezTo>
                    <a:cubicBezTo>
                      <a:pt x="268" y="98"/>
                      <a:pt x="266" y="102"/>
                      <a:pt x="267" y="108"/>
                    </a:cubicBezTo>
                    <a:cubicBezTo>
                      <a:pt x="269" y="108"/>
                      <a:pt x="270" y="108"/>
                      <a:pt x="272" y="107"/>
                    </a:cubicBezTo>
                    <a:cubicBezTo>
                      <a:pt x="272" y="109"/>
                      <a:pt x="272" y="111"/>
                      <a:pt x="271" y="113"/>
                    </a:cubicBezTo>
                    <a:cubicBezTo>
                      <a:pt x="270" y="116"/>
                      <a:pt x="269" y="118"/>
                      <a:pt x="267" y="120"/>
                    </a:cubicBezTo>
                    <a:cubicBezTo>
                      <a:pt x="263" y="127"/>
                      <a:pt x="263" y="129"/>
                      <a:pt x="270" y="132"/>
                    </a:cubicBezTo>
                    <a:cubicBezTo>
                      <a:pt x="271" y="133"/>
                      <a:pt x="272" y="134"/>
                      <a:pt x="274" y="136"/>
                    </a:cubicBezTo>
                    <a:cubicBezTo>
                      <a:pt x="271" y="137"/>
                      <a:pt x="270" y="137"/>
                      <a:pt x="269" y="137"/>
                    </a:cubicBezTo>
                    <a:cubicBezTo>
                      <a:pt x="266" y="138"/>
                      <a:pt x="265" y="140"/>
                      <a:pt x="264" y="143"/>
                    </a:cubicBezTo>
                    <a:cubicBezTo>
                      <a:pt x="264" y="148"/>
                      <a:pt x="263" y="152"/>
                      <a:pt x="262" y="157"/>
                    </a:cubicBezTo>
                    <a:cubicBezTo>
                      <a:pt x="262" y="157"/>
                      <a:pt x="263" y="159"/>
                      <a:pt x="264" y="159"/>
                    </a:cubicBezTo>
                    <a:cubicBezTo>
                      <a:pt x="265" y="160"/>
                      <a:pt x="267" y="160"/>
                      <a:pt x="268" y="161"/>
                    </a:cubicBezTo>
                    <a:cubicBezTo>
                      <a:pt x="268" y="161"/>
                      <a:pt x="268" y="162"/>
                      <a:pt x="268" y="163"/>
                    </a:cubicBezTo>
                    <a:cubicBezTo>
                      <a:pt x="266" y="163"/>
                      <a:pt x="263" y="164"/>
                      <a:pt x="260" y="164"/>
                    </a:cubicBezTo>
                    <a:cubicBezTo>
                      <a:pt x="258" y="165"/>
                      <a:pt x="255" y="164"/>
                      <a:pt x="254" y="165"/>
                    </a:cubicBezTo>
                    <a:cubicBezTo>
                      <a:pt x="249" y="170"/>
                      <a:pt x="245" y="168"/>
                      <a:pt x="240" y="167"/>
                    </a:cubicBezTo>
                    <a:cubicBezTo>
                      <a:pt x="240" y="161"/>
                      <a:pt x="240" y="161"/>
                      <a:pt x="233" y="163"/>
                    </a:cubicBezTo>
                    <a:cubicBezTo>
                      <a:pt x="232" y="163"/>
                      <a:pt x="232" y="163"/>
                      <a:pt x="231" y="163"/>
                    </a:cubicBezTo>
                    <a:cubicBezTo>
                      <a:pt x="229" y="162"/>
                      <a:pt x="226" y="161"/>
                      <a:pt x="223" y="160"/>
                    </a:cubicBezTo>
                    <a:cubicBezTo>
                      <a:pt x="222" y="156"/>
                      <a:pt x="220" y="155"/>
                      <a:pt x="216" y="158"/>
                    </a:cubicBezTo>
                    <a:cubicBezTo>
                      <a:pt x="215" y="159"/>
                      <a:pt x="213" y="158"/>
                      <a:pt x="212" y="158"/>
                    </a:cubicBezTo>
                    <a:cubicBezTo>
                      <a:pt x="206" y="160"/>
                      <a:pt x="201" y="163"/>
                      <a:pt x="195" y="166"/>
                    </a:cubicBezTo>
                    <a:cubicBezTo>
                      <a:pt x="193" y="167"/>
                      <a:pt x="191" y="166"/>
                      <a:pt x="189" y="164"/>
                    </a:cubicBezTo>
                    <a:cubicBezTo>
                      <a:pt x="186" y="158"/>
                      <a:pt x="181" y="153"/>
                      <a:pt x="177" y="148"/>
                    </a:cubicBezTo>
                    <a:cubicBezTo>
                      <a:pt x="176" y="147"/>
                      <a:pt x="176" y="144"/>
                      <a:pt x="176" y="142"/>
                    </a:cubicBezTo>
                    <a:cubicBezTo>
                      <a:pt x="176" y="140"/>
                      <a:pt x="178" y="135"/>
                      <a:pt x="171" y="136"/>
                    </a:cubicBezTo>
                    <a:cubicBezTo>
                      <a:pt x="170" y="137"/>
                      <a:pt x="167" y="135"/>
                      <a:pt x="165" y="134"/>
                    </a:cubicBezTo>
                    <a:cubicBezTo>
                      <a:pt x="165" y="134"/>
                      <a:pt x="165" y="135"/>
                      <a:pt x="164" y="135"/>
                    </a:cubicBezTo>
                    <a:cubicBezTo>
                      <a:pt x="164" y="134"/>
                      <a:pt x="164" y="134"/>
                      <a:pt x="163" y="133"/>
                    </a:cubicBezTo>
                    <a:cubicBezTo>
                      <a:pt x="162" y="131"/>
                      <a:pt x="161" y="130"/>
                      <a:pt x="160" y="128"/>
                    </a:cubicBezTo>
                    <a:cubicBezTo>
                      <a:pt x="159" y="130"/>
                      <a:pt x="157" y="131"/>
                      <a:pt x="156" y="133"/>
                    </a:cubicBezTo>
                    <a:cubicBezTo>
                      <a:pt x="155" y="135"/>
                      <a:pt x="155" y="137"/>
                      <a:pt x="156" y="139"/>
                    </a:cubicBezTo>
                    <a:cubicBezTo>
                      <a:pt x="156" y="139"/>
                      <a:pt x="157" y="140"/>
                      <a:pt x="158" y="141"/>
                    </a:cubicBezTo>
                    <a:cubicBezTo>
                      <a:pt x="167" y="145"/>
                      <a:pt x="171" y="154"/>
                      <a:pt x="175" y="162"/>
                    </a:cubicBezTo>
                    <a:cubicBezTo>
                      <a:pt x="176" y="163"/>
                      <a:pt x="174" y="166"/>
                      <a:pt x="173" y="166"/>
                    </a:cubicBezTo>
                    <a:cubicBezTo>
                      <a:pt x="170" y="167"/>
                      <a:pt x="167" y="167"/>
                      <a:pt x="164" y="167"/>
                    </a:cubicBezTo>
                    <a:cubicBezTo>
                      <a:pt x="162" y="164"/>
                      <a:pt x="161" y="160"/>
                      <a:pt x="159" y="155"/>
                    </a:cubicBezTo>
                    <a:cubicBezTo>
                      <a:pt x="156" y="158"/>
                      <a:pt x="153" y="159"/>
                      <a:pt x="149" y="162"/>
                    </a:cubicBezTo>
                    <a:cubicBezTo>
                      <a:pt x="148" y="159"/>
                      <a:pt x="147" y="156"/>
                      <a:pt x="147" y="153"/>
                    </a:cubicBezTo>
                    <a:cubicBezTo>
                      <a:pt x="146" y="144"/>
                      <a:pt x="145" y="136"/>
                      <a:pt x="144" y="126"/>
                    </a:cubicBezTo>
                    <a:cubicBezTo>
                      <a:pt x="142" y="127"/>
                      <a:pt x="141" y="128"/>
                      <a:pt x="138" y="129"/>
                    </a:cubicBezTo>
                    <a:cubicBezTo>
                      <a:pt x="138" y="128"/>
                      <a:pt x="137" y="127"/>
                      <a:pt x="137" y="126"/>
                    </a:cubicBezTo>
                    <a:cubicBezTo>
                      <a:pt x="133" y="129"/>
                      <a:pt x="131" y="137"/>
                      <a:pt x="133" y="141"/>
                    </a:cubicBezTo>
                    <a:cubicBezTo>
                      <a:pt x="136" y="149"/>
                      <a:pt x="140" y="158"/>
                      <a:pt x="142" y="167"/>
                    </a:cubicBezTo>
                    <a:cubicBezTo>
                      <a:pt x="143" y="169"/>
                      <a:pt x="141" y="173"/>
                      <a:pt x="140" y="176"/>
                    </a:cubicBezTo>
                    <a:cubicBezTo>
                      <a:pt x="139" y="178"/>
                      <a:pt x="137" y="181"/>
                      <a:pt x="136" y="184"/>
                    </a:cubicBezTo>
                    <a:cubicBezTo>
                      <a:pt x="142" y="182"/>
                      <a:pt x="145" y="184"/>
                      <a:pt x="148" y="188"/>
                    </a:cubicBezTo>
                    <a:cubicBezTo>
                      <a:pt x="149" y="190"/>
                      <a:pt x="151" y="191"/>
                      <a:pt x="149" y="193"/>
                    </a:cubicBezTo>
                    <a:cubicBezTo>
                      <a:pt x="149" y="195"/>
                      <a:pt x="149" y="197"/>
                      <a:pt x="149" y="199"/>
                    </a:cubicBezTo>
                    <a:cubicBezTo>
                      <a:pt x="150" y="203"/>
                      <a:pt x="150" y="206"/>
                      <a:pt x="145" y="208"/>
                    </a:cubicBezTo>
                    <a:cubicBezTo>
                      <a:pt x="144" y="208"/>
                      <a:pt x="143" y="211"/>
                      <a:pt x="143" y="213"/>
                    </a:cubicBezTo>
                    <a:cubicBezTo>
                      <a:pt x="142" y="219"/>
                      <a:pt x="137" y="220"/>
                      <a:pt x="133" y="223"/>
                    </a:cubicBezTo>
                    <a:cubicBezTo>
                      <a:pt x="131" y="223"/>
                      <a:pt x="129" y="223"/>
                      <a:pt x="128" y="223"/>
                    </a:cubicBezTo>
                    <a:cubicBezTo>
                      <a:pt x="117" y="216"/>
                      <a:pt x="106" y="221"/>
                      <a:pt x="105" y="234"/>
                    </a:cubicBezTo>
                    <a:cubicBezTo>
                      <a:pt x="112" y="236"/>
                      <a:pt x="122" y="232"/>
                      <a:pt x="124" y="244"/>
                    </a:cubicBezTo>
                    <a:cubicBezTo>
                      <a:pt x="124" y="248"/>
                      <a:pt x="122" y="253"/>
                      <a:pt x="122" y="257"/>
                    </a:cubicBezTo>
                    <a:cubicBezTo>
                      <a:pt x="120" y="264"/>
                      <a:pt x="114" y="259"/>
                      <a:pt x="111" y="263"/>
                    </a:cubicBezTo>
                    <a:cubicBezTo>
                      <a:pt x="111" y="263"/>
                      <a:pt x="110" y="263"/>
                      <a:pt x="110" y="263"/>
                    </a:cubicBezTo>
                    <a:cubicBezTo>
                      <a:pt x="109" y="261"/>
                      <a:pt x="109" y="258"/>
                      <a:pt x="108" y="256"/>
                    </a:cubicBezTo>
                    <a:cubicBezTo>
                      <a:pt x="108" y="255"/>
                      <a:pt x="107" y="254"/>
                      <a:pt x="106" y="252"/>
                    </a:cubicBezTo>
                    <a:cubicBezTo>
                      <a:pt x="105" y="253"/>
                      <a:pt x="104" y="254"/>
                      <a:pt x="103" y="255"/>
                    </a:cubicBezTo>
                    <a:cubicBezTo>
                      <a:pt x="102" y="256"/>
                      <a:pt x="100" y="258"/>
                      <a:pt x="98" y="258"/>
                    </a:cubicBezTo>
                    <a:cubicBezTo>
                      <a:pt x="93" y="258"/>
                      <a:pt x="87" y="259"/>
                      <a:pt x="83" y="254"/>
                    </a:cubicBezTo>
                    <a:cubicBezTo>
                      <a:pt x="83" y="254"/>
                      <a:pt x="81" y="254"/>
                      <a:pt x="81" y="254"/>
                    </a:cubicBezTo>
                    <a:cubicBezTo>
                      <a:pt x="74" y="256"/>
                      <a:pt x="67" y="257"/>
                      <a:pt x="61" y="259"/>
                    </a:cubicBezTo>
                    <a:cubicBezTo>
                      <a:pt x="60" y="258"/>
                      <a:pt x="59" y="256"/>
                      <a:pt x="58" y="255"/>
                    </a:cubicBezTo>
                    <a:cubicBezTo>
                      <a:pt x="52" y="257"/>
                      <a:pt x="47" y="265"/>
                      <a:pt x="49" y="271"/>
                    </a:cubicBezTo>
                    <a:cubicBezTo>
                      <a:pt x="49" y="272"/>
                      <a:pt x="48" y="274"/>
                      <a:pt x="47" y="275"/>
                    </a:cubicBezTo>
                    <a:cubicBezTo>
                      <a:pt x="46" y="277"/>
                      <a:pt x="45" y="277"/>
                      <a:pt x="44" y="278"/>
                    </a:cubicBezTo>
                    <a:cubicBezTo>
                      <a:pt x="38" y="283"/>
                      <a:pt x="38" y="287"/>
                      <a:pt x="41" y="293"/>
                    </a:cubicBezTo>
                    <a:cubicBezTo>
                      <a:pt x="43" y="295"/>
                      <a:pt x="45" y="298"/>
                      <a:pt x="42" y="301"/>
                    </a:cubicBezTo>
                    <a:cubicBezTo>
                      <a:pt x="40" y="304"/>
                      <a:pt x="45" y="314"/>
                      <a:pt x="48" y="317"/>
                    </a:cubicBezTo>
                    <a:cubicBezTo>
                      <a:pt x="53" y="320"/>
                      <a:pt x="56" y="320"/>
                      <a:pt x="61" y="317"/>
                    </a:cubicBezTo>
                    <a:cubicBezTo>
                      <a:pt x="67" y="312"/>
                      <a:pt x="68" y="312"/>
                      <a:pt x="71" y="319"/>
                    </a:cubicBezTo>
                    <a:cubicBezTo>
                      <a:pt x="73" y="318"/>
                      <a:pt x="76" y="316"/>
                      <a:pt x="77" y="315"/>
                    </a:cubicBezTo>
                    <a:cubicBezTo>
                      <a:pt x="80" y="312"/>
                      <a:pt x="81" y="314"/>
                      <a:pt x="82" y="316"/>
                    </a:cubicBezTo>
                    <a:cubicBezTo>
                      <a:pt x="83" y="318"/>
                      <a:pt x="84" y="320"/>
                      <a:pt x="85" y="322"/>
                    </a:cubicBezTo>
                    <a:cubicBezTo>
                      <a:pt x="87" y="320"/>
                      <a:pt x="89" y="319"/>
                      <a:pt x="91" y="317"/>
                    </a:cubicBezTo>
                    <a:cubicBezTo>
                      <a:pt x="92" y="316"/>
                      <a:pt x="92" y="314"/>
                      <a:pt x="93" y="312"/>
                    </a:cubicBezTo>
                    <a:cubicBezTo>
                      <a:pt x="95" y="314"/>
                      <a:pt x="96" y="315"/>
                      <a:pt x="97" y="315"/>
                    </a:cubicBezTo>
                    <a:cubicBezTo>
                      <a:pt x="102" y="311"/>
                      <a:pt x="107" y="307"/>
                      <a:pt x="111" y="303"/>
                    </a:cubicBezTo>
                    <a:cubicBezTo>
                      <a:pt x="116" y="304"/>
                      <a:pt x="121" y="306"/>
                      <a:pt x="126" y="307"/>
                    </a:cubicBezTo>
                    <a:cubicBezTo>
                      <a:pt x="127" y="307"/>
                      <a:pt x="127" y="307"/>
                      <a:pt x="128" y="307"/>
                    </a:cubicBezTo>
                    <a:cubicBezTo>
                      <a:pt x="140" y="301"/>
                      <a:pt x="151" y="295"/>
                      <a:pt x="155" y="281"/>
                    </a:cubicBezTo>
                    <a:cubicBezTo>
                      <a:pt x="155" y="280"/>
                      <a:pt x="157" y="279"/>
                      <a:pt x="157" y="278"/>
                    </a:cubicBezTo>
                    <a:cubicBezTo>
                      <a:pt x="161" y="280"/>
                      <a:pt x="164" y="281"/>
                      <a:pt x="167" y="283"/>
                    </a:cubicBezTo>
                    <a:cubicBezTo>
                      <a:pt x="171" y="276"/>
                      <a:pt x="182" y="282"/>
                      <a:pt x="184" y="273"/>
                    </a:cubicBezTo>
                    <a:cubicBezTo>
                      <a:pt x="185" y="274"/>
                      <a:pt x="186" y="274"/>
                      <a:pt x="186" y="274"/>
                    </a:cubicBezTo>
                    <a:cubicBezTo>
                      <a:pt x="190" y="278"/>
                      <a:pt x="193" y="277"/>
                      <a:pt x="196" y="274"/>
                    </a:cubicBezTo>
                    <a:cubicBezTo>
                      <a:pt x="197" y="273"/>
                      <a:pt x="199" y="273"/>
                      <a:pt x="200" y="273"/>
                    </a:cubicBezTo>
                    <a:cubicBezTo>
                      <a:pt x="200" y="274"/>
                      <a:pt x="201" y="276"/>
                      <a:pt x="200" y="277"/>
                    </a:cubicBezTo>
                    <a:cubicBezTo>
                      <a:pt x="200" y="279"/>
                      <a:pt x="199" y="281"/>
                      <a:pt x="198" y="282"/>
                    </a:cubicBezTo>
                    <a:cubicBezTo>
                      <a:pt x="197" y="286"/>
                      <a:pt x="196" y="289"/>
                      <a:pt x="201" y="291"/>
                    </a:cubicBezTo>
                    <a:cubicBezTo>
                      <a:pt x="199" y="296"/>
                      <a:pt x="201" y="299"/>
                      <a:pt x="205" y="302"/>
                    </a:cubicBezTo>
                    <a:cubicBezTo>
                      <a:pt x="208" y="304"/>
                      <a:pt x="209" y="307"/>
                      <a:pt x="206" y="310"/>
                    </a:cubicBezTo>
                    <a:cubicBezTo>
                      <a:pt x="204" y="312"/>
                      <a:pt x="203" y="314"/>
                      <a:pt x="202" y="315"/>
                    </a:cubicBezTo>
                    <a:cubicBezTo>
                      <a:pt x="199" y="318"/>
                      <a:pt x="197" y="319"/>
                      <a:pt x="201" y="323"/>
                    </a:cubicBezTo>
                    <a:cubicBezTo>
                      <a:pt x="202" y="325"/>
                      <a:pt x="201" y="330"/>
                      <a:pt x="200" y="332"/>
                    </a:cubicBezTo>
                    <a:cubicBezTo>
                      <a:pt x="199" y="335"/>
                      <a:pt x="196" y="337"/>
                      <a:pt x="199" y="340"/>
                    </a:cubicBezTo>
                    <a:cubicBezTo>
                      <a:pt x="199" y="340"/>
                      <a:pt x="199" y="341"/>
                      <a:pt x="199" y="341"/>
                    </a:cubicBezTo>
                    <a:cubicBezTo>
                      <a:pt x="200" y="346"/>
                      <a:pt x="200" y="350"/>
                      <a:pt x="201" y="355"/>
                    </a:cubicBezTo>
                    <a:cubicBezTo>
                      <a:pt x="201" y="358"/>
                      <a:pt x="201" y="361"/>
                      <a:pt x="201" y="365"/>
                    </a:cubicBezTo>
                    <a:cubicBezTo>
                      <a:pt x="194" y="359"/>
                      <a:pt x="188" y="354"/>
                      <a:pt x="182" y="349"/>
                    </a:cubicBezTo>
                    <a:cubicBezTo>
                      <a:pt x="178" y="350"/>
                      <a:pt x="173" y="351"/>
                      <a:pt x="167" y="352"/>
                    </a:cubicBezTo>
                    <a:cubicBezTo>
                      <a:pt x="167" y="351"/>
                      <a:pt x="167" y="349"/>
                      <a:pt x="166" y="348"/>
                    </a:cubicBezTo>
                    <a:cubicBezTo>
                      <a:pt x="165" y="348"/>
                      <a:pt x="164" y="348"/>
                      <a:pt x="163" y="347"/>
                    </a:cubicBezTo>
                    <a:cubicBezTo>
                      <a:pt x="157" y="346"/>
                      <a:pt x="155" y="343"/>
                      <a:pt x="158" y="338"/>
                    </a:cubicBezTo>
                    <a:cubicBezTo>
                      <a:pt x="159" y="335"/>
                      <a:pt x="160" y="332"/>
                      <a:pt x="161" y="329"/>
                    </a:cubicBezTo>
                    <a:cubicBezTo>
                      <a:pt x="162" y="326"/>
                      <a:pt x="161" y="323"/>
                      <a:pt x="161" y="320"/>
                    </a:cubicBezTo>
                    <a:cubicBezTo>
                      <a:pt x="158" y="319"/>
                      <a:pt x="155" y="325"/>
                      <a:pt x="153" y="319"/>
                    </a:cubicBezTo>
                    <a:cubicBezTo>
                      <a:pt x="152" y="317"/>
                      <a:pt x="152" y="314"/>
                      <a:pt x="151" y="312"/>
                    </a:cubicBezTo>
                    <a:cubicBezTo>
                      <a:pt x="151" y="311"/>
                      <a:pt x="150" y="311"/>
                      <a:pt x="150" y="311"/>
                    </a:cubicBezTo>
                    <a:cubicBezTo>
                      <a:pt x="148" y="314"/>
                      <a:pt x="146" y="316"/>
                      <a:pt x="145" y="319"/>
                    </a:cubicBezTo>
                    <a:cubicBezTo>
                      <a:pt x="142" y="324"/>
                      <a:pt x="139" y="325"/>
                      <a:pt x="134" y="322"/>
                    </a:cubicBezTo>
                    <a:cubicBezTo>
                      <a:pt x="129" y="325"/>
                      <a:pt x="127" y="329"/>
                      <a:pt x="129" y="333"/>
                    </a:cubicBezTo>
                    <a:cubicBezTo>
                      <a:pt x="130" y="334"/>
                      <a:pt x="130" y="335"/>
                      <a:pt x="131" y="335"/>
                    </a:cubicBezTo>
                    <a:cubicBezTo>
                      <a:pt x="136" y="335"/>
                      <a:pt x="135" y="339"/>
                      <a:pt x="136" y="342"/>
                    </a:cubicBezTo>
                    <a:cubicBezTo>
                      <a:pt x="136" y="344"/>
                      <a:pt x="136" y="346"/>
                      <a:pt x="139" y="346"/>
                    </a:cubicBezTo>
                    <a:cubicBezTo>
                      <a:pt x="142" y="345"/>
                      <a:pt x="145" y="355"/>
                      <a:pt x="143" y="358"/>
                    </a:cubicBezTo>
                    <a:cubicBezTo>
                      <a:pt x="142" y="359"/>
                      <a:pt x="141" y="360"/>
                      <a:pt x="140" y="361"/>
                    </a:cubicBezTo>
                    <a:cubicBezTo>
                      <a:pt x="134" y="366"/>
                      <a:pt x="134" y="367"/>
                      <a:pt x="140" y="373"/>
                    </a:cubicBezTo>
                    <a:cubicBezTo>
                      <a:pt x="136" y="377"/>
                      <a:pt x="133" y="381"/>
                      <a:pt x="129" y="384"/>
                    </a:cubicBezTo>
                    <a:cubicBezTo>
                      <a:pt x="124" y="387"/>
                      <a:pt x="120" y="386"/>
                      <a:pt x="116" y="382"/>
                    </a:cubicBezTo>
                    <a:cubicBezTo>
                      <a:pt x="114" y="380"/>
                      <a:pt x="112" y="380"/>
                      <a:pt x="110" y="383"/>
                    </a:cubicBezTo>
                    <a:cubicBezTo>
                      <a:pt x="109" y="386"/>
                      <a:pt x="108" y="389"/>
                      <a:pt x="106" y="392"/>
                    </a:cubicBezTo>
                    <a:cubicBezTo>
                      <a:pt x="100" y="392"/>
                      <a:pt x="97" y="394"/>
                      <a:pt x="96" y="400"/>
                    </a:cubicBezTo>
                    <a:cubicBezTo>
                      <a:pt x="96" y="402"/>
                      <a:pt x="97" y="404"/>
                      <a:pt x="98" y="407"/>
                    </a:cubicBezTo>
                    <a:cubicBezTo>
                      <a:pt x="99" y="410"/>
                      <a:pt x="101" y="408"/>
                      <a:pt x="104" y="407"/>
                    </a:cubicBezTo>
                    <a:cubicBezTo>
                      <a:pt x="105" y="407"/>
                      <a:pt x="106" y="407"/>
                      <a:pt x="107" y="407"/>
                    </a:cubicBezTo>
                    <a:cubicBezTo>
                      <a:pt x="99" y="417"/>
                      <a:pt x="99" y="418"/>
                      <a:pt x="104" y="425"/>
                    </a:cubicBezTo>
                    <a:cubicBezTo>
                      <a:pt x="101" y="427"/>
                      <a:pt x="98" y="428"/>
                      <a:pt x="96" y="429"/>
                    </a:cubicBezTo>
                    <a:cubicBezTo>
                      <a:pt x="91" y="432"/>
                      <a:pt x="87" y="434"/>
                      <a:pt x="83" y="437"/>
                    </a:cubicBezTo>
                    <a:cubicBezTo>
                      <a:pt x="76" y="442"/>
                      <a:pt x="76" y="442"/>
                      <a:pt x="70" y="436"/>
                    </a:cubicBezTo>
                    <a:cubicBezTo>
                      <a:pt x="66" y="432"/>
                      <a:pt x="64" y="425"/>
                      <a:pt x="67" y="420"/>
                    </a:cubicBezTo>
                    <a:cubicBezTo>
                      <a:pt x="70" y="422"/>
                      <a:pt x="73" y="423"/>
                      <a:pt x="74" y="418"/>
                    </a:cubicBezTo>
                    <a:cubicBezTo>
                      <a:pt x="77" y="412"/>
                      <a:pt x="76" y="411"/>
                      <a:pt x="70" y="409"/>
                    </a:cubicBezTo>
                    <a:cubicBezTo>
                      <a:pt x="67" y="408"/>
                      <a:pt x="64" y="407"/>
                      <a:pt x="64" y="403"/>
                    </a:cubicBezTo>
                    <a:cubicBezTo>
                      <a:pt x="64" y="399"/>
                      <a:pt x="60" y="400"/>
                      <a:pt x="58" y="401"/>
                    </a:cubicBezTo>
                    <a:cubicBezTo>
                      <a:pt x="55" y="402"/>
                      <a:pt x="52" y="403"/>
                      <a:pt x="48" y="405"/>
                    </a:cubicBezTo>
                    <a:cubicBezTo>
                      <a:pt x="46" y="401"/>
                      <a:pt x="40" y="400"/>
                      <a:pt x="40" y="393"/>
                    </a:cubicBezTo>
                    <a:cubicBezTo>
                      <a:pt x="33" y="389"/>
                      <a:pt x="39" y="386"/>
                      <a:pt x="41" y="383"/>
                    </a:cubicBezTo>
                    <a:cubicBezTo>
                      <a:pt x="42" y="380"/>
                      <a:pt x="43" y="378"/>
                      <a:pt x="45" y="375"/>
                    </a:cubicBezTo>
                    <a:cubicBezTo>
                      <a:pt x="46" y="374"/>
                      <a:pt x="48" y="372"/>
                      <a:pt x="50" y="371"/>
                    </a:cubicBezTo>
                    <a:cubicBezTo>
                      <a:pt x="53" y="369"/>
                      <a:pt x="56" y="368"/>
                      <a:pt x="59" y="365"/>
                    </a:cubicBezTo>
                    <a:cubicBezTo>
                      <a:pt x="62" y="363"/>
                      <a:pt x="63" y="360"/>
                      <a:pt x="61" y="356"/>
                    </a:cubicBezTo>
                    <a:cubicBezTo>
                      <a:pt x="58" y="353"/>
                      <a:pt x="55" y="353"/>
                      <a:pt x="51" y="357"/>
                    </a:cubicBezTo>
                    <a:cubicBezTo>
                      <a:pt x="47" y="361"/>
                      <a:pt x="42" y="360"/>
                      <a:pt x="38" y="356"/>
                    </a:cubicBezTo>
                    <a:cubicBezTo>
                      <a:pt x="37" y="355"/>
                      <a:pt x="35" y="354"/>
                      <a:pt x="34" y="354"/>
                    </a:cubicBezTo>
                    <a:cubicBezTo>
                      <a:pt x="30" y="353"/>
                      <a:pt x="28" y="350"/>
                      <a:pt x="27" y="347"/>
                    </a:cubicBezTo>
                    <a:cubicBezTo>
                      <a:pt x="26" y="346"/>
                      <a:pt x="26" y="345"/>
                      <a:pt x="25" y="345"/>
                    </a:cubicBezTo>
                    <a:cubicBezTo>
                      <a:pt x="18" y="345"/>
                      <a:pt x="20" y="338"/>
                      <a:pt x="17" y="333"/>
                    </a:cubicBezTo>
                    <a:cubicBezTo>
                      <a:pt x="23" y="336"/>
                      <a:pt x="25" y="333"/>
                      <a:pt x="26" y="329"/>
                    </a:cubicBezTo>
                    <a:cubicBezTo>
                      <a:pt x="27" y="328"/>
                      <a:pt x="27" y="326"/>
                      <a:pt x="28" y="326"/>
                    </a:cubicBezTo>
                    <a:cubicBezTo>
                      <a:pt x="31" y="321"/>
                      <a:pt x="30" y="318"/>
                      <a:pt x="27" y="315"/>
                    </a:cubicBezTo>
                    <a:cubicBezTo>
                      <a:pt x="26" y="314"/>
                      <a:pt x="26" y="310"/>
                      <a:pt x="27" y="308"/>
                    </a:cubicBezTo>
                    <a:cubicBezTo>
                      <a:pt x="28" y="307"/>
                      <a:pt x="30" y="306"/>
                      <a:pt x="31" y="305"/>
                    </a:cubicBezTo>
                    <a:cubicBezTo>
                      <a:pt x="32" y="303"/>
                      <a:pt x="32" y="300"/>
                      <a:pt x="31" y="298"/>
                    </a:cubicBezTo>
                    <a:cubicBezTo>
                      <a:pt x="31" y="297"/>
                      <a:pt x="28" y="296"/>
                      <a:pt x="27" y="296"/>
                    </a:cubicBezTo>
                    <a:cubicBezTo>
                      <a:pt x="24" y="295"/>
                      <a:pt x="22" y="295"/>
                      <a:pt x="22" y="291"/>
                    </a:cubicBezTo>
                    <a:cubicBezTo>
                      <a:pt x="28" y="290"/>
                      <a:pt x="30" y="286"/>
                      <a:pt x="31" y="281"/>
                    </a:cubicBezTo>
                    <a:cubicBezTo>
                      <a:pt x="31" y="277"/>
                      <a:pt x="32" y="273"/>
                      <a:pt x="33" y="270"/>
                    </a:cubicBezTo>
                    <a:cubicBezTo>
                      <a:pt x="29" y="267"/>
                      <a:pt x="28" y="265"/>
                      <a:pt x="31" y="259"/>
                    </a:cubicBezTo>
                    <a:cubicBezTo>
                      <a:pt x="33" y="260"/>
                      <a:pt x="35" y="261"/>
                      <a:pt x="36" y="262"/>
                    </a:cubicBezTo>
                    <a:cubicBezTo>
                      <a:pt x="41" y="252"/>
                      <a:pt x="46" y="242"/>
                      <a:pt x="51" y="232"/>
                    </a:cubicBezTo>
                    <a:cubicBezTo>
                      <a:pt x="50" y="232"/>
                      <a:pt x="50" y="232"/>
                      <a:pt x="50" y="231"/>
                    </a:cubicBezTo>
                    <a:cubicBezTo>
                      <a:pt x="51" y="231"/>
                      <a:pt x="53" y="231"/>
                      <a:pt x="55" y="231"/>
                    </a:cubicBezTo>
                    <a:cubicBezTo>
                      <a:pt x="55" y="227"/>
                      <a:pt x="58" y="223"/>
                      <a:pt x="52" y="221"/>
                    </a:cubicBezTo>
                    <a:cubicBezTo>
                      <a:pt x="51" y="221"/>
                      <a:pt x="51" y="218"/>
                      <a:pt x="50" y="217"/>
                    </a:cubicBezTo>
                    <a:cubicBezTo>
                      <a:pt x="50" y="215"/>
                      <a:pt x="48" y="214"/>
                      <a:pt x="47" y="213"/>
                    </a:cubicBezTo>
                    <a:cubicBezTo>
                      <a:pt x="46" y="214"/>
                      <a:pt x="44" y="215"/>
                      <a:pt x="44" y="216"/>
                    </a:cubicBezTo>
                    <a:cubicBezTo>
                      <a:pt x="42" y="219"/>
                      <a:pt x="41" y="222"/>
                      <a:pt x="36" y="222"/>
                    </a:cubicBezTo>
                    <a:cubicBezTo>
                      <a:pt x="33" y="218"/>
                      <a:pt x="30" y="212"/>
                      <a:pt x="26" y="208"/>
                    </a:cubicBezTo>
                    <a:cubicBezTo>
                      <a:pt x="24" y="206"/>
                      <a:pt x="21" y="204"/>
                      <a:pt x="18" y="204"/>
                    </a:cubicBezTo>
                    <a:cubicBezTo>
                      <a:pt x="17" y="203"/>
                      <a:pt x="15" y="207"/>
                      <a:pt x="14" y="209"/>
                    </a:cubicBezTo>
                    <a:cubicBezTo>
                      <a:pt x="13" y="211"/>
                      <a:pt x="13" y="213"/>
                      <a:pt x="12" y="214"/>
                    </a:cubicBezTo>
                    <a:cubicBezTo>
                      <a:pt x="11" y="214"/>
                      <a:pt x="9" y="215"/>
                      <a:pt x="8" y="215"/>
                    </a:cubicBezTo>
                    <a:cubicBezTo>
                      <a:pt x="7" y="214"/>
                      <a:pt x="6" y="213"/>
                      <a:pt x="5" y="212"/>
                    </a:cubicBezTo>
                    <a:cubicBezTo>
                      <a:pt x="5" y="210"/>
                      <a:pt x="5" y="208"/>
                      <a:pt x="5" y="206"/>
                    </a:cubicBezTo>
                    <a:cubicBezTo>
                      <a:pt x="3" y="206"/>
                      <a:pt x="1" y="206"/>
                      <a:pt x="0" y="206"/>
                    </a:cubicBezTo>
                    <a:cubicBezTo>
                      <a:pt x="0" y="204"/>
                      <a:pt x="0" y="202"/>
                      <a:pt x="1" y="201"/>
                    </a:cubicBezTo>
                    <a:cubicBezTo>
                      <a:pt x="2" y="197"/>
                      <a:pt x="5" y="195"/>
                      <a:pt x="1" y="191"/>
                    </a:cubicBezTo>
                    <a:close/>
                    <a:moveTo>
                      <a:pt x="74" y="364"/>
                    </a:moveTo>
                    <a:cubicBezTo>
                      <a:pt x="74" y="362"/>
                      <a:pt x="74" y="360"/>
                      <a:pt x="73" y="359"/>
                    </a:cubicBezTo>
                    <a:cubicBezTo>
                      <a:pt x="72" y="358"/>
                      <a:pt x="71" y="357"/>
                      <a:pt x="70" y="356"/>
                    </a:cubicBezTo>
                    <a:cubicBezTo>
                      <a:pt x="69" y="357"/>
                      <a:pt x="67" y="358"/>
                      <a:pt x="67" y="359"/>
                    </a:cubicBezTo>
                    <a:cubicBezTo>
                      <a:pt x="66" y="362"/>
                      <a:pt x="64" y="366"/>
                      <a:pt x="64" y="370"/>
                    </a:cubicBezTo>
                    <a:cubicBezTo>
                      <a:pt x="64" y="373"/>
                      <a:pt x="66" y="375"/>
                      <a:pt x="66" y="377"/>
                    </a:cubicBezTo>
                    <a:cubicBezTo>
                      <a:pt x="70" y="375"/>
                      <a:pt x="73" y="373"/>
                      <a:pt x="77" y="372"/>
                    </a:cubicBezTo>
                    <a:cubicBezTo>
                      <a:pt x="81" y="370"/>
                      <a:pt x="82" y="366"/>
                      <a:pt x="81" y="362"/>
                    </a:cubicBezTo>
                    <a:cubicBezTo>
                      <a:pt x="79" y="362"/>
                      <a:pt x="77" y="363"/>
                      <a:pt x="74" y="364"/>
                    </a:cubicBezTo>
                    <a:close/>
                    <a:moveTo>
                      <a:pt x="228" y="101"/>
                    </a:moveTo>
                    <a:cubicBezTo>
                      <a:pt x="227" y="103"/>
                      <a:pt x="225" y="105"/>
                      <a:pt x="225" y="107"/>
                    </a:cubicBezTo>
                    <a:cubicBezTo>
                      <a:pt x="224" y="112"/>
                      <a:pt x="229" y="110"/>
                      <a:pt x="232" y="112"/>
                    </a:cubicBezTo>
                    <a:cubicBezTo>
                      <a:pt x="233" y="112"/>
                      <a:pt x="235" y="109"/>
                      <a:pt x="235" y="107"/>
                    </a:cubicBezTo>
                    <a:cubicBezTo>
                      <a:pt x="236" y="104"/>
                      <a:pt x="234" y="101"/>
                      <a:pt x="228" y="101"/>
                    </a:cubicBezTo>
                    <a:close/>
                    <a:moveTo>
                      <a:pt x="130" y="373"/>
                    </a:moveTo>
                    <a:cubicBezTo>
                      <a:pt x="132" y="370"/>
                      <a:pt x="134" y="368"/>
                      <a:pt x="134" y="367"/>
                    </a:cubicBezTo>
                    <a:cubicBezTo>
                      <a:pt x="133" y="365"/>
                      <a:pt x="131" y="363"/>
                      <a:pt x="130" y="362"/>
                    </a:cubicBezTo>
                    <a:cubicBezTo>
                      <a:pt x="128" y="364"/>
                      <a:pt x="126" y="365"/>
                      <a:pt x="126" y="368"/>
                    </a:cubicBezTo>
                    <a:cubicBezTo>
                      <a:pt x="125" y="369"/>
                      <a:pt x="128" y="370"/>
                      <a:pt x="130" y="373"/>
                    </a:cubicBezTo>
                    <a:close/>
                    <a:moveTo>
                      <a:pt x="236" y="98"/>
                    </a:moveTo>
                    <a:cubicBezTo>
                      <a:pt x="237" y="98"/>
                      <a:pt x="237" y="98"/>
                      <a:pt x="238" y="99"/>
                    </a:cubicBezTo>
                    <a:cubicBezTo>
                      <a:pt x="239" y="96"/>
                      <a:pt x="239" y="94"/>
                      <a:pt x="239" y="91"/>
                    </a:cubicBezTo>
                    <a:cubicBezTo>
                      <a:pt x="238" y="91"/>
                      <a:pt x="238" y="91"/>
                      <a:pt x="237" y="91"/>
                    </a:cubicBezTo>
                    <a:cubicBezTo>
                      <a:pt x="236" y="93"/>
                      <a:pt x="236" y="96"/>
                      <a:pt x="236"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4" name="Freeform 786">
                <a:extLst>
                  <a:ext uri="{FF2B5EF4-FFF2-40B4-BE49-F238E27FC236}">
                    <a16:creationId xmlns:a16="http://schemas.microsoft.com/office/drawing/2014/main" id="{C8467C5D-D569-4229-B382-82971ED3DF16}"/>
                  </a:ext>
                </a:extLst>
              </p:cNvPr>
              <p:cNvSpPr/>
              <p:nvPr/>
            </p:nvSpPr>
            <p:spPr bwMode="auto">
              <a:xfrm>
                <a:off x="2767011" y="3138528"/>
                <a:ext cx="630235" cy="841386"/>
              </a:xfrm>
              <a:custGeom>
                <a:avLst/>
                <a:gdLst>
                  <a:gd name="T0" fmla="*/ 44 w 168"/>
                  <a:gd name="T1" fmla="*/ 135 h 224"/>
                  <a:gd name="T2" fmla="*/ 47 w 168"/>
                  <a:gd name="T3" fmla="*/ 148 h 224"/>
                  <a:gd name="T4" fmla="*/ 62 w 168"/>
                  <a:gd name="T5" fmla="*/ 144 h 224"/>
                  <a:gd name="T6" fmla="*/ 61 w 168"/>
                  <a:gd name="T7" fmla="*/ 135 h 224"/>
                  <a:gd name="T8" fmla="*/ 65 w 168"/>
                  <a:gd name="T9" fmla="*/ 110 h 224"/>
                  <a:gd name="T10" fmla="*/ 67 w 168"/>
                  <a:gd name="T11" fmla="*/ 91 h 224"/>
                  <a:gd name="T12" fmla="*/ 77 w 168"/>
                  <a:gd name="T13" fmla="*/ 87 h 224"/>
                  <a:gd name="T14" fmla="*/ 86 w 168"/>
                  <a:gd name="T15" fmla="*/ 79 h 224"/>
                  <a:gd name="T16" fmla="*/ 91 w 168"/>
                  <a:gd name="T17" fmla="*/ 56 h 224"/>
                  <a:gd name="T18" fmla="*/ 102 w 168"/>
                  <a:gd name="T19" fmla="*/ 44 h 224"/>
                  <a:gd name="T20" fmla="*/ 110 w 168"/>
                  <a:gd name="T21" fmla="*/ 34 h 224"/>
                  <a:gd name="T22" fmla="*/ 116 w 168"/>
                  <a:gd name="T23" fmla="*/ 25 h 224"/>
                  <a:gd name="T24" fmla="*/ 132 w 168"/>
                  <a:gd name="T25" fmla="*/ 29 h 224"/>
                  <a:gd name="T26" fmla="*/ 129 w 168"/>
                  <a:gd name="T27" fmla="*/ 24 h 224"/>
                  <a:gd name="T28" fmla="*/ 132 w 168"/>
                  <a:gd name="T29" fmla="*/ 8 h 224"/>
                  <a:gd name="T30" fmla="*/ 150 w 168"/>
                  <a:gd name="T31" fmla="*/ 5 h 224"/>
                  <a:gd name="T32" fmla="*/ 158 w 168"/>
                  <a:gd name="T33" fmla="*/ 9 h 224"/>
                  <a:gd name="T34" fmla="*/ 162 w 168"/>
                  <a:gd name="T35" fmla="*/ 22 h 224"/>
                  <a:gd name="T36" fmla="*/ 152 w 168"/>
                  <a:gd name="T37" fmla="*/ 32 h 224"/>
                  <a:gd name="T38" fmla="*/ 134 w 168"/>
                  <a:gd name="T39" fmla="*/ 62 h 224"/>
                  <a:gd name="T40" fmla="*/ 128 w 168"/>
                  <a:gd name="T41" fmla="*/ 72 h 224"/>
                  <a:gd name="T42" fmla="*/ 108 w 168"/>
                  <a:gd name="T43" fmla="*/ 73 h 224"/>
                  <a:gd name="T44" fmla="*/ 101 w 168"/>
                  <a:gd name="T45" fmla="*/ 75 h 224"/>
                  <a:gd name="T46" fmla="*/ 93 w 168"/>
                  <a:gd name="T47" fmla="*/ 89 h 224"/>
                  <a:gd name="T48" fmla="*/ 86 w 168"/>
                  <a:gd name="T49" fmla="*/ 113 h 224"/>
                  <a:gd name="T50" fmla="*/ 81 w 168"/>
                  <a:gd name="T51" fmla="*/ 129 h 224"/>
                  <a:gd name="T52" fmla="*/ 79 w 168"/>
                  <a:gd name="T53" fmla="*/ 146 h 224"/>
                  <a:gd name="T54" fmla="*/ 86 w 168"/>
                  <a:gd name="T55" fmla="*/ 165 h 224"/>
                  <a:gd name="T56" fmla="*/ 70 w 168"/>
                  <a:gd name="T57" fmla="*/ 180 h 224"/>
                  <a:gd name="T58" fmla="*/ 76 w 168"/>
                  <a:gd name="T59" fmla="*/ 189 h 224"/>
                  <a:gd name="T60" fmla="*/ 67 w 168"/>
                  <a:gd name="T61" fmla="*/ 208 h 224"/>
                  <a:gd name="T62" fmla="*/ 36 w 168"/>
                  <a:gd name="T63" fmla="*/ 224 h 224"/>
                  <a:gd name="T64" fmla="*/ 36 w 168"/>
                  <a:gd name="T65" fmla="*/ 213 h 224"/>
                  <a:gd name="T66" fmla="*/ 26 w 168"/>
                  <a:gd name="T67" fmla="*/ 208 h 224"/>
                  <a:gd name="T68" fmla="*/ 18 w 168"/>
                  <a:gd name="T69" fmla="*/ 201 h 224"/>
                  <a:gd name="T70" fmla="*/ 6 w 168"/>
                  <a:gd name="T71" fmla="*/ 182 h 224"/>
                  <a:gd name="T72" fmla="*/ 7 w 168"/>
                  <a:gd name="T73" fmla="*/ 156 h 224"/>
                  <a:gd name="T74" fmla="*/ 20 w 168"/>
                  <a:gd name="T75" fmla="*/ 142 h 224"/>
                  <a:gd name="T76" fmla="*/ 16 w 168"/>
                  <a:gd name="T77" fmla="*/ 130 h 224"/>
                  <a:gd name="T78" fmla="*/ 20 w 168"/>
                  <a:gd name="T79" fmla="*/ 123 h 224"/>
                  <a:gd name="T80" fmla="*/ 46 w 168"/>
                  <a:gd name="T81" fmla="*/ 12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224">
                    <a:moveTo>
                      <a:pt x="46" y="127"/>
                    </a:moveTo>
                    <a:cubicBezTo>
                      <a:pt x="45" y="131"/>
                      <a:pt x="45" y="133"/>
                      <a:pt x="44" y="135"/>
                    </a:cubicBezTo>
                    <a:cubicBezTo>
                      <a:pt x="43" y="138"/>
                      <a:pt x="43" y="139"/>
                      <a:pt x="45" y="142"/>
                    </a:cubicBezTo>
                    <a:cubicBezTo>
                      <a:pt x="47" y="143"/>
                      <a:pt x="47" y="146"/>
                      <a:pt x="47" y="148"/>
                    </a:cubicBezTo>
                    <a:cubicBezTo>
                      <a:pt x="51" y="148"/>
                      <a:pt x="54" y="147"/>
                      <a:pt x="58" y="146"/>
                    </a:cubicBezTo>
                    <a:cubicBezTo>
                      <a:pt x="60" y="146"/>
                      <a:pt x="61" y="145"/>
                      <a:pt x="62" y="144"/>
                    </a:cubicBezTo>
                    <a:cubicBezTo>
                      <a:pt x="64" y="142"/>
                      <a:pt x="65" y="140"/>
                      <a:pt x="65" y="138"/>
                    </a:cubicBezTo>
                    <a:cubicBezTo>
                      <a:pt x="65" y="137"/>
                      <a:pt x="63" y="136"/>
                      <a:pt x="61" y="135"/>
                    </a:cubicBezTo>
                    <a:cubicBezTo>
                      <a:pt x="60" y="134"/>
                      <a:pt x="59" y="134"/>
                      <a:pt x="57" y="133"/>
                    </a:cubicBezTo>
                    <a:cubicBezTo>
                      <a:pt x="63" y="126"/>
                      <a:pt x="64" y="118"/>
                      <a:pt x="65" y="110"/>
                    </a:cubicBezTo>
                    <a:cubicBezTo>
                      <a:pt x="65" y="106"/>
                      <a:pt x="66" y="103"/>
                      <a:pt x="67" y="100"/>
                    </a:cubicBezTo>
                    <a:cubicBezTo>
                      <a:pt x="68" y="97"/>
                      <a:pt x="69" y="94"/>
                      <a:pt x="67" y="91"/>
                    </a:cubicBezTo>
                    <a:cubicBezTo>
                      <a:pt x="64" y="89"/>
                      <a:pt x="66" y="86"/>
                      <a:pt x="69" y="86"/>
                    </a:cubicBezTo>
                    <a:cubicBezTo>
                      <a:pt x="71" y="86"/>
                      <a:pt x="74" y="87"/>
                      <a:pt x="77" y="87"/>
                    </a:cubicBezTo>
                    <a:cubicBezTo>
                      <a:pt x="79" y="87"/>
                      <a:pt x="82" y="87"/>
                      <a:pt x="85" y="86"/>
                    </a:cubicBezTo>
                    <a:cubicBezTo>
                      <a:pt x="88" y="84"/>
                      <a:pt x="86" y="82"/>
                      <a:pt x="86" y="79"/>
                    </a:cubicBezTo>
                    <a:cubicBezTo>
                      <a:pt x="86" y="76"/>
                      <a:pt x="86" y="71"/>
                      <a:pt x="88" y="68"/>
                    </a:cubicBezTo>
                    <a:cubicBezTo>
                      <a:pt x="90" y="64"/>
                      <a:pt x="92" y="61"/>
                      <a:pt x="91" y="56"/>
                    </a:cubicBezTo>
                    <a:cubicBezTo>
                      <a:pt x="90" y="54"/>
                      <a:pt x="92" y="52"/>
                      <a:pt x="94" y="50"/>
                    </a:cubicBezTo>
                    <a:cubicBezTo>
                      <a:pt x="96" y="48"/>
                      <a:pt x="99" y="46"/>
                      <a:pt x="102" y="44"/>
                    </a:cubicBezTo>
                    <a:cubicBezTo>
                      <a:pt x="104" y="43"/>
                      <a:pt x="105" y="41"/>
                      <a:pt x="107" y="40"/>
                    </a:cubicBezTo>
                    <a:cubicBezTo>
                      <a:pt x="108" y="38"/>
                      <a:pt x="111" y="36"/>
                      <a:pt x="110" y="34"/>
                    </a:cubicBezTo>
                    <a:cubicBezTo>
                      <a:pt x="110" y="31"/>
                      <a:pt x="108" y="29"/>
                      <a:pt x="106" y="26"/>
                    </a:cubicBezTo>
                    <a:cubicBezTo>
                      <a:pt x="107" y="24"/>
                      <a:pt x="111" y="23"/>
                      <a:pt x="116" y="25"/>
                    </a:cubicBezTo>
                    <a:cubicBezTo>
                      <a:pt x="119" y="26"/>
                      <a:pt x="122" y="27"/>
                      <a:pt x="125" y="28"/>
                    </a:cubicBezTo>
                    <a:cubicBezTo>
                      <a:pt x="127" y="28"/>
                      <a:pt x="129" y="28"/>
                      <a:pt x="132" y="29"/>
                    </a:cubicBezTo>
                    <a:cubicBezTo>
                      <a:pt x="132" y="28"/>
                      <a:pt x="133" y="26"/>
                      <a:pt x="134" y="23"/>
                    </a:cubicBezTo>
                    <a:cubicBezTo>
                      <a:pt x="131" y="24"/>
                      <a:pt x="130" y="24"/>
                      <a:pt x="129" y="24"/>
                    </a:cubicBezTo>
                    <a:cubicBezTo>
                      <a:pt x="129" y="20"/>
                      <a:pt x="127" y="17"/>
                      <a:pt x="128" y="14"/>
                    </a:cubicBezTo>
                    <a:cubicBezTo>
                      <a:pt x="128" y="12"/>
                      <a:pt x="131" y="10"/>
                      <a:pt x="132" y="8"/>
                    </a:cubicBezTo>
                    <a:cubicBezTo>
                      <a:pt x="136" y="6"/>
                      <a:pt x="139" y="3"/>
                      <a:pt x="143" y="0"/>
                    </a:cubicBezTo>
                    <a:cubicBezTo>
                      <a:pt x="145" y="1"/>
                      <a:pt x="147" y="3"/>
                      <a:pt x="150" y="5"/>
                    </a:cubicBezTo>
                    <a:cubicBezTo>
                      <a:pt x="151" y="4"/>
                      <a:pt x="152" y="3"/>
                      <a:pt x="154" y="1"/>
                    </a:cubicBezTo>
                    <a:cubicBezTo>
                      <a:pt x="155" y="4"/>
                      <a:pt x="156" y="7"/>
                      <a:pt x="158" y="9"/>
                    </a:cubicBezTo>
                    <a:cubicBezTo>
                      <a:pt x="161" y="12"/>
                      <a:pt x="161" y="14"/>
                      <a:pt x="159" y="17"/>
                    </a:cubicBezTo>
                    <a:cubicBezTo>
                      <a:pt x="158" y="20"/>
                      <a:pt x="160" y="21"/>
                      <a:pt x="162" y="22"/>
                    </a:cubicBezTo>
                    <a:cubicBezTo>
                      <a:pt x="168" y="24"/>
                      <a:pt x="168" y="25"/>
                      <a:pt x="166" y="30"/>
                    </a:cubicBezTo>
                    <a:cubicBezTo>
                      <a:pt x="160" y="27"/>
                      <a:pt x="157" y="27"/>
                      <a:pt x="152" y="32"/>
                    </a:cubicBezTo>
                    <a:cubicBezTo>
                      <a:pt x="145" y="37"/>
                      <a:pt x="141" y="45"/>
                      <a:pt x="141" y="54"/>
                    </a:cubicBezTo>
                    <a:cubicBezTo>
                      <a:pt x="140" y="57"/>
                      <a:pt x="139" y="61"/>
                      <a:pt x="134" y="62"/>
                    </a:cubicBezTo>
                    <a:cubicBezTo>
                      <a:pt x="133" y="62"/>
                      <a:pt x="132" y="63"/>
                      <a:pt x="132" y="64"/>
                    </a:cubicBezTo>
                    <a:cubicBezTo>
                      <a:pt x="131" y="66"/>
                      <a:pt x="129" y="68"/>
                      <a:pt x="128" y="72"/>
                    </a:cubicBezTo>
                    <a:cubicBezTo>
                      <a:pt x="122" y="69"/>
                      <a:pt x="116" y="66"/>
                      <a:pt x="110" y="63"/>
                    </a:cubicBezTo>
                    <a:cubicBezTo>
                      <a:pt x="105" y="65"/>
                      <a:pt x="111" y="70"/>
                      <a:pt x="108" y="73"/>
                    </a:cubicBezTo>
                    <a:cubicBezTo>
                      <a:pt x="107" y="73"/>
                      <a:pt x="106" y="73"/>
                      <a:pt x="105" y="73"/>
                    </a:cubicBezTo>
                    <a:cubicBezTo>
                      <a:pt x="104" y="73"/>
                      <a:pt x="102" y="74"/>
                      <a:pt x="101" y="75"/>
                    </a:cubicBezTo>
                    <a:cubicBezTo>
                      <a:pt x="99" y="79"/>
                      <a:pt x="97" y="83"/>
                      <a:pt x="94" y="87"/>
                    </a:cubicBezTo>
                    <a:cubicBezTo>
                      <a:pt x="94" y="88"/>
                      <a:pt x="93" y="88"/>
                      <a:pt x="93" y="89"/>
                    </a:cubicBezTo>
                    <a:cubicBezTo>
                      <a:pt x="91" y="90"/>
                      <a:pt x="87" y="92"/>
                      <a:pt x="87" y="94"/>
                    </a:cubicBezTo>
                    <a:cubicBezTo>
                      <a:pt x="87" y="100"/>
                      <a:pt x="83" y="106"/>
                      <a:pt x="86" y="113"/>
                    </a:cubicBezTo>
                    <a:cubicBezTo>
                      <a:pt x="87" y="114"/>
                      <a:pt x="84" y="117"/>
                      <a:pt x="82" y="119"/>
                    </a:cubicBezTo>
                    <a:cubicBezTo>
                      <a:pt x="77" y="122"/>
                      <a:pt x="77" y="125"/>
                      <a:pt x="81" y="129"/>
                    </a:cubicBezTo>
                    <a:cubicBezTo>
                      <a:pt x="73" y="130"/>
                      <a:pt x="72" y="138"/>
                      <a:pt x="68" y="142"/>
                    </a:cubicBezTo>
                    <a:cubicBezTo>
                      <a:pt x="70" y="146"/>
                      <a:pt x="70" y="146"/>
                      <a:pt x="79" y="146"/>
                    </a:cubicBezTo>
                    <a:cubicBezTo>
                      <a:pt x="80" y="150"/>
                      <a:pt x="81" y="153"/>
                      <a:pt x="86" y="153"/>
                    </a:cubicBezTo>
                    <a:cubicBezTo>
                      <a:pt x="88" y="153"/>
                      <a:pt x="89" y="162"/>
                      <a:pt x="86" y="165"/>
                    </a:cubicBezTo>
                    <a:cubicBezTo>
                      <a:pt x="83" y="168"/>
                      <a:pt x="80" y="170"/>
                      <a:pt x="77" y="173"/>
                    </a:cubicBezTo>
                    <a:cubicBezTo>
                      <a:pt x="75" y="175"/>
                      <a:pt x="72" y="178"/>
                      <a:pt x="70" y="180"/>
                    </a:cubicBezTo>
                    <a:cubicBezTo>
                      <a:pt x="69" y="181"/>
                      <a:pt x="69" y="182"/>
                      <a:pt x="68" y="183"/>
                    </a:cubicBezTo>
                    <a:cubicBezTo>
                      <a:pt x="71" y="185"/>
                      <a:pt x="74" y="187"/>
                      <a:pt x="76" y="189"/>
                    </a:cubicBezTo>
                    <a:cubicBezTo>
                      <a:pt x="73" y="192"/>
                      <a:pt x="69" y="194"/>
                      <a:pt x="67" y="197"/>
                    </a:cubicBezTo>
                    <a:cubicBezTo>
                      <a:pt x="65" y="200"/>
                      <a:pt x="62" y="203"/>
                      <a:pt x="67" y="208"/>
                    </a:cubicBezTo>
                    <a:cubicBezTo>
                      <a:pt x="62" y="212"/>
                      <a:pt x="57" y="216"/>
                      <a:pt x="52" y="218"/>
                    </a:cubicBezTo>
                    <a:cubicBezTo>
                      <a:pt x="47" y="221"/>
                      <a:pt x="42" y="222"/>
                      <a:pt x="36" y="224"/>
                    </a:cubicBezTo>
                    <a:cubicBezTo>
                      <a:pt x="36" y="224"/>
                      <a:pt x="35" y="223"/>
                      <a:pt x="35" y="223"/>
                    </a:cubicBezTo>
                    <a:cubicBezTo>
                      <a:pt x="35" y="219"/>
                      <a:pt x="36" y="216"/>
                      <a:pt x="36" y="213"/>
                    </a:cubicBezTo>
                    <a:cubicBezTo>
                      <a:pt x="37" y="210"/>
                      <a:pt x="38" y="207"/>
                      <a:pt x="35" y="206"/>
                    </a:cubicBezTo>
                    <a:cubicBezTo>
                      <a:pt x="32" y="204"/>
                      <a:pt x="29" y="205"/>
                      <a:pt x="26" y="208"/>
                    </a:cubicBezTo>
                    <a:cubicBezTo>
                      <a:pt x="25" y="209"/>
                      <a:pt x="24" y="211"/>
                      <a:pt x="21" y="213"/>
                    </a:cubicBezTo>
                    <a:cubicBezTo>
                      <a:pt x="20" y="209"/>
                      <a:pt x="19" y="206"/>
                      <a:pt x="18" y="201"/>
                    </a:cubicBezTo>
                    <a:cubicBezTo>
                      <a:pt x="16" y="201"/>
                      <a:pt x="14" y="198"/>
                      <a:pt x="13" y="193"/>
                    </a:cubicBezTo>
                    <a:cubicBezTo>
                      <a:pt x="12" y="189"/>
                      <a:pt x="8" y="186"/>
                      <a:pt x="6" y="182"/>
                    </a:cubicBezTo>
                    <a:cubicBezTo>
                      <a:pt x="1" y="176"/>
                      <a:pt x="1" y="170"/>
                      <a:pt x="6" y="165"/>
                    </a:cubicBezTo>
                    <a:cubicBezTo>
                      <a:pt x="9" y="162"/>
                      <a:pt x="9" y="159"/>
                      <a:pt x="7" y="156"/>
                    </a:cubicBezTo>
                    <a:cubicBezTo>
                      <a:pt x="5" y="152"/>
                      <a:pt x="2" y="148"/>
                      <a:pt x="0" y="145"/>
                    </a:cubicBezTo>
                    <a:cubicBezTo>
                      <a:pt x="8" y="138"/>
                      <a:pt x="12" y="137"/>
                      <a:pt x="20" y="142"/>
                    </a:cubicBezTo>
                    <a:cubicBezTo>
                      <a:pt x="24" y="139"/>
                      <a:pt x="25" y="137"/>
                      <a:pt x="21" y="134"/>
                    </a:cubicBezTo>
                    <a:cubicBezTo>
                      <a:pt x="19" y="132"/>
                      <a:pt x="18" y="131"/>
                      <a:pt x="16" y="130"/>
                    </a:cubicBezTo>
                    <a:cubicBezTo>
                      <a:pt x="13" y="128"/>
                      <a:pt x="14" y="126"/>
                      <a:pt x="15" y="124"/>
                    </a:cubicBezTo>
                    <a:cubicBezTo>
                      <a:pt x="16" y="121"/>
                      <a:pt x="18" y="122"/>
                      <a:pt x="20" y="123"/>
                    </a:cubicBezTo>
                    <a:cubicBezTo>
                      <a:pt x="23" y="124"/>
                      <a:pt x="25" y="125"/>
                      <a:pt x="29" y="126"/>
                    </a:cubicBezTo>
                    <a:cubicBezTo>
                      <a:pt x="32" y="132"/>
                      <a:pt x="38" y="133"/>
                      <a:pt x="46"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6" name="Freeform 787">
                <a:extLst>
                  <a:ext uri="{FF2B5EF4-FFF2-40B4-BE49-F238E27FC236}">
                    <a16:creationId xmlns:a16="http://schemas.microsoft.com/office/drawing/2014/main" id="{E6454878-A30C-475F-9441-890E2DB36C0D}"/>
                  </a:ext>
                </a:extLst>
              </p:cNvPr>
              <p:cNvSpPr/>
              <p:nvPr/>
            </p:nvSpPr>
            <p:spPr bwMode="auto">
              <a:xfrm>
                <a:off x="4051296" y="3690986"/>
                <a:ext cx="476248" cy="569918"/>
              </a:xfrm>
              <a:custGeom>
                <a:avLst/>
                <a:gdLst>
                  <a:gd name="T0" fmla="*/ 36 w 127"/>
                  <a:gd name="T1" fmla="*/ 16 h 152"/>
                  <a:gd name="T2" fmla="*/ 57 w 127"/>
                  <a:gd name="T3" fmla="*/ 12 h 152"/>
                  <a:gd name="T4" fmla="*/ 68 w 127"/>
                  <a:gd name="T5" fmla="*/ 0 h 152"/>
                  <a:gd name="T6" fmla="*/ 78 w 127"/>
                  <a:gd name="T7" fmla="*/ 1 h 152"/>
                  <a:gd name="T8" fmla="*/ 87 w 127"/>
                  <a:gd name="T9" fmla="*/ 21 h 152"/>
                  <a:gd name="T10" fmla="*/ 71 w 127"/>
                  <a:gd name="T11" fmla="*/ 29 h 152"/>
                  <a:gd name="T12" fmla="*/ 64 w 127"/>
                  <a:gd name="T13" fmla="*/ 29 h 152"/>
                  <a:gd name="T14" fmla="*/ 59 w 127"/>
                  <a:gd name="T15" fmla="*/ 51 h 152"/>
                  <a:gd name="T16" fmla="*/ 53 w 127"/>
                  <a:gd name="T17" fmla="*/ 65 h 152"/>
                  <a:gd name="T18" fmla="*/ 71 w 127"/>
                  <a:gd name="T19" fmla="*/ 61 h 152"/>
                  <a:gd name="T20" fmla="*/ 88 w 127"/>
                  <a:gd name="T21" fmla="*/ 58 h 152"/>
                  <a:gd name="T22" fmla="*/ 95 w 127"/>
                  <a:gd name="T23" fmla="*/ 45 h 152"/>
                  <a:gd name="T24" fmla="*/ 118 w 127"/>
                  <a:gd name="T25" fmla="*/ 67 h 152"/>
                  <a:gd name="T26" fmla="*/ 109 w 127"/>
                  <a:gd name="T27" fmla="*/ 70 h 152"/>
                  <a:gd name="T28" fmla="*/ 110 w 127"/>
                  <a:gd name="T29" fmla="*/ 82 h 152"/>
                  <a:gd name="T30" fmla="*/ 83 w 127"/>
                  <a:gd name="T31" fmla="*/ 86 h 152"/>
                  <a:gd name="T32" fmla="*/ 71 w 127"/>
                  <a:gd name="T33" fmla="*/ 88 h 152"/>
                  <a:gd name="T34" fmla="*/ 52 w 127"/>
                  <a:gd name="T35" fmla="*/ 94 h 152"/>
                  <a:gd name="T36" fmla="*/ 61 w 127"/>
                  <a:gd name="T37" fmla="*/ 104 h 152"/>
                  <a:gd name="T38" fmla="*/ 72 w 127"/>
                  <a:gd name="T39" fmla="*/ 112 h 152"/>
                  <a:gd name="T40" fmla="*/ 91 w 127"/>
                  <a:gd name="T41" fmla="*/ 108 h 152"/>
                  <a:gd name="T42" fmla="*/ 107 w 127"/>
                  <a:gd name="T43" fmla="*/ 113 h 152"/>
                  <a:gd name="T44" fmla="*/ 122 w 127"/>
                  <a:gd name="T45" fmla="*/ 105 h 152"/>
                  <a:gd name="T46" fmla="*/ 123 w 127"/>
                  <a:gd name="T47" fmla="*/ 120 h 152"/>
                  <a:gd name="T48" fmla="*/ 105 w 127"/>
                  <a:gd name="T49" fmla="*/ 144 h 152"/>
                  <a:gd name="T50" fmla="*/ 85 w 127"/>
                  <a:gd name="T51" fmla="*/ 146 h 152"/>
                  <a:gd name="T52" fmla="*/ 65 w 127"/>
                  <a:gd name="T53" fmla="*/ 148 h 152"/>
                  <a:gd name="T54" fmla="*/ 53 w 127"/>
                  <a:gd name="T55" fmla="*/ 130 h 152"/>
                  <a:gd name="T56" fmla="*/ 34 w 127"/>
                  <a:gd name="T57" fmla="*/ 148 h 152"/>
                  <a:gd name="T58" fmla="*/ 24 w 127"/>
                  <a:gd name="T59" fmla="*/ 143 h 152"/>
                  <a:gd name="T60" fmla="*/ 4 w 127"/>
                  <a:gd name="T61" fmla="*/ 140 h 152"/>
                  <a:gd name="T62" fmla="*/ 6 w 127"/>
                  <a:gd name="T63" fmla="*/ 118 h 152"/>
                  <a:gd name="T64" fmla="*/ 14 w 127"/>
                  <a:gd name="T65" fmla="*/ 112 h 152"/>
                  <a:gd name="T66" fmla="*/ 27 w 127"/>
                  <a:gd name="T67" fmla="*/ 97 h 152"/>
                  <a:gd name="T68" fmla="*/ 45 w 127"/>
                  <a:gd name="T69" fmla="*/ 94 h 152"/>
                  <a:gd name="T70" fmla="*/ 44 w 127"/>
                  <a:gd name="T71" fmla="*/ 81 h 152"/>
                  <a:gd name="T72" fmla="*/ 44 w 127"/>
                  <a:gd name="T73" fmla="*/ 66 h 152"/>
                  <a:gd name="T74" fmla="*/ 38 w 127"/>
                  <a:gd name="T75" fmla="*/ 60 h 152"/>
                  <a:gd name="T76" fmla="*/ 20 w 127"/>
                  <a:gd name="T77" fmla="*/ 54 h 152"/>
                  <a:gd name="T78" fmla="*/ 30 w 127"/>
                  <a:gd name="T79" fmla="*/ 39 h 152"/>
                  <a:gd name="T80" fmla="*/ 39 w 127"/>
                  <a:gd name="T81" fmla="*/ 31 h 152"/>
                  <a:gd name="T82" fmla="*/ 30 w 127"/>
                  <a:gd name="T83" fmla="*/ 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2">
                    <a:moveTo>
                      <a:pt x="30" y="28"/>
                    </a:moveTo>
                    <a:cubicBezTo>
                      <a:pt x="32" y="24"/>
                      <a:pt x="34" y="20"/>
                      <a:pt x="36" y="16"/>
                    </a:cubicBezTo>
                    <a:cubicBezTo>
                      <a:pt x="39" y="9"/>
                      <a:pt x="42" y="8"/>
                      <a:pt x="49" y="11"/>
                    </a:cubicBezTo>
                    <a:cubicBezTo>
                      <a:pt x="51" y="12"/>
                      <a:pt x="54" y="11"/>
                      <a:pt x="57" y="12"/>
                    </a:cubicBezTo>
                    <a:cubicBezTo>
                      <a:pt x="59" y="12"/>
                      <a:pt x="60" y="12"/>
                      <a:pt x="61" y="12"/>
                    </a:cubicBezTo>
                    <a:cubicBezTo>
                      <a:pt x="63" y="8"/>
                      <a:pt x="65" y="4"/>
                      <a:pt x="68" y="0"/>
                    </a:cubicBezTo>
                    <a:cubicBezTo>
                      <a:pt x="70" y="2"/>
                      <a:pt x="71" y="4"/>
                      <a:pt x="72" y="6"/>
                    </a:cubicBezTo>
                    <a:cubicBezTo>
                      <a:pt x="74" y="5"/>
                      <a:pt x="76" y="3"/>
                      <a:pt x="78" y="1"/>
                    </a:cubicBezTo>
                    <a:cubicBezTo>
                      <a:pt x="80" y="3"/>
                      <a:pt x="82" y="6"/>
                      <a:pt x="84" y="8"/>
                    </a:cubicBezTo>
                    <a:cubicBezTo>
                      <a:pt x="86" y="12"/>
                      <a:pt x="88" y="17"/>
                      <a:pt x="87" y="21"/>
                    </a:cubicBezTo>
                    <a:cubicBezTo>
                      <a:pt x="87" y="24"/>
                      <a:pt x="84" y="28"/>
                      <a:pt x="81" y="31"/>
                    </a:cubicBezTo>
                    <a:cubicBezTo>
                      <a:pt x="76" y="25"/>
                      <a:pt x="76" y="25"/>
                      <a:pt x="71" y="29"/>
                    </a:cubicBezTo>
                    <a:cubicBezTo>
                      <a:pt x="70" y="28"/>
                      <a:pt x="69" y="27"/>
                      <a:pt x="68" y="26"/>
                    </a:cubicBezTo>
                    <a:cubicBezTo>
                      <a:pt x="67" y="27"/>
                      <a:pt x="66" y="28"/>
                      <a:pt x="64" y="29"/>
                    </a:cubicBezTo>
                    <a:cubicBezTo>
                      <a:pt x="63" y="29"/>
                      <a:pt x="62" y="29"/>
                      <a:pt x="60" y="28"/>
                    </a:cubicBezTo>
                    <a:cubicBezTo>
                      <a:pt x="60" y="36"/>
                      <a:pt x="52" y="44"/>
                      <a:pt x="59" y="51"/>
                    </a:cubicBezTo>
                    <a:cubicBezTo>
                      <a:pt x="57" y="55"/>
                      <a:pt x="55" y="59"/>
                      <a:pt x="52" y="64"/>
                    </a:cubicBezTo>
                    <a:cubicBezTo>
                      <a:pt x="53" y="64"/>
                      <a:pt x="53" y="65"/>
                      <a:pt x="53" y="65"/>
                    </a:cubicBezTo>
                    <a:cubicBezTo>
                      <a:pt x="58" y="65"/>
                      <a:pt x="63" y="65"/>
                      <a:pt x="69" y="65"/>
                    </a:cubicBezTo>
                    <a:cubicBezTo>
                      <a:pt x="69" y="65"/>
                      <a:pt x="70" y="63"/>
                      <a:pt x="71" y="61"/>
                    </a:cubicBezTo>
                    <a:cubicBezTo>
                      <a:pt x="73" y="62"/>
                      <a:pt x="74" y="63"/>
                      <a:pt x="75" y="63"/>
                    </a:cubicBezTo>
                    <a:cubicBezTo>
                      <a:pt x="81" y="66"/>
                      <a:pt x="86" y="64"/>
                      <a:pt x="88" y="58"/>
                    </a:cubicBezTo>
                    <a:cubicBezTo>
                      <a:pt x="88" y="55"/>
                      <a:pt x="88" y="52"/>
                      <a:pt x="89" y="49"/>
                    </a:cubicBezTo>
                    <a:cubicBezTo>
                      <a:pt x="89" y="44"/>
                      <a:pt x="91" y="43"/>
                      <a:pt x="95" y="45"/>
                    </a:cubicBezTo>
                    <a:cubicBezTo>
                      <a:pt x="97" y="46"/>
                      <a:pt x="99" y="46"/>
                      <a:pt x="100" y="47"/>
                    </a:cubicBezTo>
                    <a:cubicBezTo>
                      <a:pt x="98" y="60"/>
                      <a:pt x="103" y="66"/>
                      <a:pt x="118" y="67"/>
                    </a:cubicBezTo>
                    <a:cubicBezTo>
                      <a:pt x="116" y="70"/>
                      <a:pt x="115" y="72"/>
                      <a:pt x="114" y="74"/>
                    </a:cubicBezTo>
                    <a:cubicBezTo>
                      <a:pt x="112" y="72"/>
                      <a:pt x="110" y="69"/>
                      <a:pt x="109" y="70"/>
                    </a:cubicBezTo>
                    <a:cubicBezTo>
                      <a:pt x="108" y="70"/>
                      <a:pt x="106" y="72"/>
                      <a:pt x="105" y="73"/>
                    </a:cubicBezTo>
                    <a:cubicBezTo>
                      <a:pt x="103" y="78"/>
                      <a:pt x="107" y="80"/>
                      <a:pt x="110" y="82"/>
                    </a:cubicBezTo>
                    <a:cubicBezTo>
                      <a:pt x="108" y="84"/>
                      <a:pt x="107" y="88"/>
                      <a:pt x="103" y="86"/>
                    </a:cubicBezTo>
                    <a:cubicBezTo>
                      <a:pt x="96" y="91"/>
                      <a:pt x="90" y="87"/>
                      <a:pt x="83" y="86"/>
                    </a:cubicBezTo>
                    <a:cubicBezTo>
                      <a:pt x="82" y="86"/>
                      <a:pt x="80" y="87"/>
                      <a:pt x="79" y="88"/>
                    </a:cubicBezTo>
                    <a:cubicBezTo>
                      <a:pt x="76" y="90"/>
                      <a:pt x="74" y="90"/>
                      <a:pt x="71" y="88"/>
                    </a:cubicBezTo>
                    <a:cubicBezTo>
                      <a:pt x="68" y="86"/>
                      <a:pt x="64" y="86"/>
                      <a:pt x="61" y="87"/>
                    </a:cubicBezTo>
                    <a:cubicBezTo>
                      <a:pt x="58" y="88"/>
                      <a:pt x="54" y="91"/>
                      <a:pt x="52" y="94"/>
                    </a:cubicBezTo>
                    <a:cubicBezTo>
                      <a:pt x="50" y="96"/>
                      <a:pt x="51" y="99"/>
                      <a:pt x="54" y="99"/>
                    </a:cubicBezTo>
                    <a:cubicBezTo>
                      <a:pt x="58" y="99"/>
                      <a:pt x="60" y="99"/>
                      <a:pt x="61" y="104"/>
                    </a:cubicBezTo>
                    <a:cubicBezTo>
                      <a:pt x="62" y="107"/>
                      <a:pt x="67" y="109"/>
                      <a:pt x="70" y="112"/>
                    </a:cubicBezTo>
                    <a:cubicBezTo>
                      <a:pt x="71" y="112"/>
                      <a:pt x="72" y="112"/>
                      <a:pt x="72" y="112"/>
                    </a:cubicBezTo>
                    <a:cubicBezTo>
                      <a:pt x="75" y="107"/>
                      <a:pt x="82" y="111"/>
                      <a:pt x="85" y="106"/>
                    </a:cubicBezTo>
                    <a:cubicBezTo>
                      <a:pt x="87" y="103"/>
                      <a:pt x="90" y="105"/>
                      <a:pt x="91" y="108"/>
                    </a:cubicBezTo>
                    <a:cubicBezTo>
                      <a:pt x="92" y="112"/>
                      <a:pt x="100" y="118"/>
                      <a:pt x="104" y="117"/>
                    </a:cubicBezTo>
                    <a:cubicBezTo>
                      <a:pt x="105" y="117"/>
                      <a:pt x="107" y="115"/>
                      <a:pt x="107" y="113"/>
                    </a:cubicBezTo>
                    <a:cubicBezTo>
                      <a:pt x="108" y="103"/>
                      <a:pt x="108" y="103"/>
                      <a:pt x="118" y="105"/>
                    </a:cubicBezTo>
                    <a:cubicBezTo>
                      <a:pt x="119" y="105"/>
                      <a:pt x="120" y="105"/>
                      <a:pt x="122" y="105"/>
                    </a:cubicBezTo>
                    <a:cubicBezTo>
                      <a:pt x="122" y="107"/>
                      <a:pt x="122" y="109"/>
                      <a:pt x="123" y="109"/>
                    </a:cubicBezTo>
                    <a:cubicBezTo>
                      <a:pt x="127" y="113"/>
                      <a:pt x="125" y="117"/>
                      <a:pt x="123" y="120"/>
                    </a:cubicBezTo>
                    <a:cubicBezTo>
                      <a:pt x="119" y="127"/>
                      <a:pt x="116" y="134"/>
                      <a:pt x="112" y="141"/>
                    </a:cubicBezTo>
                    <a:cubicBezTo>
                      <a:pt x="110" y="144"/>
                      <a:pt x="108" y="146"/>
                      <a:pt x="105" y="144"/>
                    </a:cubicBezTo>
                    <a:cubicBezTo>
                      <a:pt x="102" y="144"/>
                      <a:pt x="98" y="146"/>
                      <a:pt x="95" y="146"/>
                    </a:cubicBezTo>
                    <a:cubicBezTo>
                      <a:pt x="92" y="146"/>
                      <a:pt x="88" y="146"/>
                      <a:pt x="85" y="146"/>
                    </a:cubicBezTo>
                    <a:cubicBezTo>
                      <a:pt x="80" y="147"/>
                      <a:pt x="75" y="149"/>
                      <a:pt x="70" y="151"/>
                    </a:cubicBezTo>
                    <a:cubicBezTo>
                      <a:pt x="66" y="152"/>
                      <a:pt x="65" y="152"/>
                      <a:pt x="65" y="148"/>
                    </a:cubicBezTo>
                    <a:cubicBezTo>
                      <a:pt x="64" y="143"/>
                      <a:pt x="64" y="143"/>
                      <a:pt x="61" y="144"/>
                    </a:cubicBezTo>
                    <a:cubicBezTo>
                      <a:pt x="59" y="139"/>
                      <a:pt x="56" y="135"/>
                      <a:pt x="53" y="130"/>
                    </a:cubicBezTo>
                    <a:cubicBezTo>
                      <a:pt x="50" y="135"/>
                      <a:pt x="48" y="138"/>
                      <a:pt x="45" y="142"/>
                    </a:cubicBezTo>
                    <a:cubicBezTo>
                      <a:pt x="42" y="145"/>
                      <a:pt x="39" y="149"/>
                      <a:pt x="34" y="148"/>
                    </a:cubicBezTo>
                    <a:cubicBezTo>
                      <a:pt x="33" y="148"/>
                      <a:pt x="31" y="146"/>
                      <a:pt x="30" y="145"/>
                    </a:cubicBezTo>
                    <a:cubicBezTo>
                      <a:pt x="29" y="141"/>
                      <a:pt x="28" y="140"/>
                      <a:pt x="24" y="143"/>
                    </a:cubicBezTo>
                    <a:cubicBezTo>
                      <a:pt x="20" y="146"/>
                      <a:pt x="16" y="145"/>
                      <a:pt x="12" y="142"/>
                    </a:cubicBezTo>
                    <a:cubicBezTo>
                      <a:pt x="8" y="145"/>
                      <a:pt x="6" y="144"/>
                      <a:pt x="4" y="140"/>
                    </a:cubicBezTo>
                    <a:cubicBezTo>
                      <a:pt x="2" y="135"/>
                      <a:pt x="1" y="131"/>
                      <a:pt x="0" y="128"/>
                    </a:cubicBezTo>
                    <a:cubicBezTo>
                      <a:pt x="2" y="124"/>
                      <a:pt x="5" y="121"/>
                      <a:pt x="6" y="118"/>
                    </a:cubicBezTo>
                    <a:cubicBezTo>
                      <a:pt x="7" y="114"/>
                      <a:pt x="9" y="112"/>
                      <a:pt x="13" y="112"/>
                    </a:cubicBezTo>
                    <a:cubicBezTo>
                      <a:pt x="14" y="112"/>
                      <a:pt x="14" y="112"/>
                      <a:pt x="14" y="112"/>
                    </a:cubicBezTo>
                    <a:cubicBezTo>
                      <a:pt x="18" y="106"/>
                      <a:pt x="24" y="107"/>
                      <a:pt x="29" y="103"/>
                    </a:cubicBezTo>
                    <a:cubicBezTo>
                      <a:pt x="32" y="101"/>
                      <a:pt x="32" y="99"/>
                      <a:pt x="27" y="97"/>
                    </a:cubicBezTo>
                    <a:cubicBezTo>
                      <a:pt x="31" y="93"/>
                      <a:pt x="33" y="88"/>
                      <a:pt x="39" y="89"/>
                    </a:cubicBezTo>
                    <a:cubicBezTo>
                      <a:pt x="41" y="89"/>
                      <a:pt x="43" y="92"/>
                      <a:pt x="45" y="94"/>
                    </a:cubicBezTo>
                    <a:cubicBezTo>
                      <a:pt x="48" y="91"/>
                      <a:pt x="48" y="90"/>
                      <a:pt x="45" y="86"/>
                    </a:cubicBezTo>
                    <a:cubicBezTo>
                      <a:pt x="45" y="84"/>
                      <a:pt x="45" y="83"/>
                      <a:pt x="44" y="81"/>
                    </a:cubicBezTo>
                    <a:cubicBezTo>
                      <a:pt x="44" y="78"/>
                      <a:pt x="42" y="75"/>
                      <a:pt x="42" y="72"/>
                    </a:cubicBezTo>
                    <a:cubicBezTo>
                      <a:pt x="42" y="70"/>
                      <a:pt x="43" y="68"/>
                      <a:pt x="44" y="66"/>
                    </a:cubicBezTo>
                    <a:cubicBezTo>
                      <a:pt x="46" y="64"/>
                      <a:pt x="50" y="62"/>
                      <a:pt x="47" y="59"/>
                    </a:cubicBezTo>
                    <a:cubicBezTo>
                      <a:pt x="44" y="55"/>
                      <a:pt x="41" y="58"/>
                      <a:pt x="38" y="60"/>
                    </a:cubicBezTo>
                    <a:cubicBezTo>
                      <a:pt x="33" y="62"/>
                      <a:pt x="28" y="64"/>
                      <a:pt x="22" y="67"/>
                    </a:cubicBezTo>
                    <a:cubicBezTo>
                      <a:pt x="21" y="62"/>
                      <a:pt x="21" y="58"/>
                      <a:pt x="20" y="54"/>
                    </a:cubicBezTo>
                    <a:cubicBezTo>
                      <a:pt x="25" y="53"/>
                      <a:pt x="26" y="50"/>
                      <a:pt x="25" y="44"/>
                    </a:cubicBezTo>
                    <a:cubicBezTo>
                      <a:pt x="25" y="41"/>
                      <a:pt x="26" y="39"/>
                      <a:pt x="30" y="39"/>
                    </a:cubicBezTo>
                    <a:cubicBezTo>
                      <a:pt x="31" y="39"/>
                      <a:pt x="32" y="39"/>
                      <a:pt x="33" y="38"/>
                    </a:cubicBezTo>
                    <a:cubicBezTo>
                      <a:pt x="35" y="36"/>
                      <a:pt x="37" y="34"/>
                      <a:pt x="39" y="31"/>
                    </a:cubicBezTo>
                    <a:cubicBezTo>
                      <a:pt x="36" y="30"/>
                      <a:pt x="34" y="29"/>
                      <a:pt x="32" y="28"/>
                    </a:cubicBezTo>
                    <a:cubicBezTo>
                      <a:pt x="31" y="28"/>
                      <a:pt x="30" y="28"/>
                      <a:pt x="3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4" name="Freeform 788">
                <a:extLst>
                  <a:ext uri="{FF2B5EF4-FFF2-40B4-BE49-F238E27FC236}">
                    <a16:creationId xmlns:a16="http://schemas.microsoft.com/office/drawing/2014/main" id="{38F31A54-87DC-443E-B527-4A2112B2E041}"/>
                  </a:ext>
                </a:extLst>
              </p:cNvPr>
              <p:cNvSpPr/>
              <p:nvPr/>
            </p:nvSpPr>
            <p:spPr bwMode="auto">
              <a:xfrm>
                <a:off x="3386136" y="2611471"/>
                <a:ext cx="458788" cy="579446"/>
              </a:xfrm>
              <a:custGeom>
                <a:avLst/>
                <a:gdLst>
                  <a:gd name="T0" fmla="*/ 99 w 122"/>
                  <a:gd name="T1" fmla="*/ 23 h 154"/>
                  <a:gd name="T2" fmla="*/ 102 w 122"/>
                  <a:gd name="T3" fmla="*/ 37 h 154"/>
                  <a:gd name="T4" fmla="*/ 114 w 122"/>
                  <a:gd name="T5" fmla="*/ 35 h 154"/>
                  <a:gd name="T6" fmla="*/ 117 w 122"/>
                  <a:gd name="T7" fmla="*/ 66 h 154"/>
                  <a:gd name="T8" fmla="*/ 104 w 122"/>
                  <a:gd name="T9" fmla="*/ 84 h 154"/>
                  <a:gd name="T10" fmla="*/ 98 w 122"/>
                  <a:gd name="T11" fmla="*/ 97 h 154"/>
                  <a:gd name="T12" fmla="*/ 89 w 122"/>
                  <a:gd name="T13" fmla="*/ 109 h 154"/>
                  <a:gd name="T14" fmla="*/ 76 w 122"/>
                  <a:gd name="T15" fmla="*/ 76 h 154"/>
                  <a:gd name="T16" fmla="*/ 68 w 122"/>
                  <a:gd name="T17" fmla="*/ 52 h 154"/>
                  <a:gd name="T18" fmla="*/ 60 w 122"/>
                  <a:gd name="T19" fmla="*/ 62 h 154"/>
                  <a:gd name="T20" fmla="*/ 65 w 122"/>
                  <a:gd name="T21" fmla="*/ 89 h 154"/>
                  <a:gd name="T22" fmla="*/ 46 w 122"/>
                  <a:gd name="T23" fmla="*/ 87 h 154"/>
                  <a:gd name="T24" fmla="*/ 42 w 122"/>
                  <a:gd name="T25" fmla="*/ 93 h 154"/>
                  <a:gd name="T26" fmla="*/ 50 w 122"/>
                  <a:gd name="T27" fmla="*/ 99 h 154"/>
                  <a:gd name="T28" fmla="*/ 38 w 122"/>
                  <a:gd name="T29" fmla="*/ 110 h 154"/>
                  <a:gd name="T30" fmla="*/ 27 w 122"/>
                  <a:gd name="T31" fmla="*/ 115 h 154"/>
                  <a:gd name="T32" fmla="*/ 43 w 122"/>
                  <a:gd name="T33" fmla="*/ 120 h 154"/>
                  <a:gd name="T34" fmla="*/ 51 w 122"/>
                  <a:gd name="T35" fmla="*/ 133 h 154"/>
                  <a:gd name="T36" fmla="*/ 62 w 122"/>
                  <a:gd name="T37" fmla="*/ 145 h 154"/>
                  <a:gd name="T38" fmla="*/ 48 w 122"/>
                  <a:gd name="T39" fmla="*/ 150 h 154"/>
                  <a:gd name="T40" fmla="*/ 35 w 122"/>
                  <a:gd name="T41" fmla="*/ 153 h 154"/>
                  <a:gd name="T42" fmla="*/ 15 w 122"/>
                  <a:gd name="T43" fmla="*/ 136 h 154"/>
                  <a:gd name="T44" fmla="*/ 1 w 122"/>
                  <a:gd name="T45" fmla="*/ 123 h 154"/>
                  <a:gd name="T46" fmla="*/ 10 w 122"/>
                  <a:gd name="T47" fmla="*/ 117 h 154"/>
                  <a:gd name="T48" fmla="*/ 21 w 122"/>
                  <a:gd name="T49" fmla="*/ 99 h 154"/>
                  <a:gd name="T50" fmla="*/ 14 w 122"/>
                  <a:gd name="T51" fmla="*/ 96 h 154"/>
                  <a:gd name="T52" fmla="*/ 14 w 122"/>
                  <a:gd name="T53" fmla="*/ 57 h 154"/>
                  <a:gd name="T54" fmla="*/ 18 w 122"/>
                  <a:gd name="T55" fmla="*/ 47 h 154"/>
                  <a:gd name="T56" fmla="*/ 31 w 122"/>
                  <a:gd name="T57" fmla="*/ 47 h 154"/>
                  <a:gd name="T58" fmla="*/ 49 w 122"/>
                  <a:gd name="T59" fmla="*/ 34 h 154"/>
                  <a:gd name="T60" fmla="*/ 57 w 122"/>
                  <a:gd name="T61" fmla="*/ 21 h 154"/>
                  <a:gd name="T62" fmla="*/ 65 w 122"/>
                  <a:gd name="T63" fmla="*/ 6 h 154"/>
                  <a:gd name="T64" fmla="*/ 80 w 122"/>
                  <a:gd name="T65" fmla="*/ 3 h 154"/>
                  <a:gd name="T66" fmla="*/ 81 w 122"/>
                  <a:gd name="T67"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54">
                    <a:moveTo>
                      <a:pt x="81" y="21"/>
                    </a:moveTo>
                    <a:cubicBezTo>
                      <a:pt x="87" y="22"/>
                      <a:pt x="93" y="23"/>
                      <a:pt x="99" y="23"/>
                    </a:cubicBezTo>
                    <a:cubicBezTo>
                      <a:pt x="99" y="30"/>
                      <a:pt x="91" y="35"/>
                      <a:pt x="93" y="42"/>
                    </a:cubicBezTo>
                    <a:cubicBezTo>
                      <a:pt x="97" y="40"/>
                      <a:pt x="99" y="39"/>
                      <a:pt x="102" y="37"/>
                    </a:cubicBezTo>
                    <a:cubicBezTo>
                      <a:pt x="104" y="36"/>
                      <a:pt x="105" y="35"/>
                      <a:pt x="106" y="34"/>
                    </a:cubicBezTo>
                    <a:cubicBezTo>
                      <a:pt x="109" y="31"/>
                      <a:pt x="111" y="31"/>
                      <a:pt x="114" y="35"/>
                    </a:cubicBezTo>
                    <a:cubicBezTo>
                      <a:pt x="115" y="37"/>
                      <a:pt x="117" y="39"/>
                      <a:pt x="119" y="41"/>
                    </a:cubicBezTo>
                    <a:cubicBezTo>
                      <a:pt x="122" y="49"/>
                      <a:pt x="118" y="57"/>
                      <a:pt x="117" y="66"/>
                    </a:cubicBezTo>
                    <a:cubicBezTo>
                      <a:pt x="115" y="73"/>
                      <a:pt x="110" y="77"/>
                      <a:pt x="107" y="83"/>
                    </a:cubicBezTo>
                    <a:cubicBezTo>
                      <a:pt x="106" y="83"/>
                      <a:pt x="105" y="83"/>
                      <a:pt x="104" y="84"/>
                    </a:cubicBezTo>
                    <a:cubicBezTo>
                      <a:pt x="100" y="84"/>
                      <a:pt x="96" y="89"/>
                      <a:pt x="96" y="92"/>
                    </a:cubicBezTo>
                    <a:cubicBezTo>
                      <a:pt x="96" y="94"/>
                      <a:pt x="97" y="96"/>
                      <a:pt x="98" y="97"/>
                    </a:cubicBezTo>
                    <a:cubicBezTo>
                      <a:pt x="101" y="99"/>
                      <a:pt x="101" y="102"/>
                      <a:pt x="98" y="104"/>
                    </a:cubicBezTo>
                    <a:cubicBezTo>
                      <a:pt x="95" y="105"/>
                      <a:pt x="91" y="107"/>
                      <a:pt x="89" y="109"/>
                    </a:cubicBezTo>
                    <a:cubicBezTo>
                      <a:pt x="84" y="113"/>
                      <a:pt x="79" y="113"/>
                      <a:pt x="72" y="109"/>
                    </a:cubicBezTo>
                    <a:cubicBezTo>
                      <a:pt x="85" y="99"/>
                      <a:pt x="82" y="87"/>
                      <a:pt x="76" y="76"/>
                    </a:cubicBezTo>
                    <a:cubicBezTo>
                      <a:pt x="83" y="69"/>
                      <a:pt x="84" y="59"/>
                      <a:pt x="81" y="54"/>
                    </a:cubicBezTo>
                    <a:cubicBezTo>
                      <a:pt x="76" y="53"/>
                      <a:pt x="72" y="53"/>
                      <a:pt x="68" y="52"/>
                    </a:cubicBezTo>
                    <a:cubicBezTo>
                      <a:pt x="61" y="51"/>
                      <a:pt x="57" y="52"/>
                      <a:pt x="56" y="57"/>
                    </a:cubicBezTo>
                    <a:cubicBezTo>
                      <a:pt x="56" y="60"/>
                      <a:pt x="56" y="63"/>
                      <a:pt x="60" y="62"/>
                    </a:cubicBezTo>
                    <a:cubicBezTo>
                      <a:pt x="59" y="70"/>
                      <a:pt x="60" y="77"/>
                      <a:pt x="65" y="83"/>
                    </a:cubicBezTo>
                    <a:cubicBezTo>
                      <a:pt x="66" y="85"/>
                      <a:pt x="65" y="87"/>
                      <a:pt x="65" y="89"/>
                    </a:cubicBezTo>
                    <a:cubicBezTo>
                      <a:pt x="62" y="86"/>
                      <a:pt x="60" y="87"/>
                      <a:pt x="57" y="88"/>
                    </a:cubicBezTo>
                    <a:cubicBezTo>
                      <a:pt x="53" y="89"/>
                      <a:pt x="49" y="88"/>
                      <a:pt x="46" y="87"/>
                    </a:cubicBezTo>
                    <a:cubicBezTo>
                      <a:pt x="45" y="86"/>
                      <a:pt x="45" y="86"/>
                      <a:pt x="45" y="85"/>
                    </a:cubicBezTo>
                    <a:cubicBezTo>
                      <a:pt x="44" y="88"/>
                      <a:pt x="42" y="90"/>
                      <a:pt x="42" y="93"/>
                    </a:cubicBezTo>
                    <a:cubicBezTo>
                      <a:pt x="42" y="94"/>
                      <a:pt x="43" y="96"/>
                      <a:pt x="46" y="96"/>
                    </a:cubicBezTo>
                    <a:cubicBezTo>
                      <a:pt x="47" y="95"/>
                      <a:pt x="50" y="98"/>
                      <a:pt x="50" y="99"/>
                    </a:cubicBezTo>
                    <a:cubicBezTo>
                      <a:pt x="51" y="102"/>
                      <a:pt x="51" y="105"/>
                      <a:pt x="47" y="106"/>
                    </a:cubicBezTo>
                    <a:cubicBezTo>
                      <a:pt x="44" y="107"/>
                      <a:pt x="41" y="108"/>
                      <a:pt x="38" y="110"/>
                    </a:cubicBezTo>
                    <a:cubicBezTo>
                      <a:pt x="35" y="112"/>
                      <a:pt x="32" y="114"/>
                      <a:pt x="29" y="116"/>
                    </a:cubicBezTo>
                    <a:cubicBezTo>
                      <a:pt x="28" y="115"/>
                      <a:pt x="28" y="115"/>
                      <a:pt x="27" y="115"/>
                    </a:cubicBezTo>
                    <a:cubicBezTo>
                      <a:pt x="28" y="117"/>
                      <a:pt x="29" y="119"/>
                      <a:pt x="30" y="122"/>
                    </a:cubicBezTo>
                    <a:cubicBezTo>
                      <a:pt x="34" y="118"/>
                      <a:pt x="38" y="119"/>
                      <a:pt x="43" y="120"/>
                    </a:cubicBezTo>
                    <a:cubicBezTo>
                      <a:pt x="50" y="120"/>
                      <a:pt x="49" y="125"/>
                      <a:pt x="50" y="129"/>
                    </a:cubicBezTo>
                    <a:cubicBezTo>
                      <a:pt x="50" y="130"/>
                      <a:pt x="51" y="132"/>
                      <a:pt x="51" y="133"/>
                    </a:cubicBezTo>
                    <a:cubicBezTo>
                      <a:pt x="53" y="135"/>
                      <a:pt x="54" y="137"/>
                      <a:pt x="56" y="139"/>
                    </a:cubicBezTo>
                    <a:cubicBezTo>
                      <a:pt x="57" y="141"/>
                      <a:pt x="59" y="142"/>
                      <a:pt x="62" y="145"/>
                    </a:cubicBezTo>
                    <a:cubicBezTo>
                      <a:pt x="62" y="147"/>
                      <a:pt x="61" y="150"/>
                      <a:pt x="60" y="153"/>
                    </a:cubicBezTo>
                    <a:cubicBezTo>
                      <a:pt x="55" y="152"/>
                      <a:pt x="52" y="151"/>
                      <a:pt x="48" y="150"/>
                    </a:cubicBezTo>
                    <a:cubicBezTo>
                      <a:pt x="47" y="150"/>
                      <a:pt x="47" y="150"/>
                      <a:pt x="47" y="150"/>
                    </a:cubicBezTo>
                    <a:cubicBezTo>
                      <a:pt x="44" y="154"/>
                      <a:pt x="39" y="151"/>
                      <a:pt x="35" y="153"/>
                    </a:cubicBezTo>
                    <a:cubicBezTo>
                      <a:pt x="32" y="154"/>
                      <a:pt x="30" y="151"/>
                      <a:pt x="30" y="148"/>
                    </a:cubicBezTo>
                    <a:cubicBezTo>
                      <a:pt x="28" y="141"/>
                      <a:pt x="22" y="137"/>
                      <a:pt x="15" y="136"/>
                    </a:cubicBezTo>
                    <a:cubicBezTo>
                      <a:pt x="6" y="136"/>
                      <a:pt x="6" y="136"/>
                      <a:pt x="2" y="128"/>
                    </a:cubicBezTo>
                    <a:cubicBezTo>
                      <a:pt x="2" y="126"/>
                      <a:pt x="1" y="124"/>
                      <a:pt x="1" y="123"/>
                    </a:cubicBezTo>
                    <a:cubicBezTo>
                      <a:pt x="0" y="118"/>
                      <a:pt x="4" y="115"/>
                      <a:pt x="8" y="116"/>
                    </a:cubicBezTo>
                    <a:cubicBezTo>
                      <a:pt x="9" y="116"/>
                      <a:pt x="9" y="117"/>
                      <a:pt x="10" y="117"/>
                    </a:cubicBezTo>
                    <a:cubicBezTo>
                      <a:pt x="18" y="121"/>
                      <a:pt x="21" y="120"/>
                      <a:pt x="22" y="110"/>
                    </a:cubicBezTo>
                    <a:cubicBezTo>
                      <a:pt x="22" y="107"/>
                      <a:pt x="22" y="103"/>
                      <a:pt x="21" y="99"/>
                    </a:cubicBezTo>
                    <a:cubicBezTo>
                      <a:pt x="21" y="99"/>
                      <a:pt x="19" y="98"/>
                      <a:pt x="19" y="98"/>
                    </a:cubicBezTo>
                    <a:cubicBezTo>
                      <a:pt x="15" y="100"/>
                      <a:pt x="15" y="98"/>
                      <a:pt x="14" y="96"/>
                    </a:cubicBezTo>
                    <a:cubicBezTo>
                      <a:pt x="14" y="95"/>
                      <a:pt x="13" y="94"/>
                      <a:pt x="13" y="93"/>
                    </a:cubicBezTo>
                    <a:cubicBezTo>
                      <a:pt x="16" y="81"/>
                      <a:pt x="9" y="69"/>
                      <a:pt x="14" y="57"/>
                    </a:cubicBezTo>
                    <a:cubicBezTo>
                      <a:pt x="15" y="56"/>
                      <a:pt x="15" y="54"/>
                      <a:pt x="15" y="53"/>
                    </a:cubicBezTo>
                    <a:cubicBezTo>
                      <a:pt x="15" y="49"/>
                      <a:pt x="15" y="49"/>
                      <a:pt x="18" y="47"/>
                    </a:cubicBezTo>
                    <a:cubicBezTo>
                      <a:pt x="20" y="51"/>
                      <a:pt x="22" y="51"/>
                      <a:pt x="24" y="48"/>
                    </a:cubicBezTo>
                    <a:cubicBezTo>
                      <a:pt x="27" y="44"/>
                      <a:pt x="28" y="43"/>
                      <a:pt x="31" y="47"/>
                    </a:cubicBezTo>
                    <a:cubicBezTo>
                      <a:pt x="33" y="49"/>
                      <a:pt x="39" y="48"/>
                      <a:pt x="40" y="46"/>
                    </a:cubicBezTo>
                    <a:cubicBezTo>
                      <a:pt x="43" y="42"/>
                      <a:pt x="46" y="38"/>
                      <a:pt x="49" y="34"/>
                    </a:cubicBezTo>
                    <a:cubicBezTo>
                      <a:pt x="50" y="33"/>
                      <a:pt x="51" y="32"/>
                      <a:pt x="52" y="32"/>
                    </a:cubicBezTo>
                    <a:cubicBezTo>
                      <a:pt x="61" y="32"/>
                      <a:pt x="57" y="25"/>
                      <a:pt x="57" y="21"/>
                    </a:cubicBezTo>
                    <a:cubicBezTo>
                      <a:pt x="57" y="17"/>
                      <a:pt x="58" y="15"/>
                      <a:pt x="61" y="13"/>
                    </a:cubicBezTo>
                    <a:cubicBezTo>
                      <a:pt x="64" y="11"/>
                      <a:pt x="66" y="9"/>
                      <a:pt x="65" y="6"/>
                    </a:cubicBezTo>
                    <a:cubicBezTo>
                      <a:pt x="65" y="5"/>
                      <a:pt x="65" y="4"/>
                      <a:pt x="65" y="4"/>
                    </a:cubicBezTo>
                    <a:cubicBezTo>
                      <a:pt x="67" y="1"/>
                      <a:pt x="78" y="0"/>
                      <a:pt x="80" y="3"/>
                    </a:cubicBezTo>
                    <a:cubicBezTo>
                      <a:pt x="82" y="7"/>
                      <a:pt x="84" y="11"/>
                      <a:pt x="82" y="15"/>
                    </a:cubicBezTo>
                    <a:cubicBezTo>
                      <a:pt x="81" y="16"/>
                      <a:pt x="81" y="18"/>
                      <a:pt x="8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5" name="Freeform 789">
                <a:extLst>
                  <a:ext uri="{FF2B5EF4-FFF2-40B4-BE49-F238E27FC236}">
                    <a16:creationId xmlns:a16="http://schemas.microsoft.com/office/drawing/2014/main" id="{049C2423-E7BE-4B4E-AEF7-779203EF3AB1}"/>
                  </a:ext>
                </a:extLst>
              </p:cNvPr>
              <p:cNvSpPr/>
              <p:nvPr/>
            </p:nvSpPr>
            <p:spPr bwMode="auto">
              <a:xfrm>
                <a:off x="3009895" y="2871827"/>
                <a:ext cx="387348" cy="255590"/>
              </a:xfrm>
              <a:custGeom>
                <a:avLst/>
                <a:gdLst>
                  <a:gd name="T0" fmla="*/ 50 w 103"/>
                  <a:gd name="T1" fmla="*/ 25 h 68"/>
                  <a:gd name="T2" fmla="*/ 52 w 103"/>
                  <a:gd name="T3" fmla="*/ 16 h 68"/>
                  <a:gd name="T4" fmla="*/ 60 w 103"/>
                  <a:gd name="T5" fmla="*/ 18 h 68"/>
                  <a:gd name="T6" fmla="*/ 63 w 103"/>
                  <a:gd name="T7" fmla="*/ 22 h 68"/>
                  <a:gd name="T8" fmla="*/ 68 w 103"/>
                  <a:gd name="T9" fmla="*/ 26 h 68"/>
                  <a:gd name="T10" fmla="*/ 72 w 103"/>
                  <a:gd name="T11" fmla="*/ 30 h 68"/>
                  <a:gd name="T12" fmla="*/ 73 w 103"/>
                  <a:gd name="T13" fmla="*/ 39 h 68"/>
                  <a:gd name="T14" fmla="*/ 75 w 103"/>
                  <a:gd name="T15" fmla="*/ 39 h 68"/>
                  <a:gd name="T16" fmla="*/ 78 w 103"/>
                  <a:gd name="T17" fmla="*/ 31 h 68"/>
                  <a:gd name="T18" fmla="*/ 79 w 103"/>
                  <a:gd name="T19" fmla="*/ 20 h 68"/>
                  <a:gd name="T20" fmla="*/ 83 w 103"/>
                  <a:gd name="T21" fmla="*/ 13 h 68"/>
                  <a:gd name="T22" fmla="*/ 88 w 103"/>
                  <a:gd name="T23" fmla="*/ 15 h 68"/>
                  <a:gd name="T24" fmla="*/ 96 w 103"/>
                  <a:gd name="T25" fmla="*/ 20 h 68"/>
                  <a:gd name="T26" fmla="*/ 102 w 103"/>
                  <a:gd name="T27" fmla="*/ 28 h 68"/>
                  <a:gd name="T28" fmla="*/ 96 w 103"/>
                  <a:gd name="T29" fmla="*/ 37 h 68"/>
                  <a:gd name="T30" fmla="*/ 85 w 103"/>
                  <a:gd name="T31" fmla="*/ 51 h 68"/>
                  <a:gd name="T32" fmla="*/ 74 w 103"/>
                  <a:gd name="T33" fmla="*/ 62 h 68"/>
                  <a:gd name="T34" fmla="*/ 66 w 103"/>
                  <a:gd name="T35" fmla="*/ 62 h 68"/>
                  <a:gd name="T36" fmla="*/ 50 w 103"/>
                  <a:gd name="T37" fmla="*/ 67 h 68"/>
                  <a:gd name="T38" fmla="*/ 42 w 103"/>
                  <a:gd name="T39" fmla="*/ 62 h 68"/>
                  <a:gd name="T40" fmla="*/ 37 w 103"/>
                  <a:gd name="T41" fmla="*/ 62 h 68"/>
                  <a:gd name="T42" fmla="*/ 27 w 103"/>
                  <a:gd name="T43" fmla="*/ 65 h 68"/>
                  <a:gd name="T44" fmla="*/ 21 w 103"/>
                  <a:gd name="T45" fmla="*/ 56 h 68"/>
                  <a:gd name="T46" fmla="*/ 18 w 103"/>
                  <a:gd name="T47" fmla="*/ 38 h 68"/>
                  <a:gd name="T48" fmla="*/ 14 w 103"/>
                  <a:gd name="T49" fmla="*/ 31 h 68"/>
                  <a:gd name="T50" fmla="*/ 2 w 103"/>
                  <a:gd name="T51" fmla="*/ 30 h 68"/>
                  <a:gd name="T52" fmla="*/ 0 w 103"/>
                  <a:gd name="T53" fmla="*/ 25 h 68"/>
                  <a:gd name="T54" fmla="*/ 3 w 103"/>
                  <a:gd name="T55" fmla="*/ 4 h 68"/>
                  <a:gd name="T56" fmla="*/ 8 w 103"/>
                  <a:gd name="T57" fmla="*/ 1 h 68"/>
                  <a:gd name="T58" fmla="*/ 16 w 103"/>
                  <a:gd name="T59" fmla="*/ 0 h 68"/>
                  <a:gd name="T60" fmla="*/ 20 w 103"/>
                  <a:gd name="T61" fmla="*/ 5 h 68"/>
                  <a:gd name="T62" fmla="*/ 32 w 103"/>
                  <a:gd name="T63" fmla="*/ 6 h 68"/>
                  <a:gd name="T64" fmla="*/ 34 w 103"/>
                  <a:gd name="T65" fmla="*/ 19 h 68"/>
                  <a:gd name="T66" fmla="*/ 50 w 103"/>
                  <a:gd name="T6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68">
                    <a:moveTo>
                      <a:pt x="50" y="25"/>
                    </a:moveTo>
                    <a:cubicBezTo>
                      <a:pt x="51" y="22"/>
                      <a:pt x="51" y="19"/>
                      <a:pt x="52" y="16"/>
                    </a:cubicBezTo>
                    <a:cubicBezTo>
                      <a:pt x="55" y="17"/>
                      <a:pt x="58" y="17"/>
                      <a:pt x="60" y="18"/>
                    </a:cubicBezTo>
                    <a:cubicBezTo>
                      <a:pt x="61" y="18"/>
                      <a:pt x="62" y="21"/>
                      <a:pt x="63" y="22"/>
                    </a:cubicBezTo>
                    <a:cubicBezTo>
                      <a:pt x="64" y="24"/>
                      <a:pt x="64" y="27"/>
                      <a:pt x="68" y="26"/>
                    </a:cubicBezTo>
                    <a:cubicBezTo>
                      <a:pt x="71" y="25"/>
                      <a:pt x="72" y="27"/>
                      <a:pt x="72" y="30"/>
                    </a:cubicBezTo>
                    <a:cubicBezTo>
                      <a:pt x="72" y="33"/>
                      <a:pt x="73" y="36"/>
                      <a:pt x="73" y="39"/>
                    </a:cubicBezTo>
                    <a:cubicBezTo>
                      <a:pt x="74" y="39"/>
                      <a:pt x="75" y="39"/>
                      <a:pt x="75" y="39"/>
                    </a:cubicBezTo>
                    <a:cubicBezTo>
                      <a:pt x="76" y="36"/>
                      <a:pt x="78" y="34"/>
                      <a:pt x="78" y="31"/>
                    </a:cubicBezTo>
                    <a:cubicBezTo>
                      <a:pt x="79" y="28"/>
                      <a:pt x="78" y="24"/>
                      <a:pt x="79" y="20"/>
                    </a:cubicBezTo>
                    <a:cubicBezTo>
                      <a:pt x="79" y="18"/>
                      <a:pt x="81" y="15"/>
                      <a:pt x="83" y="13"/>
                    </a:cubicBezTo>
                    <a:cubicBezTo>
                      <a:pt x="85" y="12"/>
                      <a:pt x="87" y="13"/>
                      <a:pt x="88" y="15"/>
                    </a:cubicBezTo>
                    <a:cubicBezTo>
                      <a:pt x="90" y="17"/>
                      <a:pt x="93" y="19"/>
                      <a:pt x="96" y="20"/>
                    </a:cubicBezTo>
                    <a:cubicBezTo>
                      <a:pt x="101" y="21"/>
                      <a:pt x="103" y="23"/>
                      <a:pt x="102" y="28"/>
                    </a:cubicBezTo>
                    <a:cubicBezTo>
                      <a:pt x="101" y="31"/>
                      <a:pt x="98" y="35"/>
                      <a:pt x="96" y="37"/>
                    </a:cubicBezTo>
                    <a:cubicBezTo>
                      <a:pt x="92" y="41"/>
                      <a:pt x="87" y="45"/>
                      <a:pt x="85" y="51"/>
                    </a:cubicBezTo>
                    <a:cubicBezTo>
                      <a:pt x="83" y="55"/>
                      <a:pt x="78" y="59"/>
                      <a:pt x="74" y="62"/>
                    </a:cubicBezTo>
                    <a:cubicBezTo>
                      <a:pt x="72" y="63"/>
                      <a:pt x="69" y="62"/>
                      <a:pt x="66" y="62"/>
                    </a:cubicBezTo>
                    <a:cubicBezTo>
                      <a:pt x="62" y="66"/>
                      <a:pt x="57" y="68"/>
                      <a:pt x="50" y="67"/>
                    </a:cubicBezTo>
                    <a:cubicBezTo>
                      <a:pt x="46" y="66"/>
                      <a:pt x="43" y="67"/>
                      <a:pt x="42" y="62"/>
                    </a:cubicBezTo>
                    <a:cubicBezTo>
                      <a:pt x="42" y="62"/>
                      <a:pt x="38" y="62"/>
                      <a:pt x="37" y="62"/>
                    </a:cubicBezTo>
                    <a:cubicBezTo>
                      <a:pt x="34" y="64"/>
                      <a:pt x="31" y="66"/>
                      <a:pt x="27" y="65"/>
                    </a:cubicBezTo>
                    <a:cubicBezTo>
                      <a:pt x="22" y="63"/>
                      <a:pt x="21" y="61"/>
                      <a:pt x="21" y="56"/>
                    </a:cubicBezTo>
                    <a:cubicBezTo>
                      <a:pt x="20" y="50"/>
                      <a:pt x="19" y="44"/>
                      <a:pt x="18" y="38"/>
                    </a:cubicBezTo>
                    <a:cubicBezTo>
                      <a:pt x="17" y="35"/>
                      <a:pt x="15" y="33"/>
                      <a:pt x="14" y="31"/>
                    </a:cubicBezTo>
                    <a:cubicBezTo>
                      <a:pt x="10" y="31"/>
                      <a:pt x="6" y="31"/>
                      <a:pt x="2" y="30"/>
                    </a:cubicBezTo>
                    <a:cubicBezTo>
                      <a:pt x="1" y="29"/>
                      <a:pt x="0" y="27"/>
                      <a:pt x="0" y="25"/>
                    </a:cubicBezTo>
                    <a:cubicBezTo>
                      <a:pt x="1" y="18"/>
                      <a:pt x="2" y="11"/>
                      <a:pt x="3" y="4"/>
                    </a:cubicBezTo>
                    <a:cubicBezTo>
                      <a:pt x="4" y="2"/>
                      <a:pt x="5" y="1"/>
                      <a:pt x="8" y="1"/>
                    </a:cubicBezTo>
                    <a:cubicBezTo>
                      <a:pt x="10" y="1"/>
                      <a:pt x="13" y="1"/>
                      <a:pt x="16" y="0"/>
                    </a:cubicBezTo>
                    <a:cubicBezTo>
                      <a:pt x="17" y="1"/>
                      <a:pt x="19" y="3"/>
                      <a:pt x="20" y="5"/>
                    </a:cubicBezTo>
                    <a:cubicBezTo>
                      <a:pt x="25" y="11"/>
                      <a:pt x="26" y="12"/>
                      <a:pt x="32" y="6"/>
                    </a:cubicBezTo>
                    <a:cubicBezTo>
                      <a:pt x="38" y="10"/>
                      <a:pt x="38" y="13"/>
                      <a:pt x="34" y="19"/>
                    </a:cubicBezTo>
                    <a:cubicBezTo>
                      <a:pt x="37" y="26"/>
                      <a:pt x="44" y="22"/>
                      <a:pt x="5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6" name="Freeform 790">
                <a:extLst>
                  <a:ext uri="{FF2B5EF4-FFF2-40B4-BE49-F238E27FC236}">
                    <a16:creationId xmlns:a16="http://schemas.microsoft.com/office/drawing/2014/main" id="{C6B4C0D1-FCDC-4EB7-9820-F0888547D999}"/>
                  </a:ext>
                </a:extLst>
              </p:cNvPr>
              <p:cNvSpPr/>
              <p:nvPr/>
            </p:nvSpPr>
            <p:spPr bwMode="auto">
              <a:xfrm>
                <a:off x="2566984" y="2949613"/>
                <a:ext cx="368300" cy="290515"/>
              </a:xfrm>
              <a:custGeom>
                <a:avLst/>
                <a:gdLst>
                  <a:gd name="T0" fmla="*/ 83 w 98"/>
                  <a:gd name="T1" fmla="*/ 17 h 77"/>
                  <a:gd name="T2" fmla="*/ 89 w 98"/>
                  <a:gd name="T3" fmla="*/ 26 h 77"/>
                  <a:gd name="T4" fmla="*/ 98 w 98"/>
                  <a:gd name="T5" fmla="*/ 21 h 77"/>
                  <a:gd name="T6" fmla="*/ 89 w 98"/>
                  <a:gd name="T7" fmla="*/ 40 h 77"/>
                  <a:gd name="T8" fmla="*/ 96 w 98"/>
                  <a:gd name="T9" fmla="*/ 44 h 77"/>
                  <a:gd name="T10" fmla="*/ 84 w 98"/>
                  <a:gd name="T11" fmla="*/ 57 h 77"/>
                  <a:gd name="T12" fmla="*/ 72 w 98"/>
                  <a:gd name="T13" fmla="*/ 70 h 77"/>
                  <a:gd name="T14" fmla="*/ 71 w 98"/>
                  <a:gd name="T15" fmla="*/ 68 h 77"/>
                  <a:gd name="T16" fmla="*/ 63 w 98"/>
                  <a:gd name="T17" fmla="*/ 67 h 77"/>
                  <a:gd name="T18" fmla="*/ 58 w 98"/>
                  <a:gd name="T19" fmla="*/ 64 h 77"/>
                  <a:gd name="T20" fmla="*/ 54 w 98"/>
                  <a:gd name="T21" fmla="*/ 51 h 77"/>
                  <a:gd name="T22" fmla="*/ 52 w 98"/>
                  <a:gd name="T23" fmla="*/ 57 h 77"/>
                  <a:gd name="T24" fmla="*/ 49 w 98"/>
                  <a:gd name="T25" fmla="*/ 65 h 77"/>
                  <a:gd name="T26" fmla="*/ 39 w 98"/>
                  <a:gd name="T27" fmla="*/ 66 h 77"/>
                  <a:gd name="T28" fmla="*/ 33 w 98"/>
                  <a:gd name="T29" fmla="*/ 76 h 77"/>
                  <a:gd name="T30" fmla="*/ 24 w 98"/>
                  <a:gd name="T31" fmla="*/ 75 h 77"/>
                  <a:gd name="T32" fmla="*/ 22 w 98"/>
                  <a:gd name="T33" fmla="*/ 66 h 77"/>
                  <a:gd name="T34" fmla="*/ 20 w 98"/>
                  <a:gd name="T35" fmla="*/ 65 h 77"/>
                  <a:gd name="T36" fmla="*/ 21 w 98"/>
                  <a:gd name="T37" fmla="*/ 56 h 77"/>
                  <a:gd name="T38" fmla="*/ 18 w 98"/>
                  <a:gd name="T39" fmla="*/ 52 h 77"/>
                  <a:gd name="T40" fmla="*/ 14 w 98"/>
                  <a:gd name="T41" fmla="*/ 53 h 77"/>
                  <a:gd name="T42" fmla="*/ 10 w 98"/>
                  <a:gd name="T43" fmla="*/ 55 h 77"/>
                  <a:gd name="T44" fmla="*/ 3 w 98"/>
                  <a:gd name="T45" fmla="*/ 55 h 77"/>
                  <a:gd name="T46" fmla="*/ 0 w 98"/>
                  <a:gd name="T47" fmla="*/ 48 h 77"/>
                  <a:gd name="T48" fmla="*/ 1 w 98"/>
                  <a:gd name="T49" fmla="*/ 43 h 77"/>
                  <a:gd name="T50" fmla="*/ 9 w 98"/>
                  <a:gd name="T51" fmla="*/ 41 h 77"/>
                  <a:gd name="T52" fmla="*/ 18 w 98"/>
                  <a:gd name="T53" fmla="*/ 41 h 77"/>
                  <a:gd name="T54" fmla="*/ 29 w 98"/>
                  <a:gd name="T55" fmla="*/ 33 h 77"/>
                  <a:gd name="T56" fmla="*/ 27 w 98"/>
                  <a:gd name="T57" fmla="*/ 28 h 77"/>
                  <a:gd name="T58" fmla="*/ 29 w 98"/>
                  <a:gd name="T59" fmla="*/ 21 h 77"/>
                  <a:gd name="T60" fmla="*/ 37 w 98"/>
                  <a:gd name="T61" fmla="*/ 15 h 77"/>
                  <a:gd name="T62" fmla="*/ 52 w 98"/>
                  <a:gd name="T63" fmla="*/ 4 h 77"/>
                  <a:gd name="T64" fmla="*/ 57 w 98"/>
                  <a:gd name="T65" fmla="*/ 1 h 77"/>
                  <a:gd name="T66" fmla="*/ 62 w 98"/>
                  <a:gd name="T67" fmla="*/ 0 h 77"/>
                  <a:gd name="T68" fmla="*/ 63 w 98"/>
                  <a:gd name="T69" fmla="*/ 4 h 77"/>
                  <a:gd name="T70" fmla="*/ 63 w 98"/>
                  <a:gd name="T71" fmla="*/ 15 h 77"/>
                  <a:gd name="T72" fmla="*/ 69 w 98"/>
                  <a:gd name="T73" fmla="*/ 19 h 77"/>
                  <a:gd name="T74" fmla="*/ 83 w 98"/>
                  <a:gd name="T75"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77">
                    <a:moveTo>
                      <a:pt x="83" y="17"/>
                    </a:moveTo>
                    <a:cubicBezTo>
                      <a:pt x="85" y="21"/>
                      <a:pt x="86" y="25"/>
                      <a:pt x="89" y="26"/>
                    </a:cubicBezTo>
                    <a:cubicBezTo>
                      <a:pt x="91" y="26"/>
                      <a:pt x="94" y="23"/>
                      <a:pt x="98" y="21"/>
                    </a:cubicBezTo>
                    <a:cubicBezTo>
                      <a:pt x="95" y="28"/>
                      <a:pt x="92" y="34"/>
                      <a:pt x="89" y="40"/>
                    </a:cubicBezTo>
                    <a:cubicBezTo>
                      <a:pt x="91" y="42"/>
                      <a:pt x="94" y="43"/>
                      <a:pt x="96" y="44"/>
                    </a:cubicBezTo>
                    <a:cubicBezTo>
                      <a:pt x="91" y="49"/>
                      <a:pt x="88" y="53"/>
                      <a:pt x="84" y="57"/>
                    </a:cubicBezTo>
                    <a:cubicBezTo>
                      <a:pt x="80" y="61"/>
                      <a:pt x="76" y="66"/>
                      <a:pt x="72" y="70"/>
                    </a:cubicBezTo>
                    <a:cubicBezTo>
                      <a:pt x="72" y="70"/>
                      <a:pt x="71" y="69"/>
                      <a:pt x="71" y="68"/>
                    </a:cubicBezTo>
                    <a:cubicBezTo>
                      <a:pt x="69" y="68"/>
                      <a:pt x="66" y="67"/>
                      <a:pt x="63" y="67"/>
                    </a:cubicBezTo>
                    <a:cubicBezTo>
                      <a:pt x="61" y="68"/>
                      <a:pt x="59" y="67"/>
                      <a:pt x="58" y="64"/>
                    </a:cubicBezTo>
                    <a:cubicBezTo>
                      <a:pt x="57" y="60"/>
                      <a:pt x="56" y="56"/>
                      <a:pt x="54" y="51"/>
                    </a:cubicBezTo>
                    <a:cubicBezTo>
                      <a:pt x="50" y="52"/>
                      <a:pt x="50" y="54"/>
                      <a:pt x="52" y="57"/>
                    </a:cubicBezTo>
                    <a:cubicBezTo>
                      <a:pt x="53" y="60"/>
                      <a:pt x="53" y="63"/>
                      <a:pt x="49" y="65"/>
                    </a:cubicBezTo>
                    <a:cubicBezTo>
                      <a:pt x="45" y="61"/>
                      <a:pt x="43" y="62"/>
                      <a:pt x="39" y="66"/>
                    </a:cubicBezTo>
                    <a:cubicBezTo>
                      <a:pt x="37" y="68"/>
                      <a:pt x="35" y="72"/>
                      <a:pt x="33" y="76"/>
                    </a:cubicBezTo>
                    <a:cubicBezTo>
                      <a:pt x="30" y="76"/>
                      <a:pt x="26" y="77"/>
                      <a:pt x="24" y="75"/>
                    </a:cubicBezTo>
                    <a:cubicBezTo>
                      <a:pt x="22" y="74"/>
                      <a:pt x="23" y="70"/>
                      <a:pt x="22" y="66"/>
                    </a:cubicBezTo>
                    <a:cubicBezTo>
                      <a:pt x="22" y="66"/>
                      <a:pt x="21" y="66"/>
                      <a:pt x="20" y="65"/>
                    </a:cubicBezTo>
                    <a:cubicBezTo>
                      <a:pt x="20" y="62"/>
                      <a:pt x="21" y="59"/>
                      <a:pt x="21" y="56"/>
                    </a:cubicBezTo>
                    <a:cubicBezTo>
                      <a:pt x="21" y="55"/>
                      <a:pt x="20" y="53"/>
                      <a:pt x="18" y="52"/>
                    </a:cubicBezTo>
                    <a:cubicBezTo>
                      <a:pt x="17" y="51"/>
                      <a:pt x="15" y="52"/>
                      <a:pt x="14" y="53"/>
                    </a:cubicBezTo>
                    <a:cubicBezTo>
                      <a:pt x="13" y="54"/>
                      <a:pt x="12" y="55"/>
                      <a:pt x="10" y="55"/>
                    </a:cubicBezTo>
                    <a:cubicBezTo>
                      <a:pt x="8" y="55"/>
                      <a:pt x="5" y="56"/>
                      <a:pt x="3" y="55"/>
                    </a:cubicBezTo>
                    <a:cubicBezTo>
                      <a:pt x="1" y="53"/>
                      <a:pt x="0" y="50"/>
                      <a:pt x="0" y="48"/>
                    </a:cubicBezTo>
                    <a:cubicBezTo>
                      <a:pt x="0" y="46"/>
                      <a:pt x="1" y="44"/>
                      <a:pt x="1" y="43"/>
                    </a:cubicBezTo>
                    <a:cubicBezTo>
                      <a:pt x="4" y="42"/>
                      <a:pt x="7" y="42"/>
                      <a:pt x="9" y="41"/>
                    </a:cubicBezTo>
                    <a:cubicBezTo>
                      <a:pt x="12" y="41"/>
                      <a:pt x="15" y="41"/>
                      <a:pt x="18" y="41"/>
                    </a:cubicBezTo>
                    <a:cubicBezTo>
                      <a:pt x="20" y="41"/>
                      <a:pt x="29" y="36"/>
                      <a:pt x="29" y="33"/>
                    </a:cubicBezTo>
                    <a:cubicBezTo>
                      <a:pt x="29" y="31"/>
                      <a:pt x="28" y="30"/>
                      <a:pt x="27" y="28"/>
                    </a:cubicBezTo>
                    <a:cubicBezTo>
                      <a:pt x="24" y="25"/>
                      <a:pt x="24" y="23"/>
                      <a:pt x="29" y="21"/>
                    </a:cubicBezTo>
                    <a:cubicBezTo>
                      <a:pt x="32" y="20"/>
                      <a:pt x="34" y="18"/>
                      <a:pt x="37" y="15"/>
                    </a:cubicBezTo>
                    <a:cubicBezTo>
                      <a:pt x="41" y="10"/>
                      <a:pt x="44" y="4"/>
                      <a:pt x="52" y="4"/>
                    </a:cubicBezTo>
                    <a:cubicBezTo>
                      <a:pt x="54" y="5"/>
                      <a:pt x="55" y="2"/>
                      <a:pt x="57" y="1"/>
                    </a:cubicBezTo>
                    <a:cubicBezTo>
                      <a:pt x="58" y="0"/>
                      <a:pt x="60" y="0"/>
                      <a:pt x="62" y="0"/>
                    </a:cubicBezTo>
                    <a:cubicBezTo>
                      <a:pt x="62" y="1"/>
                      <a:pt x="63" y="3"/>
                      <a:pt x="63" y="4"/>
                    </a:cubicBezTo>
                    <a:cubicBezTo>
                      <a:pt x="63" y="8"/>
                      <a:pt x="62" y="12"/>
                      <a:pt x="63" y="15"/>
                    </a:cubicBezTo>
                    <a:cubicBezTo>
                      <a:pt x="63" y="19"/>
                      <a:pt x="65" y="20"/>
                      <a:pt x="69" y="19"/>
                    </a:cubicBezTo>
                    <a:cubicBezTo>
                      <a:pt x="74" y="18"/>
                      <a:pt x="79" y="18"/>
                      <a:pt x="8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7" name="Freeform 791">
                <a:extLst>
                  <a:ext uri="{FF2B5EF4-FFF2-40B4-BE49-F238E27FC236}">
                    <a16:creationId xmlns:a16="http://schemas.microsoft.com/office/drawing/2014/main" id="{4DEDAFD1-FA9E-4811-98CF-B25936FC252E}"/>
                  </a:ext>
                </a:extLst>
              </p:cNvPr>
              <p:cNvSpPr>
                <a:spLocks noEditPoints="1"/>
              </p:cNvSpPr>
              <p:nvPr/>
            </p:nvSpPr>
            <p:spPr bwMode="auto">
              <a:xfrm>
                <a:off x="2187573" y="2894053"/>
                <a:ext cx="323848" cy="346079"/>
              </a:xfrm>
              <a:custGeom>
                <a:avLst/>
                <a:gdLst>
                  <a:gd name="T0" fmla="*/ 45 w 86"/>
                  <a:gd name="T1" fmla="*/ 82 h 92"/>
                  <a:gd name="T2" fmla="*/ 42 w 86"/>
                  <a:gd name="T3" fmla="*/ 88 h 92"/>
                  <a:gd name="T4" fmla="*/ 37 w 86"/>
                  <a:gd name="T5" fmla="*/ 91 h 92"/>
                  <a:gd name="T6" fmla="*/ 25 w 86"/>
                  <a:gd name="T7" fmla="*/ 92 h 92"/>
                  <a:gd name="T8" fmla="*/ 16 w 86"/>
                  <a:gd name="T9" fmla="*/ 84 h 92"/>
                  <a:gd name="T10" fmla="*/ 13 w 86"/>
                  <a:gd name="T11" fmla="*/ 78 h 92"/>
                  <a:gd name="T12" fmla="*/ 5 w 86"/>
                  <a:gd name="T13" fmla="*/ 67 h 92"/>
                  <a:gd name="T14" fmla="*/ 2 w 86"/>
                  <a:gd name="T15" fmla="*/ 74 h 92"/>
                  <a:gd name="T16" fmla="*/ 0 w 86"/>
                  <a:gd name="T17" fmla="*/ 74 h 92"/>
                  <a:gd name="T18" fmla="*/ 3 w 86"/>
                  <a:gd name="T19" fmla="*/ 62 h 92"/>
                  <a:gd name="T20" fmla="*/ 10 w 86"/>
                  <a:gd name="T21" fmla="*/ 38 h 92"/>
                  <a:gd name="T22" fmla="*/ 4 w 86"/>
                  <a:gd name="T23" fmla="*/ 27 h 92"/>
                  <a:gd name="T24" fmla="*/ 9 w 86"/>
                  <a:gd name="T25" fmla="*/ 21 h 92"/>
                  <a:gd name="T26" fmla="*/ 16 w 86"/>
                  <a:gd name="T27" fmla="*/ 26 h 92"/>
                  <a:gd name="T28" fmla="*/ 22 w 86"/>
                  <a:gd name="T29" fmla="*/ 28 h 92"/>
                  <a:gd name="T30" fmla="*/ 26 w 86"/>
                  <a:gd name="T31" fmla="*/ 28 h 92"/>
                  <a:gd name="T32" fmla="*/ 37 w 86"/>
                  <a:gd name="T33" fmla="*/ 24 h 92"/>
                  <a:gd name="T34" fmla="*/ 33 w 86"/>
                  <a:gd name="T35" fmla="*/ 21 h 92"/>
                  <a:gd name="T36" fmla="*/ 37 w 86"/>
                  <a:gd name="T37" fmla="*/ 16 h 92"/>
                  <a:gd name="T38" fmla="*/ 44 w 86"/>
                  <a:gd name="T39" fmla="*/ 9 h 92"/>
                  <a:gd name="T40" fmla="*/ 52 w 86"/>
                  <a:gd name="T41" fmla="*/ 7 h 92"/>
                  <a:gd name="T42" fmla="*/ 57 w 86"/>
                  <a:gd name="T43" fmla="*/ 4 h 92"/>
                  <a:gd name="T44" fmla="*/ 65 w 86"/>
                  <a:gd name="T45" fmla="*/ 4 h 92"/>
                  <a:gd name="T46" fmla="*/ 71 w 86"/>
                  <a:gd name="T47" fmla="*/ 16 h 92"/>
                  <a:gd name="T48" fmla="*/ 77 w 86"/>
                  <a:gd name="T49" fmla="*/ 11 h 92"/>
                  <a:gd name="T50" fmla="*/ 76 w 86"/>
                  <a:gd name="T51" fmla="*/ 17 h 92"/>
                  <a:gd name="T52" fmla="*/ 79 w 86"/>
                  <a:gd name="T53" fmla="*/ 23 h 92"/>
                  <a:gd name="T54" fmla="*/ 84 w 86"/>
                  <a:gd name="T55" fmla="*/ 35 h 92"/>
                  <a:gd name="T56" fmla="*/ 84 w 86"/>
                  <a:gd name="T57" fmla="*/ 40 h 92"/>
                  <a:gd name="T58" fmla="*/ 86 w 86"/>
                  <a:gd name="T59" fmla="*/ 52 h 92"/>
                  <a:gd name="T60" fmla="*/ 81 w 86"/>
                  <a:gd name="T61" fmla="*/ 55 h 92"/>
                  <a:gd name="T62" fmla="*/ 66 w 86"/>
                  <a:gd name="T63" fmla="*/ 51 h 92"/>
                  <a:gd name="T64" fmla="*/ 59 w 86"/>
                  <a:gd name="T65" fmla="*/ 49 h 92"/>
                  <a:gd name="T66" fmla="*/ 47 w 86"/>
                  <a:gd name="T67" fmla="*/ 50 h 92"/>
                  <a:gd name="T68" fmla="*/ 40 w 86"/>
                  <a:gd name="T69" fmla="*/ 48 h 92"/>
                  <a:gd name="T70" fmla="*/ 30 w 86"/>
                  <a:gd name="T71" fmla="*/ 54 h 92"/>
                  <a:gd name="T72" fmla="*/ 32 w 86"/>
                  <a:gd name="T73" fmla="*/ 61 h 92"/>
                  <a:gd name="T74" fmla="*/ 41 w 86"/>
                  <a:gd name="T75" fmla="*/ 74 h 92"/>
                  <a:gd name="T76" fmla="*/ 44 w 86"/>
                  <a:gd name="T77" fmla="*/ 83 h 92"/>
                  <a:gd name="T78" fmla="*/ 45 w 86"/>
                  <a:gd name="T79" fmla="*/ 82 h 92"/>
                  <a:gd name="T80" fmla="*/ 9 w 86"/>
                  <a:gd name="T81" fmla="*/ 49 h 92"/>
                  <a:gd name="T82" fmla="*/ 15 w 86"/>
                  <a:gd name="T83" fmla="*/ 55 h 92"/>
                  <a:gd name="T84" fmla="*/ 23 w 86"/>
                  <a:gd name="T85" fmla="*/ 55 h 92"/>
                  <a:gd name="T86" fmla="*/ 21 w 86"/>
                  <a:gd name="T87" fmla="*/ 46 h 92"/>
                  <a:gd name="T88" fmla="*/ 13 w 86"/>
                  <a:gd name="T89" fmla="*/ 46 h 92"/>
                  <a:gd name="T90" fmla="*/ 9 w 86"/>
                  <a:gd name="T91" fmla="*/ 4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92">
                    <a:moveTo>
                      <a:pt x="45" y="82"/>
                    </a:moveTo>
                    <a:cubicBezTo>
                      <a:pt x="44" y="84"/>
                      <a:pt x="43" y="86"/>
                      <a:pt x="42" y="88"/>
                    </a:cubicBezTo>
                    <a:cubicBezTo>
                      <a:pt x="41" y="90"/>
                      <a:pt x="40" y="91"/>
                      <a:pt x="37" y="91"/>
                    </a:cubicBezTo>
                    <a:cubicBezTo>
                      <a:pt x="32" y="90"/>
                      <a:pt x="28" y="91"/>
                      <a:pt x="25" y="92"/>
                    </a:cubicBezTo>
                    <a:cubicBezTo>
                      <a:pt x="22" y="89"/>
                      <a:pt x="19" y="86"/>
                      <a:pt x="16" y="84"/>
                    </a:cubicBezTo>
                    <a:cubicBezTo>
                      <a:pt x="14" y="83"/>
                      <a:pt x="11" y="81"/>
                      <a:pt x="13" y="78"/>
                    </a:cubicBezTo>
                    <a:cubicBezTo>
                      <a:pt x="15" y="72"/>
                      <a:pt x="10" y="70"/>
                      <a:pt x="5" y="67"/>
                    </a:cubicBezTo>
                    <a:cubicBezTo>
                      <a:pt x="4" y="69"/>
                      <a:pt x="3" y="72"/>
                      <a:pt x="2" y="74"/>
                    </a:cubicBezTo>
                    <a:cubicBezTo>
                      <a:pt x="1" y="74"/>
                      <a:pt x="1" y="74"/>
                      <a:pt x="0" y="74"/>
                    </a:cubicBezTo>
                    <a:cubicBezTo>
                      <a:pt x="1" y="70"/>
                      <a:pt x="2" y="66"/>
                      <a:pt x="3" y="62"/>
                    </a:cubicBezTo>
                    <a:cubicBezTo>
                      <a:pt x="5" y="54"/>
                      <a:pt x="8" y="46"/>
                      <a:pt x="10" y="38"/>
                    </a:cubicBezTo>
                    <a:cubicBezTo>
                      <a:pt x="12" y="33"/>
                      <a:pt x="9" y="29"/>
                      <a:pt x="4" y="27"/>
                    </a:cubicBezTo>
                    <a:cubicBezTo>
                      <a:pt x="6" y="25"/>
                      <a:pt x="7" y="22"/>
                      <a:pt x="9" y="21"/>
                    </a:cubicBezTo>
                    <a:cubicBezTo>
                      <a:pt x="12" y="21"/>
                      <a:pt x="15" y="23"/>
                      <a:pt x="16" y="26"/>
                    </a:cubicBezTo>
                    <a:cubicBezTo>
                      <a:pt x="17" y="29"/>
                      <a:pt x="19" y="29"/>
                      <a:pt x="22" y="28"/>
                    </a:cubicBezTo>
                    <a:cubicBezTo>
                      <a:pt x="23" y="27"/>
                      <a:pt x="25" y="27"/>
                      <a:pt x="26" y="28"/>
                    </a:cubicBezTo>
                    <a:cubicBezTo>
                      <a:pt x="32" y="32"/>
                      <a:pt x="34" y="31"/>
                      <a:pt x="37" y="24"/>
                    </a:cubicBezTo>
                    <a:cubicBezTo>
                      <a:pt x="36" y="23"/>
                      <a:pt x="33" y="22"/>
                      <a:pt x="33" y="21"/>
                    </a:cubicBezTo>
                    <a:cubicBezTo>
                      <a:pt x="34" y="19"/>
                      <a:pt x="36" y="18"/>
                      <a:pt x="37" y="16"/>
                    </a:cubicBezTo>
                    <a:cubicBezTo>
                      <a:pt x="39" y="14"/>
                      <a:pt x="41" y="12"/>
                      <a:pt x="44" y="9"/>
                    </a:cubicBezTo>
                    <a:cubicBezTo>
                      <a:pt x="46" y="7"/>
                      <a:pt x="48" y="5"/>
                      <a:pt x="52" y="7"/>
                    </a:cubicBezTo>
                    <a:cubicBezTo>
                      <a:pt x="53" y="7"/>
                      <a:pt x="56" y="5"/>
                      <a:pt x="57" y="4"/>
                    </a:cubicBezTo>
                    <a:cubicBezTo>
                      <a:pt x="60" y="0"/>
                      <a:pt x="62" y="0"/>
                      <a:pt x="65" y="4"/>
                    </a:cubicBezTo>
                    <a:cubicBezTo>
                      <a:pt x="67" y="8"/>
                      <a:pt x="69" y="11"/>
                      <a:pt x="71" y="16"/>
                    </a:cubicBezTo>
                    <a:cubicBezTo>
                      <a:pt x="73" y="15"/>
                      <a:pt x="74" y="13"/>
                      <a:pt x="77" y="11"/>
                    </a:cubicBezTo>
                    <a:cubicBezTo>
                      <a:pt x="77" y="14"/>
                      <a:pt x="77" y="16"/>
                      <a:pt x="76" y="17"/>
                    </a:cubicBezTo>
                    <a:cubicBezTo>
                      <a:pt x="74" y="21"/>
                      <a:pt x="74" y="24"/>
                      <a:pt x="79" y="23"/>
                    </a:cubicBezTo>
                    <a:cubicBezTo>
                      <a:pt x="81" y="27"/>
                      <a:pt x="83" y="31"/>
                      <a:pt x="84" y="35"/>
                    </a:cubicBezTo>
                    <a:cubicBezTo>
                      <a:pt x="85" y="36"/>
                      <a:pt x="84" y="38"/>
                      <a:pt x="84" y="40"/>
                    </a:cubicBezTo>
                    <a:cubicBezTo>
                      <a:pt x="83" y="44"/>
                      <a:pt x="82" y="48"/>
                      <a:pt x="86" y="52"/>
                    </a:cubicBezTo>
                    <a:cubicBezTo>
                      <a:pt x="84" y="53"/>
                      <a:pt x="83" y="54"/>
                      <a:pt x="81" y="55"/>
                    </a:cubicBezTo>
                    <a:cubicBezTo>
                      <a:pt x="77" y="52"/>
                      <a:pt x="72" y="51"/>
                      <a:pt x="66" y="51"/>
                    </a:cubicBezTo>
                    <a:cubicBezTo>
                      <a:pt x="64" y="52"/>
                      <a:pt x="61" y="51"/>
                      <a:pt x="59" y="49"/>
                    </a:cubicBezTo>
                    <a:cubicBezTo>
                      <a:pt x="55" y="45"/>
                      <a:pt x="51" y="46"/>
                      <a:pt x="47" y="50"/>
                    </a:cubicBezTo>
                    <a:cubicBezTo>
                      <a:pt x="45" y="46"/>
                      <a:pt x="43" y="46"/>
                      <a:pt x="40" y="48"/>
                    </a:cubicBezTo>
                    <a:cubicBezTo>
                      <a:pt x="37" y="50"/>
                      <a:pt x="33" y="52"/>
                      <a:pt x="30" y="54"/>
                    </a:cubicBezTo>
                    <a:cubicBezTo>
                      <a:pt x="26" y="57"/>
                      <a:pt x="27" y="60"/>
                      <a:pt x="32" y="61"/>
                    </a:cubicBezTo>
                    <a:cubicBezTo>
                      <a:pt x="41" y="64"/>
                      <a:pt x="41" y="64"/>
                      <a:pt x="41" y="74"/>
                    </a:cubicBezTo>
                    <a:cubicBezTo>
                      <a:pt x="41" y="77"/>
                      <a:pt x="43" y="80"/>
                      <a:pt x="44" y="83"/>
                    </a:cubicBezTo>
                    <a:cubicBezTo>
                      <a:pt x="44" y="83"/>
                      <a:pt x="44" y="82"/>
                      <a:pt x="45" y="82"/>
                    </a:cubicBezTo>
                    <a:close/>
                    <a:moveTo>
                      <a:pt x="9" y="49"/>
                    </a:moveTo>
                    <a:cubicBezTo>
                      <a:pt x="11" y="51"/>
                      <a:pt x="13" y="54"/>
                      <a:pt x="15" y="55"/>
                    </a:cubicBezTo>
                    <a:cubicBezTo>
                      <a:pt x="17" y="56"/>
                      <a:pt x="20" y="55"/>
                      <a:pt x="23" y="55"/>
                    </a:cubicBezTo>
                    <a:cubicBezTo>
                      <a:pt x="22" y="52"/>
                      <a:pt x="23" y="48"/>
                      <a:pt x="21" y="46"/>
                    </a:cubicBezTo>
                    <a:cubicBezTo>
                      <a:pt x="19" y="43"/>
                      <a:pt x="16" y="44"/>
                      <a:pt x="13" y="46"/>
                    </a:cubicBezTo>
                    <a:cubicBezTo>
                      <a:pt x="12" y="47"/>
                      <a:pt x="11" y="48"/>
                      <a:pt x="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8" name="Freeform 792">
                <a:extLst>
                  <a:ext uri="{FF2B5EF4-FFF2-40B4-BE49-F238E27FC236}">
                    <a16:creationId xmlns:a16="http://schemas.microsoft.com/office/drawing/2014/main" id="{72FF8474-5996-4783-87B3-BA01952A9316}"/>
                  </a:ext>
                </a:extLst>
              </p:cNvPr>
              <p:cNvSpPr>
                <a:spLocks noEditPoints="1"/>
              </p:cNvSpPr>
              <p:nvPr/>
            </p:nvSpPr>
            <p:spPr bwMode="auto">
              <a:xfrm>
                <a:off x="3036883" y="2487644"/>
                <a:ext cx="346074" cy="285753"/>
              </a:xfrm>
              <a:custGeom>
                <a:avLst/>
                <a:gdLst>
                  <a:gd name="T0" fmla="*/ 82 w 92"/>
                  <a:gd name="T1" fmla="*/ 38 h 76"/>
                  <a:gd name="T2" fmla="*/ 92 w 92"/>
                  <a:gd name="T3" fmla="*/ 40 h 76"/>
                  <a:gd name="T4" fmla="*/ 86 w 92"/>
                  <a:gd name="T5" fmla="*/ 59 h 76"/>
                  <a:gd name="T6" fmla="*/ 80 w 92"/>
                  <a:gd name="T7" fmla="*/ 73 h 76"/>
                  <a:gd name="T8" fmla="*/ 73 w 92"/>
                  <a:gd name="T9" fmla="*/ 75 h 76"/>
                  <a:gd name="T10" fmla="*/ 67 w 92"/>
                  <a:gd name="T11" fmla="*/ 73 h 76"/>
                  <a:gd name="T12" fmla="*/ 66 w 92"/>
                  <a:gd name="T13" fmla="*/ 69 h 76"/>
                  <a:gd name="T14" fmla="*/ 53 w 92"/>
                  <a:gd name="T15" fmla="*/ 67 h 76"/>
                  <a:gd name="T16" fmla="*/ 53 w 92"/>
                  <a:gd name="T17" fmla="*/ 53 h 76"/>
                  <a:gd name="T18" fmla="*/ 35 w 92"/>
                  <a:gd name="T19" fmla="*/ 46 h 76"/>
                  <a:gd name="T20" fmla="*/ 31 w 92"/>
                  <a:gd name="T21" fmla="*/ 47 h 76"/>
                  <a:gd name="T22" fmla="*/ 13 w 92"/>
                  <a:gd name="T23" fmla="*/ 46 h 76"/>
                  <a:gd name="T24" fmla="*/ 5 w 92"/>
                  <a:gd name="T25" fmla="*/ 47 h 76"/>
                  <a:gd name="T26" fmla="*/ 2 w 92"/>
                  <a:gd name="T27" fmla="*/ 39 h 76"/>
                  <a:gd name="T28" fmla="*/ 9 w 92"/>
                  <a:gd name="T29" fmla="*/ 25 h 76"/>
                  <a:gd name="T30" fmla="*/ 7 w 92"/>
                  <a:gd name="T31" fmla="*/ 20 h 76"/>
                  <a:gd name="T32" fmla="*/ 5 w 92"/>
                  <a:gd name="T33" fmla="*/ 6 h 76"/>
                  <a:gd name="T34" fmla="*/ 10 w 92"/>
                  <a:gd name="T35" fmla="*/ 0 h 76"/>
                  <a:gd name="T36" fmla="*/ 31 w 92"/>
                  <a:gd name="T37" fmla="*/ 10 h 76"/>
                  <a:gd name="T38" fmla="*/ 42 w 92"/>
                  <a:gd name="T39" fmla="*/ 10 h 76"/>
                  <a:gd name="T40" fmla="*/ 52 w 92"/>
                  <a:gd name="T41" fmla="*/ 12 h 76"/>
                  <a:gd name="T42" fmla="*/ 59 w 92"/>
                  <a:gd name="T43" fmla="*/ 12 h 76"/>
                  <a:gd name="T44" fmla="*/ 57 w 92"/>
                  <a:gd name="T45" fmla="*/ 17 h 76"/>
                  <a:gd name="T46" fmla="*/ 54 w 92"/>
                  <a:gd name="T47" fmla="*/ 22 h 76"/>
                  <a:gd name="T48" fmla="*/ 58 w 92"/>
                  <a:gd name="T49" fmla="*/ 28 h 76"/>
                  <a:gd name="T50" fmla="*/ 67 w 92"/>
                  <a:gd name="T51" fmla="*/ 28 h 76"/>
                  <a:gd name="T52" fmla="*/ 73 w 92"/>
                  <a:gd name="T53" fmla="*/ 20 h 76"/>
                  <a:gd name="T54" fmla="*/ 79 w 92"/>
                  <a:gd name="T55" fmla="*/ 18 h 76"/>
                  <a:gd name="T56" fmla="*/ 84 w 92"/>
                  <a:gd name="T57" fmla="*/ 25 h 76"/>
                  <a:gd name="T58" fmla="*/ 82 w 92"/>
                  <a:gd name="T59" fmla="*/ 38 h 76"/>
                  <a:gd name="T60" fmla="*/ 74 w 92"/>
                  <a:gd name="T61" fmla="*/ 38 h 76"/>
                  <a:gd name="T62" fmla="*/ 71 w 92"/>
                  <a:gd name="T63" fmla="*/ 43 h 76"/>
                  <a:gd name="T64" fmla="*/ 82 w 92"/>
                  <a:gd name="T65" fmla="*/ 38 h 76"/>
                  <a:gd name="T66" fmla="*/ 68 w 92"/>
                  <a:gd name="T67" fmla="*/ 37 h 76"/>
                  <a:gd name="T68" fmla="*/ 66 w 92"/>
                  <a:gd name="T69" fmla="*/ 36 h 76"/>
                  <a:gd name="T70" fmla="*/ 64 w 92"/>
                  <a:gd name="T71" fmla="*/ 44 h 76"/>
                  <a:gd name="T72" fmla="*/ 66 w 92"/>
                  <a:gd name="T73" fmla="*/ 45 h 76"/>
                  <a:gd name="T74" fmla="*/ 68 w 92"/>
                  <a:gd name="T75"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76">
                    <a:moveTo>
                      <a:pt x="82" y="38"/>
                    </a:moveTo>
                    <a:cubicBezTo>
                      <a:pt x="85" y="39"/>
                      <a:pt x="88" y="40"/>
                      <a:pt x="92" y="40"/>
                    </a:cubicBezTo>
                    <a:cubicBezTo>
                      <a:pt x="90" y="46"/>
                      <a:pt x="89" y="52"/>
                      <a:pt x="86" y="59"/>
                    </a:cubicBezTo>
                    <a:cubicBezTo>
                      <a:pt x="85" y="64"/>
                      <a:pt x="82" y="68"/>
                      <a:pt x="80" y="73"/>
                    </a:cubicBezTo>
                    <a:cubicBezTo>
                      <a:pt x="79" y="76"/>
                      <a:pt x="76" y="76"/>
                      <a:pt x="73" y="75"/>
                    </a:cubicBezTo>
                    <a:cubicBezTo>
                      <a:pt x="71" y="74"/>
                      <a:pt x="69" y="73"/>
                      <a:pt x="67" y="73"/>
                    </a:cubicBezTo>
                    <a:cubicBezTo>
                      <a:pt x="67" y="72"/>
                      <a:pt x="66" y="70"/>
                      <a:pt x="66" y="69"/>
                    </a:cubicBezTo>
                    <a:cubicBezTo>
                      <a:pt x="62" y="69"/>
                      <a:pt x="57" y="73"/>
                      <a:pt x="53" y="67"/>
                    </a:cubicBezTo>
                    <a:cubicBezTo>
                      <a:pt x="50" y="63"/>
                      <a:pt x="51" y="59"/>
                      <a:pt x="53" y="53"/>
                    </a:cubicBezTo>
                    <a:cubicBezTo>
                      <a:pt x="45" y="54"/>
                      <a:pt x="39" y="52"/>
                      <a:pt x="35" y="46"/>
                    </a:cubicBezTo>
                    <a:cubicBezTo>
                      <a:pt x="34" y="46"/>
                      <a:pt x="32" y="47"/>
                      <a:pt x="31" y="47"/>
                    </a:cubicBezTo>
                    <a:cubicBezTo>
                      <a:pt x="26" y="39"/>
                      <a:pt x="19" y="39"/>
                      <a:pt x="13" y="46"/>
                    </a:cubicBezTo>
                    <a:cubicBezTo>
                      <a:pt x="10" y="49"/>
                      <a:pt x="8" y="49"/>
                      <a:pt x="5" y="47"/>
                    </a:cubicBezTo>
                    <a:cubicBezTo>
                      <a:pt x="3" y="45"/>
                      <a:pt x="0" y="43"/>
                      <a:pt x="2" y="39"/>
                    </a:cubicBezTo>
                    <a:cubicBezTo>
                      <a:pt x="4" y="35"/>
                      <a:pt x="6" y="30"/>
                      <a:pt x="9" y="25"/>
                    </a:cubicBezTo>
                    <a:cubicBezTo>
                      <a:pt x="10" y="22"/>
                      <a:pt x="8" y="21"/>
                      <a:pt x="7" y="20"/>
                    </a:cubicBezTo>
                    <a:cubicBezTo>
                      <a:pt x="0" y="14"/>
                      <a:pt x="0" y="13"/>
                      <a:pt x="5" y="6"/>
                    </a:cubicBezTo>
                    <a:cubicBezTo>
                      <a:pt x="7" y="4"/>
                      <a:pt x="8" y="2"/>
                      <a:pt x="10" y="0"/>
                    </a:cubicBezTo>
                    <a:cubicBezTo>
                      <a:pt x="14" y="8"/>
                      <a:pt x="25" y="5"/>
                      <a:pt x="31" y="10"/>
                    </a:cubicBezTo>
                    <a:cubicBezTo>
                      <a:pt x="37" y="5"/>
                      <a:pt x="37" y="5"/>
                      <a:pt x="42" y="10"/>
                    </a:cubicBezTo>
                    <a:cubicBezTo>
                      <a:pt x="45" y="13"/>
                      <a:pt x="48" y="14"/>
                      <a:pt x="52" y="12"/>
                    </a:cubicBezTo>
                    <a:cubicBezTo>
                      <a:pt x="53" y="11"/>
                      <a:pt x="56" y="12"/>
                      <a:pt x="59" y="12"/>
                    </a:cubicBezTo>
                    <a:cubicBezTo>
                      <a:pt x="58" y="14"/>
                      <a:pt x="58" y="16"/>
                      <a:pt x="57" y="17"/>
                    </a:cubicBezTo>
                    <a:cubicBezTo>
                      <a:pt x="56" y="19"/>
                      <a:pt x="55" y="20"/>
                      <a:pt x="54" y="22"/>
                    </a:cubicBezTo>
                    <a:cubicBezTo>
                      <a:pt x="55" y="24"/>
                      <a:pt x="57" y="26"/>
                      <a:pt x="58" y="28"/>
                    </a:cubicBezTo>
                    <a:cubicBezTo>
                      <a:pt x="62" y="32"/>
                      <a:pt x="63" y="32"/>
                      <a:pt x="67" y="28"/>
                    </a:cubicBezTo>
                    <a:cubicBezTo>
                      <a:pt x="69" y="25"/>
                      <a:pt x="71" y="22"/>
                      <a:pt x="73" y="20"/>
                    </a:cubicBezTo>
                    <a:cubicBezTo>
                      <a:pt x="75" y="18"/>
                      <a:pt x="78" y="17"/>
                      <a:pt x="79" y="18"/>
                    </a:cubicBezTo>
                    <a:cubicBezTo>
                      <a:pt x="81" y="20"/>
                      <a:pt x="84" y="23"/>
                      <a:pt x="84" y="25"/>
                    </a:cubicBezTo>
                    <a:cubicBezTo>
                      <a:pt x="84" y="30"/>
                      <a:pt x="82" y="34"/>
                      <a:pt x="82" y="38"/>
                    </a:cubicBezTo>
                    <a:cubicBezTo>
                      <a:pt x="79" y="36"/>
                      <a:pt x="76" y="36"/>
                      <a:pt x="74" y="38"/>
                    </a:cubicBezTo>
                    <a:cubicBezTo>
                      <a:pt x="72" y="39"/>
                      <a:pt x="72" y="41"/>
                      <a:pt x="71" y="43"/>
                    </a:cubicBezTo>
                    <a:cubicBezTo>
                      <a:pt x="76" y="43"/>
                      <a:pt x="81" y="44"/>
                      <a:pt x="82" y="38"/>
                    </a:cubicBezTo>
                    <a:close/>
                    <a:moveTo>
                      <a:pt x="68" y="37"/>
                    </a:moveTo>
                    <a:cubicBezTo>
                      <a:pt x="68" y="36"/>
                      <a:pt x="67" y="36"/>
                      <a:pt x="66" y="36"/>
                    </a:cubicBezTo>
                    <a:cubicBezTo>
                      <a:pt x="64" y="38"/>
                      <a:pt x="61" y="40"/>
                      <a:pt x="64" y="44"/>
                    </a:cubicBezTo>
                    <a:cubicBezTo>
                      <a:pt x="64" y="44"/>
                      <a:pt x="65" y="45"/>
                      <a:pt x="66" y="45"/>
                    </a:cubicBezTo>
                    <a:cubicBezTo>
                      <a:pt x="67" y="42"/>
                      <a:pt x="67" y="39"/>
                      <a:pt x="6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59" name="Freeform 793">
                <a:extLst>
                  <a:ext uri="{FF2B5EF4-FFF2-40B4-BE49-F238E27FC236}">
                    <a16:creationId xmlns:a16="http://schemas.microsoft.com/office/drawing/2014/main" id="{BE4FF0C0-3383-483A-848E-D51557B72D68}"/>
                  </a:ext>
                </a:extLst>
              </p:cNvPr>
              <p:cNvSpPr/>
              <p:nvPr/>
            </p:nvSpPr>
            <p:spPr bwMode="auto">
              <a:xfrm>
                <a:off x="4497381" y="3867202"/>
                <a:ext cx="307975" cy="231776"/>
              </a:xfrm>
              <a:custGeom>
                <a:avLst/>
                <a:gdLst>
                  <a:gd name="T0" fmla="*/ 46 w 82"/>
                  <a:gd name="T1" fmla="*/ 17 h 62"/>
                  <a:gd name="T2" fmla="*/ 40 w 82"/>
                  <a:gd name="T3" fmla="*/ 25 h 62"/>
                  <a:gd name="T4" fmla="*/ 34 w 82"/>
                  <a:gd name="T5" fmla="*/ 35 h 62"/>
                  <a:gd name="T6" fmla="*/ 35 w 82"/>
                  <a:gd name="T7" fmla="*/ 40 h 62"/>
                  <a:gd name="T8" fmla="*/ 39 w 82"/>
                  <a:gd name="T9" fmla="*/ 41 h 62"/>
                  <a:gd name="T10" fmla="*/ 45 w 82"/>
                  <a:gd name="T11" fmla="*/ 38 h 62"/>
                  <a:gd name="T12" fmla="*/ 49 w 82"/>
                  <a:gd name="T13" fmla="*/ 42 h 62"/>
                  <a:gd name="T14" fmla="*/ 51 w 82"/>
                  <a:gd name="T15" fmla="*/ 50 h 62"/>
                  <a:gd name="T16" fmla="*/ 46 w 82"/>
                  <a:gd name="T17" fmla="*/ 60 h 62"/>
                  <a:gd name="T18" fmla="*/ 42 w 82"/>
                  <a:gd name="T19" fmla="*/ 61 h 62"/>
                  <a:gd name="T20" fmla="*/ 33 w 82"/>
                  <a:gd name="T21" fmla="*/ 61 h 62"/>
                  <a:gd name="T22" fmla="*/ 29 w 82"/>
                  <a:gd name="T23" fmla="*/ 57 h 62"/>
                  <a:gd name="T24" fmla="*/ 31 w 82"/>
                  <a:gd name="T25" fmla="*/ 49 h 62"/>
                  <a:gd name="T26" fmla="*/ 31 w 82"/>
                  <a:gd name="T27" fmla="*/ 44 h 62"/>
                  <a:gd name="T28" fmla="*/ 16 w 82"/>
                  <a:gd name="T29" fmla="*/ 47 h 62"/>
                  <a:gd name="T30" fmla="*/ 0 w 82"/>
                  <a:gd name="T31" fmla="*/ 43 h 62"/>
                  <a:gd name="T32" fmla="*/ 3 w 82"/>
                  <a:gd name="T33" fmla="*/ 35 h 62"/>
                  <a:gd name="T34" fmla="*/ 4 w 82"/>
                  <a:gd name="T35" fmla="*/ 15 h 62"/>
                  <a:gd name="T36" fmla="*/ 5 w 82"/>
                  <a:gd name="T37" fmla="*/ 1 h 62"/>
                  <a:gd name="T38" fmla="*/ 7 w 82"/>
                  <a:gd name="T39" fmla="*/ 1 h 62"/>
                  <a:gd name="T40" fmla="*/ 11 w 82"/>
                  <a:gd name="T41" fmla="*/ 4 h 62"/>
                  <a:gd name="T42" fmla="*/ 13 w 82"/>
                  <a:gd name="T43" fmla="*/ 6 h 62"/>
                  <a:gd name="T44" fmla="*/ 25 w 82"/>
                  <a:gd name="T45" fmla="*/ 12 h 62"/>
                  <a:gd name="T46" fmla="*/ 34 w 82"/>
                  <a:gd name="T47" fmla="*/ 19 h 62"/>
                  <a:gd name="T48" fmla="*/ 58 w 82"/>
                  <a:gd name="T49" fmla="*/ 0 h 62"/>
                  <a:gd name="T50" fmla="*/ 64 w 82"/>
                  <a:gd name="T51" fmla="*/ 7 h 62"/>
                  <a:gd name="T52" fmla="*/ 71 w 82"/>
                  <a:gd name="T53" fmla="*/ 14 h 62"/>
                  <a:gd name="T54" fmla="*/ 78 w 82"/>
                  <a:gd name="T55" fmla="*/ 19 h 62"/>
                  <a:gd name="T56" fmla="*/ 75 w 82"/>
                  <a:gd name="T57" fmla="*/ 24 h 62"/>
                  <a:gd name="T58" fmla="*/ 74 w 82"/>
                  <a:gd name="T59" fmla="*/ 38 h 62"/>
                  <a:gd name="T60" fmla="*/ 71 w 82"/>
                  <a:gd name="T61" fmla="*/ 36 h 62"/>
                  <a:gd name="T62" fmla="*/ 63 w 82"/>
                  <a:gd name="T63" fmla="*/ 51 h 62"/>
                  <a:gd name="T64" fmla="*/ 61 w 82"/>
                  <a:gd name="T65" fmla="*/ 50 h 62"/>
                  <a:gd name="T66" fmla="*/ 60 w 82"/>
                  <a:gd name="T67" fmla="*/ 45 h 62"/>
                  <a:gd name="T68" fmla="*/ 58 w 82"/>
                  <a:gd name="T69" fmla="*/ 36 h 62"/>
                  <a:gd name="T70" fmla="*/ 61 w 82"/>
                  <a:gd name="T71" fmla="*/ 31 h 62"/>
                  <a:gd name="T72" fmla="*/ 64 w 82"/>
                  <a:gd name="T73" fmla="*/ 23 h 62"/>
                  <a:gd name="T74" fmla="*/ 48 w 82"/>
                  <a:gd name="T75" fmla="*/ 28 h 62"/>
                  <a:gd name="T76" fmla="*/ 48 w 82"/>
                  <a:gd name="T77" fmla="*/ 18 h 62"/>
                  <a:gd name="T78" fmla="*/ 46 w 82"/>
                  <a:gd name="T79"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62">
                    <a:moveTo>
                      <a:pt x="46" y="17"/>
                    </a:moveTo>
                    <a:cubicBezTo>
                      <a:pt x="44" y="20"/>
                      <a:pt x="42" y="22"/>
                      <a:pt x="40" y="25"/>
                    </a:cubicBezTo>
                    <a:cubicBezTo>
                      <a:pt x="38" y="28"/>
                      <a:pt x="36" y="31"/>
                      <a:pt x="34" y="35"/>
                    </a:cubicBezTo>
                    <a:cubicBezTo>
                      <a:pt x="33" y="37"/>
                      <a:pt x="34" y="39"/>
                      <a:pt x="35" y="40"/>
                    </a:cubicBezTo>
                    <a:cubicBezTo>
                      <a:pt x="35" y="41"/>
                      <a:pt x="38" y="42"/>
                      <a:pt x="39" y="41"/>
                    </a:cubicBezTo>
                    <a:cubicBezTo>
                      <a:pt x="41" y="41"/>
                      <a:pt x="43" y="39"/>
                      <a:pt x="45" y="38"/>
                    </a:cubicBezTo>
                    <a:cubicBezTo>
                      <a:pt x="48" y="37"/>
                      <a:pt x="49" y="39"/>
                      <a:pt x="49" y="42"/>
                    </a:cubicBezTo>
                    <a:cubicBezTo>
                      <a:pt x="49" y="45"/>
                      <a:pt x="50" y="48"/>
                      <a:pt x="51" y="50"/>
                    </a:cubicBezTo>
                    <a:cubicBezTo>
                      <a:pt x="53" y="56"/>
                      <a:pt x="53" y="58"/>
                      <a:pt x="46" y="60"/>
                    </a:cubicBezTo>
                    <a:cubicBezTo>
                      <a:pt x="45" y="61"/>
                      <a:pt x="43" y="62"/>
                      <a:pt x="42" y="61"/>
                    </a:cubicBezTo>
                    <a:cubicBezTo>
                      <a:pt x="39" y="61"/>
                      <a:pt x="36" y="61"/>
                      <a:pt x="33" y="61"/>
                    </a:cubicBezTo>
                    <a:cubicBezTo>
                      <a:pt x="29" y="62"/>
                      <a:pt x="28" y="61"/>
                      <a:pt x="29" y="57"/>
                    </a:cubicBezTo>
                    <a:cubicBezTo>
                      <a:pt x="29" y="54"/>
                      <a:pt x="30" y="51"/>
                      <a:pt x="31" y="49"/>
                    </a:cubicBezTo>
                    <a:cubicBezTo>
                      <a:pt x="31" y="47"/>
                      <a:pt x="31" y="45"/>
                      <a:pt x="31" y="44"/>
                    </a:cubicBezTo>
                    <a:cubicBezTo>
                      <a:pt x="25" y="45"/>
                      <a:pt x="21" y="46"/>
                      <a:pt x="16" y="47"/>
                    </a:cubicBezTo>
                    <a:cubicBezTo>
                      <a:pt x="13" y="37"/>
                      <a:pt x="11" y="36"/>
                      <a:pt x="0" y="43"/>
                    </a:cubicBezTo>
                    <a:cubicBezTo>
                      <a:pt x="2" y="40"/>
                      <a:pt x="3" y="37"/>
                      <a:pt x="3" y="35"/>
                    </a:cubicBezTo>
                    <a:cubicBezTo>
                      <a:pt x="3" y="28"/>
                      <a:pt x="3" y="22"/>
                      <a:pt x="4" y="15"/>
                    </a:cubicBezTo>
                    <a:cubicBezTo>
                      <a:pt x="4" y="11"/>
                      <a:pt x="5" y="6"/>
                      <a:pt x="5" y="1"/>
                    </a:cubicBezTo>
                    <a:cubicBezTo>
                      <a:pt x="6" y="1"/>
                      <a:pt x="7" y="1"/>
                      <a:pt x="7" y="1"/>
                    </a:cubicBezTo>
                    <a:cubicBezTo>
                      <a:pt x="8" y="2"/>
                      <a:pt x="9" y="3"/>
                      <a:pt x="11" y="4"/>
                    </a:cubicBezTo>
                    <a:cubicBezTo>
                      <a:pt x="12" y="5"/>
                      <a:pt x="13" y="6"/>
                      <a:pt x="13" y="6"/>
                    </a:cubicBezTo>
                    <a:cubicBezTo>
                      <a:pt x="19" y="4"/>
                      <a:pt x="22" y="6"/>
                      <a:pt x="25" y="12"/>
                    </a:cubicBezTo>
                    <a:cubicBezTo>
                      <a:pt x="27" y="15"/>
                      <a:pt x="31" y="17"/>
                      <a:pt x="34" y="19"/>
                    </a:cubicBezTo>
                    <a:cubicBezTo>
                      <a:pt x="42" y="12"/>
                      <a:pt x="50" y="6"/>
                      <a:pt x="58" y="0"/>
                    </a:cubicBezTo>
                    <a:cubicBezTo>
                      <a:pt x="60" y="2"/>
                      <a:pt x="66" y="1"/>
                      <a:pt x="64" y="7"/>
                    </a:cubicBezTo>
                    <a:cubicBezTo>
                      <a:pt x="67" y="10"/>
                      <a:pt x="68" y="12"/>
                      <a:pt x="71" y="14"/>
                    </a:cubicBezTo>
                    <a:cubicBezTo>
                      <a:pt x="72" y="16"/>
                      <a:pt x="75" y="17"/>
                      <a:pt x="78" y="19"/>
                    </a:cubicBezTo>
                    <a:cubicBezTo>
                      <a:pt x="77" y="20"/>
                      <a:pt x="76" y="22"/>
                      <a:pt x="75" y="24"/>
                    </a:cubicBezTo>
                    <a:cubicBezTo>
                      <a:pt x="82" y="30"/>
                      <a:pt x="82" y="33"/>
                      <a:pt x="74" y="38"/>
                    </a:cubicBezTo>
                    <a:cubicBezTo>
                      <a:pt x="73" y="38"/>
                      <a:pt x="72" y="37"/>
                      <a:pt x="71" y="36"/>
                    </a:cubicBezTo>
                    <a:cubicBezTo>
                      <a:pt x="68" y="41"/>
                      <a:pt x="66" y="46"/>
                      <a:pt x="63" y="51"/>
                    </a:cubicBezTo>
                    <a:cubicBezTo>
                      <a:pt x="63" y="50"/>
                      <a:pt x="62" y="50"/>
                      <a:pt x="61" y="50"/>
                    </a:cubicBezTo>
                    <a:cubicBezTo>
                      <a:pt x="61" y="48"/>
                      <a:pt x="60" y="47"/>
                      <a:pt x="60" y="45"/>
                    </a:cubicBezTo>
                    <a:cubicBezTo>
                      <a:pt x="61" y="42"/>
                      <a:pt x="62" y="38"/>
                      <a:pt x="58" y="36"/>
                    </a:cubicBezTo>
                    <a:cubicBezTo>
                      <a:pt x="58" y="35"/>
                      <a:pt x="60" y="32"/>
                      <a:pt x="61" y="31"/>
                    </a:cubicBezTo>
                    <a:cubicBezTo>
                      <a:pt x="64" y="29"/>
                      <a:pt x="65" y="26"/>
                      <a:pt x="64" y="23"/>
                    </a:cubicBezTo>
                    <a:cubicBezTo>
                      <a:pt x="59" y="25"/>
                      <a:pt x="54" y="26"/>
                      <a:pt x="48" y="28"/>
                    </a:cubicBezTo>
                    <a:cubicBezTo>
                      <a:pt x="48" y="25"/>
                      <a:pt x="48" y="22"/>
                      <a:pt x="48" y="18"/>
                    </a:cubicBezTo>
                    <a:cubicBezTo>
                      <a:pt x="48" y="18"/>
                      <a:pt x="47" y="18"/>
                      <a:pt x="4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0" name="Freeform 794">
                <a:extLst>
                  <a:ext uri="{FF2B5EF4-FFF2-40B4-BE49-F238E27FC236}">
                    <a16:creationId xmlns:a16="http://schemas.microsoft.com/office/drawing/2014/main" id="{A05D137F-E9AF-46F3-944E-B32F7D93825C}"/>
                  </a:ext>
                </a:extLst>
              </p:cNvPr>
              <p:cNvSpPr>
                <a:spLocks noEditPoints="1"/>
              </p:cNvSpPr>
              <p:nvPr/>
            </p:nvSpPr>
            <p:spPr bwMode="auto">
              <a:xfrm>
                <a:off x="4032244" y="4738750"/>
                <a:ext cx="255586" cy="277816"/>
              </a:xfrm>
              <a:custGeom>
                <a:avLst/>
                <a:gdLst>
                  <a:gd name="T0" fmla="*/ 68 w 68"/>
                  <a:gd name="T1" fmla="*/ 40 h 74"/>
                  <a:gd name="T2" fmla="*/ 61 w 68"/>
                  <a:gd name="T3" fmla="*/ 67 h 74"/>
                  <a:gd name="T4" fmla="*/ 46 w 68"/>
                  <a:gd name="T5" fmla="*/ 74 h 74"/>
                  <a:gd name="T6" fmla="*/ 46 w 68"/>
                  <a:gd name="T7" fmla="*/ 72 h 74"/>
                  <a:gd name="T8" fmla="*/ 46 w 68"/>
                  <a:gd name="T9" fmla="*/ 66 h 74"/>
                  <a:gd name="T10" fmla="*/ 38 w 68"/>
                  <a:gd name="T11" fmla="*/ 67 h 74"/>
                  <a:gd name="T12" fmla="*/ 30 w 68"/>
                  <a:gd name="T13" fmla="*/ 71 h 74"/>
                  <a:gd name="T14" fmla="*/ 0 w 68"/>
                  <a:gd name="T15" fmla="*/ 18 h 74"/>
                  <a:gd name="T16" fmla="*/ 15 w 68"/>
                  <a:gd name="T17" fmla="*/ 14 h 74"/>
                  <a:gd name="T18" fmla="*/ 17 w 68"/>
                  <a:gd name="T19" fmla="*/ 12 h 74"/>
                  <a:gd name="T20" fmla="*/ 24 w 68"/>
                  <a:gd name="T21" fmla="*/ 0 h 74"/>
                  <a:gd name="T22" fmla="*/ 46 w 68"/>
                  <a:gd name="T23" fmla="*/ 32 h 74"/>
                  <a:gd name="T24" fmla="*/ 55 w 68"/>
                  <a:gd name="T25" fmla="*/ 39 h 74"/>
                  <a:gd name="T26" fmla="*/ 68 w 68"/>
                  <a:gd name="T27" fmla="*/ 40 h 74"/>
                  <a:gd name="T28" fmla="*/ 22 w 68"/>
                  <a:gd name="T29" fmla="*/ 13 h 74"/>
                  <a:gd name="T30" fmla="*/ 19 w 68"/>
                  <a:gd name="T31" fmla="*/ 13 h 74"/>
                  <a:gd name="T32" fmla="*/ 17 w 68"/>
                  <a:gd name="T33" fmla="*/ 18 h 74"/>
                  <a:gd name="T34" fmla="*/ 21 w 68"/>
                  <a:gd name="T35" fmla="*/ 22 h 74"/>
                  <a:gd name="T36" fmla="*/ 22 w 68"/>
                  <a:gd name="T37" fmla="*/ 21 h 74"/>
                  <a:gd name="T38" fmla="*/ 22 w 68"/>
                  <a:gd name="T3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68" y="40"/>
                    </a:moveTo>
                    <a:cubicBezTo>
                      <a:pt x="63" y="49"/>
                      <a:pt x="59" y="58"/>
                      <a:pt x="61" y="67"/>
                    </a:cubicBezTo>
                    <a:cubicBezTo>
                      <a:pt x="54" y="66"/>
                      <a:pt x="49" y="69"/>
                      <a:pt x="46" y="74"/>
                    </a:cubicBezTo>
                    <a:cubicBezTo>
                      <a:pt x="46" y="74"/>
                      <a:pt x="46" y="73"/>
                      <a:pt x="46" y="72"/>
                    </a:cubicBezTo>
                    <a:cubicBezTo>
                      <a:pt x="46" y="70"/>
                      <a:pt x="46" y="68"/>
                      <a:pt x="46" y="66"/>
                    </a:cubicBezTo>
                    <a:cubicBezTo>
                      <a:pt x="43" y="66"/>
                      <a:pt x="41" y="66"/>
                      <a:pt x="38" y="67"/>
                    </a:cubicBezTo>
                    <a:cubicBezTo>
                      <a:pt x="35" y="68"/>
                      <a:pt x="32" y="70"/>
                      <a:pt x="30" y="71"/>
                    </a:cubicBezTo>
                    <a:cubicBezTo>
                      <a:pt x="20" y="53"/>
                      <a:pt x="10" y="36"/>
                      <a:pt x="0" y="18"/>
                    </a:cubicBezTo>
                    <a:cubicBezTo>
                      <a:pt x="6" y="18"/>
                      <a:pt x="9" y="12"/>
                      <a:pt x="15" y="14"/>
                    </a:cubicBezTo>
                    <a:cubicBezTo>
                      <a:pt x="15" y="15"/>
                      <a:pt x="16" y="13"/>
                      <a:pt x="17" y="12"/>
                    </a:cubicBezTo>
                    <a:cubicBezTo>
                      <a:pt x="19" y="8"/>
                      <a:pt x="22" y="5"/>
                      <a:pt x="24" y="0"/>
                    </a:cubicBezTo>
                    <a:cubicBezTo>
                      <a:pt x="34" y="10"/>
                      <a:pt x="45" y="18"/>
                      <a:pt x="46" y="32"/>
                    </a:cubicBezTo>
                    <a:cubicBezTo>
                      <a:pt x="46" y="37"/>
                      <a:pt x="50" y="39"/>
                      <a:pt x="55" y="39"/>
                    </a:cubicBezTo>
                    <a:cubicBezTo>
                      <a:pt x="59" y="39"/>
                      <a:pt x="63" y="39"/>
                      <a:pt x="68" y="40"/>
                    </a:cubicBezTo>
                    <a:close/>
                    <a:moveTo>
                      <a:pt x="22" y="13"/>
                    </a:moveTo>
                    <a:cubicBezTo>
                      <a:pt x="21" y="13"/>
                      <a:pt x="20" y="13"/>
                      <a:pt x="19" y="13"/>
                    </a:cubicBezTo>
                    <a:cubicBezTo>
                      <a:pt x="18" y="15"/>
                      <a:pt x="17" y="17"/>
                      <a:pt x="17" y="18"/>
                    </a:cubicBezTo>
                    <a:cubicBezTo>
                      <a:pt x="17" y="20"/>
                      <a:pt x="20" y="21"/>
                      <a:pt x="21" y="22"/>
                    </a:cubicBezTo>
                    <a:cubicBezTo>
                      <a:pt x="21" y="22"/>
                      <a:pt x="22" y="21"/>
                      <a:pt x="22" y="21"/>
                    </a:cubicBezTo>
                    <a:cubicBezTo>
                      <a:pt x="22" y="19"/>
                      <a:pt x="22" y="16"/>
                      <a:pt x="2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1" name="Freeform 795">
                <a:extLst>
                  <a:ext uri="{FF2B5EF4-FFF2-40B4-BE49-F238E27FC236}">
                    <a16:creationId xmlns:a16="http://schemas.microsoft.com/office/drawing/2014/main" id="{97807D8E-A179-4E40-9C3E-87AF70A7B36B}"/>
                  </a:ext>
                </a:extLst>
              </p:cNvPr>
              <p:cNvSpPr/>
              <p:nvPr/>
            </p:nvSpPr>
            <p:spPr bwMode="auto">
              <a:xfrm>
                <a:off x="3892546" y="3510008"/>
                <a:ext cx="312737" cy="258764"/>
              </a:xfrm>
              <a:custGeom>
                <a:avLst/>
                <a:gdLst>
                  <a:gd name="T0" fmla="*/ 51 w 83"/>
                  <a:gd name="T1" fmla="*/ 66 h 69"/>
                  <a:gd name="T2" fmla="*/ 42 w 83"/>
                  <a:gd name="T3" fmla="*/ 53 h 69"/>
                  <a:gd name="T4" fmla="*/ 38 w 83"/>
                  <a:gd name="T5" fmla="*/ 61 h 69"/>
                  <a:gd name="T6" fmla="*/ 31 w 83"/>
                  <a:gd name="T7" fmla="*/ 68 h 69"/>
                  <a:gd name="T8" fmla="*/ 27 w 83"/>
                  <a:gd name="T9" fmla="*/ 59 h 69"/>
                  <a:gd name="T10" fmla="*/ 28 w 83"/>
                  <a:gd name="T11" fmla="*/ 48 h 69"/>
                  <a:gd name="T12" fmla="*/ 32 w 83"/>
                  <a:gd name="T13" fmla="*/ 26 h 69"/>
                  <a:gd name="T14" fmla="*/ 29 w 83"/>
                  <a:gd name="T15" fmla="*/ 22 h 69"/>
                  <a:gd name="T16" fmla="*/ 24 w 83"/>
                  <a:gd name="T17" fmla="*/ 23 h 69"/>
                  <a:gd name="T18" fmla="*/ 22 w 83"/>
                  <a:gd name="T19" fmla="*/ 33 h 69"/>
                  <a:gd name="T20" fmla="*/ 16 w 83"/>
                  <a:gd name="T21" fmla="*/ 36 h 69"/>
                  <a:gd name="T22" fmla="*/ 6 w 83"/>
                  <a:gd name="T23" fmla="*/ 35 h 69"/>
                  <a:gd name="T24" fmla="*/ 0 w 83"/>
                  <a:gd name="T25" fmla="*/ 31 h 69"/>
                  <a:gd name="T26" fmla="*/ 8 w 83"/>
                  <a:gd name="T27" fmla="*/ 19 h 69"/>
                  <a:gd name="T28" fmla="*/ 11 w 83"/>
                  <a:gd name="T29" fmla="*/ 21 h 69"/>
                  <a:gd name="T30" fmla="*/ 10 w 83"/>
                  <a:gd name="T31" fmla="*/ 6 h 69"/>
                  <a:gd name="T32" fmla="*/ 22 w 83"/>
                  <a:gd name="T33" fmla="*/ 6 h 69"/>
                  <a:gd name="T34" fmla="*/ 29 w 83"/>
                  <a:gd name="T35" fmla="*/ 6 h 69"/>
                  <a:gd name="T36" fmla="*/ 37 w 83"/>
                  <a:gd name="T37" fmla="*/ 6 h 69"/>
                  <a:gd name="T38" fmla="*/ 41 w 83"/>
                  <a:gd name="T39" fmla="*/ 3 h 69"/>
                  <a:gd name="T40" fmla="*/ 47 w 83"/>
                  <a:gd name="T41" fmla="*/ 3 h 69"/>
                  <a:gd name="T42" fmla="*/ 48 w 83"/>
                  <a:gd name="T43" fmla="*/ 23 h 69"/>
                  <a:gd name="T44" fmla="*/ 51 w 83"/>
                  <a:gd name="T45" fmla="*/ 21 h 69"/>
                  <a:gd name="T46" fmla="*/ 55 w 83"/>
                  <a:gd name="T47" fmla="*/ 20 h 69"/>
                  <a:gd name="T48" fmla="*/ 56 w 83"/>
                  <a:gd name="T49" fmla="*/ 25 h 69"/>
                  <a:gd name="T50" fmla="*/ 60 w 83"/>
                  <a:gd name="T51" fmla="*/ 33 h 69"/>
                  <a:gd name="T52" fmla="*/ 68 w 83"/>
                  <a:gd name="T53" fmla="*/ 36 h 69"/>
                  <a:gd name="T54" fmla="*/ 72 w 83"/>
                  <a:gd name="T55" fmla="*/ 41 h 69"/>
                  <a:gd name="T56" fmla="*/ 78 w 83"/>
                  <a:gd name="T57" fmla="*/ 46 h 69"/>
                  <a:gd name="T58" fmla="*/ 81 w 83"/>
                  <a:gd name="T59" fmla="*/ 52 h 69"/>
                  <a:gd name="T60" fmla="*/ 73 w 83"/>
                  <a:gd name="T61" fmla="*/ 58 h 69"/>
                  <a:gd name="T62" fmla="*/ 70 w 83"/>
                  <a:gd name="T63" fmla="*/ 53 h 69"/>
                  <a:gd name="T64" fmla="*/ 67 w 83"/>
                  <a:gd name="T65" fmla="*/ 49 h 69"/>
                  <a:gd name="T66" fmla="*/ 63 w 83"/>
                  <a:gd name="T67" fmla="*/ 53 h 69"/>
                  <a:gd name="T68" fmla="*/ 51 w 83"/>
                  <a:gd name="T69"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 h="69">
                    <a:moveTo>
                      <a:pt x="51" y="66"/>
                    </a:moveTo>
                    <a:cubicBezTo>
                      <a:pt x="48" y="62"/>
                      <a:pt x="46" y="58"/>
                      <a:pt x="42" y="53"/>
                    </a:cubicBezTo>
                    <a:cubicBezTo>
                      <a:pt x="41" y="56"/>
                      <a:pt x="39" y="58"/>
                      <a:pt x="38" y="61"/>
                    </a:cubicBezTo>
                    <a:cubicBezTo>
                      <a:pt x="36" y="64"/>
                      <a:pt x="35" y="69"/>
                      <a:pt x="31" y="68"/>
                    </a:cubicBezTo>
                    <a:cubicBezTo>
                      <a:pt x="29" y="68"/>
                      <a:pt x="27" y="62"/>
                      <a:pt x="27" y="59"/>
                    </a:cubicBezTo>
                    <a:cubicBezTo>
                      <a:pt x="27" y="56"/>
                      <a:pt x="27" y="52"/>
                      <a:pt x="28" y="48"/>
                    </a:cubicBezTo>
                    <a:cubicBezTo>
                      <a:pt x="29" y="41"/>
                      <a:pt x="31" y="33"/>
                      <a:pt x="32" y="26"/>
                    </a:cubicBezTo>
                    <a:cubicBezTo>
                      <a:pt x="32" y="24"/>
                      <a:pt x="30" y="22"/>
                      <a:pt x="29" y="22"/>
                    </a:cubicBezTo>
                    <a:cubicBezTo>
                      <a:pt x="28" y="21"/>
                      <a:pt x="25" y="22"/>
                      <a:pt x="24" y="23"/>
                    </a:cubicBezTo>
                    <a:cubicBezTo>
                      <a:pt x="23" y="26"/>
                      <a:pt x="23" y="30"/>
                      <a:pt x="22" y="33"/>
                    </a:cubicBezTo>
                    <a:cubicBezTo>
                      <a:pt x="22" y="36"/>
                      <a:pt x="20" y="37"/>
                      <a:pt x="16" y="36"/>
                    </a:cubicBezTo>
                    <a:cubicBezTo>
                      <a:pt x="13" y="35"/>
                      <a:pt x="10" y="36"/>
                      <a:pt x="6" y="35"/>
                    </a:cubicBezTo>
                    <a:cubicBezTo>
                      <a:pt x="4" y="34"/>
                      <a:pt x="1" y="32"/>
                      <a:pt x="0" y="31"/>
                    </a:cubicBezTo>
                    <a:cubicBezTo>
                      <a:pt x="0" y="26"/>
                      <a:pt x="5" y="18"/>
                      <a:pt x="8" y="19"/>
                    </a:cubicBezTo>
                    <a:cubicBezTo>
                      <a:pt x="9" y="19"/>
                      <a:pt x="10" y="20"/>
                      <a:pt x="11" y="21"/>
                    </a:cubicBezTo>
                    <a:cubicBezTo>
                      <a:pt x="16" y="14"/>
                      <a:pt x="16" y="13"/>
                      <a:pt x="10" y="6"/>
                    </a:cubicBezTo>
                    <a:cubicBezTo>
                      <a:pt x="15" y="6"/>
                      <a:pt x="18" y="6"/>
                      <a:pt x="22" y="6"/>
                    </a:cubicBezTo>
                    <a:cubicBezTo>
                      <a:pt x="24" y="6"/>
                      <a:pt x="27" y="6"/>
                      <a:pt x="29" y="6"/>
                    </a:cubicBezTo>
                    <a:cubicBezTo>
                      <a:pt x="32" y="6"/>
                      <a:pt x="34" y="6"/>
                      <a:pt x="37" y="6"/>
                    </a:cubicBezTo>
                    <a:cubicBezTo>
                      <a:pt x="38" y="5"/>
                      <a:pt x="40" y="4"/>
                      <a:pt x="41" y="3"/>
                    </a:cubicBezTo>
                    <a:cubicBezTo>
                      <a:pt x="43" y="1"/>
                      <a:pt x="45" y="0"/>
                      <a:pt x="47" y="3"/>
                    </a:cubicBezTo>
                    <a:cubicBezTo>
                      <a:pt x="39" y="12"/>
                      <a:pt x="41" y="16"/>
                      <a:pt x="48" y="23"/>
                    </a:cubicBezTo>
                    <a:cubicBezTo>
                      <a:pt x="49" y="22"/>
                      <a:pt x="50" y="21"/>
                      <a:pt x="51" y="21"/>
                    </a:cubicBezTo>
                    <a:cubicBezTo>
                      <a:pt x="53" y="20"/>
                      <a:pt x="55" y="19"/>
                      <a:pt x="55" y="20"/>
                    </a:cubicBezTo>
                    <a:cubicBezTo>
                      <a:pt x="56" y="21"/>
                      <a:pt x="57" y="23"/>
                      <a:pt x="56" y="25"/>
                    </a:cubicBezTo>
                    <a:cubicBezTo>
                      <a:pt x="55" y="31"/>
                      <a:pt x="55" y="31"/>
                      <a:pt x="60" y="33"/>
                    </a:cubicBezTo>
                    <a:cubicBezTo>
                      <a:pt x="63" y="34"/>
                      <a:pt x="65" y="35"/>
                      <a:pt x="68" y="36"/>
                    </a:cubicBezTo>
                    <a:cubicBezTo>
                      <a:pt x="70" y="37"/>
                      <a:pt x="72" y="38"/>
                      <a:pt x="72" y="41"/>
                    </a:cubicBezTo>
                    <a:cubicBezTo>
                      <a:pt x="72" y="43"/>
                      <a:pt x="76" y="45"/>
                      <a:pt x="78" y="46"/>
                    </a:cubicBezTo>
                    <a:cubicBezTo>
                      <a:pt x="80" y="47"/>
                      <a:pt x="83" y="49"/>
                      <a:pt x="81" y="52"/>
                    </a:cubicBezTo>
                    <a:cubicBezTo>
                      <a:pt x="79" y="54"/>
                      <a:pt x="76" y="56"/>
                      <a:pt x="73" y="58"/>
                    </a:cubicBezTo>
                    <a:cubicBezTo>
                      <a:pt x="72" y="56"/>
                      <a:pt x="71" y="55"/>
                      <a:pt x="70" y="53"/>
                    </a:cubicBezTo>
                    <a:cubicBezTo>
                      <a:pt x="69" y="52"/>
                      <a:pt x="68" y="51"/>
                      <a:pt x="67" y="49"/>
                    </a:cubicBezTo>
                    <a:cubicBezTo>
                      <a:pt x="66" y="50"/>
                      <a:pt x="64" y="51"/>
                      <a:pt x="63" y="53"/>
                    </a:cubicBezTo>
                    <a:cubicBezTo>
                      <a:pt x="59" y="57"/>
                      <a:pt x="56" y="61"/>
                      <a:pt x="5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2" name="Freeform 796">
                <a:extLst>
                  <a:ext uri="{FF2B5EF4-FFF2-40B4-BE49-F238E27FC236}">
                    <a16:creationId xmlns:a16="http://schemas.microsoft.com/office/drawing/2014/main" id="{0BD490C1-80D9-4A4C-9CCC-CB6DF2A1890C}"/>
                  </a:ext>
                </a:extLst>
              </p:cNvPr>
              <p:cNvSpPr/>
              <p:nvPr/>
            </p:nvSpPr>
            <p:spPr bwMode="auto">
              <a:xfrm>
                <a:off x="4122732" y="3375070"/>
                <a:ext cx="236539" cy="307979"/>
              </a:xfrm>
              <a:custGeom>
                <a:avLst/>
                <a:gdLst>
                  <a:gd name="T0" fmla="*/ 33 w 63"/>
                  <a:gd name="T1" fmla="*/ 7 h 82"/>
                  <a:gd name="T2" fmla="*/ 35 w 63"/>
                  <a:gd name="T3" fmla="*/ 0 h 82"/>
                  <a:gd name="T4" fmla="*/ 37 w 63"/>
                  <a:gd name="T5" fmla="*/ 3 h 82"/>
                  <a:gd name="T6" fmla="*/ 44 w 63"/>
                  <a:gd name="T7" fmla="*/ 14 h 82"/>
                  <a:gd name="T8" fmla="*/ 48 w 63"/>
                  <a:gd name="T9" fmla="*/ 18 h 82"/>
                  <a:gd name="T10" fmla="*/ 51 w 63"/>
                  <a:gd name="T11" fmla="*/ 24 h 82"/>
                  <a:gd name="T12" fmla="*/ 45 w 63"/>
                  <a:gd name="T13" fmla="*/ 40 h 82"/>
                  <a:gd name="T14" fmla="*/ 42 w 63"/>
                  <a:gd name="T15" fmla="*/ 42 h 82"/>
                  <a:gd name="T16" fmla="*/ 42 w 63"/>
                  <a:gd name="T17" fmla="*/ 49 h 82"/>
                  <a:gd name="T18" fmla="*/ 48 w 63"/>
                  <a:gd name="T19" fmla="*/ 50 h 82"/>
                  <a:gd name="T20" fmla="*/ 55 w 63"/>
                  <a:gd name="T21" fmla="*/ 44 h 82"/>
                  <a:gd name="T22" fmla="*/ 58 w 63"/>
                  <a:gd name="T23" fmla="*/ 48 h 82"/>
                  <a:gd name="T24" fmla="*/ 58 w 63"/>
                  <a:gd name="T25" fmla="*/ 55 h 82"/>
                  <a:gd name="T26" fmla="*/ 54 w 63"/>
                  <a:gd name="T27" fmla="*/ 69 h 82"/>
                  <a:gd name="T28" fmla="*/ 57 w 63"/>
                  <a:gd name="T29" fmla="*/ 72 h 82"/>
                  <a:gd name="T30" fmla="*/ 63 w 63"/>
                  <a:gd name="T31" fmla="*/ 74 h 82"/>
                  <a:gd name="T32" fmla="*/ 55 w 63"/>
                  <a:gd name="T33" fmla="*/ 78 h 82"/>
                  <a:gd name="T34" fmla="*/ 52 w 63"/>
                  <a:gd name="T35" fmla="*/ 72 h 82"/>
                  <a:gd name="T36" fmla="*/ 47 w 63"/>
                  <a:gd name="T37" fmla="*/ 69 h 82"/>
                  <a:gd name="T38" fmla="*/ 40 w 63"/>
                  <a:gd name="T39" fmla="*/ 65 h 82"/>
                  <a:gd name="T40" fmla="*/ 37 w 63"/>
                  <a:gd name="T41" fmla="*/ 71 h 82"/>
                  <a:gd name="T42" fmla="*/ 35 w 63"/>
                  <a:gd name="T43" fmla="*/ 76 h 82"/>
                  <a:gd name="T44" fmla="*/ 28 w 63"/>
                  <a:gd name="T45" fmla="*/ 75 h 82"/>
                  <a:gd name="T46" fmla="*/ 21 w 63"/>
                  <a:gd name="T47" fmla="*/ 70 h 82"/>
                  <a:gd name="T48" fmla="*/ 8 w 63"/>
                  <a:gd name="T49" fmla="*/ 64 h 82"/>
                  <a:gd name="T50" fmla="*/ 0 w 63"/>
                  <a:gd name="T51" fmla="*/ 54 h 82"/>
                  <a:gd name="T52" fmla="*/ 3 w 63"/>
                  <a:gd name="T53" fmla="*/ 51 h 82"/>
                  <a:gd name="T54" fmla="*/ 7 w 63"/>
                  <a:gd name="T55" fmla="*/ 49 h 82"/>
                  <a:gd name="T56" fmla="*/ 15 w 63"/>
                  <a:gd name="T57" fmla="*/ 47 h 82"/>
                  <a:gd name="T58" fmla="*/ 21 w 63"/>
                  <a:gd name="T59" fmla="*/ 39 h 82"/>
                  <a:gd name="T60" fmla="*/ 18 w 63"/>
                  <a:gd name="T61" fmla="*/ 31 h 82"/>
                  <a:gd name="T62" fmla="*/ 21 w 63"/>
                  <a:gd name="T63" fmla="*/ 23 h 82"/>
                  <a:gd name="T64" fmla="*/ 25 w 63"/>
                  <a:gd name="T65" fmla="*/ 13 h 82"/>
                  <a:gd name="T66" fmla="*/ 25 w 63"/>
                  <a:gd name="T67" fmla="*/ 13 h 82"/>
                  <a:gd name="T68" fmla="*/ 33 w 63"/>
                  <a:gd name="T69"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82">
                    <a:moveTo>
                      <a:pt x="33" y="7"/>
                    </a:moveTo>
                    <a:cubicBezTo>
                      <a:pt x="34" y="5"/>
                      <a:pt x="34" y="3"/>
                      <a:pt x="35" y="0"/>
                    </a:cubicBezTo>
                    <a:cubicBezTo>
                      <a:pt x="36" y="1"/>
                      <a:pt x="37" y="2"/>
                      <a:pt x="37" y="3"/>
                    </a:cubicBezTo>
                    <a:cubicBezTo>
                      <a:pt x="37" y="8"/>
                      <a:pt x="40" y="11"/>
                      <a:pt x="44" y="14"/>
                    </a:cubicBezTo>
                    <a:cubicBezTo>
                      <a:pt x="45" y="15"/>
                      <a:pt x="47" y="17"/>
                      <a:pt x="48" y="18"/>
                    </a:cubicBezTo>
                    <a:cubicBezTo>
                      <a:pt x="50" y="20"/>
                      <a:pt x="52" y="22"/>
                      <a:pt x="51" y="24"/>
                    </a:cubicBezTo>
                    <a:cubicBezTo>
                      <a:pt x="50" y="29"/>
                      <a:pt x="50" y="36"/>
                      <a:pt x="45" y="40"/>
                    </a:cubicBezTo>
                    <a:cubicBezTo>
                      <a:pt x="44" y="40"/>
                      <a:pt x="42" y="41"/>
                      <a:pt x="42" y="42"/>
                    </a:cubicBezTo>
                    <a:cubicBezTo>
                      <a:pt x="42" y="44"/>
                      <a:pt x="41" y="47"/>
                      <a:pt x="42" y="49"/>
                    </a:cubicBezTo>
                    <a:cubicBezTo>
                      <a:pt x="43" y="50"/>
                      <a:pt x="47" y="50"/>
                      <a:pt x="48" y="50"/>
                    </a:cubicBezTo>
                    <a:cubicBezTo>
                      <a:pt x="51" y="49"/>
                      <a:pt x="52" y="47"/>
                      <a:pt x="55" y="44"/>
                    </a:cubicBezTo>
                    <a:cubicBezTo>
                      <a:pt x="56" y="46"/>
                      <a:pt x="57" y="47"/>
                      <a:pt x="58" y="48"/>
                    </a:cubicBezTo>
                    <a:cubicBezTo>
                      <a:pt x="60" y="50"/>
                      <a:pt x="61" y="52"/>
                      <a:pt x="58" y="55"/>
                    </a:cubicBezTo>
                    <a:cubicBezTo>
                      <a:pt x="53" y="58"/>
                      <a:pt x="51" y="63"/>
                      <a:pt x="54" y="69"/>
                    </a:cubicBezTo>
                    <a:cubicBezTo>
                      <a:pt x="54" y="70"/>
                      <a:pt x="56" y="71"/>
                      <a:pt x="57" y="72"/>
                    </a:cubicBezTo>
                    <a:cubicBezTo>
                      <a:pt x="59" y="73"/>
                      <a:pt x="61" y="73"/>
                      <a:pt x="63" y="74"/>
                    </a:cubicBezTo>
                    <a:cubicBezTo>
                      <a:pt x="63" y="82"/>
                      <a:pt x="57" y="76"/>
                      <a:pt x="55" y="78"/>
                    </a:cubicBezTo>
                    <a:cubicBezTo>
                      <a:pt x="54" y="76"/>
                      <a:pt x="53" y="74"/>
                      <a:pt x="52" y="72"/>
                    </a:cubicBezTo>
                    <a:cubicBezTo>
                      <a:pt x="51" y="71"/>
                      <a:pt x="49" y="70"/>
                      <a:pt x="47" y="69"/>
                    </a:cubicBezTo>
                    <a:cubicBezTo>
                      <a:pt x="45" y="68"/>
                      <a:pt x="43" y="66"/>
                      <a:pt x="40" y="65"/>
                    </a:cubicBezTo>
                    <a:cubicBezTo>
                      <a:pt x="39" y="67"/>
                      <a:pt x="38" y="69"/>
                      <a:pt x="37" y="71"/>
                    </a:cubicBezTo>
                    <a:cubicBezTo>
                      <a:pt x="36" y="72"/>
                      <a:pt x="36" y="74"/>
                      <a:pt x="35" y="76"/>
                    </a:cubicBezTo>
                    <a:cubicBezTo>
                      <a:pt x="32" y="79"/>
                      <a:pt x="29" y="78"/>
                      <a:pt x="28" y="75"/>
                    </a:cubicBezTo>
                    <a:cubicBezTo>
                      <a:pt x="26" y="71"/>
                      <a:pt x="24" y="68"/>
                      <a:pt x="21" y="70"/>
                    </a:cubicBezTo>
                    <a:cubicBezTo>
                      <a:pt x="16" y="67"/>
                      <a:pt x="12" y="65"/>
                      <a:pt x="8" y="64"/>
                    </a:cubicBezTo>
                    <a:cubicBezTo>
                      <a:pt x="3" y="62"/>
                      <a:pt x="0" y="59"/>
                      <a:pt x="0" y="54"/>
                    </a:cubicBezTo>
                    <a:cubicBezTo>
                      <a:pt x="0" y="53"/>
                      <a:pt x="2" y="52"/>
                      <a:pt x="3" y="51"/>
                    </a:cubicBezTo>
                    <a:cubicBezTo>
                      <a:pt x="4" y="50"/>
                      <a:pt x="6" y="50"/>
                      <a:pt x="7" y="49"/>
                    </a:cubicBezTo>
                    <a:cubicBezTo>
                      <a:pt x="10" y="47"/>
                      <a:pt x="11" y="45"/>
                      <a:pt x="15" y="47"/>
                    </a:cubicBezTo>
                    <a:cubicBezTo>
                      <a:pt x="18" y="48"/>
                      <a:pt x="22" y="43"/>
                      <a:pt x="21" y="39"/>
                    </a:cubicBezTo>
                    <a:cubicBezTo>
                      <a:pt x="20" y="36"/>
                      <a:pt x="19" y="34"/>
                      <a:pt x="18" y="31"/>
                    </a:cubicBezTo>
                    <a:cubicBezTo>
                      <a:pt x="17" y="28"/>
                      <a:pt x="18" y="25"/>
                      <a:pt x="21" y="23"/>
                    </a:cubicBezTo>
                    <a:cubicBezTo>
                      <a:pt x="25" y="21"/>
                      <a:pt x="25" y="18"/>
                      <a:pt x="25" y="13"/>
                    </a:cubicBezTo>
                    <a:cubicBezTo>
                      <a:pt x="25" y="13"/>
                      <a:pt x="25" y="13"/>
                      <a:pt x="25" y="13"/>
                    </a:cubicBezTo>
                    <a:cubicBezTo>
                      <a:pt x="25" y="6"/>
                      <a:pt x="26" y="5"/>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3" name="Freeform 797">
                <a:extLst>
                  <a:ext uri="{FF2B5EF4-FFF2-40B4-BE49-F238E27FC236}">
                    <a16:creationId xmlns:a16="http://schemas.microsoft.com/office/drawing/2014/main" id="{4DFEDECB-E6E1-4C60-882F-93A8ACCCC761}"/>
                  </a:ext>
                </a:extLst>
              </p:cNvPr>
              <p:cNvSpPr/>
              <p:nvPr/>
            </p:nvSpPr>
            <p:spPr bwMode="auto">
              <a:xfrm>
                <a:off x="2838448" y="2567022"/>
                <a:ext cx="198436" cy="239717"/>
              </a:xfrm>
              <a:custGeom>
                <a:avLst/>
                <a:gdLst>
                  <a:gd name="T0" fmla="*/ 53 w 53"/>
                  <a:gd name="T1" fmla="*/ 19 h 64"/>
                  <a:gd name="T2" fmla="*/ 51 w 53"/>
                  <a:gd name="T3" fmla="*/ 24 h 64"/>
                  <a:gd name="T4" fmla="*/ 48 w 53"/>
                  <a:gd name="T5" fmla="*/ 34 h 64"/>
                  <a:gd name="T6" fmla="*/ 46 w 53"/>
                  <a:gd name="T7" fmla="*/ 39 h 64"/>
                  <a:gd name="T8" fmla="*/ 41 w 53"/>
                  <a:gd name="T9" fmla="*/ 42 h 64"/>
                  <a:gd name="T10" fmla="*/ 41 w 53"/>
                  <a:gd name="T11" fmla="*/ 47 h 64"/>
                  <a:gd name="T12" fmla="*/ 42 w 53"/>
                  <a:gd name="T13" fmla="*/ 53 h 64"/>
                  <a:gd name="T14" fmla="*/ 40 w 53"/>
                  <a:gd name="T15" fmla="*/ 62 h 64"/>
                  <a:gd name="T16" fmla="*/ 27 w 53"/>
                  <a:gd name="T17" fmla="*/ 64 h 64"/>
                  <a:gd name="T18" fmla="*/ 27 w 53"/>
                  <a:gd name="T19" fmla="*/ 60 h 64"/>
                  <a:gd name="T20" fmla="*/ 21 w 53"/>
                  <a:gd name="T21" fmla="*/ 55 h 64"/>
                  <a:gd name="T22" fmla="*/ 6 w 53"/>
                  <a:gd name="T23" fmla="*/ 52 h 64"/>
                  <a:gd name="T24" fmla="*/ 1 w 53"/>
                  <a:gd name="T25" fmla="*/ 44 h 64"/>
                  <a:gd name="T26" fmla="*/ 4 w 53"/>
                  <a:gd name="T27" fmla="*/ 40 h 64"/>
                  <a:gd name="T28" fmla="*/ 6 w 53"/>
                  <a:gd name="T29" fmla="*/ 28 h 64"/>
                  <a:gd name="T30" fmla="*/ 6 w 53"/>
                  <a:gd name="T31" fmla="*/ 20 h 64"/>
                  <a:gd name="T32" fmla="*/ 4 w 53"/>
                  <a:gd name="T33" fmla="*/ 8 h 64"/>
                  <a:gd name="T34" fmla="*/ 8 w 53"/>
                  <a:gd name="T35" fmla="*/ 0 h 64"/>
                  <a:gd name="T36" fmla="*/ 22 w 53"/>
                  <a:gd name="T37" fmla="*/ 8 h 64"/>
                  <a:gd name="T38" fmla="*/ 25 w 53"/>
                  <a:gd name="T39" fmla="*/ 5 h 64"/>
                  <a:gd name="T40" fmla="*/ 29 w 53"/>
                  <a:gd name="T41" fmla="*/ 2 h 64"/>
                  <a:gd name="T42" fmla="*/ 33 w 53"/>
                  <a:gd name="T43" fmla="*/ 6 h 64"/>
                  <a:gd name="T44" fmla="*/ 40 w 53"/>
                  <a:gd name="T45" fmla="*/ 9 h 64"/>
                  <a:gd name="T46" fmla="*/ 44 w 53"/>
                  <a:gd name="T47" fmla="*/ 8 h 64"/>
                  <a:gd name="T48" fmla="*/ 47 w 53"/>
                  <a:gd name="T49" fmla="*/ 13 h 64"/>
                  <a:gd name="T50" fmla="*/ 45 w 53"/>
                  <a:gd name="T51" fmla="*/ 19 h 64"/>
                  <a:gd name="T52" fmla="*/ 47 w 53"/>
                  <a:gd name="T53" fmla="*/ 24 h 64"/>
                  <a:gd name="T54" fmla="*/ 50 w 53"/>
                  <a:gd name="T55" fmla="*/ 21 h 64"/>
                  <a:gd name="T56" fmla="*/ 51 w 53"/>
                  <a:gd name="T57" fmla="*/ 19 h 64"/>
                  <a:gd name="T58" fmla="*/ 53 w 53"/>
                  <a:gd name="T5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64">
                    <a:moveTo>
                      <a:pt x="53" y="19"/>
                    </a:moveTo>
                    <a:cubicBezTo>
                      <a:pt x="52" y="21"/>
                      <a:pt x="52" y="23"/>
                      <a:pt x="51" y="24"/>
                    </a:cubicBezTo>
                    <a:cubicBezTo>
                      <a:pt x="49" y="27"/>
                      <a:pt x="47" y="30"/>
                      <a:pt x="48" y="34"/>
                    </a:cubicBezTo>
                    <a:cubicBezTo>
                      <a:pt x="49" y="35"/>
                      <a:pt x="47" y="37"/>
                      <a:pt x="46" y="39"/>
                    </a:cubicBezTo>
                    <a:cubicBezTo>
                      <a:pt x="44" y="40"/>
                      <a:pt x="42" y="41"/>
                      <a:pt x="41" y="42"/>
                    </a:cubicBezTo>
                    <a:cubicBezTo>
                      <a:pt x="41" y="44"/>
                      <a:pt x="41" y="46"/>
                      <a:pt x="41" y="47"/>
                    </a:cubicBezTo>
                    <a:cubicBezTo>
                      <a:pt x="45" y="49"/>
                      <a:pt x="44" y="51"/>
                      <a:pt x="42" y="53"/>
                    </a:cubicBezTo>
                    <a:cubicBezTo>
                      <a:pt x="41" y="56"/>
                      <a:pt x="41" y="58"/>
                      <a:pt x="40" y="62"/>
                    </a:cubicBezTo>
                    <a:cubicBezTo>
                      <a:pt x="36" y="62"/>
                      <a:pt x="32" y="63"/>
                      <a:pt x="27" y="64"/>
                    </a:cubicBezTo>
                    <a:cubicBezTo>
                      <a:pt x="27" y="63"/>
                      <a:pt x="27" y="62"/>
                      <a:pt x="27" y="60"/>
                    </a:cubicBezTo>
                    <a:cubicBezTo>
                      <a:pt x="28" y="55"/>
                      <a:pt x="26" y="53"/>
                      <a:pt x="21" y="55"/>
                    </a:cubicBezTo>
                    <a:cubicBezTo>
                      <a:pt x="15" y="56"/>
                      <a:pt x="11" y="55"/>
                      <a:pt x="6" y="52"/>
                    </a:cubicBezTo>
                    <a:cubicBezTo>
                      <a:pt x="3" y="49"/>
                      <a:pt x="0" y="48"/>
                      <a:pt x="1" y="44"/>
                    </a:cubicBezTo>
                    <a:cubicBezTo>
                      <a:pt x="2" y="43"/>
                      <a:pt x="3" y="41"/>
                      <a:pt x="4" y="40"/>
                    </a:cubicBezTo>
                    <a:cubicBezTo>
                      <a:pt x="7" y="37"/>
                      <a:pt x="8" y="33"/>
                      <a:pt x="6" y="28"/>
                    </a:cubicBezTo>
                    <a:cubicBezTo>
                      <a:pt x="5" y="26"/>
                      <a:pt x="6" y="23"/>
                      <a:pt x="6" y="20"/>
                    </a:cubicBezTo>
                    <a:cubicBezTo>
                      <a:pt x="7" y="15"/>
                      <a:pt x="8" y="12"/>
                      <a:pt x="4" y="8"/>
                    </a:cubicBezTo>
                    <a:cubicBezTo>
                      <a:pt x="1" y="6"/>
                      <a:pt x="4" y="2"/>
                      <a:pt x="8" y="0"/>
                    </a:cubicBezTo>
                    <a:cubicBezTo>
                      <a:pt x="9" y="8"/>
                      <a:pt x="17" y="5"/>
                      <a:pt x="22" y="8"/>
                    </a:cubicBezTo>
                    <a:cubicBezTo>
                      <a:pt x="22" y="9"/>
                      <a:pt x="24" y="6"/>
                      <a:pt x="25" y="5"/>
                    </a:cubicBezTo>
                    <a:cubicBezTo>
                      <a:pt x="27" y="4"/>
                      <a:pt x="28" y="2"/>
                      <a:pt x="29" y="2"/>
                    </a:cubicBezTo>
                    <a:cubicBezTo>
                      <a:pt x="31" y="3"/>
                      <a:pt x="32" y="5"/>
                      <a:pt x="33" y="6"/>
                    </a:cubicBezTo>
                    <a:cubicBezTo>
                      <a:pt x="35" y="12"/>
                      <a:pt x="36" y="12"/>
                      <a:pt x="40" y="9"/>
                    </a:cubicBezTo>
                    <a:cubicBezTo>
                      <a:pt x="42" y="8"/>
                      <a:pt x="44" y="7"/>
                      <a:pt x="44" y="8"/>
                    </a:cubicBezTo>
                    <a:cubicBezTo>
                      <a:pt x="45" y="9"/>
                      <a:pt x="47" y="11"/>
                      <a:pt x="47" y="13"/>
                    </a:cubicBezTo>
                    <a:cubicBezTo>
                      <a:pt x="47" y="15"/>
                      <a:pt x="46" y="17"/>
                      <a:pt x="45" y="19"/>
                    </a:cubicBezTo>
                    <a:cubicBezTo>
                      <a:pt x="45" y="20"/>
                      <a:pt x="46" y="22"/>
                      <a:pt x="47" y="24"/>
                    </a:cubicBezTo>
                    <a:cubicBezTo>
                      <a:pt x="48" y="23"/>
                      <a:pt x="49" y="22"/>
                      <a:pt x="50" y="21"/>
                    </a:cubicBezTo>
                    <a:cubicBezTo>
                      <a:pt x="50" y="20"/>
                      <a:pt x="51" y="19"/>
                      <a:pt x="51" y="19"/>
                    </a:cubicBezTo>
                    <a:cubicBezTo>
                      <a:pt x="52"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4" name="Freeform 798">
                <a:extLst>
                  <a:ext uri="{FF2B5EF4-FFF2-40B4-BE49-F238E27FC236}">
                    <a16:creationId xmlns:a16="http://schemas.microsoft.com/office/drawing/2014/main" id="{C1FD77F2-2969-4B19-82DA-467B358FBDD4}"/>
                  </a:ext>
                </a:extLst>
              </p:cNvPr>
              <p:cNvSpPr/>
              <p:nvPr/>
            </p:nvSpPr>
            <p:spPr bwMode="auto">
              <a:xfrm>
                <a:off x="2736849" y="3405233"/>
                <a:ext cx="258761" cy="168275"/>
              </a:xfrm>
              <a:custGeom>
                <a:avLst/>
                <a:gdLst>
                  <a:gd name="T0" fmla="*/ 40 w 69"/>
                  <a:gd name="T1" fmla="*/ 40 h 45"/>
                  <a:gd name="T2" fmla="*/ 37 w 69"/>
                  <a:gd name="T3" fmla="*/ 33 h 45"/>
                  <a:gd name="T4" fmla="*/ 29 w 69"/>
                  <a:gd name="T5" fmla="*/ 37 h 45"/>
                  <a:gd name="T6" fmla="*/ 7 w 69"/>
                  <a:gd name="T7" fmla="*/ 39 h 45"/>
                  <a:gd name="T8" fmla="*/ 2 w 69"/>
                  <a:gd name="T9" fmla="*/ 31 h 45"/>
                  <a:gd name="T10" fmla="*/ 0 w 69"/>
                  <a:gd name="T11" fmla="*/ 12 h 45"/>
                  <a:gd name="T12" fmla="*/ 2 w 69"/>
                  <a:gd name="T13" fmla="*/ 4 h 45"/>
                  <a:gd name="T14" fmla="*/ 13 w 69"/>
                  <a:gd name="T15" fmla="*/ 7 h 45"/>
                  <a:gd name="T16" fmla="*/ 13 w 69"/>
                  <a:gd name="T17" fmla="*/ 6 h 45"/>
                  <a:gd name="T18" fmla="*/ 22 w 69"/>
                  <a:gd name="T19" fmla="*/ 4 h 45"/>
                  <a:gd name="T20" fmla="*/ 26 w 69"/>
                  <a:gd name="T21" fmla="*/ 5 h 45"/>
                  <a:gd name="T22" fmla="*/ 31 w 69"/>
                  <a:gd name="T23" fmla="*/ 4 h 45"/>
                  <a:gd name="T24" fmla="*/ 41 w 69"/>
                  <a:gd name="T25" fmla="*/ 12 h 45"/>
                  <a:gd name="T26" fmla="*/ 47 w 69"/>
                  <a:gd name="T27" fmla="*/ 8 h 45"/>
                  <a:gd name="T28" fmla="*/ 50 w 69"/>
                  <a:gd name="T29" fmla="*/ 5 h 45"/>
                  <a:gd name="T30" fmla="*/ 54 w 69"/>
                  <a:gd name="T31" fmla="*/ 5 h 45"/>
                  <a:gd name="T32" fmla="*/ 54 w 69"/>
                  <a:gd name="T33" fmla="*/ 8 h 45"/>
                  <a:gd name="T34" fmla="*/ 53 w 69"/>
                  <a:gd name="T35" fmla="*/ 14 h 45"/>
                  <a:gd name="T36" fmla="*/ 64 w 69"/>
                  <a:gd name="T37" fmla="*/ 12 h 45"/>
                  <a:gd name="T38" fmla="*/ 69 w 69"/>
                  <a:gd name="T39" fmla="*/ 23 h 45"/>
                  <a:gd name="T40" fmla="*/ 57 w 69"/>
                  <a:gd name="T41" fmla="*/ 37 h 45"/>
                  <a:gd name="T42" fmla="*/ 47 w 69"/>
                  <a:gd name="T43" fmla="*/ 43 h 45"/>
                  <a:gd name="T44" fmla="*/ 40 w 69"/>
                  <a:gd name="T4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45">
                    <a:moveTo>
                      <a:pt x="40" y="40"/>
                    </a:moveTo>
                    <a:cubicBezTo>
                      <a:pt x="39" y="38"/>
                      <a:pt x="38" y="35"/>
                      <a:pt x="37" y="33"/>
                    </a:cubicBezTo>
                    <a:cubicBezTo>
                      <a:pt x="34" y="34"/>
                      <a:pt x="31" y="35"/>
                      <a:pt x="29" y="37"/>
                    </a:cubicBezTo>
                    <a:cubicBezTo>
                      <a:pt x="22" y="43"/>
                      <a:pt x="14" y="41"/>
                      <a:pt x="7" y="39"/>
                    </a:cubicBezTo>
                    <a:cubicBezTo>
                      <a:pt x="5" y="39"/>
                      <a:pt x="3" y="34"/>
                      <a:pt x="2" y="31"/>
                    </a:cubicBezTo>
                    <a:cubicBezTo>
                      <a:pt x="1" y="25"/>
                      <a:pt x="0" y="19"/>
                      <a:pt x="0" y="12"/>
                    </a:cubicBezTo>
                    <a:cubicBezTo>
                      <a:pt x="0" y="10"/>
                      <a:pt x="1" y="7"/>
                      <a:pt x="2" y="4"/>
                    </a:cubicBezTo>
                    <a:cubicBezTo>
                      <a:pt x="6" y="5"/>
                      <a:pt x="9" y="6"/>
                      <a:pt x="13" y="7"/>
                    </a:cubicBezTo>
                    <a:cubicBezTo>
                      <a:pt x="13" y="8"/>
                      <a:pt x="13" y="7"/>
                      <a:pt x="13" y="6"/>
                    </a:cubicBezTo>
                    <a:cubicBezTo>
                      <a:pt x="16" y="0"/>
                      <a:pt x="17" y="0"/>
                      <a:pt x="22" y="4"/>
                    </a:cubicBezTo>
                    <a:cubicBezTo>
                      <a:pt x="23" y="5"/>
                      <a:pt x="25" y="5"/>
                      <a:pt x="26" y="5"/>
                    </a:cubicBezTo>
                    <a:cubicBezTo>
                      <a:pt x="28" y="5"/>
                      <a:pt x="29" y="4"/>
                      <a:pt x="31" y="4"/>
                    </a:cubicBezTo>
                    <a:cubicBezTo>
                      <a:pt x="40" y="1"/>
                      <a:pt x="41" y="1"/>
                      <a:pt x="41" y="12"/>
                    </a:cubicBezTo>
                    <a:cubicBezTo>
                      <a:pt x="43" y="10"/>
                      <a:pt x="45" y="9"/>
                      <a:pt x="47" y="8"/>
                    </a:cubicBezTo>
                    <a:cubicBezTo>
                      <a:pt x="48" y="7"/>
                      <a:pt x="49" y="6"/>
                      <a:pt x="50" y="5"/>
                    </a:cubicBezTo>
                    <a:cubicBezTo>
                      <a:pt x="51" y="4"/>
                      <a:pt x="53" y="5"/>
                      <a:pt x="54" y="5"/>
                    </a:cubicBezTo>
                    <a:cubicBezTo>
                      <a:pt x="54" y="6"/>
                      <a:pt x="54" y="7"/>
                      <a:pt x="54" y="8"/>
                    </a:cubicBezTo>
                    <a:cubicBezTo>
                      <a:pt x="54" y="10"/>
                      <a:pt x="53" y="12"/>
                      <a:pt x="53" y="14"/>
                    </a:cubicBezTo>
                    <a:cubicBezTo>
                      <a:pt x="57" y="13"/>
                      <a:pt x="62" y="11"/>
                      <a:pt x="64" y="12"/>
                    </a:cubicBezTo>
                    <a:cubicBezTo>
                      <a:pt x="67" y="14"/>
                      <a:pt x="68" y="19"/>
                      <a:pt x="69" y="23"/>
                    </a:cubicBezTo>
                    <a:cubicBezTo>
                      <a:pt x="60" y="24"/>
                      <a:pt x="59" y="31"/>
                      <a:pt x="57" y="37"/>
                    </a:cubicBezTo>
                    <a:cubicBezTo>
                      <a:pt x="55" y="44"/>
                      <a:pt x="54" y="45"/>
                      <a:pt x="47" y="43"/>
                    </a:cubicBezTo>
                    <a:cubicBezTo>
                      <a:pt x="45" y="42"/>
                      <a:pt x="42" y="41"/>
                      <a:pt x="4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5" name="Freeform 799">
                <a:extLst>
                  <a:ext uri="{FF2B5EF4-FFF2-40B4-BE49-F238E27FC236}">
                    <a16:creationId xmlns:a16="http://schemas.microsoft.com/office/drawing/2014/main" id="{0C1C594D-9F99-4185-81E4-503775AC629D}"/>
                  </a:ext>
                </a:extLst>
              </p:cNvPr>
              <p:cNvSpPr/>
              <p:nvPr/>
            </p:nvSpPr>
            <p:spPr bwMode="auto">
              <a:xfrm>
                <a:off x="4002081" y="1808189"/>
                <a:ext cx="319086" cy="511180"/>
              </a:xfrm>
              <a:custGeom>
                <a:avLst/>
                <a:gdLst>
                  <a:gd name="T0" fmla="*/ 0 w 85"/>
                  <a:gd name="T1" fmla="*/ 134 h 136"/>
                  <a:gd name="T2" fmla="*/ 5 w 85"/>
                  <a:gd name="T3" fmla="*/ 115 h 136"/>
                  <a:gd name="T4" fmla="*/ 13 w 85"/>
                  <a:gd name="T5" fmla="*/ 94 h 136"/>
                  <a:gd name="T6" fmla="*/ 18 w 85"/>
                  <a:gd name="T7" fmla="*/ 84 h 136"/>
                  <a:gd name="T8" fmla="*/ 30 w 85"/>
                  <a:gd name="T9" fmla="*/ 67 h 136"/>
                  <a:gd name="T10" fmla="*/ 38 w 85"/>
                  <a:gd name="T11" fmla="*/ 58 h 136"/>
                  <a:gd name="T12" fmla="*/ 72 w 85"/>
                  <a:gd name="T13" fmla="*/ 11 h 136"/>
                  <a:gd name="T14" fmla="*/ 70 w 85"/>
                  <a:gd name="T15" fmla="*/ 11 h 136"/>
                  <a:gd name="T16" fmla="*/ 69 w 85"/>
                  <a:gd name="T17" fmla="*/ 10 h 136"/>
                  <a:gd name="T18" fmla="*/ 69 w 85"/>
                  <a:gd name="T19" fmla="*/ 9 h 136"/>
                  <a:gd name="T20" fmla="*/ 74 w 85"/>
                  <a:gd name="T21" fmla="*/ 9 h 136"/>
                  <a:gd name="T22" fmla="*/ 80 w 85"/>
                  <a:gd name="T23" fmla="*/ 6 h 136"/>
                  <a:gd name="T24" fmla="*/ 76 w 85"/>
                  <a:gd name="T25" fmla="*/ 4 h 136"/>
                  <a:gd name="T26" fmla="*/ 77 w 85"/>
                  <a:gd name="T27" fmla="*/ 3 h 136"/>
                  <a:gd name="T28" fmla="*/ 84 w 85"/>
                  <a:gd name="T29" fmla="*/ 0 h 136"/>
                  <a:gd name="T30" fmla="*/ 85 w 85"/>
                  <a:gd name="T31" fmla="*/ 2 h 136"/>
                  <a:gd name="T32" fmla="*/ 78 w 85"/>
                  <a:gd name="T33" fmla="*/ 12 h 136"/>
                  <a:gd name="T34" fmla="*/ 75 w 85"/>
                  <a:gd name="T35" fmla="*/ 21 h 136"/>
                  <a:gd name="T36" fmla="*/ 71 w 85"/>
                  <a:gd name="T37" fmla="*/ 22 h 136"/>
                  <a:gd name="T38" fmla="*/ 69 w 85"/>
                  <a:gd name="T39" fmla="*/ 21 h 136"/>
                  <a:gd name="T40" fmla="*/ 66 w 85"/>
                  <a:gd name="T41" fmla="*/ 35 h 136"/>
                  <a:gd name="T42" fmla="*/ 62 w 85"/>
                  <a:gd name="T43" fmla="*/ 44 h 136"/>
                  <a:gd name="T44" fmla="*/ 39 w 85"/>
                  <a:gd name="T45" fmla="*/ 73 h 136"/>
                  <a:gd name="T46" fmla="*/ 11 w 85"/>
                  <a:gd name="T47" fmla="*/ 126 h 136"/>
                  <a:gd name="T48" fmla="*/ 9 w 85"/>
                  <a:gd name="T49" fmla="*/ 130 h 136"/>
                  <a:gd name="T50" fmla="*/ 0 w 85"/>
                  <a:gd name="T51"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36">
                    <a:moveTo>
                      <a:pt x="0" y="134"/>
                    </a:moveTo>
                    <a:cubicBezTo>
                      <a:pt x="1" y="127"/>
                      <a:pt x="3" y="121"/>
                      <a:pt x="5" y="115"/>
                    </a:cubicBezTo>
                    <a:cubicBezTo>
                      <a:pt x="7" y="108"/>
                      <a:pt x="10" y="101"/>
                      <a:pt x="13" y="94"/>
                    </a:cubicBezTo>
                    <a:cubicBezTo>
                      <a:pt x="14" y="91"/>
                      <a:pt x="16" y="87"/>
                      <a:pt x="18" y="84"/>
                    </a:cubicBezTo>
                    <a:cubicBezTo>
                      <a:pt x="22" y="78"/>
                      <a:pt x="26" y="72"/>
                      <a:pt x="30" y="67"/>
                    </a:cubicBezTo>
                    <a:cubicBezTo>
                      <a:pt x="32" y="64"/>
                      <a:pt x="35" y="62"/>
                      <a:pt x="38" y="58"/>
                    </a:cubicBezTo>
                    <a:cubicBezTo>
                      <a:pt x="44" y="40"/>
                      <a:pt x="57" y="25"/>
                      <a:pt x="72" y="11"/>
                    </a:cubicBezTo>
                    <a:cubicBezTo>
                      <a:pt x="71" y="11"/>
                      <a:pt x="71" y="11"/>
                      <a:pt x="70" y="11"/>
                    </a:cubicBezTo>
                    <a:cubicBezTo>
                      <a:pt x="70" y="10"/>
                      <a:pt x="69" y="10"/>
                      <a:pt x="69" y="10"/>
                    </a:cubicBezTo>
                    <a:cubicBezTo>
                      <a:pt x="69" y="10"/>
                      <a:pt x="69" y="10"/>
                      <a:pt x="69" y="9"/>
                    </a:cubicBezTo>
                    <a:cubicBezTo>
                      <a:pt x="71" y="9"/>
                      <a:pt x="73" y="9"/>
                      <a:pt x="74" y="9"/>
                    </a:cubicBezTo>
                    <a:cubicBezTo>
                      <a:pt x="76" y="8"/>
                      <a:pt x="77" y="7"/>
                      <a:pt x="80" y="6"/>
                    </a:cubicBezTo>
                    <a:cubicBezTo>
                      <a:pt x="78" y="5"/>
                      <a:pt x="77" y="5"/>
                      <a:pt x="76" y="4"/>
                    </a:cubicBezTo>
                    <a:cubicBezTo>
                      <a:pt x="77" y="3"/>
                      <a:pt x="77" y="3"/>
                      <a:pt x="77" y="3"/>
                    </a:cubicBezTo>
                    <a:cubicBezTo>
                      <a:pt x="79" y="2"/>
                      <a:pt x="82" y="1"/>
                      <a:pt x="84" y="0"/>
                    </a:cubicBezTo>
                    <a:cubicBezTo>
                      <a:pt x="84" y="1"/>
                      <a:pt x="85" y="1"/>
                      <a:pt x="85" y="2"/>
                    </a:cubicBezTo>
                    <a:cubicBezTo>
                      <a:pt x="83" y="5"/>
                      <a:pt x="80" y="9"/>
                      <a:pt x="78" y="12"/>
                    </a:cubicBezTo>
                    <a:cubicBezTo>
                      <a:pt x="77" y="15"/>
                      <a:pt x="77" y="18"/>
                      <a:pt x="75" y="21"/>
                    </a:cubicBezTo>
                    <a:cubicBezTo>
                      <a:pt x="74" y="22"/>
                      <a:pt x="72" y="22"/>
                      <a:pt x="71" y="22"/>
                    </a:cubicBezTo>
                    <a:cubicBezTo>
                      <a:pt x="70" y="22"/>
                      <a:pt x="70" y="22"/>
                      <a:pt x="69" y="21"/>
                    </a:cubicBezTo>
                    <a:cubicBezTo>
                      <a:pt x="68" y="26"/>
                      <a:pt x="67" y="31"/>
                      <a:pt x="66" y="35"/>
                    </a:cubicBezTo>
                    <a:cubicBezTo>
                      <a:pt x="65" y="38"/>
                      <a:pt x="64" y="41"/>
                      <a:pt x="62" y="44"/>
                    </a:cubicBezTo>
                    <a:cubicBezTo>
                      <a:pt x="54" y="54"/>
                      <a:pt x="45" y="63"/>
                      <a:pt x="39" y="73"/>
                    </a:cubicBezTo>
                    <a:cubicBezTo>
                      <a:pt x="29" y="90"/>
                      <a:pt x="21" y="108"/>
                      <a:pt x="11" y="126"/>
                    </a:cubicBezTo>
                    <a:cubicBezTo>
                      <a:pt x="11" y="127"/>
                      <a:pt x="10" y="129"/>
                      <a:pt x="9" y="130"/>
                    </a:cubicBezTo>
                    <a:cubicBezTo>
                      <a:pt x="8" y="134"/>
                      <a:pt x="5" y="136"/>
                      <a:pt x="0"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6" name="Freeform 800">
                <a:extLst>
                  <a:ext uri="{FF2B5EF4-FFF2-40B4-BE49-F238E27FC236}">
                    <a16:creationId xmlns:a16="http://schemas.microsoft.com/office/drawing/2014/main" id="{4E6AEF35-6B6B-4AD1-8484-806A32940946}"/>
                  </a:ext>
                </a:extLst>
              </p:cNvPr>
              <p:cNvSpPr/>
              <p:nvPr/>
            </p:nvSpPr>
            <p:spPr bwMode="auto">
              <a:xfrm>
                <a:off x="3892546" y="4395846"/>
                <a:ext cx="222249" cy="338142"/>
              </a:xfrm>
              <a:custGeom>
                <a:avLst/>
                <a:gdLst>
                  <a:gd name="T0" fmla="*/ 14 w 59"/>
                  <a:gd name="T1" fmla="*/ 23 h 90"/>
                  <a:gd name="T2" fmla="*/ 7 w 59"/>
                  <a:gd name="T3" fmla="*/ 24 h 90"/>
                  <a:gd name="T4" fmla="*/ 1 w 59"/>
                  <a:gd name="T5" fmla="*/ 17 h 90"/>
                  <a:gd name="T6" fmla="*/ 5 w 59"/>
                  <a:gd name="T7" fmla="*/ 14 h 90"/>
                  <a:gd name="T8" fmla="*/ 13 w 59"/>
                  <a:gd name="T9" fmla="*/ 8 h 90"/>
                  <a:gd name="T10" fmla="*/ 14 w 59"/>
                  <a:gd name="T11" fmla="*/ 4 h 90"/>
                  <a:gd name="T12" fmla="*/ 21 w 59"/>
                  <a:gd name="T13" fmla="*/ 3 h 90"/>
                  <a:gd name="T14" fmla="*/ 21 w 59"/>
                  <a:gd name="T15" fmla="*/ 4 h 90"/>
                  <a:gd name="T16" fmla="*/ 32 w 59"/>
                  <a:gd name="T17" fmla="*/ 8 h 90"/>
                  <a:gd name="T18" fmla="*/ 38 w 59"/>
                  <a:gd name="T19" fmla="*/ 34 h 90"/>
                  <a:gd name="T20" fmla="*/ 50 w 59"/>
                  <a:gd name="T21" fmla="*/ 63 h 90"/>
                  <a:gd name="T22" fmla="*/ 57 w 59"/>
                  <a:gd name="T23" fmla="*/ 78 h 90"/>
                  <a:gd name="T24" fmla="*/ 59 w 59"/>
                  <a:gd name="T25" fmla="*/ 83 h 90"/>
                  <a:gd name="T26" fmla="*/ 56 w 59"/>
                  <a:gd name="T27" fmla="*/ 90 h 90"/>
                  <a:gd name="T28" fmla="*/ 50 w 59"/>
                  <a:gd name="T29" fmla="*/ 88 h 90"/>
                  <a:gd name="T30" fmla="*/ 40 w 59"/>
                  <a:gd name="T31" fmla="*/ 84 h 90"/>
                  <a:gd name="T32" fmla="*/ 36 w 59"/>
                  <a:gd name="T33" fmla="*/ 77 h 90"/>
                  <a:gd name="T34" fmla="*/ 31 w 59"/>
                  <a:gd name="T35" fmla="*/ 57 h 90"/>
                  <a:gd name="T36" fmla="*/ 27 w 59"/>
                  <a:gd name="T37" fmla="*/ 47 h 90"/>
                  <a:gd name="T38" fmla="*/ 21 w 59"/>
                  <a:gd name="T39" fmla="*/ 38 h 90"/>
                  <a:gd name="T40" fmla="*/ 20 w 59"/>
                  <a:gd name="T41" fmla="*/ 36 h 90"/>
                  <a:gd name="T42" fmla="*/ 16 w 59"/>
                  <a:gd name="T43" fmla="*/ 22 h 90"/>
                  <a:gd name="T44" fmla="*/ 14 w 59"/>
                  <a:gd name="T45"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90">
                    <a:moveTo>
                      <a:pt x="14" y="23"/>
                    </a:moveTo>
                    <a:cubicBezTo>
                      <a:pt x="12" y="23"/>
                      <a:pt x="10" y="24"/>
                      <a:pt x="7" y="24"/>
                    </a:cubicBezTo>
                    <a:cubicBezTo>
                      <a:pt x="4" y="24"/>
                      <a:pt x="0" y="20"/>
                      <a:pt x="1" y="17"/>
                    </a:cubicBezTo>
                    <a:cubicBezTo>
                      <a:pt x="1" y="16"/>
                      <a:pt x="3" y="14"/>
                      <a:pt x="5" y="14"/>
                    </a:cubicBezTo>
                    <a:cubicBezTo>
                      <a:pt x="10" y="15"/>
                      <a:pt x="13" y="13"/>
                      <a:pt x="13" y="8"/>
                    </a:cubicBezTo>
                    <a:cubicBezTo>
                      <a:pt x="13" y="6"/>
                      <a:pt x="13" y="5"/>
                      <a:pt x="14" y="4"/>
                    </a:cubicBezTo>
                    <a:cubicBezTo>
                      <a:pt x="16" y="0"/>
                      <a:pt x="18" y="0"/>
                      <a:pt x="21" y="3"/>
                    </a:cubicBezTo>
                    <a:cubicBezTo>
                      <a:pt x="21" y="4"/>
                      <a:pt x="21" y="4"/>
                      <a:pt x="21" y="4"/>
                    </a:cubicBezTo>
                    <a:cubicBezTo>
                      <a:pt x="25" y="11"/>
                      <a:pt x="25" y="11"/>
                      <a:pt x="32" y="8"/>
                    </a:cubicBezTo>
                    <a:cubicBezTo>
                      <a:pt x="27" y="18"/>
                      <a:pt x="35" y="25"/>
                      <a:pt x="38" y="34"/>
                    </a:cubicBezTo>
                    <a:cubicBezTo>
                      <a:pt x="41" y="44"/>
                      <a:pt x="45" y="54"/>
                      <a:pt x="50" y="63"/>
                    </a:cubicBezTo>
                    <a:cubicBezTo>
                      <a:pt x="53" y="68"/>
                      <a:pt x="56" y="73"/>
                      <a:pt x="57" y="78"/>
                    </a:cubicBezTo>
                    <a:cubicBezTo>
                      <a:pt x="58" y="80"/>
                      <a:pt x="59" y="82"/>
                      <a:pt x="59" y="83"/>
                    </a:cubicBezTo>
                    <a:cubicBezTo>
                      <a:pt x="58" y="86"/>
                      <a:pt x="58" y="89"/>
                      <a:pt x="56" y="90"/>
                    </a:cubicBezTo>
                    <a:cubicBezTo>
                      <a:pt x="55" y="90"/>
                      <a:pt x="51" y="90"/>
                      <a:pt x="50" y="88"/>
                    </a:cubicBezTo>
                    <a:cubicBezTo>
                      <a:pt x="47" y="85"/>
                      <a:pt x="45" y="84"/>
                      <a:pt x="40" y="84"/>
                    </a:cubicBezTo>
                    <a:cubicBezTo>
                      <a:pt x="36" y="84"/>
                      <a:pt x="35" y="80"/>
                      <a:pt x="36" y="77"/>
                    </a:cubicBezTo>
                    <a:cubicBezTo>
                      <a:pt x="38" y="69"/>
                      <a:pt x="37" y="63"/>
                      <a:pt x="31" y="57"/>
                    </a:cubicBezTo>
                    <a:cubicBezTo>
                      <a:pt x="29" y="55"/>
                      <a:pt x="28" y="51"/>
                      <a:pt x="27" y="47"/>
                    </a:cubicBezTo>
                    <a:cubicBezTo>
                      <a:pt x="25" y="44"/>
                      <a:pt x="26" y="39"/>
                      <a:pt x="21" y="38"/>
                    </a:cubicBezTo>
                    <a:cubicBezTo>
                      <a:pt x="21" y="37"/>
                      <a:pt x="20" y="37"/>
                      <a:pt x="20" y="36"/>
                    </a:cubicBezTo>
                    <a:cubicBezTo>
                      <a:pt x="19" y="32"/>
                      <a:pt x="17" y="27"/>
                      <a:pt x="16" y="22"/>
                    </a:cubicBezTo>
                    <a:cubicBezTo>
                      <a:pt x="15" y="23"/>
                      <a:pt x="15" y="23"/>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7" name="Freeform 801">
                <a:extLst>
                  <a:ext uri="{FF2B5EF4-FFF2-40B4-BE49-F238E27FC236}">
                    <a16:creationId xmlns:a16="http://schemas.microsoft.com/office/drawing/2014/main" id="{10E67605-BEBA-46E7-965B-46A0C923E60C}"/>
                  </a:ext>
                </a:extLst>
              </p:cNvPr>
              <p:cNvSpPr>
                <a:spLocks noEditPoints="1"/>
              </p:cNvSpPr>
              <p:nvPr/>
            </p:nvSpPr>
            <p:spPr bwMode="auto">
              <a:xfrm>
                <a:off x="4757733" y="3724323"/>
                <a:ext cx="223836" cy="179391"/>
              </a:xfrm>
              <a:custGeom>
                <a:avLst/>
                <a:gdLst>
                  <a:gd name="T0" fmla="*/ 16 w 60"/>
                  <a:gd name="T1" fmla="*/ 44 h 48"/>
                  <a:gd name="T2" fmla="*/ 12 w 60"/>
                  <a:gd name="T3" fmla="*/ 31 h 48"/>
                  <a:gd name="T4" fmla="*/ 15 w 60"/>
                  <a:gd name="T5" fmla="*/ 25 h 48"/>
                  <a:gd name="T6" fmla="*/ 4 w 60"/>
                  <a:gd name="T7" fmla="*/ 20 h 48"/>
                  <a:gd name="T8" fmla="*/ 3 w 60"/>
                  <a:gd name="T9" fmla="*/ 12 h 48"/>
                  <a:gd name="T10" fmla="*/ 17 w 60"/>
                  <a:gd name="T11" fmla="*/ 9 h 48"/>
                  <a:gd name="T12" fmla="*/ 21 w 60"/>
                  <a:gd name="T13" fmla="*/ 7 h 48"/>
                  <a:gd name="T14" fmla="*/ 25 w 60"/>
                  <a:gd name="T15" fmla="*/ 4 h 48"/>
                  <a:gd name="T16" fmla="*/ 33 w 60"/>
                  <a:gd name="T17" fmla="*/ 7 h 48"/>
                  <a:gd name="T18" fmla="*/ 36 w 60"/>
                  <a:gd name="T19" fmla="*/ 14 h 48"/>
                  <a:gd name="T20" fmla="*/ 40 w 60"/>
                  <a:gd name="T21" fmla="*/ 12 h 48"/>
                  <a:gd name="T22" fmla="*/ 51 w 60"/>
                  <a:gd name="T23" fmla="*/ 20 h 48"/>
                  <a:gd name="T24" fmla="*/ 60 w 60"/>
                  <a:gd name="T25" fmla="*/ 34 h 48"/>
                  <a:gd name="T26" fmla="*/ 56 w 60"/>
                  <a:gd name="T27" fmla="*/ 39 h 48"/>
                  <a:gd name="T28" fmla="*/ 46 w 60"/>
                  <a:gd name="T29" fmla="*/ 46 h 48"/>
                  <a:gd name="T30" fmla="*/ 38 w 60"/>
                  <a:gd name="T31" fmla="*/ 48 h 48"/>
                  <a:gd name="T32" fmla="*/ 23 w 60"/>
                  <a:gd name="T33" fmla="*/ 45 h 48"/>
                  <a:gd name="T34" fmla="*/ 16 w 60"/>
                  <a:gd name="T35" fmla="*/ 44 h 48"/>
                  <a:gd name="T36" fmla="*/ 36 w 60"/>
                  <a:gd name="T37" fmla="*/ 29 h 48"/>
                  <a:gd name="T38" fmla="*/ 44 w 60"/>
                  <a:gd name="T39" fmla="*/ 22 h 48"/>
                  <a:gd name="T40" fmla="*/ 42 w 60"/>
                  <a:gd name="T41" fmla="*/ 17 h 48"/>
                  <a:gd name="T42" fmla="*/ 36 w 60"/>
                  <a:gd name="T43" fmla="*/ 20 h 48"/>
                  <a:gd name="T44" fmla="*/ 36 w 60"/>
                  <a:gd name="T4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8">
                    <a:moveTo>
                      <a:pt x="16" y="44"/>
                    </a:moveTo>
                    <a:cubicBezTo>
                      <a:pt x="15" y="40"/>
                      <a:pt x="13" y="36"/>
                      <a:pt x="12" y="31"/>
                    </a:cubicBezTo>
                    <a:cubicBezTo>
                      <a:pt x="12" y="29"/>
                      <a:pt x="14" y="27"/>
                      <a:pt x="15" y="25"/>
                    </a:cubicBezTo>
                    <a:cubicBezTo>
                      <a:pt x="11" y="23"/>
                      <a:pt x="7" y="22"/>
                      <a:pt x="4" y="20"/>
                    </a:cubicBezTo>
                    <a:cubicBezTo>
                      <a:pt x="1" y="19"/>
                      <a:pt x="0" y="14"/>
                      <a:pt x="3" y="12"/>
                    </a:cubicBezTo>
                    <a:cubicBezTo>
                      <a:pt x="7" y="10"/>
                      <a:pt x="11" y="7"/>
                      <a:pt x="17" y="9"/>
                    </a:cubicBezTo>
                    <a:cubicBezTo>
                      <a:pt x="18" y="9"/>
                      <a:pt x="19" y="8"/>
                      <a:pt x="21" y="7"/>
                    </a:cubicBezTo>
                    <a:cubicBezTo>
                      <a:pt x="22" y="6"/>
                      <a:pt x="23" y="5"/>
                      <a:pt x="25" y="4"/>
                    </a:cubicBezTo>
                    <a:cubicBezTo>
                      <a:pt x="31" y="0"/>
                      <a:pt x="32" y="1"/>
                      <a:pt x="33" y="7"/>
                    </a:cubicBezTo>
                    <a:cubicBezTo>
                      <a:pt x="34" y="10"/>
                      <a:pt x="35" y="12"/>
                      <a:pt x="36" y="14"/>
                    </a:cubicBezTo>
                    <a:cubicBezTo>
                      <a:pt x="38" y="13"/>
                      <a:pt x="40" y="13"/>
                      <a:pt x="40" y="12"/>
                    </a:cubicBezTo>
                    <a:cubicBezTo>
                      <a:pt x="44" y="15"/>
                      <a:pt x="47" y="18"/>
                      <a:pt x="51" y="20"/>
                    </a:cubicBezTo>
                    <a:cubicBezTo>
                      <a:pt x="57" y="23"/>
                      <a:pt x="60" y="28"/>
                      <a:pt x="60" y="34"/>
                    </a:cubicBezTo>
                    <a:cubicBezTo>
                      <a:pt x="60" y="36"/>
                      <a:pt x="57" y="37"/>
                      <a:pt x="56" y="39"/>
                    </a:cubicBezTo>
                    <a:cubicBezTo>
                      <a:pt x="53" y="41"/>
                      <a:pt x="49" y="44"/>
                      <a:pt x="46" y="46"/>
                    </a:cubicBezTo>
                    <a:cubicBezTo>
                      <a:pt x="43" y="47"/>
                      <a:pt x="40" y="48"/>
                      <a:pt x="38" y="48"/>
                    </a:cubicBezTo>
                    <a:cubicBezTo>
                      <a:pt x="33" y="47"/>
                      <a:pt x="28" y="46"/>
                      <a:pt x="23" y="45"/>
                    </a:cubicBezTo>
                    <a:cubicBezTo>
                      <a:pt x="20" y="44"/>
                      <a:pt x="18" y="44"/>
                      <a:pt x="16" y="44"/>
                    </a:cubicBezTo>
                    <a:close/>
                    <a:moveTo>
                      <a:pt x="36" y="29"/>
                    </a:moveTo>
                    <a:cubicBezTo>
                      <a:pt x="41" y="29"/>
                      <a:pt x="42" y="25"/>
                      <a:pt x="44" y="22"/>
                    </a:cubicBezTo>
                    <a:cubicBezTo>
                      <a:pt x="45" y="20"/>
                      <a:pt x="45" y="18"/>
                      <a:pt x="42" y="17"/>
                    </a:cubicBezTo>
                    <a:cubicBezTo>
                      <a:pt x="39" y="16"/>
                      <a:pt x="36" y="17"/>
                      <a:pt x="36" y="20"/>
                    </a:cubicBezTo>
                    <a:cubicBezTo>
                      <a:pt x="35" y="23"/>
                      <a:pt x="36" y="26"/>
                      <a:pt x="3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8" name="Freeform 802">
                <a:extLst>
                  <a:ext uri="{FF2B5EF4-FFF2-40B4-BE49-F238E27FC236}">
                    <a16:creationId xmlns:a16="http://schemas.microsoft.com/office/drawing/2014/main" id="{020E4E29-FDD1-4264-B5A5-923D3C3E1FA3}"/>
                  </a:ext>
                </a:extLst>
              </p:cNvPr>
              <p:cNvSpPr/>
              <p:nvPr/>
            </p:nvSpPr>
            <p:spPr bwMode="auto">
              <a:xfrm>
                <a:off x="5605456" y="4197403"/>
                <a:ext cx="192086" cy="176216"/>
              </a:xfrm>
              <a:custGeom>
                <a:avLst/>
                <a:gdLst>
                  <a:gd name="T0" fmla="*/ 18 w 51"/>
                  <a:gd name="T1" fmla="*/ 10 h 47"/>
                  <a:gd name="T2" fmla="*/ 22 w 51"/>
                  <a:gd name="T3" fmla="*/ 12 h 47"/>
                  <a:gd name="T4" fmla="*/ 25 w 51"/>
                  <a:gd name="T5" fmla="*/ 7 h 47"/>
                  <a:gd name="T6" fmla="*/ 35 w 51"/>
                  <a:gd name="T7" fmla="*/ 1 h 47"/>
                  <a:gd name="T8" fmla="*/ 39 w 51"/>
                  <a:gd name="T9" fmla="*/ 4 h 47"/>
                  <a:gd name="T10" fmla="*/ 38 w 51"/>
                  <a:gd name="T11" fmla="*/ 8 h 47"/>
                  <a:gd name="T12" fmla="*/ 37 w 51"/>
                  <a:gd name="T13" fmla="*/ 8 h 47"/>
                  <a:gd name="T14" fmla="*/ 33 w 51"/>
                  <a:gd name="T15" fmla="*/ 15 h 47"/>
                  <a:gd name="T16" fmla="*/ 40 w 51"/>
                  <a:gd name="T17" fmla="*/ 17 h 47"/>
                  <a:gd name="T18" fmla="*/ 48 w 51"/>
                  <a:gd name="T19" fmla="*/ 23 h 47"/>
                  <a:gd name="T20" fmla="*/ 49 w 51"/>
                  <a:gd name="T21" fmla="*/ 41 h 47"/>
                  <a:gd name="T22" fmla="*/ 40 w 51"/>
                  <a:gd name="T23" fmla="*/ 47 h 47"/>
                  <a:gd name="T24" fmla="*/ 24 w 51"/>
                  <a:gd name="T25" fmla="*/ 47 h 47"/>
                  <a:gd name="T26" fmla="*/ 18 w 51"/>
                  <a:gd name="T27" fmla="*/ 45 h 47"/>
                  <a:gd name="T28" fmla="*/ 10 w 51"/>
                  <a:gd name="T29" fmla="*/ 42 h 47"/>
                  <a:gd name="T30" fmla="*/ 5 w 51"/>
                  <a:gd name="T31" fmla="*/ 38 h 47"/>
                  <a:gd name="T32" fmla="*/ 2 w 51"/>
                  <a:gd name="T33" fmla="*/ 33 h 47"/>
                  <a:gd name="T34" fmla="*/ 4 w 51"/>
                  <a:gd name="T35" fmla="*/ 25 h 47"/>
                  <a:gd name="T36" fmla="*/ 7 w 51"/>
                  <a:gd name="T37" fmla="*/ 23 h 47"/>
                  <a:gd name="T38" fmla="*/ 18 w 51"/>
                  <a:gd name="T3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47">
                    <a:moveTo>
                      <a:pt x="18" y="10"/>
                    </a:moveTo>
                    <a:cubicBezTo>
                      <a:pt x="19" y="11"/>
                      <a:pt x="22" y="13"/>
                      <a:pt x="22" y="12"/>
                    </a:cubicBezTo>
                    <a:cubicBezTo>
                      <a:pt x="24" y="11"/>
                      <a:pt x="25" y="9"/>
                      <a:pt x="25" y="7"/>
                    </a:cubicBezTo>
                    <a:cubicBezTo>
                      <a:pt x="27" y="2"/>
                      <a:pt x="30" y="0"/>
                      <a:pt x="35" y="1"/>
                    </a:cubicBezTo>
                    <a:cubicBezTo>
                      <a:pt x="37" y="1"/>
                      <a:pt x="38" y="3"/>
                      <a:pt x="39" y="4"/>
                    </a:cubicBezTo>
                    <a:cubicBezTo>
                      <a:pt x="39" y="5"/>
                      <a:pt x="38" y="6"/>
                      <a:pt x="38" y="8"/>
                    </a:cubicBezTo>
                    <a:cubicBezTo>
                      <a:pt x="38" y="8"/>
                      <a:pt x="37" y="8"/>
                      <a:pt x="37" y="8"/>
                    </a:cubicBezTo>
                    <a:cubicBezTo>
                      <a:pt x="36" y="10"/>
                      <a:pt x="34" y="13"/>
                      <a:pt x="33" y="15"/>
                    </a:cubicBezTo>
                    <a:cubicBezTo>
                      <a:pt x="35" y="15"/>
                      <a:pt x="38" y="15"/>
                      <a:pt x="40" y="17"/>
                    </a:cubicBezTo>
                    <a:cubicBezTo>
                      <a:pt x="43" y="18"/>
                      <a:pt x="46" y="20"/>
                      <a:pt x="48" y="23"/>
                    </a:cubicBezTo>
                    <a:cubicBezTo>
                      <a:pt x="50" y="29"/>
                      <a:pt x="51" y="35"/>
                      <a:pt x="49" y="41"/>
                    </a:cubicBezTo>
                    <a:cubicBezTo>
                      <a:pt x="47" y="45"/>
                      <a:pt x="45" y="47"/>
                      <a:pt x="40" y="47"/>
                    </a:cubicBezTo>
                    <a:cubicBezTo>
                      <a:pt x="34" y="46"/>
                      <a:pt x="29" y="47"/>
                      <a:pt x="24" y="47"/>
                    </a:cubicBezTo>
                    <a:cubicBezTo>
                      <a:pt x="22" y="47"/>
                      <a:pt x="20" y="46"/>
                      <a:pt x="18" y="45"/>
                    </a:cubicBezTo>
                    <a:cubicBezTo>
                      <a:pt x="15" y="44"/>
                      <a:pt x="13" y="41"/>
                      <a:pt x="10" y="42"/>
                    </a:cubicBezTo>
                    <a:cubicBezTo>
                      <a:pt x="6" y="42"/>
                      <a:pt x="6" y="40"/>
                      <a:pt x="5" y="38"/>
                    </a:cubicBezTo>
                    <a:cubicBezTo>
                      <a:pt x="4" y="36"/>
                      <a:pt x="2" y="34"/>
                      <a:pt x="2" y="33"/>
                    </a:cubicBezTo>
                    <a:cubicBezTo>
                      <a:pt x="0" y="29"/>
                      <a:pt x="0" y="27"/>
                      <a:pt x="4" y="25"/>
                    </a:cubicBezTo>
                    <a:cubicBezTo>
                      <a:pt x="5" y="25"/>
                      <a:pt x="7" y="24"/>
                      <a:pt x="7" y="23"/>
                    </a:cubicBezTo>
                    <a:cubicBezTo>
                      <a:pt x="10" y="17"/>
                      <a:pt x="12" y="12"/>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69" name="Freeform 803">
                <a:extLst>
                  <a:ext uri="{FF2B5EF4-FFF2-40B4-BE49-F238E27FC236}">
                    <a16:creationId xmlns:a16="http://schemas.microsoft.com/office/drawing/2014/main" id="{AC25C8C4-1FD4-4B13-A5E5-53EDE964A1EC}"/>
                  </a:ext>
                </a:extLst>
              </p:cNvPr>
              <p:cNvSpPr/>
              <p:nvPr/>
            </p:nvSpPr>
            <p:spPr bwMode="auto">
              <a:xfrm>
                <a:off x="4625968" y="3197266"/>
                <a:ext cx="173039" cy="196851"/>
              </a:xfrm>
              <a:custGeom>
                <a:avLst/>
                <a:gdLst>
                  <a:gd name="T0" fmla="*/ 27 w 46"/>
                  <a:gd name="T1" fmla="*/ 14 h 52"/>
                  <a:gd name="T2" fmla="*/ 28 w 46"/>
                  <a:gd name="T3" fmla="*/ 7 h 52"/>
                  <a:gd name="T4" fmla="*/ 32 w 46"/>
                  <a:gd name="T5" fmla="*/ 3 h 52"/>
                  <a:gd name="T6" fmla="*/ 35 w 46"/>
                  <a:gd name="T7" fmla="*/ 2 h 52"/>
                  <a:gd name="T8" fmla="*/ 39 w 46"/>
                  <a:gd name="T9" fmla="*/ 0 h 52"/>
                  <a:gd name="T10" fmla="*/ 46 w 46"/>
                  <a:gd name="T11" fmla="*/ 1 h 52"/>
                  <a:gd name="T12" fmla="*/ 44 w 46"/>
                  <a:gd name="T13" fmla="*/ 8 h 52"/>
                  <a:gd name="T14" fmla="*/ 38 w 46"/>
                  <a:gd name="T15" fmla="*/ 21 h 52"/>
                  <a:gd name="T16" fmla="*/ 43 w 46"/>
                  <a:gd name="T17" fmla="*/ 22 h 52"/>
                  <a:gd name="T18" fmla="*/ 28 w 46"/>
                  <a:gd name="T19" fmla="*/ 52 h 52"/>
                  <a:gd name="T20" fmla="*/ 19 w 46"/>
                  <a:gd name="T21" fmla="*/ 45 h 52"/>
                  <a:gd name="T22" fmla="*/ 11 w 46"/>
                  <a:gd name="T23" fmla="*/ 43 h 52"/>
                  <a:gd name="T24" fmla="*/ 6 w 46"/>
                  <a:gd name="T25" fmla="*/ 40 h 52"/>
                  <a:gd name="T26" fmla="*/ 3 w 46"/>
                  <a:gd name="T27" fmla="*/ 35 h 52"/>
                  <a:gd name="T28" fmla="*/ 4 w 46"/>
                  <a:gd name="T29" fmla="*/ 28 h 52"/>
                  <a:gd name="T30" fmla="*/ 10 w 46"/>
                  <a:gd name="T31" fmla="*/ 18 h 52"/>
                  <a:gd name="T32" fmla="*/ 15 w 46"/>
                  <a:gd name="T33" fmla="*/ 6 h 52"/>
                  <a:gd name="T34" fmla="*/ 24 w 46"/>
                  <a:gd name="T35" fmla="*/ 10 h 52"/>
                  <a:gd name="T36" fmla="*/ 25 w 46"/>
                  <a:gd name="T37" fmla="*/ 14 h 52"/>
                  <a:gd name="T38" fmla="*/ 27 w 46"/>
                  <a:gd name="T3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27" y="14"/>
                    </a:moveTo>
                    <a:cubicBezTo>
                      <a:pt x="27" y="12"/>
                      <a:pt x="28" y="9"/>
                      <a:pt x="28" y="7"/>
                    </a:cubicBezTo>
                    <a:cubicBezTo>
                      <a:pt x="27" y="4"/>
                      <a:pt x="28" y="2"/>
                      <a:pt x="32" y="3"/>
                    </a:cubicBezTo>
                    <a:cubicBezTo>
                      <a:pt x="33" y="3"/>
                      <a:pt x="34" y="2"/>
                      <a:pt x="35" y="2"/>
                    </a:cubicBezTo>
                    <a:cubicBezTo>
                      <a:pt x="36" y="1"/>
                      <a:pt x="38" y="0"/>
                      <a:pt x="39" y="0"/>
                    </a:cubicBezTo>
                    <a:cubicBezTo>
                      <a:pt x="42" y="0"/>
                      <a:pt x="44" y="1"/>
                      <a:pt x="46" y="1"/>
                    </a:cubicBezTo>
                    <a:cubicBezTo>
                      <a:pt x="45" y="3"/>
                      <a:pt x="45" y="5"/>
                      <a:pt x="44" y="8"/>
                    </a:cubicBezTo>
                    <a:cubicBezTo>
                      <a:pt x="42" y="12"/>
                      <a:pt x="40" y="16"/>
                      <a:pt x="38" y="21"/>
                    </a:cubicBezTo>
                    <a:cubicBezTo>
                      <a:pt x="41" y="22"/>
                      <a:pt x="42" y="22"/>
                      <a:pt x="43" y="22"/>
                    </a:cubicBezTo>
                    <a:cubicBezTo>
                      <a:pt x="36" y="31"/>
                      <a:pt x="38" y="44"/>
                      <a:pt x="28" y="52"/>
                    </a:cubicBezTo>
                    <a:cubicBezTo>
                      <a:pt x="25" y="50"/>
                      <a:pt x="21" y="50"/>
                      <a:pt x="19" y="45"/>
                    </a:cubicBezTo>
                    <a:cubicBezTo>
                      <a:pt x="18" y="42"/>
                      <a:pt x="15" y="42"/>
                      <a:pt x="11" y="43"/>
                    </a:cubicBezTo>
                    <a:cubicBezTo>
                      <a:pt x="7" y="46"/>
                      <a:pt x="6" y="45"/>
                      <a:pt x="6" y="40"/>
                    </a:cubicBezTo>
                    <a:cubicBezTo>
                      <a:pt x="6" y="39"/>
                      <a:pt x="4" y="37"/>
                      <a:pt x="3" y="35"/>
                    </a:cubicBezTo>
                    <a:cubicBezTo>
                      <a:pt x="0" y="31"/>
                      <a:pt x="0" y="30"/>
                      <a:pt x="4" y="28"/>
                    </a:cubicBezTo>
                    <a:cubicBezTo>
                      <a:pt x="7" y="27"/>
                      <a:pt x="10" y="21"/>
                      <a:pt x="10" y="18"/>
                    </a:cubicBezTo>
                    <a:cubicBezTo>
                      <a:pt x="9" y="16"/>
                      <a:pt x="14" y="6"/>
                      <a:pt x="15" y="6"/>
                    </a:cubicBezTo>
                    <a:cubicBezTo>
                      <a:pt x="18" y="4"/>
                      <a:pt x="22" y="6"/>
                      <a:pt x="24" y="10"/>
                    </a:cubicBezTo>
                    <a:cubicBezTo>
                      <a:pt x="24" y="11"/>
                      <a:pt x="25" y="12"/>
                      <a:pt x="25" y="14"/>
                    </a:cubicBezTo>
                    <a:cubicBezTo>
                      <a:pt x="26" y="14"/>
                      <a:pt x="26" y="14"/>
                      <a:pt x="2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0" name="Freeform 804">
                <a:extLst>
                  <a:ext uri="{FF2B5EF4-FFF2-40B4-BE49-F238E27FC236}">
                    <a16:creationId xmlns:a16="http://schemas.microsoft.com/office/drawing/2014/main" id="{CA756FD4-5A2D-46FF-B3A1-7954987DAF83}"/>
                  </a:ext>
                </a:extLst>
              </p:cNvPr>
              <p:cNvSpPr/>
              <p:nvPr/>
            </p:nvSpPr>
            <p:spPr bwMode="auto">
              <a:xfrm>
                <a:off x="5508619" y="3765597"/>
                <a:ext cx="184150" cy="150815"/>
              </a:xfrm>
              <a:custGeom>
                <a:avLst/>
                <a:gdLst>
                  <a:gd name="T0" fmla="*/ 31 w 49"/>
                  <a:gd name="T1" fmla="*/ 0 h 40"/>
                  <a:gd name="T2" fmla="*/ 42 w 49"/>
                  <a:gd name="T3" fmla="*/ 18 h 40"/>
                  <a:gd name="T4" fmla="*/ 34 w 49"/>
                  <a:gd name="T5" fmla="*/ 38 h 40"/>
                  <a:gd name="T6" fmla="*/ 23 w 49"/>
                  <a:gd name="T7" fmla="*/ 34 h 40"/>
                  <a:gd name="T8" fmla="*/ 18 w 49"/>
                  <a:gd name="T9" fmla="*/ 37 h 40"/>
                  <a:gd name="T10" fmla="*/ 9 w 49"/>
                  <a:gd name="T11" fmla="*/ 34 h 40"/>
                  <a:gd name="T12" fmla="*/ 6 w 49"/>
                  <a:gd name="T13" fmla="*/ 29 h 40"/>
                  <a:gd name="T14" fmla="*/ 1 w 49"/>
                  <a:gd name="T15" fmla="*/ 32 h 40"/>
                  <a:gd name="T16" fmla="*/ 1 w 49"/>
                  <a:gd name="T17" fmla="*/ 24 h 40"/>
                  <a:gd name="T18" fmla="*/ 7 w 49"/>
                  <a:gd name="T19" fmla="*/ 15 h 40"/>
                  <a:gd name="T20" fmla="*/ 27 w 49"/>
                  <a:gd name="T21" fmla="*/ 2 h 40"/>
                  <a:gd name="T22" fmla="*/ 31 w 49"/>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40">
                    <a:moveTo>
                      <a:pt x="31" y="0"/>
                    </a:moveTo>
                    <a:cubicBezTo>
                      <a:pt x="35" y="6"/>
                      <a:pt x="38" y="12"/>
                      <a:pt x="42" y="18"/>
                    </a:cubicBezTo>
                    <a:cubicBezTo>
                      <a:pt x="49" y="28"/>
                      <a:pt x="46" y="36"/>
                      <a:pt x="34" y="38"/>
                    </a:cubicBezTo>
                    <a:cubicBezTo>
                      <a:pt x="29" y="39"/>
                      <a:pt x="25" y="40"/>
                      <a:pt x="23" y="34"/>
                    </a:cubicBezTo>
                    <a:cubicBezTo>
                      <a:pt x="21" y="35"/>
                      <a:pt x="20" y="36"/>
                      <a:pt x="18" y="37"/>
                    </a:cubicBezTo>
                    <a:cubicBezTo>
                      <a:pt x="14" y="38"/>
                      <a:pt x="10" y="39"/>
                      <a:pt x="9" y="34"/>
                    </a:cubicBezTo>
                    <a:cubicBezTo>
                      <a:pt x="8" y="32"/>
                      <a:pt x="7" y="31"/>
                      <a:pt x="6" y="29"/>
                    </a:cubicBezTo>
                    <a:cubicBezTo>
                      <a:pt x="4" y="30"/>
                      <a:pt x="3" y="31"/>
                      <a:pt x="1" y="32"/>
                    </a:cubicBezTo>
                    <a:cubicBezTo>
                      <a:pt x="1" y="28"/>
                      <a:pt x="0" y="26"/>
                      <a:pt x="1" y="24"/>
                    </a:cubicBezTo>
                    <a:cubicBezTo>
                      <a:pt x="2" y="20"/>
                      <a:pt x="5" y="17"/>
                      <a:pt x="7" y="15"/>
                    </a:cubicBezTo>
                    <a:cubicBezTo>
                      <a:pt x="15" y="6"/>
                      <a:pt x="16" y="6"/>
                      <a:pt x="27" y="2"/>
                    </a:cubicBezTo>
                    <a:cubicBezTo>
                      <a:pt x="28" y="1"/>
                      <a:pt x="29"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1" name="Freeform 805">
                <a:extLst>
                  <a:ext uri="{FF2B5EF4-FFF2-40B4-BE49-F238E27FC236}">
                    <a16:creationId xmlns:a16="http://schemas.microsoft.com/office/drawing/2014/main" id="{04038F57-4061-455D-B472-FFBC87F09E2C}"/>
                  </a:ext>
                </a:extLst>
              </p:cNvPr>
              <p:cNvSpPr/>
              <p:nvPr/>
            </p:nvSpPr>
            <p:spPr bwMode="auto">
              <a:xfrm>
                <a:off x="2146300" y="3400471"/>
                <a:ext cx="147638" cy="188915"/>
              </a:xfrm>
              <a:custGeom>
                <a:avLst/>
                <a:gdLst>
                  <a:gd name="T0" fmla="*/ 5 w 39"/>
                  <a:gd name="T1" fmla="*/ 41 h 50"/>
                  <a:gd name="T2" fmla="*/ 7 w 39"/>
                  <a:gd name="T3" fmla="*/ 38 h 50"/>
                  <a:gd name="T4" fmla="*/ 5 w 39"/>
                  <a:gd name="T5" fmla="*/ 24 h 50"/>
                  <a:gd name="T6" fmla="*/ 8 w 39"/>
                  <a:gd name="T7" fmla="*/ 28 h 50"/>
                  <a:gd name="T8" fmla="*/ 11 w 39"/>
                  <a:gd name="T9" fmla="*/ 18 h 50"/>
                  <a:gd name="T10" fmla="*/ 10 w 39"/>
                  <a:gd name="T11" fmla="*/ 0 h 50"/>
                  <a:gd name="T12" fmla="*/ 26 w 39"/>
                  <a:gd name="T13" fmla="*/ 13 h 50"/>
                  <a:gd name="T14" fmla="*/ 34 w 39"/>
                  <a:gd name="T15" fmla="*/ 17 h 50"/>
                  <a:gd name="T16" fmla="*/ 36 w 39"/>
                  <a:gd name="T17" fmla="*/ 22 h 50"/>
                  <a:gd name="T18" fmla="*/ 39 w 39"/>
                  <a:gd name="T19" fmla="*/ 31 h 50"/>
                  <a:gd name="T20" fmla="*/ 33 w 39"/>
                  <a:gd name="T21" fmla="*/ 34 h 50"/>
                  <a:gd name="T22" fmla="*/ 26 w 39"/>
                  <a:gd name="T23" fmla="*/ 41 h 50"/>
                  <a:gd name="T24" fmla="*/ 27 w 39"/>
                  <a:gd name="T25" fmla="*/ 47 h 50"/>
                  <a:gd name="T26" fmla="*/ 18 w 39"/>
                  <a:gd name="T27" fmla="*/ 50 h 50"/>
                  <a:gd name="T28" fmla="*/ 5 w 39"/>
                  <a:gd name="T2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0">
                    <a:moveTo>
                      <a:pt x="5" y="41"/>
                    </a:moveTo>
                    <a:cubicBezTo>
                      <a:pt x="5" y="40"/>
                      <a:pt x="6" y="39"/>
                      <a:pt x="7" y="38"/>
                    </a:cubicBezTo>
                    <a:cubicBezTo>
                      <a:pt x="2" y="34"/>
                      <a:pt x="2" y="34"/>
                      <a:pt x="5" y="24"/>
                    </a:cubicBezTo>
                    <a:cubicBezTo>
                      <a:pt x="6" y="25"/>
                      <a:pt x="7" y="26"/>
                      <a:pt x="8" y="28"/>
                    </a:cubicBezTo>
                    <a:cubicBezTo>
                      <a:pt x="9" y="24"/>
                      <a:pt x="10" y="21"/>
                      <a:pt x="11" y="18"/>
                    </a:cubicBezTo>
                    <a:cubicBezTo>
                      <a:pt x="0" y="13"/>
                      <a:pt x="0" y="8"/>
                      <a:pt x="10" y="0"/>
                    </a:cubicBezTo>
                    <a:cubicBezTo>
                      <a:pt x="18" y="2"/>
                      <a:pt x="23" y="6"/>
                      <a:pt x="26" y="13"/>
                    </a:cubicBezTo>
                    <a:cubicBezTo>
                      <a:pt x="27" y="15"/>
                      <a:pt x="31" y="17"/>
                      <a:pt x="34" y="17"/>
                    </a:cubicBezTo>
                    <a:cubicBezTo>
                      <a:pt x="37" y="18"/>
                      <a:pt x="37" y="19"/>
                      <a:pt x="36" y="22"/>
                    </a:cubicBezTo>
                    <a:cubicBezTo>
                      <a:pt x="36" y="25"/>
                      <a:pt x="33" y="29"/>
                      <a:pt x="39" y="31"/>
                    </a:cubicBezTo>
                    <a:cubicBezTo>
                      <a:pt x="38" y="35"/>
                      <a:pt x="36" y="35"/>
                      <a:pt x="33" y="34"/>
                    </a:cubicBezTo>
                    <a:cubicBezTo>
                      <a:pt x="27" y="32"/>
                      <a:pt x="25" y="35"/>
                      <a:pt x="26" y="41"/>
                    </a:cubicBezTo>
                    <a:cubicBezTo>
                      <a:pt x="26" y="43"/>
                      <a:pt x="26" y="46"/>
                      <a:pt x="27" y="47"/>
                    </a:cubicBezTo>
                    <a:cubicBezTo>
                      <a:pt x="23" y="49"/>
                      <a:pt x="20" y="50"/>
                      <a:pt x="18" y="50"/>
                    </a:cubicBezTo>
                    <a:cubicBezTo>
                      <a:pt x="14" y="47"/>
                      <a:pt x="10" y="44"/>
                      <a:pt x="5"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2" name="Freeform 806">
                <a:extLst>
                  <a:ext uri="{FF2B5EF4-FFF2-40B4-BE49-F238E27FC236}">
                    <a16:creationId xmlns:a16="http://schemas.microsoft.com/office/drawing/2014/main" id="{AF67F91E-CB80-4C26-B836-A5E08DCFA2FE}"/>
                  </a:ext>
                </a:extLst>
              </p:cNvPr>
              <p:cNvSpPr/>
              <p:nvPr/>
            </p:nvSpPr>
            <p:spPr bwMode="auto">
              <a:xfrm>
                <a:off x="5410191" y="3483019"/>
                <a:ext cx="139698" cy="142879"/>
              </a:xfrm>
              <a:custGeom>
                <a:avLst/>
                <a:gdLst>
                  <a:gd name="T0" fmla="*/ 31 w 37"/>
                  <a:gd name="T1" fmla="*/ 0 h 38"/>
                  <a:gd name="T2" fmla="*/ 35 w 37"/>
                  <a:gd name="T3" fmla="*/ 13 h 38"/>
                  <a:gd name="T4" fmla="*/ 29 w 37"/>
                  <a:gd name="T5" fmla="*/ 25 h 38"/>
                  <a:gd name="T6" fmla="*/ 29 w 37"/>
                  <a:gd name="T7" fmla="*/ 31 h 38"/>
                  <a:gd name="T8" fmla="*/ 11 w 37"/>
                  <a:gd name="T9" fmla="*/ 28 h 38"/>
                  <a:gd name="T10" fmla="*/ 1 w 37"/>
                  <a:gd name="T11" fmla="*/ 23 h 38"/>
                  <a:gd name="T12" fmla="*/ 0 w 37"/>
                  <a:gd name="T13" fmla="*/ 11 h 38"/>
                  <a:gd name="T14" fmla="*/ 5 w 37"/>
                  <a:gd name="T15" fmla="*/ 7 h 38"/>
                  <a:gd name="T16" fmla="*/ 9 w 37"/>
                  <a:gd name="T17" fmla="*/ 6 h 38"/>
                  <a:gd name="T18" fmla="*/ 18 w 37"/>
                  <a:gd name="T19" fmla="*/ 5 h 38"/>
                  <a:gd name="T20" fmla="*/ 31 w 37"/>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31" y="0"/>
                    </a:moveTo>
                    <a:cubicBezTo>
                      <a:pt x="35" y="4"/>
                      <a:pt x="33" y="9"/>
                      <a:pt x="35" y="13"/>
                    </a:cubicBezTo>
                    <a:cubicBezTo>
                      <a:pt x="37" y="19"/>
                      <a:pt x="31" y="20"/>
                      <a:pt x="29" y="25"/>
                    </a:cubicBezTo>
                    <a:cubicBezTo>
                      <a:pt x="33" y="27"/>
                      <a:pt x="33" y="28"/>
                      <a:pt x="29" y="31"/>
                    </a:cubicBezTo>
                    <a:cubicBezTo>
                      <a:pt x="20" y="37"/>
                      <a:pt x="21" y="38"/>
                      <a:pt x="11" y="28"/>
                    </a:cubicBezTo>
                    <a:cubicBezTo>
                      <a:pt x="9" y="25"/>
                      <a:pt x="5" y="25"/>
                      <a:pt x="1" y="23"/>
                    </a:cubicBezTo>
                    <a:cubicBezTo>
                      <a:pt x="1" y="20"/>
                      <a:pt x="0" y="15"/>
                      <a:pt x="0" y="11"/>
                    </a:cubicBezTo>
                    <a:cubicBezTo>
                      <a:pt x="0" y="8"/>
                      <a:pt x="2" y="5"/>
                      <a:pt x="5" y="7"/>
                    </a:cubicBezTo>
                    <a:cubicBezTo>
                      <a:pt x="6" y="7"/>
                      <a:pt x="8" y="6"/>
                      <a:pt x="9" y="6"/>
                    </a:cubicBezTo>
                    <a:cubicBezTo>
                      <a:pt x="12" y="6"/>
                      <a:pt x="15" y="5"/>
                      <a:pt x="18" y="5"/>
                    </a:cubicBezTo>
                    <a:cubicBezTo>
                      <a:pt x="23" y="6"/>
                      <a:pt x="27" y="4"/>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3" name="Freeform 807">
                <a:extLst>
                  <a:ext uri="{FF2B5EF4-FFF2-40B4-BE49-F238E27FC236}">
                    <a16:creationId xmlns:a16="http://schemas.microsoft.com/office/drawing/2014/main" id="{89C05623-6708-437B-AC42-64BC5A02182E}"/>
                  </a:ext>
                </a:extLst>
              </p:cNvPr>
              <p:cNvSpPr/>
              <p:nvPr/>
            </p:nvSpPr>
            <p:spPr bwMode="auto">
              <a:xfrm>
                <a:off x="4783130" y="4403783"/>
                <a:ext cx="146051" cy="161926"/>
              </a:xfrm>
              <a:custGeom>
                <a:avLst/>
                <a:gdLst>
                  <a:gd name="T0" fmla="*/ 18 w 39"/>
                  <a:gd name="T1" fmla="*/ 33 h 43"/>
                  <a:gd name="T2" fmla="*/ 14 w 39"/>
                  <a:gd name="T3" fmla="*/ 31 h 43"/>
                  <a:gd name="T4" fmla="*/ 2 w 39"/>
                  <a:gd name="T5" fmla="*/ 18 h 43"/>
                  <a:gd name="T6" fmla="*/ 3 w 39"/>
                  <a:gd name="T7" fmla="*/ 14 h 43"/>
                  <a:gd name="T8" fmla="*/ 14 w 39"/>
                  <a:gd name="T9" fmla="*/ 5 h 43"/>
                  <a:gd name="T10" fmla="*/ 18 w 39"/>
                  <a:gd name="T11" fmla="*/ 0 h 43"/>
                  <a:gd name="T12" fmla="*/ 19 w 39"/>
                  <a:gd name="T13" fmla="*/ 1 h 43"/>
                  <a:gd name="T14" fmla="*/ 34 w 39"/>
                  <a:gd name="T15" fmla="*/ 16 h 43"/>
                  <a:gd name="T16" fmla="*/ 39 w 39"/>
                  <a:gd name="T17" fmla="*/ 18 h 43"/>
                  <a:gd name="T18" fmla="*/ 32 w 39"/>
                  <a:gd name="T19" fmla="*/ 36 h 43"/>
                  <a:gd name="T20" fmla="*/ 19 w 39"/>
                  <a:gd name="T21" fmla="*/ 41 h 43"/>
                  <a:gd name="T22" fmla="*/ 18 w 39"/>
                  <a:gd name="T2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3">
                    <a:moveTo>
                      <a:pt x="18" y="33"/>
                    </a:moveTo>
                    <a:cubicBezTo>
                      <a:pt x="16" y="32"/>
                      <a:pt x="15" y="32"/>
                      <a:pt x="14" y="31"/>
                    </a:cubicBezTo>
                    <a:cubicBezTo>
                      <a:pt x="11" y="26"/>
                      <a:pt x="7" y="22"/>
                      <a:pt x="2" y="18"/>
                    </a:cubicBezTo>
                    <a:cubicBezTo>
                      <a:pt x="0" y="16"/>
                      <a:pt x="0" y="14"/>
                      <a:pt x="3" y="14"/>
                    </a:cubicBezTo>
                    <a:cubicBezTo>
                      <a:pt x="9" y="14"/>
                      <a:pt x="11" y="9"/>
                      <a:pt x="14" y="5"/>
                    </a:cubicBezTo>
                    <a:cubicBezTo>
                      <a:pt x="15" y="3"/>
                      <a:pt x="16" y="1"/>
                      <a:pt x="18" y="0"/>
                    </a:cubicBezTo>
                    <a:cubicBezTo>
                      <a:pt x="19" y="1"/>
                      <a:pt x="19" y="1"/>
                      <a:pt x="19" y="1"/>
                    </a:cubicBezTo>
                    <a:cubicBezTo>
                      <a:pt x="20" y="10"/>
                      <a:pt x="25" y="15"/>
                      <a:pt x="34" y="16"/>
                    </a:cubicBezTo>
                    <a:cubicBezTo>
                      <a:pt x="36" y="16"/>
                      <a:pt x="37" y="17"/>
                      <a:pt x="39" y="18"/>
                    </a:cubicBezTo>
                    <a:cubicBezTo>
                      <a:pt x="36" y="24"/>
                      <a:pt x="34" y="30"/>
                      <a:pt x="32" y="36"/>
                    </a:cubicBezTo>
                    <a:cubicBezTo>
                      <a:pt x="29" y="42"/>
                      <a:pt x="26" y="43"/>
                      <a:pt x="19" y="41"/>
                    </a:cubicBezTo>
                    <a:cubicBezTo>
                      <a:pt x="14" y="39"/>
                      <a:pt x="14" y="39"/>
                      <a:pt x="1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4" name="Freeform 808">
                <a:extLst>
                  <a:ext uri="{FF2B5EF4-FFF2-40B4-BE49-F238E27FC236}">
                    <a16:creationId xmlns:a16="http://schemas.microsoft.com/office/drawing/2014/main" id="{97D1BC93-7D42-4A86-AC6A-B69C1FA6D7F2}"/>
                  </a:ext>
                </a:extLst>
              </p:cNvPr>
              <p:cNvSpPr/>
              <p:nvPr/>
            </p:nvSpPr>
            <p:spPr bwMode="auto">
              <a:xfrm>
                <a:off x="5011732" y="3490960"/>
                <a:ext cx="136523" cy="169867"/>
              </a:xfrm>
              <a:custGeom>
                <a:avLst/>
                <a:gdLst>
                  <a:gd name="T0" fmla="*/ 0 w 36"/>
                  <a:gd name="T1" fmla="*/ 39 h 45"/>
                  <a:gd name="T2" fmla="*/ 4 w 36"/>
                  <a:gd name="T3" fmla="*/ 31 h 45"/>
                  <a:gd name="T4" fmla="*/ 9 w 36"/>
                  <a:gd name="T5" fmla="*/ 16 h 45"/>
                  <a:gd name="T6" fmla="*/ 13 w 36"/>
                  <a:gd name="T7" fmla="*/ 11 h 45"/>
                  <a:gd name="T8" fmla="*/ 18 w 36"/>
                  <a:gd name="T9" fmla="*/ 7 h 45"/>
                  <a:gd name="T10" fmla="*/ 29 w 36"/>
                  <a:gd name="T11" fmla="*/ 3 h 45"/>
                  <a:gd name="T12" fmla="*/ 36 w 36"/>
                  <a:gd name="T13" fmla="*/ 18 h 45"/>
                  <a:gd name="T14" fmla="*/ 27 w 36"/>
                  <a:gd name="T15" fmla="*/ 31 h 45"/>
                  <a:gd name="T16" fmla="*/ 20 w 36"/>
                  <a:gd name="T17" fmla="*/ 45 h 45"/>
                  <a:gd name="T18" fmla="*/ 8 w 36"/>
                  <a:gd name="T19" fmla="*/ 36 h 45"/>
                  <a:gd name="T20" fmla="*/ 1 w 36"/>
                  <a:gd name="T21" fmla="*/ 40 h 45"/>
                  <a:gd name="T22" fmla="*/ 0 w 36"/>
                  <a:gd name="T23"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5">
                    <a:moveTo>
                      <a:pt x="0" y="39"/>
                    </a:moveTo>
                    <a:cubicBezTo>
                      <a:pt x="1" y="36"/>
                      <a:pt x="2" y="33"/>
                      <a:pt x="4" y="31"/>
                    </a:cubicBezTo>
                    <a:cubicBezTo>
                      <a:pt x="6" y="26"/>
                      <a:pt x="10" y="22"/>
                      <a:pt x="9" y="16"/>
                    </a:cubicBezTo>
                    <a:cubicBezTo>
                      <a:pt x="8" y="15"/>
                      <a:pt x="12" y="11"/>
                      <a:pt x="13" y="11"/>
                    </a:cubicBezTo>
                    <a:cubicBezTo>
                      <a:pt x="17" y="11"/>
                      <a:pt x="17" y="9"/>
                      <a:pt x="18" y="7"/>
                    </a:cubicBezTo>
                    <a:cubicBezTo>
                      <a:pt x="21" y="1"/>
                      <a:pt x="24" y="0"/>
                      <a:pt x="29" y="3"/>
                    </a:cubicBezTo>
                    <a:cubicBezTo>
                      <a:pt x="24" y="11"/>
                      <a:pt x="35" y="12"/>
                      <a:pt x="36" y="18"/>
                    </a:cubicBezTo>
                    <a:cubicBezTo>
                      <a:pt x="33" y="22"/>
                      <a:pt x="29" y="26"/>
                      <a:pt x="27" y="31"/>
                    </a:cubicBezTo>
                    <a:cubicBezTo>
                      <a:pt x="24" y="36"/>
                      <a:pt x="23" y="41"/>
                      <a:pt x="20" y="45"/>
                    </a:cubicBezTo>
                    <a:cubicBezTo>
                      <a:pt x="19" y="37"/>
                      <a:pt x="11" y="40"/>
                      <a:pt x="8" y="36"/>
                    </a:cubicBezTo>
                    <a:cubicBezTo>
                      <a:pt x="5" y="38"/>
                      <a:pt x="3" y="39"/>
                      <a:pt x="1" y="40"/>
                    </a:cubicBezTo>
                    <a:cubicBezTo>
                      <a:pt x="1" y="40"/>
                      <a:pt x="1" y="40"/>
                      <a:pt x="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5" name="Freeform 809">
                <a:extLst>
                  <a:ext uri="{FF2B5EF4-FFF2-40B4-BE49-F238E27FC236}">
                    <a16:creationId xmlns:a16="http://schemas.microsoft.com/office/drawing/2014/main" id="{561E62D1-E582-4F74-8C01-631D975FFEC7}"/>
                  </a:ext>
                </a:extLst>
              </p:cNvPr>
              <p:cNvSpPr/>
              <p:nvPr/>
            </p:nvSpPr>
            <p:spPr bwMode="auto">
              <a:xfrm>
                <a:off x="4133843" y="4384731"/>
                <a:ext cx="82551" cy="184153"/>
              </a:xfrm>
              <a:custGeom>
                <a:avLst/>
                <a:gdLst>
                  <a:gd name="T0" fmla="*/ 6 w 22"/>
                  <a:gd name="T1" fmla="*/ 0 h 49"/>
                  <a:gd name="T2" fmla="*/ 21 w 22"/>
                  <a:gd name="T3" fmla="*/ 24 h 49"/>
                  <a:gd name="T4" fmla="*/ 18 w 22"/>
                  <a:gd name="T5" fmla="*/ 36 h 49"/>
                  <a:gd name="T6" fmla="*/ 14 w 22"/>
                  <a:gd name="T7" fmla="*/ 44 h 49"/>
                  <a:gd name="T8" fmla="*/ 12 w 22"/>
                  <a:gd name="T9" fmla="*/ 47 h 49"/>
                  <a:gd name="T10" fmla="*/ 0 w 22"/>
                  <a:gd name="T11" fmla="*/ 40 h 49"/>
                  <a:gd name="T12" fmla="*/ 2 w 22"/>
                  <a:gd name="T13" fmla="*/ 5 h 49"/>
                  <a:gd name="T14" fmla="*/ 6 w 22"/>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6" y="0"/>
                    </a:moveTo>
                    <a:cubicBezTo>
                      <a:pt x="16" y="6"/>
                      <a:pt x="18" y="15"/>
                      <a:pt x="21" y="24"/>
                    </a:cubicBezTo>
                    <a:cubicBezTo>
                      <a:pt x="22" y="29"/>
                      <a:pt x="21" y="33"/>
                      <a:pt x="18" y="36"/>
                    </a:cubicBezTo>
                    <a:cubicBezTo>
                      <a:pt x="16" y="39"/>
                      <a:pt x="15" y="42"/>
                      <a:pt x="14" y="44"/>
                    </a:cubicBezTo>
                    <a:cubicBezTo>
                      <a:pt x="13" y="45"/>
                      <a:pt x="13" y="47"/>
                      <a:pt x="12" y="47"/>
                    </a:cubicBezTo>
                    <a:cubicBezTo>
                      <a:pt x="8" y="49"/>
                      <a:pt x="0" y="44"/>
                      <a:pt x="0" y="40"/>
                    </a:cubicBezTo>
                    <a:cubicBezTo>
                      <a:pt x="1" y="28"/>
                      <a:pt x="1" y="17"/>
                      <a:pt x="2" y="5"/>
                    </a:cubicBezTo>
                    <a:cubicBezTo>
                      <a:pt x="2" y="3"/>
                      <a:pt x="4"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6" name="Freeform 810">
                <a:extLst>
                  <a:ext uri="{FF2B5EF4-FFF2-40B4-BE49-F238E27FC236}">
                    <a16:creationId xmlns:a16="http://schemas.microsoft.com/office/drawing/2014/main" id="{798284F3-C542-44BB-AD7C-23EADBDC5E16}"/>
                  </a:ext>
                </a:extLst>
              </p:cNvPr>
              <p:cNvSpPr/>
              <p:nvPr/>
            </p:nvSpPr>
            <p:spPr bwMode="auto">
              <a:xfrm>
                <a:off x="2679698" y="3837039"/>
                <a:ext cx="117476" cy="134938"/>
              </a:xfrm>
              <a:custGeom>
                <a:avLst/>
                <a:gdLst>
                  <a:gd name="T0" fmla="*/ 12 w 31"/>
                  <a:gd name="T1" fmla="*/ 12 h 36"/>
                  <a:gd name="T2" fmla="*/ 17 w 31"/>
                  <a:gd name="T3" fmla="*/ 2 h 36"/>
                  <a:gd name="T4" fmla="*/ 19 w 31"/>
                  <a:gd name="T5" fmla="*/ 1 h 36"/>
                  <a:gd name="T6" fmla="*/ 27 w 31"/>
                  <a:gd name="T7" fmla="*/ 11 h 36"/>
                  <a:gd name="T8" fmla="*/ 30 w 31"/>
                  <a:gd name="T9" fmla="*/ 19 h 36"/>
                  <a:gd name="T10" fmla="*/ 29 w 31"/>
                  <a:gd name="T11" fmla="*/ 28 h 36"/>
                  <a:gd name="T12" fmla="*/ 22 w 31"/>
                  <a:gd name="T13" fmla="*/ 35 h 36"/>
                  <a:gd name="T14" fmla="*/ 17 w 31"/>
                  <a:gd name="T15" fmla="*/ 35 h 36"/>
                  <a:gd name="T16" fmla="*/ 12 w 31"/>
                  <a:gd name="T17" fmla="*/ 33 h 36"/>
                  <a:gd name="T18" fmla="*/ 5 w 31"/>
                  <a:gd name="T19" fmla="*/ 22 h 36"/>
                  <a:gd name="T20" fmla="*/ 2 w 31"/>
                  <a:gd name="T21" fmla="*/ 15 h 36"/>
                  <a:gd name="T22" fmla="*/ 0 w 31"/>
                  <a:gd name="T23" fmla="*/ 12 h 36"/>
                  <a:gd name="T24" fmla="*/ 6 w 31"/>
                  <a:gd name="T25" fmla="*/ 2 h 36"/>
                  <a:gd name="T26" fmla="*/ 9 w 31"/>
                  <a:gd name="T27" fmla="*/ 1 h 36"/>
                  <a:gd name="T28" fmla="*/ 10 w 31"/>
                  <a:gd name="T29" fmla="*/ 3 h 36"/>
                  <a:gd name="T30" fmla="*/ 10 w 31"/>
                  <a:gd name="T31" fmla="*/ 11 h 36"/>
                  <a:gd name="T32" fmla="*/ 12 w 31"/>
                  <a:gd name="T3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6">
                    <a:moveTo>
                      <a:pt x="12" y="12"/>
                    </a:moveTo>
                    <a:cubicBezTo>
                      <a:pt x="14" y="8"/>
                      <a:pt x="15" y="5"/>
                      <a:pt x="17" y="2"/>
                    </a:cubicBezTo>
                    <a:cubicBezTo>
                      <a:pt x="18" y="2"/>
                      <a:pt x="18" y="2"/>
                      <a:pt x="19" y="1"/>
                    </a:cubicBezTo>
                    <a:cubicBezTo>
                      <a:pt x="18" y="8"/>
                      <a:pt x="22" y="9"/>
                      <a:pt x="27" y="11"/>
                    </a:cubicBezTo>
                    <a:cubicBezTo>
                      <a:pt x="31" y="12"/>
                      <a:pt x="31" y="15"/>
                      <a:pt x="30" y="19"/>
                    </a:cubicBezTo>
                    <a:cubicBezTo>
                      <a:pt x="30" y="22"/>
                      <a:pt x="30" y="25"/>
                      <a:pt x="29" y="28"/>
                    </a:cubicBezTo>
                    <a:cubicBezTo>
                      <a:pt x="27" y="31"/>
                      <a:pt x="25" y="33"/>
                      <a:pt x="22" y="35"/>
                    </a:cubicBezTo>
                    <a:cubicBezTo>
                      <a:pt x="21" y="36"/>
                      <a:pt x="19" y="35"/>
                      <a:pt x="17" y="35"/>
                    </a:cubicBezTo>
                    <a:cubicBezTo>
                      <a:pt x="15" y="35"/>
                      <a:pt x="13" y="34"/>
                      <a:pt x="12" y="33"/>
                    </a:cubicBezTo>
                    <a:cubicBezTo>
                      <a:pt x="6" y="32"/>
                      <a:pt x="3" y="28"/>
                      <a:pt x="5" y="22"/>
                    </a:cubicBezTo>
                    <a:cubicBezTo>
                      <a:pt x="7" y="18"/>
                      <a:pt x="8" y="15"/>
                      <a:pt x="2" y="15"/>
                    </a:cubicBezTo>
                    <a:cubicBezTo>
                      <a:pt x="1" y="15"/>
                      <a:pt x="0" y="12"/>
                      <a:pt x="0" y="12"/>
                    </a:cubicBezTo>
                    <a:cubicBezTo>
                      <a:pt x="2" y="8"/>
                      <a:pt x="4" y="5"/>
                      <a:pt x="6" y="2"/>
                    </a:cubicBezTo>
                    <a:cubicBezTo>
                      <a:pt x="6" y="1"/>
                      <a:pt x="8" y="0"/>
                      <a:pt x="9" y="1"/>
                    </a:cubicBezTo>
                    <a:cubicBezTo>
                      <a:pt x="9" y="1"/>
                      <a:pt x="10" y="2"/>
                      <a:pt x="10" y="3"/>
                    </a:cubicBezTo>
                    <a:cubicBezTo>
                      <a:pt x="10" y="6"/>
                      <a:pt x="10" y="8"/>
                      <a:pt x="10" y="11"/>
                    </a:cubicBezTo>
                    <a:cubicBezTo>
                      <a:pt x="11" y="11"/>
                      <a:pt x="12" y="11"/>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7" name="Freeform 811">
                <a:extLst>
                  <a:ext uri="{FF2B5EF4-FFF2-40B4-BE49-F238E27FC236}">
                    <a16:creationId xmlns:a16="http://schemas.microsoft.com/office/drawing/2014/main" id="{68C90B98-431C-4F6D-BEA5-E98C3631FDC9}"/>
                  </a:ext>
                </a:extLst>
              </p:cNvPr>
              <p:cNvSpPr/>
              <p:nvPr/>
            </p:nvSpPr>
            <p:spPr bwMode="auto">
              <a:xfrm>
                <a:off x="7096116" y="1049352"/>
                <a:ext cx="117476" cy="176216"/>
              </a:xfrm>
              <a:custGeom>
                <a:avLst/>
                <a:gdLst>
                  <a:gd name="T0" fmla="*/ 14 w 31"/>
                  <a:gd name="T1" fmla="*/ 47 h 47"/>
                  <a:gd name="T2" fmla="*/ 10 w 31"/>
                  <a:gd name="T3" fmla="*/ 45 h 47"/>
                  <a:gd name="T4" fmla="*/ 6 w 31"/>
                  <a:gd name="T5" fmla="*/ 40 h 47"/>
                  <a:gd name="T6" fmla="*/ 6 w 31"/>
                  <a:gd name="T7" fmla="*/ 30 h 47"/>
                  <a:gd name="T8" fmla="*/ 1 w 31"/>
                  <a:gd name="T9" fmla="*/ 35 h 47"/>
                  <a:gd name="T10" fmla="*/ 0 w 31"/>
                  <a:gd name="T11" fmla="*/ 29 h 47"/>
                  <a:gd name="T12" fmla="*/ 7 w 31"/>
                  <a:gd name="T13" fmla="*/ 16 h 47"/>
                  <a:gd name="T14" fmla="*/ 20 w 31"/>
                  <a:gd name="T15" fmla="*/ 12 h 47"/>
                  <a:gd name="T16" fmla="*/ 26 w 31"/>
                  <a:gd name="T17" fmla="*/ 10 h 47"/>
                  <a:gd name="T18" fmla="*/ 30 w 31"/>
                  <a:gd name="T19" fmla="*/ 0 h 47"/>
                  <a:gd name="T20" fmla="*/ 31 w 31"/>
                  <a:gd name="T21" fmla="*/ 0 h 47"/>
                  <a:gd name="T22" fmla="*/ 30 w 31"/>
                  <a:gd name="T23" fmla="*/ 9 h 47"/>
                  <a:gd name="T24" fmla="*/ 21 w 31"/>
                  <a:gd name="T25" fmla="*/ 33 h 47"/>
                  <a:gd name="T26" fmla="*/ 14 w 31"/>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7">
                    <a:moveTo>
                      <a:pt x="14" y="47"/>
                    </a:moveTo>
                    <a:cubicBezTo>
                      <a:pt x="13" y="47"/>
                      <a:pt x="12" y="45"/>
                      <a:pt x="10" y="45"/>
                    </a:cubicBezTo>
                    <a:cubicBezTo>
                      <a:pt x="6" y="45"/>
                      <a:pt x="5" y="44"/>
                      <a:pt x="6" y="40"/>
                    </a:cubicBezTo>
                    <a:cubicBezTo>
                      <a:pt x="6" y="37"/>
                      <a:pt x="6" y="34"/>
                      <a:pt x="6" y="30"/>
                    </a:cubicBezTo>
                    <a:cubicBezTo>
                      <a:pt x="4" y="32"/>
                      <a:pt x="3" y="33"/>
                      <a:pt x="1" y="35"/>
                    </a:cubicBezTo>
                    <a:cubicBezTo>
                      <a:pt x="1" y="33"/>
                      <a:pt x="0" y="31"/>
                      <a:pt x="0" y="29"/>
                    </a:cubicBezTo>
                    <a:cubicBezTo>
                      <a:pt x="2" y="25"/>
                      <a:pt x="3" y="19"/>
                      <a:pt x="7" y="16"/>
                    </a:cubicBezTo>
                    <a:cubicBezTo>
                      <a:pt x="10" y="13"/>
                      <a:pt x="16" y="12"/>
                      <a:pt x="20" y="12"/>
                    </a:cubicBezTo>
                    <a:cubicBezTo>
                      <a:pt x="23" y="13"/>
                      <a:pt x="25" y="12"/>
                      <a:pt x="26" y="10"/>
                    </a:cubicBezTo>
                    <a:cubicBezTo>
                      <a:pt x="27" y="7"/>
                      <a:pt x="28" y="3"/>
                      <a:pt x="30" y="0"/>
                    </a:cubicBezTo>
                    <a:cubicBezTo>
                      <a:pt x="30" y="0"/>
                      <a:pt x="31" y="0"/>
                      <a:pt x="31" y="0"/>
                    </a:cubicBezTo>
                    <a:cubicBezTo>
                      <a:pt x="31" y="3"/>
                      <a:pt x="31" y="7"/>
                      <a:pt x="30" y="9"/>
                    </a:cubicBezTo>
                    <a:cubicBezTo>
                      <a:pt x="28" y="17"/>
                      <a:pt x="25" y="25"/>
                      <a:pt x="21" y="33"/>
                    </a:cubicBezTo>
                    <a:cubicBezTo>
                      <a:pt x="19" y="38"/>
                      <a:pt x="16" y="43"/>
                      <a:pt x="1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8" name="Freeform 812">
                <a:extLst>
                  <a:ext uri="{FF2B5EF4-FFF2-40B4-BE49-F238E27FC236}">
                    <a16:creationId xmlns:a16="http://schemas.microsoft.com/office/drawing/2014/main" id="{8EF49B89-45C3-4678-8859-0A55FCD36E31}"/>
                  </a:ext>
                </a:extLst>
              </p:cNvPr>
              <p:cNvSpPr/>
              <p:nvPr/>
            </p:nvSpPr>
            <p:spPr bwMode="auto">
              <a:xfrm>
                <a:off x="8423261" y="2259043"/>
                <a:ext cx="165098" cy="142879"/>
              </a:xfrm>
              <a:custGeom>
                <a:avLst/>
                <a:gdLst>
                  <a:gd name="T0" fmla="*/ 24 w 44"/>
                  <a:gd name="T1" fmla="*/ 22 h 38"/>
                  <a:gd name="T2" fmla="*/ 1 w 44"/>
                  <a:gd name="T3" fmla="*/ 38 h 38"/>
                  <a:gd name="T4" fmla="*/ 0 w 44"/>
                  <a:gd name="T5" fmla="*/ 37 h 38"/>
                  <a:gd name="T6" fmla="*/ 9 w 44"/>
                  <a:gd name="T7" fmla="*/ 28 h 38"/>
                  <a:gd name="T8" fmla="*/ 17 w 44"/>
                  <a:gd name="T9" fmla="*/ 18 h 38"/>
                  <a:gd name="T10" fmla="*/ 17 w 44"/>
                  <a:gd name="T11" fmla="*/ 6 h 38"/>
                  <a:gd name="T12" fmla="*/ 22 w 44"/>
                  <a:gd name="T13" fmla="*/ 0 h 38"/>
                  <a:gd name="T14" fmla="*/ 24 w 44"/>
                  <a:gd name="T15" fmla="*/ 2 h 38"/>
                  <a:gd name="T16" fmla="*/ 35 w 44"/>
                  <a:gd name="T17" fmla="*/ 4 h 38"/>
                  <a:gd name="T18" fmla="*/ 34 w 44"/>
                  <a:gd name="T19" fmla="*/ 12 h 38"/>
                  <a:gd name="T20" fmla="*/ 37 w 44"/>
                  <a:gd name="T21" fmla="*/ 18 h 38"/>
                  <a:gd name="T22" fmla="*/ 41 w 44"/>
                  <a:gd name="T23" fmla="*/ 33 h 38"/>
                  <a:gd name="T24" fmla="*/ 28 w 44"/>
                  <a:gd name="T25" fmla="*/ 30 h 38"/>
                  <a:gd name="T26" fmla="*/ 24 w 44"/>
                  <a:gd name="T2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4" y="22"/>
                    </a:moveTo>
                    <a:cubicBezTo>
                      <a:pt x="16" y="28"/>
                      <a:pt x="8" y="33"/>
                      <a:pt x="1" y="38"/>
                    </a:cubicBezTo>
                    <a:cubicBezTo>
                      <a:pt x="0" y="37"/>
                      <a:pt x="0" y="37"/>
                      <a:pt x="0" y="37"/>
                    </a:cubicBezTo>
                    <a:cubicBezTo>
                      <a:pt x="3" y="34"/>
                      <a:pt x="6" y="31"/>
                      <a:pt x="9" y="28"/>
                    </a:cubicBezTo>
                    <a:cubicBezTo>
                      <a:pt x="12" y="25"/>
                      <a:pt x="16" y="22"/>
                      <a:pt x="17" y="18"/>
                    </a:cubicBezTo>
                    <a:cubicBezTo>
                      <a:pt x="19" y="14"/>
                      <a:pt x="17" y="10"/>
                      <a:pt x="17" y="6"/>
                    </a:cubicBezTo>
                    <a:cubicBezTo>
                      <a:pt x="16" y="1"/>
                      <a:pt x="18" y="0"/>
                      <a:pt x="22" y="0"/>
                    </a:cubicBezTo>
                    <a:cubicBezTo>
                      <a:pt x="23" y="0"/>
                      <a:pt x="24" y="1"/>
                      <a:pt x="24" y="2"/>
                    </a:cubicBezTo>
                    <a:cubicBezTo>
                      <a:pt x="27" y="6"/>
                      <a:pt x="30" y="7"/>
                      <a:pt x="35" y="4"/>
                    </a:cubicBezTo>
                    <a:cubicBezTo>
                      <a:pt x="35" y="8"/>
                      <a:pt x="35" y="10"/>
                      <a:pt x="34" y="12"/>
                    </a:cubicBezTo>
                    <a:cubicBezTo>
                      <a:pt x="33" y="15"/>
                      <a:pt x="33" y="17"/>
                      <a:pt x="37" y="18"/>
                    </a:cubicBezTo>
                    <a:cubicBezTo>
                      <a:pt x="41" y="20"/>
                      <a:pt x="44" y="30"/>
                      <a:pt x="41" y="33"/>
                    </a:cubicBezTo>
                    <a:cubicBezTo>
                      <a:pt x="38" y="38"/>
                      <a:pt x="31" y="37"/>
                      <a:pt x="28" y="30"/>
                    </a:cubicBezTo>
                    <a:cubicBezTo>
                      <a:pt x="27" y="27"/>
                      <a:pt x="26" y="25"/>
                      <a:pt x="2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79" name="Freeform 813">
                <a:extLst>
                  <a:ext uri="{FF2B5EF4-FFF2-40B4-BE49-F238E27FC236}">
                    <a16:creationId xmlns:a16="http://schemas.microsoft.com/office/drawing/2014/main" id="{9A2DA5F9-074E-4305-BAB2-2A139F9E2DA5}"/>
                  </a:ext>
                </a:extLst>
              </p:cNvPr>
              <p:cNvSpPr/>
              <p:nvPr/>
            </p:nvSpPr>
            <p:spPr bwMode="auto">
              <a:xfrm>
                <a:off x="3540119" y="4599046"/>
                <a:ext cx="109539" cy="120652"/>
              </a:xfrm>
              <a:custGeom>
                <a:avLst/>
                <a:gdLst>
                  <a:gd name="T0" fmla="*/ 29 w 29"/>
                  <a:gd name="T1" fmla="*/ 1 h 32"/>
                  <a:gd name="T2" fmla="*/ 28 w 29"/>
                  <a:gd name="T3" fmla="*/ 16 h 32"/>
                  <a:gd name="T4" fmla="*/ 19 w 29"/>
                  <a:gd name="T5" fmla="*/ 31 h 32"/>
                  <a:gd name="T6" fmla="*/ 12 w 29"/>
                  <a:gd name="T7" fmla="*/ 26 h 32"/>
                  <a:gd name="T8" fmla="*/ 3 w 29"/>
                  <a:gd name="T9" fmla="*/ 16 h 32"/>
                  <a:gd name="T10" fmla="*/ 0 w 29"/>
                  <a:gd name="T11" fmla="*/ 12 h 32"/>
                  <a:gd name="T12" fmla="*/ 4 w 29"/>
                  <a:gd name="T13" fmla="*/ 6 h 32"/>
                  <a:gd name="T14" fmla="*/ 9 w 29"/>
                  <a:gd name="T15" fmla="*/ 5 h 32"/>
                  <a:gd name="T16" fmla="*/ 13 w 29"/>
                  <a:gd name="T17" fmla="*/ 5 h 32"/>
                  <a:gd name="T18" fmla="*/ 24 w 29"/>
                  <a:gd name="T19" fmla="*/ 1 h 32"/>
                  <a:gd name="T20" fmla="*/ 29 w 29"/>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2">
                    <a:moveTo>
                      <a:pt x="29" y="1"/>
                    </a:moveTo>
                    <a:cubicBezTo>
                      <a:pt x="29" y="7"/>
                      <a:pt x="27" y="12"/>
                      <a:pt x="28" y="16"/>
                    </a:cubicBezTo>
                    <a:cubicBezTo>
                      <a:pt x="28" y="25"/>
                      <a:pt x="25" y="30"/>
                      <a:pt x="19" y="31"/>
                    </a:cubicBezTo>
                    <a:cubicBezTo>
                      <a:pt x="15" y="32"/>
                      <a:pt x="12" y="30"/>
                      <a:pt x="12" y="26"/>
                    </a:cubicBezTo>
                    <a:cubicBezTo>
                      <a:pt x="11" y="21"/>
                      <a:pt x="10" y="16"/>
                      <a:pt x="3" y="16"/>
                    </a:cubicBezTo>
                    <a:cubicBezTo>
                      <a:pt x="2" y="16"/>
                      <a:pt x="0" y="13"/>
                      <a:pt x="0" y="12"/>
                    </a:cubicBezTo>
                    <a:cubicBezTo>
                      <a:pt x="1" y="10"/>
                      <a:pt x="2" y="8"/>
                      <a:pt x="4" y="6"/>
                    </a:cubicBezTo>
                    <a:cubicBezTo>
                      <a:pt x="5" y="5"/>
                      <a:pt x="7" y="6"/>
                      <a:pt x="9" y="5"/>
                    </a:cubicBezTo>
                    <a:cubicBezTo>
                      <a:pt x="10" y="5"/>
                      <a:pt x="12" y="5"/>
                      <a:pt x="13" y="5"/>
                    </a:cubicBezTo>
                    <a:cubicBezTo>
                      <a:pt x="16" y="1"/>
                      <a:pt x="20" y="3"/>
                      <a:pt x="24" y="1"/>
                    </a:cubicBezTo>
                    <a:cubicBezTo>
                      <a:pt x="25" y="0"/>
                      <a:pt x="28"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0" name="Freeform 814">
                <a:extLst>
                  <a:ext uri="{FF2B5EF4-FFF2-40B4-BE49-F238E27FC236}">
                    <a16:creationId xmlns:a16="http://schemas.microsoft.com/office/drawing/2014/main" id="{596D00E5-F63F-46CC-BB48-EC595B5685F7}"/>
                  </a:ext>
                </a:extLst>
              </p:cNvPr>
              <p:cNvSpPr/>
              <p:nvPr/>
            </p:nvSpPr>
            <p:spPr bwMode="auto">
              <a:xfrm>
                <a:off x="2481258" y="3186155"/>
                <a:ext cx="142876" cy="101600"/>
              </a:xfrm>
              <a:custGeom>
                <a:avLst/>
                <a:gdLst>
                  <a:gd name="T0" fmla="*/ 0 w 38"/>
                  <a:gd name="T1" fmla="*/ 12 h 27"/>
                  <a:gd name="T2" fmla="*/ 4 w 38"/>
                  <a:gd name="T3" fmla="*/ 3 h 27"/>
                  <a:gd name="T4" fmla="*/ 14 w 38"/>
                  <a:gd name="T5" fmla="*/ 0 h 27"/>
                  <a:gd name="T6" fmla="*/ 37 w 38"/>
                  <a:gd name="T7" fmla="*/ 9 h 27"/>
                  <a:gd name="T8" fmla="*/ 38 w 38"/>
                  <a:gd name="T9" fmla="*/ 18 h 27"/>
                  <a:gd name="T10" fmla="*/ 17 w 38"/>
                  <a:gd name="T11" fmla="*/ 27 h 27"/>
                  <a:gd name="T12" fmla="*/ 0 w 3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38" h="27">
                    <a:moveTo>
                      <a:pt x="0" y="12"/>
                    </a:moveTo>
                    <a:cubicBezTo>
                      <a:pt x="2" y="9"/>
                      <a:pt x="2" y="6"/>
                      <a:pt x="4" y="3"/>
                    </a:cubicBezTo>
                    <a:cubicBezTo>
                      <a:pt x="10" y="9"/>
                      <a:pt x="11" y="0"/>
                      <a:pt x="14" y="0"/>
                    </a:cubicBezTo>
                    <a:cubicBezTo>
                      <a:pt x="22" y="4"/>
                      <a:pt x="27" y="12"/>
                      <a:pt x="37" y="9"/>
                    </a:cubicBezTo>
                    <a:cubicBezTo>
                      <a:pt x="37" y="13"/>
                      <a:pt x="38" y="16"/>
                      <a:pt x="38" y="18"/>
                    </a:cubicBezTo>
                    <a:cubicBezTo>
                      <a:pt x="31" y="21"/>
                      <a:pt x="24" y="24"/>
                      <a:pt x="17" y="27"/>
                    </a:cubicBezTo>
                    <a:cubicBezTo>
                      <a:pt x="10" y="24"/>
                      <a:pt x="1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1" name="Freeform 815">
                <a:extLst>
                  <a:ext uri="{FF2B5EF4-FFF2-40B4-BE49-F238E27FC236}">
                    <a16:creationId xmlns:a16="http://schemas.microsoft.com/office/drawing/2014/main" id="{87069A0F-7969-4B5E-A40C-D93FA60217FA}"/>
                  </a:ext>
                </a:extLst>
              </p:cNvPr>
              <p:cNvSpPr/>
              <p:nvPr/>
            </p:nvSpPr>
            <p:spPr bwMode="auto">
              <a:xfrm>
                <a:off x="3367084" y="2454306"/>
                <a:ext cx="134936" cy="104775"/>
              </a:xfrm>
              <a:custGeom>
                <a:avLst/>
                <a:gdLst>
                  <a:gd name="T0" fmla="*/ 0 w 36"/>
                  <a:gd name="T1" fmla="*/ 28 h 28"/>
                  <a:gd name="T2" fmla="*/ 3 w 36"/>
                  <a:gd name="T3" fmla="*/ 9 h 28"/>
                  <a:gd name="T4" fmla="*/ 8 w 36"/>
                  <a:gd name="T5" fmla="*/ 7 h 28"/>
                  <a:gd name="T6" fmla="*/ 20 w 36"/>
                  <a:gd name="T7" fmla="*/ 8 h 28"/>
                  <a:gd name="T8" fmla="*/ 23 w 36"/>
                  <a:gd name="T9" fmla="*/ 6 h 28"/>
                  <a:gd name="T10" fmla="*/ 27 w 36"/>
                  <a:gd name="T11" fmla="*/ 0 h 28"/>
                  <a:gd name="T12" fmla="*/ 29 w 36"/>
                  <a:gd name="T13" fmla="*/ 11 h 28"/>
                  <a:gd name="T14" fmla="*/ 29 w 36"/>
                  <a:gd name="T15" fmla="*/ 19 h 28"/>
                  <a:gd name="T16" fmla="*/ 32 w 36"/>
                  <a:gd name="T17" fmla="*/ 18 h 28"/>
                  <a:gd name="T18" fmla="*/ 36 w 36"/>
                  <a:gd name="T19" fmla="*/ 19 h 28"/>
                  <a:gd name="T20" fmla="*/ 35 w 36"/>
                  <a:gd name="T21" fmla="*/ 23 h 28"/>
                  <a:gd name="T22" fmla="*/ 25 w 36"/>
                  <a:gd name="T23" fmla="*/ 26 h 28"/>
                  <a:gd name="T24" fmla="*/ 19 w 36"/>
                  <a:gd name="T25" fmla="*/ 28 h 28"/>
                  <a:gd name="T26" fmla="*/ 17 w 36"/>
                  <a:gd name="T27" fmla="*/ 22 h 28"/>
                  <a:gd name="T28" fmla="*/ 12 w 36"/>
                  <a:gd name="T29" fmla="*/ 18 h 28"/>
                  <a:gd name="T30" fmla="*/ 6 w 36"/>
                  <a:gd name="T31" fmla="*/ 22 h 28"/>
                  <a:gd name="T32" fmla="*/ 1 w 36"/>
                  <a:gd name="T33" fmla="*/ 28 h 28"/>
                  <a:gd name="T34" fmla="*/ 0 w 36"/>
                  <a:gd name="T3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28"/>
                    </a:moveTo>
                    <a:cubicBezTo>
                      <a:pt x="1" y="21"/>
                      <a:pt x="1" y="15"/>
                      <a:pt x="3" y="9"/>
                    </a:cubicBezTo>
                    <a:cubicBezTo>
                      <a:pt x="3" y="7"/>
                      <a:pt x="5" y="6"/>
                      <a:pt x="8" y="7"/>
                    </a:cubicBezTo>
                    <a:cubicBezTo>
                      <a:pt x="12" y="8"/>
                      <a:pt x="16" y="8"/>
                      <a:pt x="20" y="8"/>
                    </a:cubicBezTo>
                    <a:cubicBezTo>
                      <a:pt x="21" y="8"/>
                      <a:pt x="22" y="7"/>
                      <a:pt x="23" y="6"/>
                    </a:cubicBezTo>
                    <a:cubicBezTo>
                      <a:pt x="24" y="4"/>
                      <a:pt x="25" y="2"/>
                      <a:pt x="27" y="0"/>
                    </a:cubicBezTo>
                    <a:cubicBezTo>
                      <a:pt x="31" y="4"/>
                      <a:pt x="30" y="7"/>
                      <a:pt x="29" y="11"/>
                    </a:cubicBezTo>
                    <a:cubicBezTo>
                      <a:pt x="28" y="14"/>
                      <a:pt x="26" y="16"/>
                      <a:pt x="29" y="19"/>
                    </a:cubicBezTo>
                    <a:cubicBezTo>
                      <a:pt x="30" y="18"/>
                      <a:pt x="31" y="18"/>
                      <a:pt x="32" y="18"/>
                    </a:cubicBezTo>
                    <a:cubicBezTo>
                      <a:pt x="34" y="18"/>
                      <a:pt x="36" y="19"/>
                      <a:pt x="36" y="19"/>
                    </a:cubicBezTo>
                    <a:cubicBezTo>
                      <a:pt x="36" y="21"/>
                      <a:pt x="36" y="23"/>
                      <a:pt x="35" y="23"/>
                    </a:cubicBezTo>
                    <a:cubicBezTo>
                      <a:pt x="32" y="25"/>
                      <a:pt x="28" y="25"/>
                      <a:pt x="25" y="26"/>
                    </a:cubicBezTo>
                    <a:cubicBezTo>
                      <a:pt x="23" y="26"/>
                      <a:pt x="21" y="27"/>
                      <a:pt x="19" y="28"/>
                    </a:cubicBezTo>
                    <a:cubicBezTo>
                      <a:pt x="18" y="27"/>
                      <a:pt x="18" y="24"/>
                      <a:pt x="17" y="22"/>
                    </a:cubicBezTo>
                    <a:cubicBezTo>
                      <a:pt x="16" y="20"/>
                      <a:pt x="14" y="18"/>
                      <a:pt x="12" y="18"/>
                    </a:cubicBezTo>
                    <a:cubicBezTo>
                      <a:pt x="10" y="18"/>
                      <a:pt x="8" y="20"/>
                      <a:pt x="6" y="22"/>
                    </a:cubicBezTo>
                    <a:cubicBezTo>
                      <a:pt x="4" y="23"/>
                      <a:pt x="3" y="26"/>
                      <a:pt x="1" y="28"/>
                    </a:cubicBezTo>
                    <a:cubicBezTo>
                      <a:pt x="1"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2" name="Freeform 816">
                <a:extLst>
                  <a:ext uri="{FF2B5EF4-FFF2-40B4-BE49-F238E27FC236}">
                    <a16:creationId xmlns:a16="http://schemas.microsoft.com/office/drawing/2014/main" id="{E02D4CF7-B9D3-46EE-B3FD-6291B6A52064}"/>
                  </a:ext>
                </a:extLst>
              </p:cNvPr>
              <p:cNvSpPr/>
              <p:nvPr/>
            </p:nvSpPr>
            <p:spPr bwMode="auto">
              <a:xfrm>
                <a:off x="4419596" y="3073440"/>
                <a:ext cx="107948" cy="123827"/>
              </a:xfrm>
              <a:custGeom>
                <a:avLst/>
                <a:gdLst>
                  <a:gd name="T0" fmla="*/ 24 w 29"/>
                  <a:gd name="T1" fmla="*/ 29 h 33"/>
                  <a:gd name="T2" fmla="*/ 19 w 29"/>
                  <a:gd name="T3" fmla="*/ 33 h 33"/>
                  <a:gd name="T4" fmla="*/ 15 w 29"/>
                  <a:gd name="T5" fmla="*/ 29 h 33"/>
                  <a:gd name="T6" fmla="*/ 10 w 29"/>
                  <a:gd name="T7" fmla="*/ 26 h 33"/>
                  <a:gd name="T8" fmla="*/ 4 w 29"/>
                  <a:gd name="T9" fmla="*/ 20 h 33"/>
                  <a:gd name="T10" fmla="*/ 1 w 29"/>
                  <a:gd name="T11" fmla="*/ 11 h 33"/>
                  <a:gd name="T12" fmla="*/ 8 w 29"/>
                  <a:gd name="T13" fmla="*/ 5 h 33"/>
                  <a:gd name="T14" fmla="*/ 14 w 29"/>
                  <a:gd name="T15" fmla="*/ 4 h 33"/>
                  <a:gd name="T16" fmla="*/ 15 w 29"/>
                  <a:gd name="T17" fmla="*/ 4 h 33"/>
                  <a:gd name="T18" fmla="*/ 23 w 29"/>
                  <a:gd name="T19" fmla="*/ 10 h 33"/>
                  <a:gd name="T20" fmla="*/ 29 w 29"/>
                  <a:gd name="T21" fmla="*/ 8 h 33"/>
                  <a:gd name="T22" fmla="*/ 29 w 29"/>
                  <a:gd name="T23" fmla="*/ 9 h 33"/>
                  <a:gd name="T24" fmla="*/ 23 w 29"/>
                  <a:gd name="T25" fmla="*/ 21 h 33"/>
                  <a:gd name="T26" fmla="*/ 24 w 2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4" y="29"/>
                    </a:moveTo>
                    <a:cubicBezTo>
                      <a:pt x="22" y="31"/>
                      <a:pt x="21" y="32"/>
                      <a:pt x="19" y="33"/>
                    </a:cubicBezTo>
                    <a:cubicBezTo>
                      <a:pt x="18" y="31"/>
                      <a:pt x="17" y="30"/>
                      <a:pt x="15" y="29"/>
                    </a:cubicBezTo>
                    <a:cubicBezTo>
                      <a:pt x="14" y="28"/>
                      <a:pt x="12" y="27"/>
                      <a:pt x="10" y="26"/>
                    </a:cubicBezTo>
                    <a:cubicBezTo>
                      <a:pt x="10" y="23"/>
                      <a:pt x="8" y="21"/>
                      <a:pt x="4" y="20"/>
                    </a:cubicBezTo>
                    <a:cubicBezTo>
                      <a:pt x="0" y="18"/>
                      <a:pt x="1" y="15"/>
                      <a:pt x="1" y="11"/>
                    </a:cubicBezTo>
                    <a:cubicBezTo>
                      <a:pt x="5" y="12"/>
                      <a:pt x="7" y="9"/>
                      <a:pt x="8" y="5"/>
                    </a:cubicBezTo>
                    <a:cubicBezTo>
                      <a:pt x="9" y="3"/>
                      <a:pt x="10" y="0"/>
                      <a:pt x="14" y="4"/>
                    </a:cubicBezTo>
                    <a:cubicBezTo>
                      <a:pt x="14" y="4"/>
                      <a:pt x="15" y="4"/>
                      <a:pt x="15" y="4"/>
                    </a:cubicBezTo>
                    <a:cubicBezTo>
                      <a:pt x="20" y="2"/>
                      <a:pt x="21" y="6"/>
                      <a:pt x="23" y="10"/>
                    </a:cubicBezTo>
                    <a:cubicBezTo>
                      <a:pt x="25" y="9"/>
                      <a:pt x="27" y="9"/>
                      <a:pt x="29" y="8"/>
                    </a:cubicBezTo>
                    <a:cubicBezTo>
                      <a:pt x="29" y="9"/>
                      <a:pt x="29" y="9"/>
                      <a:pt x="29" y="9"/>
                    </a:cubicBezTo>
                    <a:cubicBezTo>
                      <a:pt x="26" y="12"/>
                      <a:pt x="28" y="18"/>
                      <a:pt x="23" y="21"/>
                    </a:cubicBezTo>
                    <a:cubicBezTo>
                      <a:pt x="21" y="22"/>
                      <a:pt x="17" y="26"/>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3" name="Freeform 817">
                <a:extLst>
                  <a:ext uri="{FF2B5EF4-FFF2-40B4-BE49-F238E27FC236}">
                    <a16:creationId xmlns:a16="http://schemas.microsoft.com/office/drawing/2014/main" id="{20479D89-4E8E-4F74-B797-0E0ED2C99F8B}"/>
                  </a:ext>
                </a:extLst>
              </p:cNvPr>
              <p:cNvSpPr/>
              <p:nvPr/>
            </p:nvSpPr>
            <p:spPr bwMode="auto">
              <a:xfrm>
                <a:off x="4606920" y="4414894"/>
                <a:ext cx="101599" cy="117477"/>
              </a:xfrm>
              <a:custGeom>
                <a:avLst/>
                <a:gdLst>
                  <a:gd name="T0" fmla="*/ 0 w 27"/>
                  <a:gd name="T1" fmla="*/ 4 h 31"/>
                  <a:gd name="T2" fmla="*/ 16 w 27"/>
                  <a:gd name="T3" fmla="*/ 0 h 31"/>
                  <a:gd name="T4" fmla="*/ 23 w 27"/>
                  <a:gd name="T5" fmla="*/ 4 h 31"/>
                  <a:gd name="T6" fmla="*/ 27 w 27"/>
                  <a:gd name="T7" fmla="*/ 8 h 31"/>
                  <a:gd name="T8" fmla="*/ 24 w 27"/>
                  <a:gd name="T9" fmla="*/ 11 h 31"/>
                  <a:gd name="T10" fmla="*/ 22 w 27"/>
                  <a:gd name="T11" fmla="*/ 19 h 31"/>
                  <a:gd name="T12" fmla="*/ 23 w 27"/>
                  <a:gd name="T13" fmla="*/ 24 h 31"/>
                  <a:gd name="T14" fmla="*/ 20 w 27"/>
                  <a:gd name="T15" fmla="*/ 31 h 31"/>
                  <a:gd name="T16" fmla="*/ 11 w 27"/>
                  <a:gd name="T17" fmla="*/ 24 h 31"/>
                  <a:gd name="T18" fmla="*/ 8 w 27"/>
                  <a:gd name="T19" fmla="*/ 22 h 31"/>
                  <a:gd name="T20" fmla="*/ 5 w 27"/>
                  <a:gd name="T21" fmla="*/ 11 h 31"/>
                  <a:gd name="T22" fmla="*/ 0 w 27"/>
                  <a:gd name="T2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1">
                    <a:moveTo>
                      <a:pt x="0" y="4"/>
                    </a:moveTo>
                    <a:cubicBezTo>
                      <a:pt x="5" y="2"/>
                      <a:pt x="11" y="1"/>
                      <a:pt x="16" y="0"/>
                    </a:cubicBezTo>
                    <a:cubicBezTo>
                      <a:pt x="18" y="1"/>
                      <a:pt x="20" y="2"/>
                      <a:pt x="23" y="4"/>
                    </a:cubicBezTo>
                    <a:cubicBezTo>
                      <a:pt x="24" y="5"/>
                      <a:pt x="26" y="6"/>
                      <a:pt x="27" y="8"/>
                    </a:cubicBezTo>
                    <a:cubicBezTo>
                      <a:pt x="27" y="8"/>
                      <a:pt x="25" y="10"/>
                      <a:pt x="24" y="11"/>
                    </a:cubicBezTo>
                    <a:cubicBezTo>
                      <a:pt x="23" y="14"/>
                      <a:pt x="22" y="16"/>
                      <a:pt x="22" y="19"/>
                    </a:cubicBezTo>
                    <a:cubicBezTo>
                      <a:pt x="21" y="21"/>
                      <a:pt x="22" y="23"/>
                      <a:pt x="23" y="24"/>
                    </a:cubicBezTo>
                    <a:cubicBezTo>
                      <a:pt x="23" y="28"/>
                      <a:pt x="22" y="31"/>
                      <a:pt x="20" y="31"/>
                    </a:cubicBezTo>
                    <a:cubicBezTo>
                      <a:pt x="16" y="28"/>
                      <a:pt x="14" y="26"/>
                      <a:pt x="11" y="24"/>
                    </a:cubicBezTo>
                    <a:cubicBezTo>
                      <a:pt x="10" y="24"/>
                      <a:pt x="8" y="23"/>
                      <a:pt x="8" y="22"/>
                    </a:cubicBezTo>
                    <a:cubicBezTo>
                      <a:pt x="7" y="19"/>
                      <a:pt x="6" y="15"/>
                      <a:pt x="5" y="11"/>
                    </a:cubicBezTo>
                    <a:cubicBezTo>
                      <a:pt x="4" y="6"/>
                      <a:pt x="4" y="6"/>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4" name="Freeform 818">
                <a:extLst>
                  <a:ext uri="{FF2B5EF4-FFF2-40B4-BE49-F238E27FC236}">
                    <a16:creationId xmlns:a16="http://schemas.microsoft.com/office/drawing/2014/main" id="{0FC2B688-6492-4C99-9DEB-76309E645EC9}"/>
                  </a:ext>
                </a:extLst>
              </p:cNvPr>
              <p:cNvSpPr/>
              <p:nvPr/>
            </p:nvSpPr>
            <p:spPr bwMode="auto">
              <a:xfrm>
                <a:off x="5456230" y="3994203"/>
                <a:ext cx="134936" cy="104775"/>
              </a:xfrm>
              <a:custGeom>
                <a:avLst/>
                <a:gdLst>
                  <a:gd name="T0" fmla="*/ 18 w 36"/>
                  <a:gd name="T1" fmla="*/ 13 h 28"/>
                  <a:gd name="T2" fmla="*/ 27 w 36"/>
                  <a:gd name="T3" fmla="*/ 19 h 28"/>
                  <a:gd name="T4" fmla="*/ 32 w 36"/>
                  <a:gd name="T5" fmla="*/ 15 h 28"/>
                  <a:gd name="T6" fmla="*/ 36 w 36"/>
                  <a:gd name="T7" fmla="*/ 21 h 28"/>
                  <a:gd name="T8" fmla="*/ 25 w 36"/>
                  <a:gd name="T9" fmla="*/ 28 h 28"/>
                  <a:gd name="T10" fmla="*/ 14 w 36"/>
                  <a:gd name="T11" fmla="*/ 26 h 28"/>
                  <a:gd name="T12" fmla="*/ 4 w 36"/>
                  <a:gd name="T13" fmla="*/ 16 h 28"/>
                  <a:gd name="T14" fmla="*/ 1 w 36"/>
                  <a:gd name="T15" fmla="*/ 6 h 28"/>
                  <a:gd name="T16" fmla="*/ 0 w 36"/>
                  <a:gd name="T17" fmla="*/ 1 h 28"/>
                  <a:gd name="T18" fmla="*/ 6 w 36"/>
                  <a:gd name="T19" fmla="*/ 1 h 28"/>
                  <a:gd name="T20" fmla="*/ 11 w 36"/>
                  <a:gd name="T21" fmla="*/ 14 h 28"/>
                  <a:gd name="T22" fmla="*/ 11 w 36"/>
                  <a:gd name="T23" fmla="*/ 19 h 28"/>
                  <a:gd name="T24" fmla="*/ 15 w 36"/>
                  <a:gd name="T25" fmla="*/ 16 h 28"/>
                  <a:gd name="T26" fmla="*/ 18 w 36"/>
                  <a:gd name="T2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8">
                    <a:moveTo>
                      <a:pt x="18" y="13"/>
                    </a:moveTo>
                    <a:cubicBezTo>
                      <a:pt x="21" y="15"/>
                      <a:pt x="24" y="17"/>
                      <a:pt x="27" y="19"/>
                    </a:cubicBezTo>
                    <a:cubicBezTo>
                      <a:pt x="29" y="18"/>
                      <a:pt x="30" y="16"/>
                      <a:pt x="32" y="15"/>
                    </a:cubicBezTo>
                    <a:cubicBezTo>
                      <a:pt x="34" y="17"/>
                      <a:pt x="35" y="19"/>
                      <a:pt x="36" y="21"/>
                    </a:cubicBezTo>
                    <a:cubicBezTo>
                      <a:pt x="32" y="23"/>
                      <a:pt x="28" y="26"/>
                      <a:pt x="25" y="28"/>
                    </a:cubicBezTo>
                    <a:cubicBezTo>
                      <a:pt x="21" y="27"/>
                      <a:pt x="18" y="26"/>
                      <a:pt x="14" y="26"/>
                    </a:cubicBezTo>
                    <a:cubicBezTo>
                      <a:pt x="7" y="25"/>
                      <a:pt x="6" y="23"/>
                      <a:pt x="4" y="16"/>
                    </a:cubicBezTo>
                    <a:cubicBezTo>
                      <a:pt x="4" y="13"/>
                      <a:pt x="2" y="10"/>
                      <a:pt x="1" y="6"/>
                    </a:cubicBezTo>
                    <a:cubicBezTo>
                      <a:pt x="0" y="4"/>
                      <a:pt x="0" y="2"/>
                      <a:pt x="0" y="1"/>
                    </a:cubicBezTo>
                    <a:cubicBezTo>
                      <a:pt x="2" y="1"/>
                      <a:pt x="4" y="0"/>
                      <a:pt x="6" y="1"/>
                    </a:cubicBezTo>
                    <a:cubicBezTo>
                      <a:pt x="10" y="3"/>
                      <a:pt x="13" y="10"/>
                      <a:pt x="11" y="14"/>
                    </a:cubicBezTo>
                    <a:cubicBezTo>
                      <a:pt x="10" y="16"/>
                      <a:pt x="11" y="17"/>
                      <a:pt x="11" y="19"/>
                    </a:cubicBezTo>
                    <a:cubicBezTo>
                      <a:pt x="12" y="18"/>
                      <a:pt x="14" y="17"/>
                      <a:pt x="15" y="16"/>
                    </a:cubicBezTo>
                    <a:cubicBezTo>
                      <a:pt x="16" y="16"/>
                      <a:pt x="17" y="15"/>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5" name="Freeform 819">
                <a:extLst>
                  <a:ext uri="{FF2B5EF4-FFF2-40B4-BE49-F238E27FC236}">
                    <a16:creationId xmlns:a16="http://schemas.microsoft.com/office/drawing/2014/main" id="{75C01CFC-3D6D-4009-B5A9-5B8D18910A12}"/>
                  </a:ext>
                </a:extLst>
              </p:cNvPr>
              <p:cNvSpPr/>
              <p:nvPr/>
            </p:nvSpPr>
            <p:spPr bwMode="auto">
              <a:xfrm>
                <a:off x="4887907" y="4152955"/>
                <a:ext cx="93662" cy="104775"/>
              </a:xfrm>
              <a:custGeom>
                <a:avLst/>
                <a:gdLst>
                  <a:gd name="T0" fmla="*/ 14 w 25"/>
                  <a:gd name="T1" fmla="*/ 28 h 28"/>
                  <a:gd name="T2" fmla="*/ 11 w 25"/>
                  <a:gd name="T3" fmla="*/ 24 h 28"/>
                  <a:gd name="T4" fmla="*/ 2 w 25"/>
                  <a:gd name="T5" fmla="*/ 17 h 28"/>
                  <a:gd name="T6" fmla="*/ 1 w 25"/>
                  <a:gd name="T7" fmla="*/ 13 h 28"/>
                  <a:gd name="T8" fmla="*/ 9 w 25"/>
                  <a:gd name="T9" fmla="*/ 1 h 28"/>
                  <a:gd name="T10" fmla="*/ 11 w 25"/>
                  <a:gd name="T11" fmla="*/ 1 h 28"/>
                  <a:gd name="T12" fmla="*/ 22 w 25"/>
                  <a:gd name="T13" fmla="*/ 4 h 28"/>
                  <a:gd name="T14" fmla="*/ 25 w 25"/>
                  <a:gd name="T15" fmla="*/ 7 h 28"/>
                  <a:gd name="T16" fmla="*/ 18 w 25"/>
                  <a:gd name="T17" fmla="*/ 24 h 28"/>
                  <a:gd name="T18" fmla="*/ 14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4" y="28"/>
                    </a:moveTo>
                    <a:cubicBezTo>
                      <a:pt x="13" y="26"/>
                      <a:pt x="11" y="25"/>
                      <a:pt x="11" y="24"/>
                    </a:cubicBezTo>
                    <a:cubicBezTo>
                      <a:pt x="9" y="20"/>
                      <a:pt x="9" y="15"/>
                      <a:pt x="2" y="17"/>
                    </a:cubicBezTo>
                    <a:cubicBezTo>
                      <a:pt x="2" y="16"/>
                      <a:pt x="0" y="14"/>
                      <a:pt x="1" y="13"/>
                    </a:cubicBezTo>
                    <a:cubicBezTo>
                      <a:pt x="3" y="9"/>
                      <a:pt x="6" y="5"/>
                      <a:pt x="9" y="1"/>
                    </a:cubicBezTo>
                    <a:cubicBezTo>
                      <a:pt x="9" y="0"/>
                      <a:pt x="11" y="0"/>
                      <a:pt x="11" y="1"/>
                    </a:cubicBezTo>
                    <a:cubicBezTo>
                      <a:pt x="14" y="4"/>
                      <a:pt x="18" y="4"/>
                      <a:pt x="22" y="4"/>
                    </a:cubicBezTo>
                    <a:cubicBezTo>
                      <a:pt x="23" y="4"/>
                      <a:pt x="25" y="7"/>
                      <a:pt x="25" y="7"/>
                    </a:cubicBezTo>
                    <a:cubicBezTo>
                      <a:pt x="23" y="13"/>
                      <a:pt x="21" y="19"/>
                      <a:pt x="18" y="24"/>
                    </a:cubicBezTo>
                    <a:cubicBezTo>
                      <a:pt x="18" y="25"/>
                      <a:pt x="16" y="26"/>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6" name="Freeform 820">
                <a:extLst>
                  <a:ext uri="{FF2B5EF4-FFF2-40B4-BE49-F238E27FC236}">
                    <a16:creationId xmlns:a16="http://schemas.microsoft.com/office/drawing/2014/main" id="{D89BA3C6-5B08-4CB0-A4F9-E70EBEB7F3C7}"/>
                  </a:ext>
                </a:extLst>
              </p:cNvPr>
              <p:cNvSpPr/>
              <p:nvPr/>
            </p:nvSpPr>
            <p:spPr bwMode="auto">
              <a:xfrm>
                <a:off x="3397247" y="3243307"/>
                <a:ext cx="104773" cy="79378"/>
              </a:xfrm>
              <a:custGeom>
                <a:avLst/>
                <a:gdLst>
                  <a:gd name="T0" fmla="*/ 19 w 28"/>
                  <a:gd name="T1" fmla="*/ 20 h 21"/>
                  <a:gd name="T2" fmla="*/ 11 w 28"/>
                  <a:gd name="T3" fmla="*/ 18 h 21"/>
                  <a:gd name="T4" fmla="*/ 4 w 28"/>
                  <a:gd name="T5" fmla="*/ 17 h 21"/>
                  <a:gd name="T6" fmla="*/ 0 w 28"/>
                  <a:gd name="T7" fmla="*/ 12 h 21"/>
                  <a:gd name="T8" fmla="*/ 4 w 28"/>
                  <a:gd name="T9" fmla="*/ 2 h 21"/>
                  <a:gd name="T10" fmla="*/ 11 w 28"/>
                  <a:gd name="T11" fmla="*/ 1 h 21"/>
                  <a:gd name="T12" fmla="*/ 23 w 28"/>
                  <a:gd name="T13" fmla="*/ 4 h 21"/>
                  <a:gd name="T14" fmla="*/ 26 w 28"/>
                  <a:gd name="T15" fmla="*/ 6 h 21"/>
                  <a:gd name="T16" fmla="*/ 27 w 28"/>
                  <a:gd name="T17" fmla="*/ 13 h 21"/>
                  <a:gd name="T18" fmla="*/ 19 w 28"/>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1">
                    <a:moveTo>
                      <a:pt x="19" y="20"/>
                    </a:moveTo>
                    <a:cubicBezTo>
                      <a:pt x="16" y="14"/>
                      <a:pt x="16" y="14"/>
                      <a:pt x="11" y="18"/>
                    </a:cubicBezTo>
                    <a:cubicBezTo>
                      <a:pt x="8" y="21"/>
                      <a:pt x="6" y="20"/>
                      <a:pt x="4" y="17"/>
                    </a:cubicBezTo>
                    <a:cubicBezTo>
                      <a:pt x="3" y="15"/>
                      <a:pt x="0" y="14"/>
                      <a:pt x="0" y="12"/>
                    </a:cubicBezTo>
                    <a:cubicBezTo>
                      <a:pt x="1" y="9"/>
                      <a:pt x="2" y="6"/>
                      <a:pt x="4" y="2"/>
                    </a:cubicBezTo>
                    <a:cubicBezTo>
                      <a:pt x="6" y="0"/>
                      <a:pt x="8" y="0"/>
                      <a:pt x="11" y="1"/>
                    </a:cubicBezTo>
                    <a:cubicBezTo>
                      <a:pt x="15" y="3"/>
                      <a:pt x="18" y="7"/>
                      <a:pt x="23" y="4"/>
                    </a:cubicBezTo>
                    <a:cubicBezTo>
                      <a:pt x="23" y="3"/>
                      <a:pt x="26" y="5"/>
                      <a:pt x="26" y="6"/>
                    </a:cubicBezTo>
                    <a:cubicBezTo>
                      <a:pt x="27" y="8"/>
                      <a:pt x="28" y="12"/>
                      <a:pt x="27" y="13"/>
                    </a:cubicBezTo>
                    <a:cubicBezTo>
                      <a:pt x="25" y="16"/>
                      <a:pt x="22" y="18"/>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7" name="Freeform 821">
                <a:extLst>
                  <a:ext uri="{FF2B5EF4-FFF2-40B4-BE49-F238E27FC236}">
                    <a16:creationId xmlns:a16="http://schemas.microsoft.com/office/drawing/2014/main" id="{C6517F8F-9153-4A2D-9C1B-16EDB1106623}"/>
                  </a:ext>
                </a:extLst>
              </p:cNvPr>
              <p:cNvSpPr/>
              <p:nvPr/>
            </p:nvSpPr>
            <p:spPr bwMode="auto">
              <a:xfrm>
                <a:off x="3074986" y="3908476"/>
                <a:ext cx="82551" cy="104775"/>
              </a:xfrm>
              <a:custGeom>
                <a:avLst/>
                <a:gdLst>
                  <a:gd name="T0" fmla="*/ 0 w 22"/>
                  <a:gd name="T1" fmla="*/ 0 h 28"/>
                  <a:gd name="T2" fmla="*/ 8 w 22"/>
                  <a:gd name="T3" fmla="*/ 11 h 28"/>
                  <a:gd name="T4" fmla="*/ 16 w 22"/>
                  <a:gd name="T5" fmla="*/ 9 h 28"/>
                  <a:gd name="T6" fmla="*/ 20 w 22"/>
                  <a:gd name="T7" fmla="*/ 15 h 28"/>
                  <a:gd name="T8" fmla="*/ 22 w 22"/>
                  <a:gd name="T9" fmla="*/ 24 h 28"/>
                  <a:gd name="T10" fmla="*/ 14 w 22"/>
                  <a:gd name="T11" fmla="*/ 26 h 28"/>
                  <a:gd name="T12" fmla="*/ 6 w 22"/>
                  <a:gd name="T13" fmla="*/ 27 h 28"/>
                  <a:gd name="T14" fmla="*/ 1 w 22"/>
                  <a:gd name="T15" fmla="*/ 24 h 28"/>
                  <a:gd name="T16" fmla="*/ 0 w 22"/>
                  <a:gd name="T17" fmla="*/ 2 h 28"/>
                  <a:gd name="T18" fmla="*/ 0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0" y="0"/>
                    </a:moveTo>
                    <a:cubicBezTo>
                      <a:pt x="6" y="1"/>
                      <a:pt x="9" y="5"/>
                      <a:pt x="8" y="11"/>
                    </a:cubicBezTo>
                    <a:cubicBezTo>
                      <a:pt x="11" y="10"/>
                      <a:pt x="14" y="8"/>
                      <a:pt x="16" y="9"/>
                    </a:cubicBezTo>
                    <a:cubicBezTo>
                      <a:pt x="17" y="10"/>
                      <a:pt x="18" y="13"/>
                      <a:pt x="20" y="15"/>
                    </a:cubicBezTo>
                    <a:cubicBezTo>
                      <a:pt x="21" y="18"/>
                      <a:pt x="21" y="21"/>
                      <a:pt x="22" y="24"/>
                    </a:cubicBezTo>
                    <a:cubicBezTo>
                      <a:pt x="20" y="24"/>
                      <a:pt x="17" y="25"/>
                      <a:pt x="14" y="26"/>
                    </a:cubicBezTo>
                    <a:cubicBezTo>
                      <a:pt x="12" y="26"/>
                      <a:pt x="9" y="26"/>
                      <a:pt x="6" y="27"/>
                    </a:cubicBezTo>
                    <a:cubicBezTo>
                      <a:pt x="3" y="28"/>
                      <a:pt x="2" y="26"/>
                      <a:pt x="1" y="24"/>
                    </a:cubicBezTo>
                    <a:cubicBezTo>
                      <a:pt x="1" y="17"/>
                      <a:pt x="0" y="9"/>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8" name="Freeform 822">
                <a:extLst>
                  <a:ext uri="{FF2B5EF4-FFF2-40B4-BE49-F238E27FC236}">
                    <a16:creationId xmlns:a16="http://schemas.microsoft.com/office/drawing/2014/main" id="{2D67427D-9631-44A4-A9AA-868E009C15D3}"/>
                  </a:ext>
                </a:extLst>
              </p:cNvPr>
              <p:cNvSpPr/>
              <p:nvPr/>
            </p:nvSpPr>
            <p:spPr bwMode="auto">
              <a:xfrm>
                <a:off x="4497381" y="3719561"/>
                <a:ext cx="134936" cy="106366"/>
              </a:xfrm>
              <a:custGeom>
                <a:avLst/>
                <a:gdLst>
                  <a:gd name="T0" fmla="*/ 26 w 36"/>
                  <a:gd name="T1" fmla="*/ 20 h 28"/>
                  <a:gd name="T2" fmla="*/ 0 w 36"/>
                  <a:gd name="T3" fmla="*/ 13 h 28"/>
                  <a:gd name="T4" fmla="*/ 10 w 36"/>
                  <a:gd name="T5" fmla="*/ 0 h 28"/>
                  <a:gd name="T6" fmla="*/ 13 w 36"/>
                  <a:gd name="T7" fmla="*/ 4 h 28"/>
                  <a:gd name="T8" fmla="*/ 20 w 36"/>
                  <a:gd name="T9" fmla="*/ 9 h 28"/>
                  <a:gd name="T10" fmla="*/ 34 w 36"/>
                  <a:gd name="T11" fmla="*/ 15 h 28"/>
                  <a:gd name="T12" fmla="*/ 36 w 36"/>
                  <a:gd name="T13" fmla="*/ 22 h 28"/>
                  <a:gd name="T14" fmla="*/ 30 w 36"/>
                  <a:gd name="T15" fmla="*/ 27 h 28"/>
                  <a:gd name="T16" fmla="*/ 27 w 36"/>
                  <a:gd name="T17" fmla="*/ 25 h 28"/>
                  <a:gd name="T18" fmla="*/ 26 w 36"/>
                  <a:gd name="T1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26" y="20"/>
                    </a:moveTo>
                    <a:cubicBezTo>
                      <a:pt x="17" y="18"/>
                      <a:pt x="9" y="16"/>
                      <a:pt x="0" y="13"/>
                    </a:cubicBezTo>
                    <a:cubicBezTo>
                      <a:pt x="3" y="9"/>
                      <a:pt x="6" y="5"/>
                      <a:pt x="10" y="0"/>
                    </a:cubicBezTo>
                    <a:cubicBezTo>
                      <a:pt x="11" y="2"/>
                      <a:pt x="12" y="3"/>
                      <a:pt x="13" y="4"/>
                    </a:cubicBezTo>
                    <a:cubicBezTo>
                      <a:pt x="14" y="7"/>
                      <a:pt x="16" y="8"/>
                      <a:pt x="20" y="9"/>
                    </a:cubicBezTo>
                    <a:cubicBezTo>
                      <a:pt x="25" y="10"/>
                      <a:pt x="30" y="12"/>
                      <a:pt x="34" y="15"/>
                    </a:cubicBezTo>
                    <a:cubicBezTo>
                      <a:pt x="35" y="16"/>
                      <a:pt x="36" y="20"/>
                      <a:pt x="36" y="22"/>
                    </a:cubicBezTo>
                    <a:cubicBezTo>
                      <a:pt x="35" y="24"/>
                      <a:pt x="32" y="26"/>
                      <a:pt x="30" y="27"/>
                    </a:cubicBezTo>
                    <a:cubicBezTo>
                      <a:pt x="30" y="28"/>
                      <a:pt x="28" y="26"/>
                      <a:pt x="27" y="25"/>
                    </a:cubicBezTo>
                    <a:cubicBezTo>
                      <a:pt x="26" y="24"/>
                      <a:pt x="26" y="22"/>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89" name="Freeform 823">
                <a:extLst>
                  <a:ext uri="{FF2B5EF4-FFF2-40B4-BE49-F238E27FC236}">
                    <a16:creationId xmlns:a16="http://schemas.microsoft.com/office/drawing/2014/main" id="{B874A766-1A92-4B4B-A8FE-8559958B0128}"/>
                  </a:ext>
                </a:extLst>
              </p:cNvPr>
              <p:cNvSpPr/>
              <p:nvPr/>
            </p:nvSpPr>
            <p:spPr bwMode="auto">
              <a:xfrm>
                <a:off x="2924173" y="3190917"/>
                <a:ext cx="93662" cy="93664"/>
              </a:xfrm>
              <a:custGeom>
                <a:avLst/>
                <a:gdLst>
                  <a:gd name="T0" fmla="*/ 15 w 25"/>
                  <a:gd name="T1" fmla="*/ 1 h 25"/>
                  <a:gd name="T2" fmla="*/ 17 w 25"/>
                  <a:gd name="T3" fmla="*/ 5 h 25"/>
                  <a:gd name="T4" fmla="*/ 24 w 25"/>
                  <a:gd name="T5" fmla="*/ 10 h 25"/>
                  <a:gd name="T6" fmla="*/ 20 w 25"/>
                  <a:gd name="T7" fmla="*/ 23 h 25"/>
                  <a:gd name="T8" fmla="*/ 14 w 25"/>
                  <a:gd name="T9" fmla="*/ 20 h 25"/>
                  <a:gd name="T10" fmla="*/ 6 w 25"/>
                  <a:gd name="T11" fmla="*/ 14 h 25"/>
                  <a:gd name="T12" fmla="*/ 1 w 25"/>
                  <a:gd name="T13" fmla="*/ 8 h 25"/>
                  <a:gd name="T14" fmla="*/ 9 w 25"/>
                  <a:gd name="T15" fmla="*/ 1 h 25"/>
                  <a:gd name="T16" fmla="*/ 15 w 25"/>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5" y="1"/>
                    </a:moveTo>
                    <a:cubicBezTo>
                      <a:pt x="15" y="2"/>
                      <a:pt x="16" y="3"/>
                      <a:pt x="17" y="5"/>
                    </a:cubicBezTo>
                    <a:cubicBezTo>
                      <a:pt x="21" y="4"/>
                      <a:pt x="23" y="6"/>
                      <a:pt x="24" y="10"/>
                    </a:cubicBezTo>
                    <a:cubicBezTo>
                      <a:pt x="25" y="16"/>
                      <a:pt x="24" y="21"/>
                      <a:pt x="20" y="23"/>
                    </a:cubicBezTo>
                    <a:cubicBezTo>
                      <a:pt x="17" y="24"/>
                      <a:pt x="15" y="25"/>
                      <a:pt x="14" y="20"/>
                    </a:cubicBezTo>
                    <a:cubicBezTo>
                      <a:pt x="13" y="16"/>
                      <a:pt x="11" y="14"/>
                      <a:pt x="6" y="14"/>
                    </a:cubicBezTo>
                    <a:cubicBezTo>
                      <a:pt x="3" y="14"/>
                      <a:pt x="0" y="11"/>
                      <a:pt x="1" y="8"/>
                    </a:cubicBezTo>
                    <a:cubicBezTo>
                      <a:pt x="2" y="3"/>
                      <a:pt x="6" y="0"/>
                      <a:pt x="9" y="1"/>
                    </a:cubicBezTo>
                    <a:cubicBezTo>
                      <a:pt x="11" y="1"/>
                      <a:pt x="12"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0" name="Freeform 824">
                <a:extLst>
                  <a:ext uri="{FF2B5EF4-FFF2-40B4-BE49-F238E27FC236}">
                    <a16:creationId xmlns:a16="http://schemas.microsoft.com/office/drawing/2014/main" id="{9312D263-BDDE-4B86-92CE-0056DE29BAB2}"/>
                  </a:ext>
                </a:extLst>
              </p:cNvPr>
              <p:cNvSpPr/>
              <p:nvPr/>
            </p:nvSpPr>
            <p:spPr bwMode="auto">
              <a:xfrm>
                <a:off x="5332405" y="3686224"/>
                <a:ext cx="119063" cy="71437"/>
              </a:xfrm>
              <a:custGeom>
                <a:avLst/>
                <a:gdLst>
                  <a:gd name="T0" fmla="*/ 24 w 32"/>
                  <a:gd name="T1" fmla="*/ 19 h 19"/>
                  <a:gd name="T2" fmla="*/ 15 w 32"/>
                  <a:gd name="T3" fmla="*/ 8 h 19"/>
                  <a:gd name="T4" fmla="*/ 12 w 32"/>
                  <a:gd name="T5" fmla="*/ 9 h 19"/>
                  <a:gd name="T6" fmla="*/ 12 w 32"/>
                  <a:gd name="T7" fmla="*/ 12 h 19"/>
                  <a:gd name="T8" fmla="*/ 8 w 32"/>
                  <a:gd name="T9" fmla="*/ 18 h 19"/>
                  <a:gd name="T10" fmla="*/ 6 w 32"/>
                  <a:gd name="T11" fmla="*/ 18 h 19"/>
                  <a:gd name="T12" fmla="*/ 0 w 32"/>
                  <a:gd name="T13" fmla="*/ 15 h 19"/>
                  <a:gd name="T14" fmla="*/ 7 w 32"/>
                  <a:gd name="T15" fmla="*/ 7 h 19"/>
                  <a:gd name="T16" fmla="*/ 16 w 32"/>
                  <a:gd name="T17" fmla="*/ 1 h 19"/>
                  <a:gd name="T18" fmla="*/ 24 w 32"/>
                  <a:gd name="T19" fmla="*/ 1 h 19"/>
                  <a:gd name="T20" fmla="*/ 32 w 32"/>
                  <a:gd name="T21" fmla="*/ 8 h 19"/>
                  <a:gd name="T22" fmla="*/ 30 w 32"/>
                  <a:gd name="T23" fmla="*/ 14 h 19"/>
                  <a:gd name="T24" fmla="*/ 24 w 32"/>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9">
                    <a:moveTo>
                      <a:pt x="24" y="19"/>
                    </a:moveTo>
                    <a:cubicBezTo>
                      <a:pt x="21" y="15"/>
                      <a:pt x="18" y="12"/>
                      <a:pt x="15" y="8"/>
                    </a:cubicBezTo>
                    <a:cubicBezTo>
                      <a:pt x="15" y="8"/>
                      <a:pt x="13" y="9"/>
                      <a:pt x="12" y="9"/>
                    </a:cubicBezTo>
                    <a:cubicBezTo>
                      <a:pt x="12" y="10"/>
                      <a:pt x="12" y="11"/>
                      <a:pt x="12" y="12"/>
                    </a:cubicBezTo>
                    <a:cubicBezTo>
                      <a:pt x="15" y="18"/>
                      <a:pt x="14" y="19"/>
                      <a:pt x="8" y="18"/>
                    </a:cubicBezTo>
                    <a:cubicBezTo>
                      <a:pt x="7" y="18"/>
                      <a:pt x="7" y="18"/>
                      <a:pt x="6" y="18"/>
                    </a:cubicBezTo>
                    <a:cubicBezTo>
                      <a:pt x="4" y="17"/>
                      <a:pt x="1" y="19"/>
                      <a:pt x="0" y="15"/>
                    </a:cubicBezTo>
                    <a:cubicBezTo>
                      <a:pt x="0" y="11"/>
                      <a:pt x="3" y="7"/>
                      <a:pt x="7" y="7"/>
                    </a:cubicBezTo>
                    <a:cubicBezTo>
                      <a:pt x="11" y="7"/>
                      <a:pt x="15" y="6"/>
                      <a:pt x="16" y="1"/>
                    </a:cubicBezTo>
                    <a:cubicBezTo>
                      <a:pt x="17" y="0"/>
                      <a:pt x="22" y="0"/>
                      <a:pt x="24" y="1"/>
                    </a:cubicBezTo>
                    <a:cubicBezTo>
                      <a:pt x="27" y="3"/>
                      <a:pt x="30" y="6"/>
                      <a:pt x="32" y="8"/>
                    </a:cubicBezTo>
                    <a:cubicBezTo>
                      <a:pt x="32" y="9"/>
                      <a:pt x="31" y="13"/>
                      <a:pt x="30" y="14"/>
                    </a:cubicBezTo>
                    <a:cubicBezTo>
                      <a:pt x="29" y="16"/>
                      <a:pt x="26" y="17"/>
                      <a:pt x="2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1" name="Freeform 825">
                <a:extLst>
                  <a:ext uri="{FF2B5EF4-FFF2-40B4-BE49-F238E27FC236}">
                    <a16:creationId xmlns:a16="http://schemas.microsoft.com/office/drawing/2014/main" id="{8BE85070-CFAF-41D3-94F6-42E02B5CC013}"/>
                  </a:ext>
                </a:extLst>
              </p:cNvPr>
              <p:cNvSpPr/>
              <p:nvPr/>
            </p:nvSpPr>
            <p:spPr bwMode="auto">
              <a:xfrm>
                <a:off x="3814757" y="4114855"/>
                <a:ext cx="96837" cy="93664"/>
              </a:xfrm>
              <a:custGeom>
                <a:avLst/>
                <a:gdLst>
                  <a:gd name="T0" fmla="*/ 14 w 26"/>
                  <a:gd name="T1" fmla="*/ 17 h 25"/>
                  <a:gd name="T2" fmla="*/ 10 w 26"/>
                  <a:gd name="T3" fmla="*/ 22 h 25"/>
                  <a:gd name="T4" fmla="*/ 4 w 26"/>
                  <a:gd name="T5" fmla="*/ 25 h 25"/>
                  <a:gd name="T6" fmla="*/ 0 w 26"/>
                  <a:gd name="T7" fmla="*/ 19 h 25"/>
                  <a:gd name="T8" fmla="*/ 2 w 26"/>
                  <a:gd name="T9" fmla="*/ 13 h 25"/>
                  <a:gd name="T10" fmla="*/ 3 w 26"/>
                  <a:gd name="T11" fmla="*/ 13 h 25"/>
                  <a:gd name="T12" fmla="*/ 7 w 26"/>
                  <a:gd name="T13" fmla="*/ 20 h 25"/>
                  <a:gd name="T14" fmla="*/ 14 w 26"/>
                  <a:gd name="T15" fmla="*/ 5 h 25"/>
                  <a:gd name="T16" fmla="*/ 19 w 26"/>
                  <a:gd name="T17" fmla="*/ 2 h 25"/>
                  <a:gd name="T18" fmla="*/ 22 w 26"/>
                  <a:gd name="T19" fmla="*/ 7 h 25"/>
                  <a:gd name="T20" fmla="*/ 22 w 26"/>
                  <a:gd name="T21" fmla="*/ 12 h 25"/>
                  <a:gd name="T22" fmla="*/ 24 w 26"/>
                  <a:gd name="T23" fmla="*/ 18 h 25"/>
                  <a:gd name="T24" fmla="*/ 26 w 26"/>
                  <a:gd name="T25" fmla="*/ 23 h 25"/>
                  <a:gd name="T26" fmla="*/ 21 w 26"/>
                  <a:gd name="T27" fmla="*/ 24 h 25"/>
                  <a:gd name="T28" fmla="*/ 14 w 26"/>
                  <a:gd name="T2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5">
                    <a:moveTo>
                      <a:pt x="14" y="17"/>
                    </a:moveTo>
                    <a:cubicBezTo>
                      <a:pt x="13" y="18"/>
                      <a:pt x="12" y="21"/>
                      <a:pt x="10" y="22"/>
                    </a:cubicBezTo>
                    <a:cubicBezTo>
                      <a:pt x="9" y="24"/>
                      <a:pt x="6" y="25"/>
                      <a:pt x="4" y="25"/>
                    </a:cubicBezTo>
                    <a:cubicBezTo>
                      <a:pt x="1" y="25"/>
                      <a:pt x="0" y="22"/>
                      <a:pt x="0" y="19"/>
                    </a:cubicBezTo>
                    <a:cubicBezTo>
                      <a:pt x="1" y="17"/>
                      <a:pt x="1" y="15"/>
                      <a:pt x="2" y="13"/>
                    </a:cubicBezTo>
                    <a:cubicBezTo>
                      <a:pt x="2" y="13"/>
                      <a:pt x="2" y="13"/>
                      <a:pt x="3" y="13"/>
                    </a:cubicBezTo>
                    <a:cubicBezTo>
                      <a:pt x="4" y="15"/>
                      <a:pt x="5" y="17"/>
                      <a:pt x="7" y="20"/>
                    </a:cubicBezTo>
                    <a:cubicBezTo>
                      <a:pt x="9" y="14"/>
                      <a:pt x="12" y="9"/>
                      <a:pt x="14" y="5"/>
                    </a:cubicBezTo>
                    <a:cubicBezTo>
                      <a:pt x="15" y="3"/>
                      <a:pt x="16" y="0"/>
                      <a:pt x="19" y="2"/>
                    </a:cubicBezTo>
                    <a:cubicBezTo>
                      <a:pt x="20" y="3"/>
                      <a:pt x="21" y="5"/>
                      <a:pt x="22" y="7"/>
                    </a:cubicBezTo>
                    <a:cubicBezTo>
                      <a:pt x="22" y="8"/>
                      <a:pt x="21" y="11"/>
                      <a:pt x="22" y="12"/>
                    </a:cubicBezTo>
                    <a:cubicBezTo>
                      <a:pt x="22" y="14"/>
                      <a:pt x="23" y="16"/>
                      <a:pt x="24" y="18"/>
                    </a:cubicBezTo>
                    <a:cubicBezTo>
                      <a:pt x="25" y="20"/>
                      <a:pt x="25" y="21"/>
                      <a:pt x="26" y="23"/>
                    </a:cubicBezTo>
                    <a:cubicBezTo>
                      <a:pt x="24" y="23"/>
                      <a:pt x="22" y="24"/>
                      <a:pt x="21" y="24"/>
                    </a:cubicBezTo>
                    <a:cubicBezTo>
                      <a:pt x="19" y="22"/>
                      <a:pt x="17" y="20"/>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2" name="Freeform 826">
                <a:extLst>
                  <a:ext uri="{FF2B5EF4-FFF2-40B4-BE49-F238E27FC236}">
                    <a16:creationId xmlns:a16="http://schemas.microsoft.com/office/drawing/2014/main" id="{FF362F82-4723-4454-8815-0154CFE305BE}"/>
                  </a:ext>
                </a:extLst>
              </p:cNvPr>
              <p:cNvSpPr/>
              <p:nvPr/>
            </p:nvSpPr>
            <p:spPr bwMode="auto">
              <a:xfrm>
                <a:off x="4460869" y="3322680"/>
                <a:ext cx="112714" cy="74616"/>
              </a:xfrm>
              <a:custGeom>
                <a:avLst/>
                <a:gdLst>
                  <a:gd name="T0" fmla="*/ 0 w 30"/>
                  <a:gd name="T1" fmla="*/ 14 h 20"/>
                  <a:gd name="T2" fmla="*/ 5 w 30"/>
                  <a:gd name="T3" fmla="*/ 11 h 20"/>
                  <a:gd name="T4" fmla="*/ 9 w 30"/>
                  <a:gd name="T5" fmla="*/ 9 h 20"/>
                  <a:gd name="T6" fmla="*/ 19 w 30"/>
                  <a:gd name="T7" fmla="*/ 2 h 20"/>
                  <a:gd name="T8" fmla="*/ 28 w 30"/>
                  <a:gd name="T9" fmla="*/ 10 h 20"/>
                  <a:gd name="T10" fmla="*/ 24 w 30"/>
                  <a:gd name="T11" fmla="*/ 20 h 20"/>
                  <a:gd name="T12" fmla="*/ 12 w 30"/>
                  <a:gd name="T13" fmla="*/ 18 h 20"/>
                  <a:gd name="T14" fmla="*/ 0 w 30"/>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0" y="14"/>
                    </a:moveTo>
                    <a:cubicBezTo>
                      <a:pt x="2" y="13"/>
                      <a:pt x="4" y="12"/>
                      <a:pt x="5" y="11"/>
                    </a:cubicBezTo>
                    <a:cubicBezTo>
                      <a:pt x="7" y="10"/>
                      <a:pt x="9" y="10"/>
                      <a:pt x="9" y="9"/>
                    </a:cubicBezTo>
                    <a:cubicBezTo>
                      <a:pt x="11" y="4"/>
                      <a:pt x="15" y="3"/>
                      <a:pt x="19" y="2"/>
                    </a:cubicBezTo>
                    <a:cubicBezTo>
                      <a:pt x="25" y="0"/>
                      <a:pt x="30" y="3"/>
                      <a:pt x="28" y="10"/>
                    </a:cubicBezTo>
                    <a:cubicBezTo>
                      <a:pt x="28" y="13"/>
                      <a:pt x="26" y="16"/>
                      <a:pt x="24" y="20"/>
                    </a:cubicBezTo>
                    <a:cubicBezTo>
                      <a:pt x="20" y="18"/>
                      <a:pt x="17" y="16"/>
                      <a:pt x="12" y="18"/>
                    </a:cubicBezTo>
                    <a:cubicBezTo>
                      <a:pt x="9" y="19"/>
                      <a:pt x="5" y="16"/>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3" name="Freeform 827">
                <a:extLst>
                  <a:ext uri="{FF2B5EF4-FFF2-40B4-BE49-F238E27FC236}">
                    <a16:creationId xmlns:a16="http://schemas.microsoft.com/office/drawing/2014/main" id="{9796FC24-DDB6-41D5-991B-AA9F16364298}"/>
                  </a:ext>
                </a:extLst>
              </p:cNvPr>
              <p:cNvSpPr/>
              <p:nvPr/>
            </p:nvSpPr>
            <p:spPr bwMode="auto">
              <a:xfrm>
                <a:off x="5740392" y="4021191"/>
                <a:ext cx="95250" cy="71437"/>
              </a:xfrm>
              <a:custGeom>
                <a:avLst/>
                <a:gdLst>
                  <a:gd name="T0" fmla="*/ 8 w 25"/>
                  <a:gd name="T1" fmla="*/ 19 h 19"/>
                  <a:gd name="T2" fmla="*/ 0 w 25"/>
                  <a:gd name="T3" fmla="*/ 13 h 19"/>
                  <a:gd name="T4" fmla="*/ 4 w 25"/>
                  <a:gd name="T5" fmla="*/ 9 h 19"/>
                  <a:gd name="T6" fmla="*/ 13 w 25"/>
                  <a:gd name="T7" fmla="*/ 3 h 19"/>
                  <a:gd name="T8" fmla="*/ 20 w 25"/>
                  <a:gd name="T9" fmla="*/ 3 h 19"/>
                  <a:gd name="T10" fmla="*/ 24 w 25"/>
                  <a:gd name="T11" fmla="*/ 8 h 19"/>
                  <a:gd name="T12" fmla="*/ 25 w 25"/>
                  <a:gd name="T13" fmla="*/ 14 h 19"/>
                  <a:gd name="T14" fmla="*/ 18 w 25"/>
                  <a:gd name="T15" fmla="*/ 19 h 19"/>
                  <a:gd name="T16" fmla="*/ 8 w 25"/>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9">
                    <a:moveTo>
                      <a:pt x="8" y="19"/>
                    </a:moveTo>
                    <a:cubicBezTo>
                      <a:pt x="6" y="17"/>
                      <a:pt x="3" y="15"/>
                      <a:pt x="0" y="13"/>
                    </a:cubicBezTo>
                    <a:cubicBezTo>
                      <a:pt x="1" y="12"/>
                      <a:pt x="3" y="9"/>
                      <a:pt x="4" y="9"/>
                    </a:cubicBezTo>
                    <a:cubicBezTo>
                      <a:pt x="8" y="8"/>
                      <a:pt x="10" y="6"/>
                      <a:pt x="13" y="3"/>
                    </a:cubicBezTo>
                    <a:cubicBezTo>
                      <a:pt x="15" y="1"/>
                      <a:pt x="18" y="0"/>
                      <a:pt x="20" y="3"/>
                    </a:cubicBezTo>
                    <a:cubicBezTo>
                      <a:pt x="21" y="5"/>
                      <a:pt x="23" y="6"/>
                      <a:pt x="24" y="8"/>
                    </a:cubicBezTo>
                    <a:cubicBezTo>
                      <a:pt x="24" y="10"/>
                      <a:pt x="25" y="12"/>
                      <a:pt x="25" y="14"/>
                    </a:cubicBezTo>
                    <a:cubicBezTo>
                      <a:pt x="24" y="17"/>
                      <a:pt x="22" y="19"/>
                      <a:pt x="18" y="19"/>
                    </a:cubicBezTo>
                    <a:cubicBezTo>
                      <a:pt x="15" y="18"/>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4" name="Freeform 828">
                <a:extLst>
                  <a:ext uri="{FF2B5EF4-FFF2-40B4-BE49-F238E27FC236}">
                    <a16:creationId xmlns:a16="http://schemas.microsoft.com/office/drawing/2014/main" id="{0699CFAE-7812-4EC5-BB34-68C183678525}"/>
                  </a:ext>
                </a:extLst>
              </p:cNvPr>
              <p:cNvSpPr/>
              <p:nvPr/>
            </p:nvSpPr>
            <p:spPr bwMode="auto">
              <a:xfrm>
                <a:off x="4873618" y="3619548"/>
                <a:ext cx="60325" cy="104775"/>
              </a:xfrm>
              <a:custGeom>
                <a:avLst/>
                <a:gdLst>
                  <a:gd name="T0" fmla="*/ 16 w 16"/>
                  <a:gd name="T1" fmla="*/ 23 h 28"/>
                  <a:gd name="T2" fmla="*/ 7 w 16"/>
                  <a:gd name="T3" fmla="*/ 28 h 28"/>
                  <a:gd name="T4" fmla="*/ 3 w 16"/>
                  <a:gd name="T5" fmla="*/ 10 h 28"/>
                  <a:gd name="T6" fmla="*/ 9 w 16"/>
                  <a:gd name="T7" fmla="*/ 1 h 28"/>
                  <a:gd name="T8" fmla="*/ 12 w 16"/>
                  <a:gd name="T9" fmla="*/ 1 h 28"/>
                  <a:gd name="T10" fmla="*/ 15 w 16"/>
                  <a:gd name="T11" fmla="*/ 8 h 28"/>
                  <a:gd name="T12" fmla="*/ 16 w 16"/>
                  <a:gd name="T13" fmla="*/ 22 h 28"/>
                  <a:gd name="T14" fmla="*/ 16 w 16"/>
                  <a:gd name="T15" fmla="*/ 2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16" y="23"/>
                    </a:moveTo>
                    <a:cubicBezTo>
                      <a:pt x="13" y="24"/>
                      <a:pt x="10" y="26"/>
                      <a:pt x="7" y="28"/>
                    </a:cubicBezTo>
                    <a:cubicBezTo>
                      <a:pt x="4" y="22"/>
                      <a:pt x="0" y="16"/>
                      <a:pt x="3" y="10"/>
                    </a:cubicBezTo>
                    <a:cubicBezTo>
                      <a:pt x="4" y="6"/>
                      <a:pt x="7" y="4"/>
                      <a:pt x="9" y="1"/>
                    </a:cubicBezTo>
                    <a:cubicBezTo>
                      <a:pt x="9" y="0"/>
                      <a:pt x="11" y="0"/>
                      <a:pt x="12" y="1"/>
                    </a:cubicBezTo>
                    <a:cubicBezTo>
                      <a:pt x="13" y="3"/>
                      <a:pt x="15" y="6"/>
                      <a:pt x="15" y="8"/>
                    </a:cubicBezTo>
                    <a:cubicBezTo>
                      <a:pt x="13" y="13"/>
                      <a:pt x="15" y="17"/>
                      <a:pt x="16" y="22"/>
                    </a:cubicBezTo>
                    <a:cubicBezTo>
                      <a:pt x="16" y="22"/>
                      <a:pt x="16" y="23"/>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5" name="Freeform 829">
                <a:extLst>
                  <a:ext uri="{FF2B5EF4-FFF2-40B4-BE49-F238E27FC236}">
                    <a16:creationId xmlns:a16="http://schemas.microsoft.com/office/drawing/2014/main" id="{345D8BAF-4EEB-4DB9-BA15-40A0AB3D11DA}"/>
                  </a:ext>
                </a:extLst>
              </p:cNvPr>
              <p:cNvSpPr/>
              <p:nvPr/>
            </p:nvSpPr>
            <p:spPr bwMode="auto">
              <a:xfrm>
                <a:off x="5429242" y="4787961"/>
                <a:ext cx="63500" cy="93664"/>
              </a:xfrm>
              <a:custGeom>
                <a:avLst/>
                <a:gdLst>
                  <a:gd name="T0" fmla="*/ 15 w 17"/>
                  <a:gd name="T1" fmla="*/ 0 h 25"/>
                  <a:gd name="T2" fmla="*/ 16 w 17"/>
                  <a:gd name="T3" fmla="*/ 15 h 25"/>
                  <a:gd name="T4" fmla="*/ 7 w 17"/>
                  <a:gd name="T5" fmla="*/ 25 h 25"/>
                  <a:gd name="T6" fmla="*/ 3 w 17"/>
                  <a:gd name="T7" fmla="*/ 22 h 25"/>
                  <a:gd name="T8" fmla="*/ 12 w 17"/>
                  <a:gd name="T9" fmla="*/ 0 h 25"/>
                  <a:gd name="T10" fmla="*/ 15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15" y="0"/>
                    </a:moveTo>
                    <a:cubicBezTo>
                      <a:pt x="16" y="5"/>
                      <a:pt x="16" y="10"/>
                      <a:pt x="16" y="15"/>
                    </a:cubicBezTo>
                    <a:cubicBezTo>
                      <a:pt x="17" y="20"/>
                      <a:pt x="12" y="25"/>
                      <a:pt x="7" y="25"/>
                    </a:cubicBezTo>
                    <a:cubicBezTo>
                      <a:pt x="6" y="25"/>
                      <a:pt x="4" y="24"/>
                      <a:pt x="3" y="22"/>
                    </a:cubicBezTo>
                    <a:cubicBezTo>
                      <a:pt x="0" y="16"/>
                      <a:pt x="5" y="3"/>
                      <a:pt x="12" y="0"/>
                    </a:cubicBezTo>
                    <a:cubicBezTo>
                      <a:pt x="13" y="0"/>
                      <a:pt x="14"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6" name="Freeform 830">
                <a:extLst>
                  <a:ext uri="{FF2B5EF4-FFF2-40B4-BE49-F238E27FC236}">
                    <a16:creationId xmlns:a16="http://schemas.microsoft.com/office/drawing/2014/main" id="{73D19F1E-B7ED-47CF-8451-7531714EA04D}"/>
                  </a:ext>
                </a:extLst>
              </p:cNvPr>
              <p:cNvSpPr/>
              <p:nvPr/>
            </p:nvSpPr>
            <p:spPr bwMode="auto">
              <a:xfrm>
                <a:off x="5541956" y="4125966"/>
                <a:ext cx="82551" cy="82552"/>
              </a:xfrm>
              <a:custGeom>
                <a:avLst/>
                <a:gdLst>
                  <a:gd name="T0" fmla="*/ 15 w 22"/>
                  <a:gd name="T1" fmla="*/ 22 h 22"/>
                  <a:gd name="T2" fmla="*/ 0 w 22"/>
                  <a:gd name="T3" fmla="*/ 13 h 22"/>
                  <a:gd name="T4" fmla="*/ 10 w 22"/>
                  <a:gd name="T5" fmla="*/ 0 h 22"/>
                  <a:gd name="T6" fmla="*/ 16 w 22"/>
                  <a:gd name="T7" fmla="*/ 2 h 22"/>
                  <a:gd name="T8" fmla="*/ 15 w 22"/>
                  <a:gd name="T9" fmla="*/ 22 h 22"/>
                </a:gdLst>
                <a:ahLst/>
                <a:cxnLst>
                  <a:cxn ang="0">
                    <a:pos x="T0" y="T1"/>
                  </a:cxn>
                  <a:cxn ang="0">
                    <a:pos x="T2" y="T3"/>
                  </a:cxn>
                  <a:cxn ang="0">
                    <a:pos x="T4" y="T5"/>
                  </a:cxn>
                  <a:cxn ang="0">
                    <a:pos x="T6" y="T7"/>
                  </a:cxn>
                  <a:cxn ang="0">
                    <a:pos x="T8" y="T9"/>
                  </a:cxn>
                </a:cxnLst>
                <a:rect l="0" t="0" r="r" b="b"/>
                <a:pathLst>
                  <a:path w="22" h="22">
                    <a:moveTo>
                      <a:pt x="15" y="22"/>
                    </a:moveTo>
                    <a:cubicBezTo>
                      <a:pt x="10" y="19"/>
                      <a:pt x="5" y="16"/>
                      <a:pt x="0" y="13"/>
                    </a:cubicBezTo>
                    <a:cubicBezTo>
                      <a:pt x="1" y="8"/>
                      <a:pt x="5" y="3"/>
                      <a:pt x="10" y="0"/>
                    </a:cubicBezTo>
                    <a:cubicBezTo>
                      <a:pt x="12" y="0"/>
                      <a:pt x="14" y="1"/>
                      <a:pt x="16" y="2"/>
                    </a:cubicBezTo>
                    <a:cubicBezTo>
                      <a:pt x="15" y="9"/>
                      <a:pt x="22" y="16"/>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7" name="Freeform 831">
                <a:extLst>
                  <a:ext uri="{FF2B5EF4-FFF2-40B4-BE49-F238E27FC236}">
                    <a16:creationId xmlns:a16="http://schemas.microsoft.com/office/drawing/2014/main" id="{3249E3BA-6360-4FCD-9098-6BFFAA756400}"/>
                  </a:ext>
                </a:extLst>
              </p:cNvPr>
              <p:cNvSpPr/>
              <p:nvPr/>
            </p:nvSpPr>
            <p:spPr bwMode="auto">
              <a:xfrm>
                <a:off x="7205651" y="1068403"/>
                <a:ext cx="79377" cy="153990"/>
              </a:xfrm>
              <a:custGeom>
                <a:avLst/>
                <a:gdLst>
                  <a:gd name="T0" fmla="*/ 18 w 21"/>
                  <a:gd name="T1" fmla="*/ 11 h 41"/>
                  <a:gd name="T2" fmla="*/ 13 w 21"/>
                  <a:gd name="T3" fmla="*/ 10 h 41"/>
                  <a:gd name="T4" fmla="*/ 20 w 21"/>
                  <a:gd name="T5" fmla="*/ 0 h 41"/>
                  <a:gd name="T6" fmla="*/ 21 w 21"/>
                  <a:gd name="T7" fmla="*/ 0 h 41"/>
                  <a:gd name="T8" fmla="*/ 16 w 21"/>
                  <a:gd name="T9" fmla="*/ 22 h 41"/>
                  <a:gd name="T10" fmla="*/ 17 w 21"/>
                  <a:gd name="T11" fmla="*/ 27 h 41"/>
                  <a:gd name="T12" fmla="*/ 16 w 21"/>
                  <a:gd name="T13" fmla="*/ 35 h 41"/>
                  <a:gd name="T14" fmla="*/ 8 w 21"/>
                  <a:gd name="T15" fmla="*/ 41 h 41"/>
                  <a:gd name="T16" fmla="*/ 0 w 21"/>
                  <a:gd name="T17" fmla="*/ 36 h 41"/>
                  <a:gd name="T18" fmla="*/ 3 w 21"/>
                  <a:gd name="T19" fmla="*/ 31 h 41"/>
                  <a:gd name="T20" fmla="*/ 8 w 21"/>
                  <a:gd name="T21" fmla="*/ 35 h 41"/>
                  <a:gd name="T22" fmla="*/ 12 w 21"/>
                  <a:gd name="T23" fmla="*/ 28 h 41"/>
                  <a:gd name="T24" fmla="*/ 15 w 21"/>
                  <a:gd name="T25" fmla="*/ 15 h 41"/>
                  <a:gd name="T26" fmla="*/ 18 w 21"/>
                  <a:gd name="T2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1">
                    <a:moveTo>
                      <a:pt x="18" y="11"/>
                    </a:moveTo>
                    <a:cubicBezTo>
                      <a:pt x="15" y="10"/>
                      <a:pt x="14" y="10"/>
                      <a:pt x="13" y="10"/>
                    </a:cubicBezTo>
                    <a:cubicBezTo>
                      <a:pt x="15" y="6"/>
                      <a:pt x="17" y="3"/>
                      <a:pt x="20" y="0"/>
                    </a:cubicBezTo>
                    <a:cubicBezTo>
                      <a:pt x="20" y="0"/>
                      <a:pt x="20" y="0"/>
                      <a:pt x="21" y="0"/>
                    </a:cubicBezTo>
                    <a:cubicBezTo>
                      <a:pt x="19" y="7"/>
                      <a:pt x="18" y="15"/>
                      <a:pt x="16" y="22"/>
                    </a:cubicBezTo>
                    <a:cubicBezTo>
                      <a:pt x="16" y="24"/>
                      <a:pt x="16" y="26"/>
                      <a:pt x="17" y="27"/>
                    </a:cubicBezTo>
                    <a:cubicBezTo>
                      <a:pt x="19" y="30"/>
                      <a:pt x="18" y="32"/>
                      <a:pt x="16" y="35"/>
                    </a:cubicBezTo>
                    <a:cubicBezTo>
                      <a:pt x="13" y="37"/>
                      <a:pt x="11" y="39"/>
                      <a:pt x="8" y="41"/>
                    </a:cubicBezTo>
                    <a:cubicBezTo>
                      <a:pt x="6" y="40"/>
                      <a:pt x="3" y="38"/>
                      <a:pt x="0" y="36"/>
                    </a:cubicBezTo>
                    <a:cubicBezTo>
                      <a:pt x="1" y="35"/>
                      <a:pt x="3" y="33"/>
                      <a:pt x="3" y="31"/>
                    </a:cubicBezTo>
                    <a:cubicBezTo>
                      <a:pt x="5" y="33"/>
                      <a:pt x="7" y="35"/>
                      <a:pt x="8" y="35"/>
                    </a:cubicBezTo>
                    <a:cubicBezTo>
                      <a:pt x="13" y="35"/>
                      <a:pt x="13" y="31"/>
                      <a:pt x="12" y="28"/>
                    </a:cubicBezTo>
                    <a:cubicBezTo>
                      <a:pt x="10" y="23"/>
                      <a:pt x="10" y="19"/>
                      <a:pt x="15" y="15"/>
                    </a:cubicBezTo>
                    <a:cubicBezTo>
                      <a:pt x="16" y="14"/>
                      <a:pt x="16" y="13"/>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8" name="Freeform 832">
                <a:extLst>
                  <a:ext uri="{FF2B5EF4-FFF2-40B4-BE49-F238E27FC236}">
                    <a16:creationId xmlns:a16="http://schemas.microsoft.com/office/drawing/2014/main" id="{05D2619B-12BE-4777-9B2F-C145C1436043}"/>
                  </a:ext>
                </a:extLst>
              </p:cNvPr>
              <p:cNvSpPr/>
              <p:nvPr/>
            </p:nvSpPr>
            <p:spPr bwMode="auto">
              <a:xfrm>
                <a:off x="4565643" y="3589385"/>
                <a:ext cx="66674" cy="77791"/>
              </a:xfrm>
              <a:custGeom>
                <a:avLst/>
                <a:gdLst>
                  <a:gd name="T0" fmla="*/ 0 w 18"/>
                  <a:gd name="T1" fmla="*/ 14 h 21"/>
                  <a:gd name="T2" fmla="*/ 7 w 18"/>
                  <a:gd name="T3" fmla="*/ 2 h 21"/>
                  <a:gd name="T4" fmla="*/ 14 w 18"/>
                  <a:gd name="T5" fmla="*/ 3 h 21"/>
                  <a:gd name="T6" fmla="*/ 17 w 18"/>
                  <a:gd name="T7" fmla="*/ 11 h 21"/>
                  <a:gd name="T8" fmla="*/ 17 w 18"/>
                  <a:gd name="T9" fmla="*/ 14 h 21"/>
                  <a:gd name="T10" fmla="*/ 14 w 18"/>
                  <a:gd name="T11" fmla="*/ 21 h 21"/>
                  <a:gd name="T12" fmla="*/ 0 w 18"/>
                  <a:gd name="T13" fmla="*/ 14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14"/>
                    </a:moveTo>
                    <a:cubicBezTo>
                      <a:pt x="2" y="10"/>
                      <a:pt x="4" y="6"/>
                      <a:pt x="7" y="2"/>
                    </a:cubicBezTo>
                    <a:cubicBezTo>
                      <a:pt x="9" y="0"/>
                      <a:pt x="13" y="1"/>
                      <a:pt x="14" y="3"/>
                    </a:cubicBezTo>
                    <a:cubicBezTo>
                      <a:pt x="15" y="6"/>
                      <a:pt x="17" y="8"/>
                      <a:pt x="17" y="11"/>
                    </a:cubicBezTo>
                    <a:cubicBezTo>
                      <a:pt x="18" y="12"/>
                      <a:pt x="17" y="13"/>
                      <a:pt x="17" y="14"/>
                    </a:cubicBezTo>
                    <a:cubicBezTo>
                      <a:pt x="16" y="17"/>
                      <a:pt x="15" y="19"/>
                      <a:pt x="14" y="21"/>
                    </a:cubicBezTo>
                    <a:cubicBezTo>
                      <a:pt x="10" y="19"/>
                      <a:pt x="5" y="1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99" name="Freeform 833">
                <a:extLst>
                  <a:ext uri="{FF2B5EF4-FFF2-40B4-BE49-F238E27FC236}">
                    <a16:creationId xmlns:a16="http://schemas.microsoft.com/office/drawing/2014/main" id="{905305A3-8AE9-4E21-B7AD-2261EF4B1B26}"/>
                  </a:ext>
                </a:extLst>
              </p:cNvPr>
              <p:cNvSpPr/>
              <p:nvPr/>
            </p:nvSpPr>
            <p:spPr bwMode="auto">
              <a:xfrm>
                <a:off x="2489199" y="2754349"/>
                <a:ext cx="63500" cy="71437"/>
              </a:xfrm>
              <a:custGeom>
                <a:avLst/>
                <a:gdLst>
                  <a:gd name="T0" fmla="*/ 0 w 17"/>
                  <a:gd name="T1" fmla="*/ 19 h 19"/>
                  <a:gd name="T2" fmla="*/ 7 w 17"/>
                  <a:gd name="T3" fmla="*/ 0 h 19"/>
                  <a:gd name="T4" fmla="*/ 17 w 17"/>
                  <a:gd name="T5" fmla="*/ 12 h 19"/>
                  <a:gd name="T6" fmla="*/ 11 w 17"/>
                  <a:gd name="T7" fmla="*/ 18 h 19"/>
                  <a:gd name="T8" fmla="*/ 0 w 17"/>
                  <a:gd name="T9" fmla="*/ 19 h 19"/>
                </a:gdLst>
                <a:ahLst/>
                <a:cxnLst>
                  <a:cxn ang="0">
                    <a:pos x="T0" y="T1"/>
                  </a:cxn>
                  <a:cxn ang="0">
                    <a:pos x="T2" y="T3"/>
                  </a:cxn>
                  <a:cxn ang="0">
                    <a:pos x="T4" y="T5"/>
                  </a:cxn>
                  <a:cxn ang="0">
                    <a:pos x="T6" y="T7"/>
                  </a:cxn>
                  <a:cxn ang="0">
                    <a:pos x="T8" y="T9"/>
                  </a:cxn>
                </a:cxnLst>
                <a:rect l="0" t="0" r="r" b="b"/>
                <a:pathLst>
                  <a:path w="17" h="19">
                    <a:moveTo>
                      <a:pt x="0" y="19"/>
                    </a:moveTo>
                    <a:cubicBezTo>
                      <a:pt x="2" y="13"/>
                      <a:pt x="4" y="7"/>
                      <a:pt x="7" y="0"/>
                    </a:cubicBezTo>
                    <a:cubicBezTo>
                      <a:pt x="12" y="2"/>
                      <a:pt x="17" y="8"/>
                      <a:pt x="17" y="12"/>
                    </a:cubicBezTo>
                    <a:cubicBezTo>
                      <a:pt x="16" y="15"/>
                      <a:pt x="16" y="18"/>
                      <a:pt x="11" y="18"/>
                    </a:cubicBezTo>
                    <a:cubicBezTo>
                      <a:pt x="8" y="18"/>
                      <a:pt x="5" y="19"/>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0" name="Freeform 834">
                <a:extLst>
                  <a:ext uri="{FF2B5EF4-FFF2-40B4-BE49-F238E27FC236}">
                    <a16:creationId xmlns:a16="http://schemas.microsoft.com/office/drawing/2014/main" id="{413BCEA3-01F2-46A4-8C24-0B8E75E9D1A1}"/>
                  </a:ext>
                </a:extLst>
              </p:cNvPr>
              <p:cNvSpPr/>
              <p:nvPr/>
            </p:nvSpPr>
            <p:spPr bwMode="auto">
              <a:xfrm>
                <a:off x="5729281" y="3903714"/>
                <a:ext cx="60325" cy="95251"/>
              </a:xfrm>
              <a:custGeom>
                <a:avLst/>
                <a:gdLst>
                  <a:gd name="T0" fmla="*/ 10 w 16"/>
                  <a:gd name="T1" fmla="*/ 0 h 25"/>
                  <a:gd name="T2" fmla="*/ 13 w 16"/>
                  <a:gd name="T3" fmla="*/ 10 h 25"/>
                  <a:gd name="T4" fmla="*/ 3 w 16"/>
                  <a:gd name="T5" fmla="*/ 25 h 25"/>
                  <a:gd name="T6" fmla="*/ 1 w 16"/>
                  <a:gd name="T7" fmla="*/ 11 h 25"/>
                  <a:gd name="T8" fmla="*/ 3 w 16"/>
                  <a:gd name="T9" fmla="*/ 5 h 25"/>
                  <a:gd name="T10" fmla="*/ 10 w 16"/>
                  <a:gd name="T11" fmla="*/ 0 h 25"/>
                </a:gdLst>
                <a:ahLst/>
                <a:cxnLst>
                  <a:cxn ang="0">
                    <a:pos x="T0" y="T1"/>
                  </a:cxn>
                  <a:cxn ang="0">
                    <a:pos x="T2" y="T3"/>
                  </a:cxn>
                  <a:cxn ang="0">
                    <a:pos x="T4" y="T5"/>
                  </a:cxn>
                  <a:cxn ang="0">
                    <a:pos x="T6" y="T7"/>
                  </a:cxn>
                  <a:cxn ang="0">
                    <a:pos x="T8" y="T9"/>
                  </a:cxn>
                  <a:cxn ang="0">
                    <a:pos x="T10" y="T11"/>
                  </a:cxn>
                </a:cxnLst>
                <a:rect l="0" t="0" r="r" b="b"/>
                <a:pathLst>
                  <a:path w="16" h="25">
                    <a:moveTo>
                      <a:pt x="10" y="0"/>
                    </a:moveTo>
                    <a:cubicBezTo>
                      <a:pt x="15" y="3"/>
                      <a:pt x="16" y="7"/>
                      <a:pt x="13" y="10"/>
                    </a:cubicBezTo>
                    <a:cubicBezTo>
                      <a:pt x="10" y="15"/>
                      <a:pt x="11" y="22"/>
                      <a:pt x="3" y="25"/>
                    </a:cubicBezTo>
                    <a:cubicBezTo>
                      <a:pt x="5" y="19"/>
                      <a:pt x="4" y="15"/>
                      <a:pt x="1" y="11"/>
                    </a:cubicBezTo>
                    <a:cubicBezTo>
                      <a:pt x="0" y="10"/>
                      <a:pt x="2" y="6"/>
                      <a:pt x="3" y="5"/>
                    </a:cubicBezTo>
                    <a:cubicBezTo>
                      <a:pt x="5" y="3"/>
                      <a:pt x="8"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1" name="Freeform 835">
                <a:extLst>
                  <a:ext uri="{FF2B5EF4-FFF2-40B4-BE49-F238E27FC236}">
                    <a16:creationId xmlns:a16="http://schemas.microsoft.com/office/drawing/2014/main" id="{529CFC47-F4F6-4C3E-81DD-3584B598870F}"/>
                  </a:ext>
                </a:extLst>
              </p:cNvPr>
              <p:cNvSpPr/>
              <p:nvPr/>
            </p:nvSpPr>
            <p:spPr bwMode="auto">
              <a:xfrm>
                <a:off x="3933820" y="4576824"/>
                <a:ext cx="71436" cy="104775"/>
              </a:xfrm>
              <a:custGeom>
                <a:avLst/>
                <a:gdLst>
                  <a:gd name="T0" fmla="*/ 10 w 19"/>
                  <a:gd name="T1" fmla="*/ 0 h 28"/>
                  <a:gd name="T2" fmla="*/ 8 w 19"/>
                  <a:gd name="T3" fmla="*/ 7 h 28"/>
                  <a:gd name="T4" fmla="*/ 11 w 19"/>
                  <a:gd name="T5" fmla="*/ 28 h 28"/>
                  <a:gd name="T6" fmla="*/ 10 w 19"/>
                  <a:gd name="T7" fmla="*/ 20 h 28"/>
                  <a:gd name="T8" fmla="*/ 10 w 19"/>
                  <a:gd name="T9" fmla="*/ 0 h 28"/>
                </a:gdLst>
                <a:ahLst/>
                <a:cxnLst>
                  <a:cxn ang="0">
                    <a:pos x="T0" y="T1"/>
                  </a:cxn>
                  <a:cxn ang="0">
                    <a:pos x="T2" y="T3"/>
                  </a:cxn>
                  <a:cxn ang="0">
                    <a:pos x="T4" y="T5"/>
                  </a:cxn>
                  <a:cxn ang="0">
                    <a:pos x="T6" y="T7"/>
                  </a:cxn>
                  <a:cxn ang="0">
                    <a:pos x="T8" y="T9"/>
                  </a:cxn>
                </a:cxnLst>
                <a:rect l="0" t="0" r="r" b="b"/>
                <a:pathLst>
                  <a:path w="19" h="28">
                    <a:moveTo>
                      <a:pt x="10" y="0"/>
                    </a:moveTo>
                    <a:cubicBezTo>
                      <a:pt x="9" y="3"/>
                      <a:pt x="8" y="5"/>
                      <a:pt x="8" y="7"/>
                    </a:cubicBezTo>
                    <a:cubicBezTo>
                      <a:pt x="18" y="12"/>
                      <a:pt x="19" y="21"/>
                      <a:pt x="11" y="28"/>
                    </a:cubicBezTo>
                    <a:cubicBezTo>
                      <a:pt x="11" y="25"/>
                      <a:pt x="10" y="23"/>
                      <a:pt x="10" y="20"/>
                    </a:cubicBezTo>
                    <a:cubicBezTo>
                      <a:pt x="2" y="20"/>
                      <a:pt x="0"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2" name="Freeform 836">
                <a:extLst>
                  <a:ext uri="{FF2B5EF4-FFF2-40B4-BE49-F238E27FC236}">
                    <a16:creationId xmlns:a16="http://schemas.microsoft.com/office/drawing/2014/main" id="{E30E18CE-A449-47DE-8349-E44B265A410F}"/>
                  </a:ext>
                </a:extLst>
              </p:cNvPr>
              <p:cNvSpPr/>
              <p:nvPr/>
            </p:nvSpPr>
            <p:spPr bwMode="auto">
              <a:xfrm>
                <a:off x="4733920" y="4554598"/>
                <a:ext cx="52389" cy="71437"/>
              </a:xfrm>
              <a:custGeom>
                <a:avLst/>
                <a:gdLst>
                  <a:gd name="T0" fmla="*/ 14 w 14"/>
                  <a:gd name="T1" fmla="*/ 5 h 19"/>
                  <a:gd name="T2" fmla="*/ 12 w 14"/>
                  <a:gd name="T3" fmla="*/ 16 h 19"/>
                  <a:gd name="T4" fmla="*/ 7 w 14"/>
                  <a:gd name="T5" fmla="*/ 19 h 19"/>
                  <a:gd name="T6" fmla="*/ 2 w 14"/>
                  <a:gd name="T7" fmla="*/ 16 h 19"/>
                  <a:gd name="T8" fmla="*/ 3 w 14"/>
                  <a:gd name="T9" fmla="*/ 5 h 19"/>
                  <a:gd name="T10" fmla="*/ 12 w 14"/>
                  <a:gd name="T11" fmla="*/ 3 h 19"/>
                  <a:gd name="T12" fmla="*/ 14 w 14"/>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5"/>
                    </a:moveTo>
                    <a:cubicBezTo>
                      <a:pt x="14" y="9"/>
                      <a:pt x="13" y="13"/>
                      <a:pt x="12" y="16"/>
                    </a:cubicBezTo>
                    <a:cubicBezTo>
                      <a:pt x="11" y="17"/>
                      <a:pt x="8" y="19"/>
                      <a:pt x="7" y="19"/>
                    </a:cubicBezTo>
                    <a:cubicBezTo>
                      <a:pt x="5" y="19"/>
                      <a:pt x="3" y="18"/>
                      <a:pt x="2" y="16"/>
                    </a:cubicBezTo>
                    <a:cubicBezTo>
                      <a:pt x="0" y="12"/>
                      <a:pt x="0" y="8"/>
                      <a:pt x="3" y="5"/>
                    </a:cubicBezTo>
                    <a:cubicBezTo>
                      <a:pt x="5" y="0"/>
                      <a:pt x="9" y="4"/>
                      <a:pt x="12" y="3"/>
                    </a:cubicBezTo>
                    <a:cubicBezTo>
                      <a:pt x="13" y="3"/>
                      <a:pt x="14"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3" name="Freeform 837">
                <a:extLst>
                  <a:ext uri="{FF2B5EF4-FFF2-40B4-BE49-F238E27FC236}">
                    <a16:creationId xmlns:a16="http://schemas.microsoft.com/office/drawing/2014/main" id="{63770AED-976E-463F-AB85-385D9640C22D}"/>
                  </a:ext>
                </a:extLst>
              </p:cNvPr>
              <p:cNvSpPr/>
              <p:nvPr/>
            </p:nvSpPr>
            <p:spPr bwMode="auto">
              <a:xfrm>
                <a:off x="5514968" y="4370445"/>
                <a:ext cx="65087" cy="63501"/>
              </a:xfrm>
              <a:custGeom>
                <a:avLst/>
                <a:gdLst>
                  <a:gd name="T0" fmla="*/ 12 w 17"/>
                  <a:gd name="T1" fmla="*/ 17 h 17"/>
                  <a:gd name="T2" fmla="*/ 0 w 17"/>
                  <a:gd name="T3" fmla="*/ 13 h 17"/>
                  <a:gd name="T4" fmla="*/ 0 w 17"/>
                  <a:gd name="T5" fmla="*/ 12 h 17"/>
                  <a:gd name="T6" fmla="*/ 8 w 17"/>
                  <a:gd name="T7" fmla="*/ 3 h 17"/>
                  <a:gd name="T8" fmla="*/ 17 w 17"/>
                  <a:gd name="T9" fmla="*/ 0 h 17"/>
                  <a:gd name="T10" fmla="*/ 12 w 17"/>
                  <a:gd name="T11" fmla="*/ 17 h 17"/>
                </a:gdLst>
                <a:ahLst/>
                <a:cxnLst>
                  <a:cxn ang="0">
                    <a:pos x="T0" y="T1"/>
                  </a:cxn>
                  <a:cxn ang="0">
                    <a:pos x="T2" y="T3"/>
                  </a:cxn>
                  <a:cxn ang="0">
                    <a:pos x="T4" y="T5"/>
                  </a:cxn>
                  <a:cxn ang="0">
                    <a:pos x="T6" y="T7"/>
                  </a:cxn>
                  <a:cxn ang="0">
                    <a:pos x="T8" y="T9"/>
                  </a:cxn>
                  <a:cxn ang="0">
                    <a:pos x="T10" y="T11"/>
                  </a:cxn>
                </a:cxnLst>
                <a:rect l="0" t="0" r="r" b="b"/>
                <a:pathLst>
                  <a:path w="17" h="17">
                    <a:moveTo>
                      <a:pt x="12" y="17"/>
                    </a:moveTo>
                    <a:cubicBezTo>
                      <a:pt x="8" y="16"/>
                      <a:pt x="4" y="14"/>
                      <a:pt x="0" y="13"/>
                    </a:cubicBezTo>
                    <a:cubicBezTo>
                      <a:pt x="0" y="13"/>
                      <a:pt x="0" y="12"/>
                      <a:pt x="0" y="12"/>
                    </a:cubicBezTo>
                    <a:cubicBezTo>
                      <a:pt x="0" y="4"/>
                      <a:pt x="0" y="4"/>
                      <a:pt x="8" y="3"/>
                    </a:cubicBezTo>
                    <a:cubicBezTo>
                      <a:pt x="10" y="3"/>
                      <a:pt x="13" y="2"/>
                      <a:pt x="17" y="0"/>
                    </a:cubicBezTo>
                    <a:cubicBezTo>
                      <a:pt x="15" y="6"/>
                      <a:pt x="14" y="12"/>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4" name="Freeform 838">
                <a:extLst>
                  <a:ext uri="{FF2B5EF4-FFF2-40B4-BE49-F238E27FC236}">
                    <a16:creationId xmlns:a16="http://schemas.microsoft.com/office/drawing/2014/main" id="{1DD487C9-BBE7-47D5-BA38-2EBF67EF8C41}"/>
                  </a:ext>
                </a:extLst>
              </p:cNvPr>
              <p:cNvSpPr/>
              <p:nvPr/>
            </p:nvSpPr>
            <p:spPr bwMode="auto">
              <a:xfrm>
                <a:off x="5643555" y="3694160"/>
                <a:ext cx="82551" cy="44449"/>
              </a:xfrm>
              <a:custGeom>
                <a:avLst/>
                <a:gdLst>
                  <a:gd name="T0" fmla="*/ 22 w 22"/>
                  <a:gd name="T1" fmla="*/ 6 h 12"/>
                  <a:gd name="T2" fmla="*/ 15 w 22"/>
                  <a:gd name="T3" fmla="*/ 12 h 12"/>
                  <a:gd name="T4" fmla="*/ 10 w 22"/>
                  <a:gd name="T5" fmla="*/ 9 h 12"/>
                  <a:gd name="T6" fmla="*/ 5 w 22"/>
                  <a:gd name="T7" fmla="*/ 7 h 12"/>
                  <a:gd name="T8" fmla="*/ 0 w 22"/>
                  <a:gd name="T9" fmla="*/ 4 h 12"/>
                  <a:gd name="T10" fmla="*/ 2 w 22"/>
                  <a:gd name="T11" fmla="*/ 0 h 12"/>
                  <a:gd name="T12" fmla="*/ 19 w 22"/>
                  <a:gd name="T13" fmla="*/ 2 h 12"/>
                  <a:gd name="T14" fmla="*/ 22 w 2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22" y="6"/>
                    </a:moveTo>
                    <a:cubicBezTo>
                      <a:pt x="19" y="8"/>
                      <a:pt x="17" y="11"/>
                      <a:pt x="15" y="12"/>
                    </a:cubicBezTo>
                    <a:cubicBezTo>
                      <a:pt x="14" y="12"/>
                      <a:pt x="12" y="10"/>
                      <a:pt x="10" y="9"/>
                    </a:cubicBezTo>
                    <a:cubicBezTo>
                      <a:pt x="8" y="8"/>
                      <a:pt x="7" y="8"/>
                      <a:pt x="5" y="7"/>
                    </a:cubicBezTo>
                    <a:cubicBezTo>
                      <a:pt x="4" y="6"/>
                      <a:pt x="2" y="5"/>
                      <a:pt x="0" y="4"/>
                    </a:cubicBezTo>
                    <a:cubicBezTo>
                      <a:pt x="0" y="4"/>
                      <a:pt x="1" y="0"/>
                      <a:pt x="2" y="0"/>
                    </a:cubicBezTo>
                    <a:cubicBezTo>
                      <a:pt x="8" y="1"/>
                      <a:pt x="14" y="2"/>
                      <a:pt x="19" y="2"/>
                    </a:cubicBezTo>
                    <a:cubicBezTo>
                      <a:pt x="20" y="3"/>
                      <a:pt x="21" y="4"/>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5" name="Freeform 839">
                <a:extLst>
                  <a:ext uri="{FF2B5EF4-FFF2-40B4-BE49-F238E27FC236}">
                    <a16:creationId xmlns:a16="http://schemas.microsoft.com/office/drawing/2014/main" id="{B01E3DEA-F6A4-407F-9A8A-E07EBC4538AB}"/>
                  </a:ext>
                </a:extLst>
              </p:cNvPr>
              <p:cNvSpPr/>
              <p:nvPr/>
            </p:nvSpPr>
            <p:spPr bwMode="auto">
              <a:xfrm>
                <a:off x="5354631" y="4603808"/>
                <a:ext cx="74615" cy="52389"/>
              </a:xfrm>
              <a:custGeom>
                <a:avLst/>
                <a:gdLst>
                  <a:gd name="T0" fmla="*/ 11 w 20"/>
                  <a:gd name="T1" fmla="*/ 14 h 14"/>
                  <a:gd name="T2" fmla="*/ 0 w 20"/>
                  <a:gd name="T3" fmla="*/ 3 h 14"/>
                  <a:gd name="T4" fmla="*/ 3 w 20"/>
                  <a:gd name="T5" fmla="*/ 0 h 14"/>
                  <a:gd name="T6" fmla="*/ 14 w 20"/>
                  <a:gd name="T7" fmla="*/ 0 h 14"/>
                  <a:gd name="T8" fmla="*/ 20 w 20"/>
                  <a:gd name="T9" fmla="*/ 2 h 14"/>
                  <a:gd name="T10" fmla="*/ 18 w 20"/>
                  <a:gd name="T11" fmla="*/ 9 h 14"/>
                  <a:gd name="T12" fmla="*/ 11 w 2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1" y="14"/>
                    </a:moveTo>
                    <a:cubicBezTo>
                      <a:pt x="9" y="9"/>
                      <a:pt x="10" y="1"/>
                      <a:pt x="0" y="3"/>
                    </a:cubicBezTo>
                    <a:cubicBezTo>
                      <a:pt x="1" y="2"/>
                      <a:pt x="2" y="1"/>
                      <a:pt x="3" y="0"/>
                    </a:cubicBezTo>
                    <a:cubicBezTo>
                      <a:pt x="7" y="0"/>
                      <a:pt x="11" y="0"/>
                      <a:pt x="14" y="0"/>
                    </a:cubicBezTo>
                    <a:cubicBezTo>
                      <a:pt x="16" y="0"/>
                      <a:pt x="19" y="1"/>
                      <a:pt x="20" y="2"/>
                    </a:cubicBezTo>
                    <a:cubicBezTo>
                      <a:pt x="20" y="4"/>
                      <a:pt x="19" y="7"/>
                      <a:pt x="18" y="9"/>
                    </a:cubicBezTo>
                    <a:cubicBezTo>
                      <a:pt x="16" y="11"/>
                      <a:pt x="13" y="12"/>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6" name="Freeform 840">
                <a:extLst>
                  <a:ext uri="{FF2B5EF4-FFF2-40B4-BE49-F238E27FC236}">
                    <a16:creationId xmlns:a16="http://schemas.microsoft.com/office/drawing/2014/main" id="{733BF808-9572-4BB8-B4A8-C809466E6A31}"/>
                  </a:ext>
                </a:extLst>
              </p:cNvPr>
              <p:cNvSpPr/>
              <p:nvPr/>
            </p:nvSpPr>
            <p:spPr bwMode="auto">
              <a:xfrm>
                <a:off x="3330573" y="4997515"/>
                <a:ext cx="55563" cy="52389"/>
              </a:xfrm>
              <a:custGeom>
                <a:avLst/>
                <a:gdLst>
                  <a:gd name="T0" fmla="*/ 3 w 15"/>
                  <a:gd name="T1" fmla="*/ 14 h 14"/>
                  <a:gd name="T2" fmla="*/ 4 w 15"/>
                  <a:gd name="T3" fmla="*/ 2 h 14"/>
                  <a:gd name="T4" fmla="*/ 7 w 15"/>
                  <a:gd name="T5" fmla="*/ 1 h 14"/>
                  <a:gd name="T6" fmla="*/ 13 w 15"/>
                  <a:gd name="T7" fmla="*/ 0 h 14"/>
                  <a:gd name="T8" fmla="*/ 15 w 15"/>
                  <a:gd name="T9" fmla="*/ 6 h 14"/>
                  <a:gd name="T10" fmla="*/ 3 w 15"/>
                  <a:gd name="T11" fmla="*/ 14 h 14"/>
                </a:gdLst>
                <a:ahLst/>
                <a:cxnLst>
                  <a:cxn ang="0">
                    <a:pos x="T0" y="T1"/>
                  </a:cxn>
                  <a:cxn ang="0">
                    <a:pos x="T2" y="T3"/>
                  </a:cxn>
                  <a:cxn ang="0">
                    <a:pos x="T4" y="T5"/>
                  </a:cxn>
                  <a:cxn ang="0">
                    <a:pos x="T6" y="T7"/>
                  </a:cxn>
                  <a:cxn ang="0">
                    <a:pos x="T8" y="T9"/>
                  </a:cxn>
                  <a:cxn ang="0">
                    <a:pos x="T10" y="T11"/>
                  </a:cxn>
                </a:cxnLst>
                <a:rect l="0" t="0" r="r" b="b"/>
                <a:pathLst>
                  <a:path w="15" h="14">
                    <a:moveTo>
                      <a:pt x="3" y="14"/>
                    </a:moveTo>
                    <a:cubicBezTo>
                      <a:pt x="0" y="10"/>
                      <a:pt x="1" y="5"/>
                      <a:pt x="4" y="2"/>
                    </a:cubicBezTo>
                    <a:cubicBezTo>
                      <a:pt x="4" y="1"/>
                      <a:pt x="6" y="1"/>
                      <a:pt x="7" y="1"/>
                    </a:cubicBezTo>
                    <a:cubicBezTo>
                      <a:pt x="9" y="0"/>
                      <a:pt x="11" y="0"/>
                      <a:pt x="13" y="0"/>
                    </a:cubicBezTo>
                    <a:cubicBezTo>
                      <a:pt x="13" y="2"/>
                      <a:pt x="14" y="4"/>
                      <a:pt x="15" y="6"/>
                    </a:cubicBezTo>
                    <a:cubicBezTo>
                      <a:pt x="13" y="11"/>
                      <a:pt x="8"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7" name="Freeform 841">
                <a:extLst>
                  <a:ext uri="{FF2B5EF4-FFF2-40B4-BE49-F238E27FC236}">
                    <a16:creationId xmlns:a16="http://schemas.microsoft.com/office/drawing/2014/main" id="{7F6C3F7A-B0F7-4A85-8289-9D815E3A0893}"/>
                  </a:ext>
                </a:extLst>
              </p:cNvPr>
              <p:cNvSpPr/>
              <p:nvPr/>
            </p:nvSpPr>
            <p:spPr bwMode="auto">
              <a:xfrm>
                <a:off x="2357434" y="3779887"/>
                <a:ext cx="52389" cy="68263"/>
              </a:xfrm>
              <a:custGeom>
                <a:avLst/>
                <a:gdLst>
                  <a:gd name="T0" fmla="*/ 4 w 14"/>
                  <a:gd name="T1" fmla="*/ 0 h 18"/>
                  <a:gd name="T2" fmla="*/ 10 w 14"/>
                  <a:gd name="T3" fmla="*/ 4 h 18"/>
                  <a:gd name="T4" fmla="*/ 14 w 14"/>
                  <a:gd name="T5" fmla="*/ 7 h 18"/>
                  <a:gd name="T6" fmla="*/ 11 w 14"/>
                  <a:gd name="T7" fmla="*/ 16 h 18"/>
                  <a:gd name="T8" fmla="*/ 5 w 14"/>
                  <a:gd name="T9" fmla="*/ 14 h 18"/>
                  <a:gd name="T10" fmla="*/ 2 w 14"/>
                  <a:gd name="T11" fmla="*/ 10 h 18"/>
                  <a:gd name="T12" fmla="*/ 0 w 14"/>
                  <a:gd name="T13" fmla="*/ 10 h 18"/>
                  <a:gd name="T14" fmla="*/ 4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0"/>
                    </a:moveTo>
                    <a:cubicBezTo>
                      <a:pt x="7" y="2"/>
                      <a:pt x="8" y="3"/>
                      <a:pt x="10" y="4"/>
                    </a:cubicBezTo>
                    <a:cubicBezTo>
                      <a:pt x="11" y="5"/>
                      <a:pt x="14" y="6"/>
                      <a:pt x="14" y="7"/>
                    </a:cubicBezTo>
                    <a:cubicBezTo>
                      <a:pt x="14" y="10"/>
                      <a:pt x="13" y="14"/>
                      <a:pt x="11" y="16"/>
                    </a:cubicBezTo>
                    <a:cubicBezTo>
                      <a:pt x="9" y="18"/>
                      <a:pt x="6" y="17"/>
                      <a:pt x="5" y="14"/>
                    </a:cubicBezTo>
                    <a:cubicBezTo>
                      <a:pt x="4" y="12"/>
                      <a:pt x="3" y="11"/>
                      <a:pt x="2" y="10"/>
                    </a:cubicBezTo>
                    <a:cubicBezTo>
                      <a:pt x="1" y="10"/>
                      <a:pt x="0" y="10"/>
                      <a:pt x="0" y="10"/>
                    </a:cubicBezTo>
                    <a:cubicBezTo>
                      <a:pt x="1" y="7"/>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8" name="Freeform 842">
                <a:extLst>
                  <a:ext uri="{FF2B5EF4-FFF2-40B4-BE49-F238E27FC236}">
                    <a16:creationId xmlns:a16="http://schemas.microsoft.com/office/drawing/2014/main" id="{9ACA73EA-20A1-483E-852C-F2CDDDE6C04D}"/>
                  </a:ext>
                </a:extLst>
              </p:cNvPr>
              <p:cNvSpPr/>
              <p:nvPr/>
            </p:nvSpPr>
            <p:spPr bwMode="auto">
              <a:xfrm>
                <a:off x="4411655" y="1597048"/>
                <a:ext cx="71436" cy="90489"/>
              </a:xfrm>
              <a:custGeom>
                <a:avLst/>
                <a:gdLst>
                  <a:gd name="T0" fmla="*/ 19 w 19"/>
                  <a:gd name="T1" fmla="*/ 2 h 24"/>
                  <a:gd name="T2" fmla="*/ 3 w 19"/>
                  <a:gd name="T3" fmla="*/ 24 h 24"/>
                  <a:gd name="T4" fmla="*/ 1 w 19"/>
                  <a:gd name="T5" fmla="*/ 24 h 24"/>
                  <a:gd name="T6" fmla="*/ 0 w 19"/>
                  <a:gd name="T7" fmla="*/ 16 h 24"/>
                  <a:gd name="T8" fmla="*/ 17 w 19"/>
                  <a:gd name="T9" fmla="*/ 0 h 24"/>
                  <a:gd name="T10" fmla="*/ 19 w 19"/>
                  <a:gd name="T11" fmla="*/ 2 h 24"/>
                </a:gdLst>
                <a:ahLst/>
                <a:cxnLst>
                  <a:cxn ang="0">
                    <a:pos x="T0" y="T1"/>
                  </a:cxn>
                  <a:cxn ang="0">
                    <a:pos x="T2" y="T3"/>
                  </a:cxn>
                  <a:cxn ang="0">
                    <a:pos x="T4" y="T5"/>
                  </a:cxn>
                  <a:cxn ang="0">
                    <a:pos x="T6" y="T7"/>
                  </a:cxn>
                  <a:cxn ang="0">
                    <a:pos x="T8" y="T9"/>
                  </a:cxn>
                  <a:cxn ang="0">
                    <a:pos x="T10" y="T11"/>
                  </a:cxn>
                </a:cxnLst>
                <a:rect l="0" t="0" r="r" b="b"/>
                <a:pathLst>
                  <a:path w="19" h="24">
                    <a:moveTo>
                      <a:pt x="19" y="2"/>
                    </a:moveTo>
                    <a:cubicBezTo>
                      <a:pt x="13" y="9"/>
                      <a:pt x="8" y="17"/>
                      <a:pt x="3" y="24"/>
                    </a:cubicBezTo>
                    <a:cubicBezTo>
                      <a:pt x="2" y="24"/>
                      <a:pt x="2" y="24"/>
                      <a:pt x="1" y="24"/>
                    </a:cubicBezTo>
                    <a:cubicBezTo>
                      <a:pt x="1" y="21"/>
                      <a:pt x="0" y="18"/>
                      <a:pt x="0" y="16"/>
                    </a:cubicBezTo>
                    <a:cubicBezTo>
                      <a:pt x="6" y="10"/>
                      <a:pt x="11" y="5"/>
                      <a:pt x="17" y="0"/>
                    </a:cubicBezTo>
                    <a:cubicBezTo>
                      <a:pt x="17" y="1"/>
                      <a:pt x="18"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09" name="Freeform 843">
                <a:extLst>
                  <a:ext uri="{FF2B5EF4-FFF2-40B4-BE49-F238E27FC236}">
                    <a16:creationId xmlns:a16="http://schemas.microsoft.com/office/drawing/2014/main" id="{D44F41AA-9573-44C7-82DF-0D1E434CF5FA}"/>
                  </a:ext>
                </a:extLst>
              </p:cNvPr>
              <p:cNvSpPr/>
              <p:nvPr/>
            </p:nvSpPr>
            <p:spPr bwMode="auto">
              <a:xfrm>
                <a:off x="8921735" y="2938502"/>
                <a:ext cx="46040" cy="60326"/>
              </a:xfrm>
              <a:custGeom>
                <a:avLst/>
                <a:gdLst>
                  <a:gd name="T0" fmla="*/ 0 w 12"/>
                  <a:gd name="T1" fmla="*/ 0 h 16"/>
                  <a:gd name="T2" fmla="*/ 6 w 12"/>
                  <a:gd name="T3" fmla="*/ 2 h 16"/>
                  <a:gd name="T4" fmla="*/ 11 w 12"/>
                  <a:gd name="T5" fmla="*/ 11 h 16"/>
                  <a:gd name="T6" fmla="*/ 4 w 12"/>
                  <a:gd name="T7" fmla="*/ 15 h 16"/>
                  <a:gd name="T8" fmla="*/ 2 w 12"/>
                  <a:gd name="T9" fmla="*/ 8 h 16"/>
                  <a:gd name="T10" fmla="*/ 4 w 12"/>
                  <a:gd name="T11" fmla="*/ 4 h 16"/>
                  <a:gd name="T12" fmla="*/ 0 w 12"/>
                  <a:gd name="T13" fmla="*/ 4 h 16"/>
                  <a:gd name="T14" fmla="*/ 0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0" y="0"/>
                    </a:moveTo>
                    <a:cubicBezTo>
                      <a:pt x="3" y="1"/>
                      <a:pt x="4" y="2"/>
                      <a:pt x="6" y="2"/>
                    </a:cubicBezTo>
                    <a:cubicBezTo>
                      <a:pt x="11" y="3"/>
                      <a:pt x="12" y="7"/>
                      <a:pt x="11" y="11"/>
                    </a:cubicBezTo>
                    <a:cubicBezTo>
                      <a:pt x="10" y="15"/>
                      <a:pt x="7" y="16"/>
                      <a:pt x="4" y="15"/>
                    </a:cubicBezTo>
                    <a:cubicBezTo>
                      <a:pt x="0" y="14"/>
                      <a:pt x="0" y="11"/>
                      <a:pt x="2" y="8"/>
                    </a:cubicBezTo>
                    <a:cubicBezTo>
                      <a:pt x="3" y="7"/>
                      <a:pt x="3" y="6"/>
                      <a:pt x="4" y="4"/>
                    </a:cubicBezTo>
                    <a:cubicBezTo>
                      <a:pt x="2" y="4"/>
                      <a:pt x="1" y="4"/>
                      <a:pt x="0" y="4"/>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0" name="Freeform 844">
                <a:extLst>
                  <a:ext uri="{FF2B5EF4-FFF2-40B4-BE49-F238E27FC236}">
                    <a16:creationId xmlns:a16="http://schemas.microsoft.com/office/drawing/2014/main" id="{74921215-BA42-4CFA-9B46-15E4F772FF54}"/>
                  </a:ext>
                </a:extLst>
              </p:cNvPr>
              <p:cNvSpPr/>
              <p:nvPr/>
            </p:nvSpPr>
            <p:spPr bwMode="auto">
              <a:xfrm>
                <a:off x="3116260" y="3694160"/>
                <a:ext cx="52389" cy="44449"/>
              </a:xfrm>
              <a:custGeom>
                <a:avLst/>
                <a:gdLst>
                  <a:gd name="T0" fmla="*/ 11 w 14"/>
                  <a:gd name="T1" fmla="*/ 0 h 12"/>
                  <a:gd name="T2" fmla="*/ 14 w 14"/>
                  <a:gd name="T3" fmla="*/ 5 h 12"/>
                  <a:gd name="T4" fmla="*/ 3 w 14"/>
                  <a:gd name="T5" fmla="*/ 12 h 12"/>
                  <a:gd name="T6" fmla="*/ 1 w 14"/>
                  <a:gd name="T7" fmla="*/ 9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1" y="1"/>
                      <a:pt x="14" y="3"/>
                      <a:pt x="14" y="5"/>
                    </a:cubicBezTo>
                    <a:cubicBezTo>
                      <a:pt x="14" y="8"/>
                      <a:pt x="8" y="12"/>
                      <a:pt x="3" y="12"/>
                    </a:cubicBezTo>
                    <a:cubicBezTo>
                      <a:pt x="2" y="12"/>
                      <a:pt x="1" y="10"/>
                      <a:pt x="1" y="9"/>
                    </a:cubicBezTo>
                    <a:cubicBezTo>
                      <a:pt x="0" y="5"/>
                      <a:pt x="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1" name="Freeform 845">
                <a:extLst>
                  <a:ext uri="{FF2B5EF4-FFF2-40B4-BE49-F238E27FC236}">
                    <a16:creationId xmlns:a16="http://schemas.microsoft.com/office/drawing/2014/main" id="{DA246C3D-2CB7-49F8-A5F1-BA2196419AE6}"/>
                  </a:ext>
                </a:extLst>
              </p:cNvPr>
              <p:cNvSpPr/>
              <p:nvPr/>
            </p:nvSpPr>
            <p:spPr bwMode="auto">
              <a:xfrm>
                <a:off x="3300410" y="4118030"/>
                <a:ext cx="58738" cy="60326"/>
              </a:xfrm>
              <a:custGeom>
                <a:avLst/>
                <a:gdLst>
                  <a:gd name="T0" fmla="*/ 11 w 16"/>
                  <a:gd name="T1" fmla="*/ 16 h 16"/>
                  <a:gd name="T2" fmla="*/ 1 w 16"/>
                  <a:gd name="T3" fmla="*/ 5 h 16"/>
                  <a:gd name="T4" fmla="*/ 1 w 16"/>
                  <a:gd name="T5" fmla="*/ 0 h 16"/>
                  <a:gd name="T6" fmla="*/ 14 w 16"/>
                  <a:gd name="T7" fmla="*/ 5 h 16"/>
                  <a:gd name="T8" fmla="*/ 15 w 16"/>
                  <a:gd name="T9" fmla="*/ 9 h 16"/>
                  <a:gd name="T10" fmla="*/ 11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1" y="16"/>
                    </a:moveTo>
                    <a:cubicBezTo>
                      <a:pt x="7" y="12"/>
                      <a:pt x="4" y="9"/>
                      <a:pt x="1" y="5"/>
                    </a:cubicBezTo>
                    <a:cubicBezTo>
                      <a:pt x="0" y="4"/>
                      <a:pt x="1" y="2"/>
                      <a:pt x="1" y="0"/>
                    </a:cubicBezTo>
                    <a:cubicBezTo>
                      <a:pt x="6" y="2"/>
                      <a:pt x="10" y="4"/>
                      <a:pt x="14" y="5"/>
                    </a:cubicBezTo>
                    <a:cubicBezTo>
                      <a:pt x="15" y="6"/>
                      <a:pt x="16" y="8"/>
                      <a:pt x="15" y="9"/>
                    </a:cubicBezTo>
                    <a:cubicBezTo>
                      <a:pt x="14" y="12"/>
                      <a:pt x="12" y="14"/>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2" name="Freeform 846">
                <a:extLst>
                  <a:ext uri="{FF2B5EF4-FFF2-40B4-BE49-F238E27FC236}">
                    <a16:creationId xmlns:a16="http://schemas.microsoft.com/office/drawing/2014/main" id="{39E65D88-F451-40BA-B4FA-F73553BF1746}"/>
                  </a:ext>
                </a:extLst>
              </p:cNvPr>
              <p:cNvSpPr/>
              <p:nvPr/>
            </p:nvSpPr>
            <p:spPr bwMode="auto">
              <a:xfrm>
                <a:off x="4260846" y="3232191"/>
                <a:ext cx="57151" cy="44449"/>
              </a:xfrm>
              <a:custGeom>
                <a:avLst/>
                <a:gdLst>
                  <a:gd name="T0" fmla="*/ 0 w 15"/>
                  <a:gd name="T1" fmla="*/ 7 h 12"/>
                  <a:gd name="T2" fmla="*/ 12 w 15"/>
                  <a:gd name="T3" fmla="*/ 0 h 12"/>
                  <a:gd name="T4" fmla="*/ 15 w 15"/>
                  <a:gd name="T5" fmla="*/ 6 h 12"/>
                  <a:gd name="T6" fmla="*/ 14 w 15"/>
                  <a:gd name="T7" fmla="*/ 12 h 12"/>
                  <a:gd name="T8" fmla="*/ 9 w 15"/>
                  <a:gd name="T9" fmla="*/ 12 h 12"/>
                  <a:gd name="T10" fmla="*/ 0 w 15"/>
                  <a:gd name="T11" fmla="*/ 7 h 12"/>
                </a:gdLst>
                <a:ahLst/>
                <a:cxnLst>
                  <a:cxn ang="0">
                    <a:pos x="T0" y="T1"/>
                  </a:cxn>
                  <a:cxn ang="0">
                    <a:pos x="T2" y="T3"/>
                  </a:cxn>
                  <a:cxn ang="0">
                    <a:pos x="T4" y="T5"/>
                  </a:cxn>
                  <a:cxn ang="0">
                    <a:pos x="T6" y="T7"/>
                  </a:cxn>
                  <a:cxn ang="0">
                    <a:pos x="T8" y="T9"/>
                  </a:cxn>
                  <a:cxn ang="0">
                    <a:pos x="T10" y="T11"/>
                  </a:cxn>
                </a:cxnLst>
                <a:rect l="0" t="0" r="r" b="b"/>
                <a:pathLst>
                  <a:path w="15" h="12">
                    <a:moveTo>
                      <a:pt x="0" y="7"/>
                    </a:moveTo>
                    <a:cubicBezTo>
                      <a:pt x="5" y="4"/>
                      <a:pt x="8" y="2"/>
                      <a:pt x="12" y="0"/>
                    </a:cubicBezTo>
                    <a:cubicBezTo>
                      <a:pt x="13" y="2"/>
                      <a:pt x="14" y="4"/>
                      <a:pt x="15" y="6"/>
                    </a:cubicBezTo>
                    <a:cubicBezTo>
                      <a:pt x="15" y="8"/>
                      <a:pt x="15" y="10"/>
                      <a:pt x="14" y="12"/>
                    </a:cubicBezTo>
                    <a:cubicBezTo>
                      <a:pt x="13" y="12"/>
                      <a:pt x="11" y="12"/>
                      <a:pt x="9" y="12"/>
                    </a:cubicBezTo>
                    <a:cubicBezTo>
                      <a:pt x="6" y="10"/>
                      <a:pt x="1" y="11"/>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3" name="Freeform 847">
                <a:extLst>
                  <a:ext uri="{FF2B5EF4-FFF2-40B4-BE49-F238E27FC236}">
                    <a16:creationId xmlns:a16="http://schemas.microsoft.com/office/drawing/2014/main" id="{2C92AAC9-B30A-443F-A042-A0BA554F66F7}"/>
                  </a:ext>
                </a:extLst>
              </p:cNvPr>
              <p:cNvSpPr/>
              <p:nvPr/>
            </p:nvSpPr>
            <p:spPr bwMode="auto">
              <a:xfrm>
                <a:off x="3408358" y="3768776"/>
                <a:ext cx="71436" cy="52389"/>
              </a:xfrm>
              <a:custGeom>
                <a:avLst/>
                <a:gdLst>
                  <a:gd name="T0" fmla="*/ 4 w 19"/>
                  <a:gd name="T1" fmla="*/ 14 h 14"/>
                  <a:gd name="T2" fmla="*/ 0 w 19"/>
                  <a:gd name="T3" fmla="*/ 5 h 14"/>
                  <a:gd name="T4" fmla="*/ 19 w 19"/>
                  <a:gd name="T5" fmla="*/ 7 h 14"/>
                  <a:gd name="T6" fmla="*/ 4 w 19"/>
                  <a:gd name="T7" fmla="*/ 14 h 14"/>
                </a:gdLst>
                <a:ahLst/>
                <a:cxnLst>
                  <a:cxn ang="0">
                    <a:pos x="T0" y="T1"/>
                  </a:cxn>
                  <a:cxn ang="0">
                    <a:pos x="T2" y="T3"/>
                  </a:cxn>
                  <a:cxn ang="0">
                    <a:pos x="T4" y="T5"/>
                  </a:cxn>
                  <a:cxn ang="0">
                    <a:pos x="T6" y="T7"/>
                  </a:cxn>
                </a:cxnLst>
                <a:rect l="0" t="0" r="r" b="b"/>
                <a:pathLst>
                  <a:path w="19" h="14">
                    <a:moveTo>
                      <a:pt x="4" y="14"/>
                    </a:moveTo>
                    <a:cubicBezTo>
                      <a:pt x="3" y="12"/>
                      <a:pt x="2" y="9"/>
                      <a:pt x="0" y="5"/>
                    </a:cubicBezTo>
                    <a:cubicBezTo>
                      <a:pt x="7" y="5"/>
                      <a:pt x="13" y="0"/>
                      <a:pt x="19" y="7"/>
                    </a:cubicBezTo>
                    <a:cubicBezTo>
                      <a:pt x="14" y="9"/>
                      <a:pt x="10" y="11"/>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4" name="Freeform 848">
                <a:extLst>
                  <a:ext uri="{FF2B5EF4-FFF2-40B4-BE49-F238E27FC236}">
                    <a16:creationId xmlns:a16="http://schemas.microsoft.com/office/drawing/2014/main" id="{90D2B48C-C3E9-44FB-991F-7346B93BC862}"/>
                  </a:ext>
                </a:extLst>
              </p:cNvPr>
              <p:cNvSpPr/>
              <p:nvPr/>
            </p:nvSpPr>
            <p:spPr bwMode="auto">
              <a:xfrm>
                <a:off x="3990970" y="4306944"/>
                <a:ext cx="44448" cy="58739"/>
              </a:xfrm>
              <a:custGeom>
                <a:avLst/>
                <a:gdLst>
                  <a:gd name="T0" fmla="*/ 5 w 12"/>
                  <a:gd name="T1" fmla="*/ 16 h 16"/>
                  <a:gd name="T2" fmla="*/ 7 w 12"/>
                  <a:gd name="T3" fmla="*/ 1 h 16"/>
                  <a:gd name="T4" fmla="*/ 11 w 12"/>
                  <a:gd name="T5" fmla="*/ 1 h 16"/>
                  <a:gd name="T6" fmla="*/ 12 w 12"/>
                  <a:gd name="T7" fmla="*/ 5 h 16"/>
                  <a:gd name="T8" fmla="*/ 11 w 12"/>
                  <a:gd name="T9" fmla="*/ 7 h 16"/>
                  <a:gd name="T10" fmla="*/ 5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5" y="16"/>
                    </a:moveTo>
                    <a:cubicBezTo>
                      <a:pt x="0" y="10"/>
                      <a:pt x="1" y="4"/>
                      <a:pt x="7" y="1"/>
                    </a:cubicBezTo>
                    <a:cubicBezTo>
                      <a:pt x="8" y="0"/>
                      <a:pt x="10" y="0"/>
                      <a:pt x="11" y="1"/>
                    </a:cubicBezTo>
                    <a:cubicBezTo>
                      <a:pt x="12" y="1"/>
                      <a:pt x="12" y="3"/>
                      <a:pt x="12" y="5"/>
                    </a:cubicBezTo>
                    <a:cubicBezTo>
                      <a:pt x="12" y="6"/>
                      <a:pt x="12" y="7"/>
                      <a:pt x="11" y="7"/>
                    </a:cubicBezTo>
                    <a:cubicBezTo>
                      <a:pt x="9" y="10"/>
                      <a:pt x="7" y="13"/>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5" name="Freeform 849">
                <a:extLst>
                  <a:ext uri="{FF2B5EF4-FFF2-40B4-BE49-F238E27FC236}">
                    <a16:creationId xmlns:a16="http://schemas.microsoft.com/office/drawing/2014/main" id="{99316C6F-3A45-4F36-951B-0DCD876F6F9A}"/>
                  </a:ext>
                </a:extLst>
              </p:cNvPr>
              <p:cNvSpPr/>
              <p:nvPr/>
            </p:nvSpPr>
            <p:spPr bwMode="auto">
              <a:xfrm>
                <a:off x="4395782" y="3678287"/>
                <a:ext cx="34924" cy="57151"/>
              </a:xfrm>
              <a:custGeom>
                <a:avLst/>
                <a:gdLst>
                  <a:gd name="T0" fmla="*/ 1 w 9"/>
                  <a:gd name="T1" fmla="*/ 15 h 15"/>
                  <a:gd name="T2" fmla="*/ 1 w 9"/>
                  <a:gd name="T3" fmla="*/ 2 h 15"/>
                  <a:gd name="T4" fmla="*/ 7 w 9"/>
                  <a:gd name="T5" fmla="*/ 1 h 15"/>
                  <a:gd name="T6" fmla="*/ 9 w 9"/>
                  <a:gd name="T7" fmla="*/ 5 h 15"/>
                  <a:gd name="T8" fmla="*/ 3 w 9"/>
                  <a:gd name="T9" fmla="*/ 15 h 15"/>
                  <a:gd name="T10" fmla="*/ 1 w 9"/>
                  <a:gd name="T11" fmla="*/ 15 h 15"/>
                </a:gdLst>
                <a:ahLst/>
                <a:cxnLst>
                  <a:cxn ang="0">
                    <a:pos x="T0" y="T1"/>
                  </a:cxn>
                  <a:cxn ang="0">
                    <a:pos x="T2" y="T3"/>
                  </a:cxn>
                  <a:cxn ang="0">
                    <a:pos x="T4" y="T5"/>
                  </a:cxn>
                  <a:cxn ang="0">
                    <a:pos x="T6" y="T7"/>
                  </a:cxn>
                  <a:cxn ang="0">
                    <a:pos x="T8" y="T9"/>
                  </a:cxn>
                  <a:cxn ang="0">
                    <a:pos x="T10" y="T11"/>
                  </a:cxn>
                </a:cxnLst>
                <a:rect l="0" t="0" r="r" b="b"/>
                <a:pathLst>
                  <a:path w="9" h="15">
                    <a:moveTo>
                      <a:pt x="1" y="15"/>
                    </a:moveTo>
                    <a:cubicBezTo>
                      <a:pt x="1" y="11"/>
                      <a:pt x="0" y="6"/>
                      <a:pt x="1" y="2"/>
                    </a:cubicBezTo>
                    <a:cubicBezTo>
                      <a:pt x="1" y="1"/>
                      <a:pt x="5" y="1"/>
                      <a:pt x="7" y="1"/>
                    </a:cubicBezTo>
                    <a:cubicBezTo>
                      <a:pt x="8" y="0"/>
                      <a:pt x="9" y="4"/>
                      <a:pt x="9" y="5"/>
                    </a:cubicBezTo>
                    <a:cubicBezTo>
                      <a:pt x="8" y="8"/>
                      <a:pt x="5" y="11"/>
                      <a:pt x="3" y="15"/>
                    </a:cubicBezTo>
                    <a:cubicBezTo>
                      <a:pt x="3"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6" name="Freeform 850">
                <a:extLst>
                  <a:ext uri="{FF2B5EF4-FFF2-40B4-BE49-F238E27FC236}">
                    <a16:creationId xmlns:a16="http://schemas.microsoft.com/office/drawing/2014/main" id="{55CAD410-A11B-43FA-883F-D20EF230E096}"/>
                  </a:ext>
                </a:extLst>
              </p:cNvPr>
              <p:cNvSpPr/>
              <p:nvPr/>
            </p:nvSpPr>
            <p:spPr bwMode="auto">
              <a:xfrm>
                <a:off x="5778490" y="1085864"/>
                <a:ext cx="33337" cy="57151"/>
              </a:xfrm>
              <a:custGeom>
                <a:avLst/>
                <a:gdLst>
                  <a:gd name="T0" fmla="*/ 0 w 9"/>
                  <a:gd name="T1" fmla="*/ 15 h 15"/>
                  <a:gd name="T2" fmla="*/ 5 w 9"/>
                  <a:gd name="T3" fmla="*/ 0 h 15"/>
                  <a:gd name="T4" fmla="*/ 7 w 9"/>
                  <a:gd name="T5" fmla="*/ 12 h 15"/>
                  <a:gd name="T6" fmla="*/ 0 w 9"/>
                  <a:gd name="T7" fmla="*/ 15 h 15"/>
                </a:gdLst>
                <a:ahLst/>
                <a:cxnLst>
                  <a:cxn ang="0">
                    <a:pos x="T0" y="T1"/>
                  </a:cxn>
                  <a:cxn ang="0">
                    <a:pos x="T2" y="T3"/>
                  </a:cxn>
                  <a:cxn ang="0">
                    <a:pos x="T4" y="T5"/>
                  </a:cxn>
                  <a:cxn ang="0">
                    <a:pos x="T6" y="T7"/>
                  </a:cxn>
                </a:cxnLst>
                <a:rect l="0" t="0" r="r" b="b"/>
                <a:pathLst>
                  <a:path w="9" h="15">
                    <a:moveTo>
                      <a:pt x="0" y="15"/>
                    </a:moveTo>
                    <a:cubicBezTo>
                      <a:pt x="0" y="9"/>
                      <a:pt x="0" y="3"/>
                      <a:pt x="5" y="0"/>
                    </a:cubicBezTo>
                    <a:cubicBezTo>
                      <a:pt x="8" y="4"/>
                      <a:pt x="9" y="8"/>
                      <a:pt x="7" y="12"/>
                    </a:cubicBezTo>
                    <a:cubicBezTo>
                      <a:pt x="6" y="14"/>
                      <a:pt x="2" y="14"/>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7" name="Freeform 851">
                <a:extLst>
                  <a:ext uri="{FF2B5EF4-FFF2-40B4-BE49-F238E27FC236}">
                    <a16:creationId xmlns:a16="http://schemas.microsoft.com/office/drawing/2014/main" id="{0C8D9952-A4B5-4E71-B9C7-2663D085246B}"/>
                  </a:ext>
                </a:extLst>
              </p:cNvPr>
              <p:cNvSpPr/>
              <p:nvPr/>
            </p:nvSpPr>
            <p:spPr bwMode="auto">
              <a:xfrm>
                <a:off x="4057645" y="3430634"/>
                <a:ext cx="46040" cy="49215"/>
              </a:xfrm>
              <a:custGeom>
                <a:avLst/>
                <a:gdLst>
                  <a:gd name="T0" fmla="*/ 0 w 12"/>
                  <a:gd name="T1" fmla="*/ 9 h 13"/>
                  <a:gd name="T2" fmla="*/ 5 w 12"/>
                  <a:gd name="T3" fmla="*/ 0 h 13"/>
                  <a:gd name="T4" fmla="*/ 12 w 12"/>
                  <a:gd name="T5" fmla="*/ 6 h 13"/>
                  <a:gd name="T6" fmla="*/ 4 w 12"/>
                  <a:gd name="T7" fmla="*/ 13 h 13"/>
                  <a:gd name="T8" fmla="*/ 0 w 12"/>
                  <a:gd name="T9" fmla="*/ 9 h 13"/>
                </a:gdLst>
                <a:ahLst/>
                <a:cxnLst>
                  <a:cxn ang="0">
                    <a:pos x="T0" y="T1"/>
                  </a:cxn>
                  <a:cxn ang="0">
                    <a:pos x="T2" y="T3"/>
                  </a:cxn>
                  <a:cxn ang="0">
                    <a:pos x="T4" y="T5"/>
                  </a:cxn>
                  <a:cxn ang="0">
                    <a:pos x="T6" y="T7"/>
                  </a:cxn>
                  <a:cxn ang="0">
                    <a:pos x="T8" y="T9"/>
                  </a:cxn>
                </a:cxnLst>
                <a:rect l="0" t="0" r="r" b="b"/>
                <a:pathLst>
                  <a:path w="12" h="13">
                    <a:moveTo>
                      <a:pt x="0" y="9"/>
                    </a:moveTo>
                    <a:cubicBezTo>
                      <a:pt x="2" y="6"/>
                      <a:pt x="4" y="3"/>
                      <a:pt x="5" y="0"/>
                    </a:cubicBezTo>
                    <a:cubicBezTo>
                      <a:pt x="7" y="2"/>
                      <a:pt x="9" y="4"/>
                      <a:pt x="12" y="6"/>
                    </a:cubicBezTo>
                    <a:cubicBezTo>
                      <a:pt x="9" y="9"/>
                      <a:pt x="7" y="11"/>
                      <a:pt x="4" y="13"/>
                    </a:cubicBezTo>
                    <a:cubicBezTo>
                      <a:pt x="4" y="13"/>
                      <a:pt x="2" y="11"/>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8" name="Freeform 852">
                <a:extLst>
                  <a:ext uri="{FF2B5EF4-FFF2-40B4-BE49-F238E27FC236}">
                    <a16:creationId xmlns:a16="http://schemas.microsoft.com/office/drawing/2014/main" id="{9C4F9B69-5C5B-4A69-9263-790A99E9A17E}"/>
                  </a:ext>
                </a:extLst>
              </p:cNvPr>
              <p:cNvSpPr/>
              <p:nvPr/>
            </p:nvSpPr>
            <p:spPr bwMode="auto">
              <a:xfrm>
                <a:off x="2214561" y="3298866"/>
                <a:ext cx="41274" cy="41274"/>
              </a:xfrm>
              <a:custGeom>
                <a:avLst/>
                <a:gdLst>
                  <a:gd name="T0" fmla="*/ 0 w 11"/>
                  <a:gd name="T1" fmla="*/ 7 h 11"/>
                  <a:gd name="T2" fmla="*/ 6 w 11"/>
                  <a:gd name="T3" fmla="*/ 1 h 11"/>
                  <a:gd name="T4" fmla="*/ 8 w 11"/>
                  <a:gd name="T5" fmla="*/ 1 h 11"/>
                  <a:gd name="T6" fmla="*/ 10 w 11"/>
                  <a:gd name="T7" fmla="*/ 6 h 11"/>
                  <a:gd name="T8" fmla="*/ 3 w 11"/>
                  <a:gd name="T9" fmla="*/ 11 h 11"/>
                  <a:gd name="T10" fmla="*/ 0 w 11"/>
                  <a:gd name="T11" fmla="*/ 7 h 11"/>
                </a:gdLst>
                <a:ahLst/>
                <a:cxnLst>
                  <a:cxn ang="0">
                    <a:pos x="T0" y="T1"/>
                  </a:cxn>
                  <a:cxn ang="0">
                    <a:pos x="T2" y="T3"/>
                  </a:cxn>
                  <a:cxn ang="0">
                    <a:pos x="T4" y="T5"/>
                  </a:cxn>
                  <a:cxn ang="0">
                    <a:pos x="T6" y="T7"/>
                  </a:cxn>
                  <a:cxn ang="0">
                    <a:pos x="T8" y="T9"/>
                  </a:cxn>
                  <a:cxn ang="0">
                    <a:pos x="T10" y="T11"/>
                  </a:cxn>
                </a:cxnLst>
                <a:rect l="0" t="0" r="r" b="b"/>
                <a:pathLst>
                  <a:path w="11" h="11">
                    <a:moveTo>
                      <a:pt x="0" y="7"/>
                    </a:moveTo>
                    <a:cubicBezTo>
                      <a:pt x="2" y="5"/>
                      <a:pt x="4" y="3"/>
                      <a:pt x="6" y="1"/>
                    </a:cubicBezTo>
                    <a:cubicBezTo>
                      <a:pt x="6" y="0"/>
                      <a:pt x="8" y="1"/>
                      <a:pt x="8" y="1"/>
                    </a:cubicBezTo>
                    <a:cubicBezTo>
                      <a:pt x="9" y="3"/>
                      <a:pt x="11" y="6"/>
                      <a:pt x="10" y="6"/>
                    </a:cubicBezTo>
                    <a:cubicBezTo>
                      <a:pt x="8" y="9"/>
                      <a:pt x="5" y="10"/>
                      <a:pt x="3" y="11"/>
                    </a:cubicBezTo>
                    <a:cubicBezTo>
                      <a:pt x="2" y="11"/>
                      <a:pt x="1" y="9"/>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19" name="Freeform 853">
                <a:extLst>
                  <a:ext uri="{FF2B5EF4-FFF2-40B4-BE49-F238E27FC236}">
                    <a16:creationId xmlns:a16="http://schemas.microsoft.com/office/drawing/2014/main" id="{EBF2E4A0-D9AF-4C96-BF11-715C5880EE5F}"/>
                  </a:ext>
                </a:extLst>
              </p:cNvPr>
              <p:cNvSpPr/>
              <p:nvPr/>
            </p:nvSpPr>
            <p:spPr bwMode="auto">
              <a:xfrm>
                <a:off x="7310428" y="1135079"/>
                <a:ext cx="60325" cy="71437"/>
              </a:xfrm>
              <a:custGeom>
                <a:avLst/>
                <a:gdLst>
                  <a:gd name="T0" fmla="*/ 12 w 16"/>
                  <a:gd name="T1" fmla="*/ 0 h 19"/>
                  <a:gd name="T2" fmla="*/ 11 w 16"/>
                  <a:gd name="T3" fmla="*/ 12 h 19"/>
                  <a:gd name="T4" fmla="*/ 1 w 16"/>
                  <a:gd name="T5" fmla="*/ 19 h 19"/>
                  <a:gd name="T6" fmla="*/ 12 w 16"/>
                  <a:gd name="T7" fmla="*/ 0 h 19"/>
                </a:gdLst>
                <a:ahLst/>
                <a:cxnLst>
                  <a:cxn ang="0">
                    <a:pos x="T0" y="T1"/>
                  </a:cxn>
                  <a:cxn ang="0">
                    <a:pos x="T2" y="T3"/>
                  </a:cxn>
                  <a:cxn ang="0">
                    <a:pos x="T4" y="T5"/>
                  </a:cxn>
                  <a:cxn ang="0">
                    <a:pos x="T6" y="T7"/>
                  </a:cxn>
                </a:cxnLst>
                <a:rect l="0" t="0" r="r" b="b"/>
                <a:pathLst>
                  <a:path w="16" h="19">
                    <a:moveTo>
                      <a:pt x="12" y="0"/>
                    </a:moveTo>
                    <a:cubicBezTo>
                      <a:pt x="16" y="6"/>
                      <a:pt x="15" y="9"/>
                      <a:pt x="11" y="12"/>
                    </a:cubicBezTo>
                    <a:cubicBezTo>
                      <a:pt x="8" y="15"/>
                      <a:pt x="4" y="17"/>
                      <a:pt x="1" y="19"/>
                    </a:cubicBezTo>
                    <a:cubicBezTo>
                      <a:pt x="0" y="12"/>
                      <a:pt x="12" y="1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0" name="Freeform 854">
                <a:extLst>
                  <a:ext uri="{FF2B5EF4-FFF2-40B4-BE49-F238E27FC236}">
                    <a16:creationId xmlns:a16="http://schemas.microsoft.com/office/drawing/2014/main" id="{6F0CC8F2-C579-469E-A0BF-8255878BBB43}"/>
                  </a:ext>
                </a:extLst>
              </p:cNvPr>
              <p:cNvSpPr/>
              <p:nvPr/>
            </p:nvSpPr>
            <p:spPr bwMode="auto">
              <a:xfrm>
                <a:off x="4535480" y="4152955"/>
                <a:ext cx="38099" cy="44449"/>
              </a:xfrm>
              <a:custGeom>
                <a:avLst/>
                <a:gdLst>
                  <a:gd name="T0" fmla="*/ 10 w 10"/>
                  <a:gd name="T1" fmla="*/ 6 h 12"/>
                  <a:gd name="T2" fmla="*/ 5 w 10"/>
                  <a:gd name="T3" fmla="*/ 12 h 12"/>
                  <a:gd name="T4" fmla="*/ 1 w 10"/>
                  <a:gd name="T5" fmla="*/ 12 h 12"/>
                  <a:gd name="T6" fmla="*/ 0 w 10"/>
                  <a:gd name="T7" fmla="*/ 8 h 12"/>
                  <a:gd name="T8" fmla="*/ 2 w 10"/>
                  <a:gd name="T9" fmla="*/ 4 h 12"/>
                  <a:gd name="T10" fmla="*/ 6 w 10"/>
                  <a:gd name="T11" fmla="*/ 0 h 12"/>
                  <a:gd name="T12" fmla="*/ 10 w 1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6"/>
                    </a:moveTo>
                    <a:cubicBezTo>
                      <a:pt x="8" y="8"/>
                      <a:pt x="6" y="10"/>
                      <a:pt x="5" y="12"/>
                    </a:cubicBezTo>
                    <a:cubicBezTo>
                      <a:pt x="4" y="12"/>
                      <a:pt x="2" y="12"/>
                      <a:pt x="1" y="12"/>
                    </a:cubicBezTo>
                    <a:cubicBezTo>
                      <a:pt x="0" y="11"/>
                      <a:pt x="0" y="9"/>
                      <a:pt x="0" y="8"/>
                    </a:cubicBezTo>
                    <a:cubicBezTo>
                      <a:pt x="0" y="7"/>
                      <a:pt x="1" y="5"/>
                      <a:pt x="2" y="4"/>
                    </a:cubicBezTo>
                    <a:cubicBezTo>
                      <a:pt x="3" y="3"/>
                      <a:pt x="4" y="1"/>
                      <a:pt x="6" y="0"/>
                    </a:cubicBezTo>
                    <a:cubicBezTo>
                      <a:pt x="7" y="2"/>
                      <a:pt x="8"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1" name="Freeform 855">
                <a:extLst>
                  <a:ext uri="{FF2B5EF4-FFF2-40B4-BE49-F238E27FC236}">
                    <a16:creationId xmlns:a16="http://schemas.microsoft.com/office/drawing/2014/main" id="{970745D9-5281-4A9B-A021-762C312F666C}"/>
                  </a:ext>
                </a:extLst>
              </p:cNvPr>
              <p:cNvSpPr/>
              <p:nvPr/>
            </p:nvSpPr>
            <p:spPr bwMode="auto">
              <a:xfrm>
                <a:off x="4246557" y="5635700"/>
                <a:ext cx="44448" cy="41274"/>
              </a:xfrm>
              <a:custGeom>
                <a:avLst/>
                <a:gdLst>
                  <a:gd name="T0" fmla="*/ 8 w 12"/>
                  <a:gd name="T1" fmla="*/ 11 h 11"/>
                  <a:gd name="T2" fmla="*/ 5 w 12"/>
                  <a:gd name="T3" fmla="*/ 9 h 11"/>
                  <a:gd name="T4" fmla="*/ 0 w 12"/>
                  <a:gd name="T5" fmla="*/ 7 h 11"/>
                  <a:gd name="T6" fmla="*/ 7 w 12"/>
                  <a:gd name="T7" fmla="*/ 0 h 11"/>
                  <a:gd name="T8" fmla="*/ 10 w 12"/>
                  <a:gd name="T9" fmla="*/ 1 h 11"/>
                  <a:gd name="T10" fmla="*/ 8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8" y="11"/>
                    </a:moveTo>
                    <a:cubicBezTo>
                      <a:pt x="7" y="10"/>
                      <a:pt x="6" y="9"/>
                      <a:pt x="5" y="9"/>
                    </a:cubicBezTo>
                    <a:cubicBezTo>
                      <a:pt x="4" y="8"/>
                      <a:pt x="2" y="8"/>
                      <a:pt x="0" y="7"/>
                    </a:cubicBezTo>
                    <a:cubicBezTo>
                      <a:pt x="2" y="4"/>
                      <a:pt x="4" y="2"/>
                      <a:pt x="7" y="0"/>
                    </a:cubicBezTo>
                    <a:cubicBezTo>
                      <a:pt x="7" y="0"/>
                      <a:pt x="9" y="0"/>
                      <a:pt x="10" y="1"/>
                    </a:cubicBezTo>
                    <a:cubicBezTo>
                      <a:pt x="10" y="4"/>
                      <a:pt x="12" y="8"/>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2" name="Freeform 856">
                <a:extLst>
                  <a:ext uri="{FF2B5EF4-FFF2-40B4-BE49-F238E27FC236}">
                    <a16:creationId xmlns:a16="http://schemas.microsoft.com/office/drawing/2014/main" id="{E148F5E3-06EC-479F-AB66-348A4410CEA8}"/>
                  </a:ext>
                </a:extLst>
              </p:cNvPr>
              <p:cNvSpPr/>
              <p:nvPr/>
            </p:nvSpPr>
            <p:spPr bwMode="auto">
              <a:xfrm>
                <a:off x="5610217" y="4027541"/>
                <a:ext cx="41274" cy="42866"/>
              </a:xfrm>
              <a:custGeom>
                <a:avLst/>
                <a:gdLst>
                  <a:gd name="T0" fmla="*/ 8 w 11"/>
                  <a:gd name="T1" fmla="*/ 0 h 11"/>
                  <a:gd name="T2" fmla="*/ 11 w 11"/>
                  <a:gd name="T3" fmla="*/ 7 h 11"/>
                  <a:gd name="T4" fmla="*/ 11 w 11"/>
                  <a:gd name="T5" fmla="*/ 11 h 11"/>
                  <a:gd name="T6" fmla="*/ 7 w 11"/>
                  <a:gd name="T7" fmla="*/ 10 h 11"/>
                  <a:gd name="T8" fmla="*/ 8 w 11"/>
                  <a:gd name="T9" fmla="*/ 0 h 11"/>
                </a:gdLst>
                <a:ahLst/>
                <a:cxnLst>
                  <a:cxn ang="0">
                    <a:pos x="T0" y="T1"/>
                  </a:cxn>
                  <a:cxn ang="0">
                    <a:pos x="T2" y="T3"/>
                  </a:cxn>
                  <a:cxn ang="0">
                    <a:pos x="T4" y="T5"/>
                  </a:cxn>
                  <a:cxn ang="0">
                    <a:pos x="T6" y="T7"/>
                  </a:cxn>
                  <a:cxn ang="0">
                    <a:pos x="T8" y="T9"/>
                  </a:cxn>
                </a:cxnLst>
                <a:rect l="0" t="0" r="r" b="b"/>
                <a:pathLst>
                  <a:path w="11" h="11">
                    <a:moveTo>
                      <a:pt x="8" y="0"/>
                    </a:moveTo>
                    <a:cubicBezTo>
                      <a:pt x="9" y="2"/>
                      <a:pt x="10" y="4"/>
                      <a:pt x="11" y="7"/>
                    </a:cubicBezTo>
                    <a:cubicBezTo>
                      <a:pt x="11" y="8"/>
                      <a:pt x="11" y="9"/>
                      <a:pt x="11" y="11"/>
                    </a:cubicBezTo>
                    <a:cubicBezTo>
                      <a:pt x="9" y="10"/>
                      <a:pt x="8" y="11"/>
                      <a:pt x="7" y="10"/>
                    </a:cubicBezTo>
                    <a:cubicBezTo>
                      <a:pt x="2" y="6"/>
                      <a:pt x="0"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3" name="Freeform 857">
                <a:extLst>
                  <a:ext uri="{FF2B5EF4-FFF2-40B4-BE49-F238E27FC236}">
                    <a16:creationId xmlns:a16="http://schemas.microsoft.com/office/drawing/2014/main" id="{284EC62C-45B9-46EF-817D-AC32776C7949}"/>
                  </a:ext>
                </a:extLst>
              </p:cNvPr>
              <p:cNvSpPr/>
              <p:nvPr/>
            </p:nvSpPr>
            <p:spPr bwMode="auto">
              <a:xfrm>
                <a:off x="4370381" y="1676421"/>
                <a:ext cx="49214" cy="57151"/>
              </a:xfrm>
              <a:custGeom>
                <a:avLst/>
                <a:gdLst>
                  <a:gd name="T0" fmla="*/ 13 w 13"/>
                  <a:gd name="T1" fmla="*/ 5 h 15"/>
                  <a:gd name="T2" fmla="*/ 6 w 13"/>
                  <a:gd name="T3" fmla="*/ 7 h 15"/>
                  <a:gd name="T4" fmla="*/ 5 w 13"/>
                  <a:gd name="T5" fmla="*/ 15 h 15"/>
                  <a:gd name="T6" fmla="*/ 3 w 13"/>
                  <a:gd name="T7" fmla="*/ 15 h 15"/>
                  <a:gd name="T8" fmla="*/ 0 w 13"/>
                  <a:gd name="T9" fmla="*/ 9 h 15"/>
                  <a:gd name="T10" fmla="*/ 7 w 13"/>
                  <a:gd name="T11" fmla="*/ 0 h 15"/>
                  <a:gd name="T12" fmla="*/ 13 w 13"/>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5"/>
                    </a:moveTo>
                    <a:cubicBezTo>
                      <a:pt x="9" y="6"/>
                      <a:pt x="7" y="7"/>
                      <a:pt x="6" y="7"/>
                    </a:cubicBezTo>
                    <a:cubicBezTo>
                      <a:pt x="5" y="10"/>
                      <a:pt x="5" y="12"/>
                      <a:pt x="5" y="15"/>
                    </a:cubicBezTo>
                    <a:cubicBezTo>
                      <a:pt x="4" y="15"/>
                      <a:pt x="4" y="15"/>
                      <a:pt x="3" y="15"/>
                    </a:cubicBezTo>
                    <a:cubicBezTo>
                      <a:pt x="2" y="13"/>
                      <a:pt x="7" y="9"/>
                      <a:pt x="0" y="9"/>
                    </a:cubicBezTo>
                    <a:cubicBezTo>
                      <a:pt x="3" y="5"/>
                      <a:pt x="5" y="2"/>
                      <a:pt x="7" y="0"/>
                    </a:cubicBezTo>
                    <a:cubicBezTo>
                      <a:pt x="9" y="1"/>
                      <a:pt x="10" y="3"/>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4" name="Freeform 858">
                <a:extLst>
                  <a:ext uri="{FF2B5EF4-FFF2-40B4-BE49-F238E27FC236}">
                    <a16:creationId xmlns:a16="http://schemas.microsoft.com/office/drawing/2014/main" id="{C4CCAA80-7122-4136-B3B5-4F4B33BA58C4}"/>
                  </a:ext>
                </a:extLst>
              </p:cNvPr>
              <p:cNvSpPr/>
              <p:nvPr/>
            </p:nvSpPr>
            <p:spPr bwMode="auto">
              <a:xfrm>
                <a:off x="8381987" y="5126103"/>
                <a:ext cx="44448" cy="33338"/>
              </a:xfrm>
              <a:custGeom>
                <a:avLst/>
                <a:gdLst>
                  <a:gd name="T0" fmla="*/ 0 w 12"/>
                  <a:gd name="T1" fmla="*/ 5 h 9"/>
                  <a:gd name="T2" fmla="*/ 12 w 12"/>
                  <a:gd name="T3" fmla="*/ 6 h 9"/>
                  <a:gd name="T4" fmla="*/ 7 w 12"/>
                  <a:gd name="T5" fmla="*/ 9 h 9"/>
                  <a:gd name="T6" fmla="*/ 0 w 12"/>
                  <a:gd name="T7" fmla="*/ 5 h 9"/>
                </a:gdLst>
                <a:ahLst/>
                <a:cxnLst>
                  <a:cxn ang="0">
                    <a:pos x="T0" y="T1"/>
                  </a:cxn>
                  <a:cxn ang="0">
                    <a:pos x="T2" y="T3"/>
                  </a:cxn>
                  <a:cxn ang="0">
                    <a:pos x="T4" y="T5"/>
                  </a:cxn>
                  <a:cxn ang="0">
                    <a:pos x="T6" y="T7"/>
                  </a:cxn>
                </a:cxnLst>
                <a:rect l="0" t="0" r="r" b="b"/>
                <a:pathLst>
                  <a:path w="12" h="9">
                    <a:moveTo>
                      <a:pt x="0" y="5"/>
                    </a:moveTo>
                    <a:cubicBezTo>
                      <a:pt x="6" y="0"/>
                      <a:pt x="9" y="0"/>
                      <a:pt x="12" y="6"/>
                    </a:cubicBezTo>
                    <a:cubicBezTo>
                      <a:pt x="10" y="7"/>
                      <a:pt x="8" y="9"/>
                      <a:pt x="7" y="9"/>
                    </a:cubicBezTo>
                    <a:cubicBezTo>
                      <a:pt x="5" y="8"/>
                      <a:pt x="3" y="7"/>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5" name="Freeform 859">
                <a:extLst>
                  <a:ext uri="{FF2B5EF4-FFF2-40B4-BE49-F238E27FC236}">
                    <a16:creationId xmlns:a16="http://schemas.microsoft.com/office/drawing/2014/main" id="{C33665CE-306E-4A25-BBA8-7F222DEF5D0D}"/>
                  </a:ext>
                </a:extLst>
              </p:cNvPr>
              <p:cNvSpPr/>
              <p:nvPr/>
            </p:nvSpPr>
            <p:spPr bwMode="auto">
              <a:xfrm>
                <a:off x="7142151" y="1022363"/>
                <a:ext cx="49214" cy="30163"/>
              </a:xfrm>
              <a:custGeom>
                <a:avLst/>
                <a:gdLst>
                  <a:gd name="T0" fmla="*/ 12 w 13"/>
                  <a:gd name="T1" fmla="*/ 0 h 8"/>
                  <a:gd name="T2" fmla="*/ 9 w 13"/>
                  <a:gd name="T3" fmla="*/ 4 h 8"/>
                  <a:gd name="T4" fmla="*/ 4 w 13"/>
                  <a:gd name="T5" fmla="*/ 7 h 8"/>
                  <a:gd name="T6" fmla="*/ 0 w 13"/>
                  <a:gd name="T7" fmla="*/ 8 h 8"/>
                  <a:gd name="T8" fmla="*/ 1 w 13"/>
                  <a:gd name="T9" fmla="*/ 4 h 8"/>
                  <a:gd name="T10" fmla="*/ 5 w 13"/>
                  <a:gd name="T11" fmla="*/ 2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13" y="2"/>
                      <a:pt x="13" y="5"/>
                      <a:pt x="9" y="4"/>
                    </a:cubicBezTo>
                    <a:cubicBezTo>
                      <a:pt x="7" y="4"/>
                      <a:pt x="6" y="6"/>
                      <a:pt x="4" y="7"/>
                    </a:cubicBezTo>
                    <a:cubicBezTo>
                      <a:pt x="3" y="8"/>
                      <a:pt x="2" y="8"/>
                      <a:pt x="0" y="8"/>
                    </a:cubicBezTo>
                    <a:cubicBezTo>
                      <a:pt x="0" y="6"/>
                      <a:pt x="0" y="5"/>
                      <a:pt x="1" y="4"/>
                    </a:cubicBezTo>
                    <a:cubicBezTo>
                      <a:pt x="2" y="3"/>
                      <a:pt x="4" y="2"/>
                      <a:pt x="5" y="2"/>
                    </a:cubicBezTo>
                    <a:cubicBezTo>
                      <a:pt x="7" y="1"/>
                      <a:pt x="10"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6" name="Freeform 860">
                <a:extLst>
                  <a:ext uri="{FF2B5EF4-FFF2-40B4-BE49-F238E27FC236}">
                    <a16:creationId xmlns:a16="http://schemas.microsoft.com/office/drawing/2014/main" id="{E7755DAE-C4D4-43A6-ADBB-502CDA2FC4A0}"/>
                  </a:ext>
                </a:extLst>
              </p:cNvPr>
              <p:cNvSpPr/>
              <p:nvPr/>
            </p:nvSpPr>
            <p:spPr bwMode="auto">
              <a:xfrm>
                <a:off x="3751257" y="4532371"/>
                <a:ext cx="33337" cy="36512"/>
              </a:xfrm>
              <a:custGeom>
                <a:avLst/>
                <a:gdLst>
                  <a:gd name="T0" fmla="*/ 4 w 9"/>
                  <a:gd name="T1" fmla="*/ 0 h 10"/>
                  <a:gd name="T2" fmla="*/ 6 w 9"/>
                  <a:gd name="T3" fmla="*/ 10 h 10"/>
                  <a:gd name="T4" fmla="*/ 4 w 9"/>
                  <a:gd name="T5" fmla="*/ 0 h 10"/>
                </a:gdLst>
                <a:ahLst/>
                <a:cxnLst>
                  <a:cxn ang="0">
                    <a:pos x="T0" y="T1"/>
                  </a:cxn>
                  <a:cxn ang="0">
                    <a:pos x="T2" y="T3"/>
                  </a:cxn>
                  <a:cxn ang="0">
                    <a:pos x="T4" y="T5"/>
                  </a:cxn>
                </a:cxnLst>
                <a:rect l="0" t="0" r="r" b="b"/>
                <a:pathLst>
                  <a:path w="9" h="10">
                    <a:moveTo>
                      <a:pt x="4" y="0"/>
                    </a:moveTo>
                    <a:cubicBezTo>
                      <a:pt x="9" y="6"/>
                      <a:pt x="9" y="7"/>
                      <a:pt x="6" y="10"/>
                    </a:cubicBezTo>
                    <a:cubicBezTo>
                      <a:pt x="1" y="7"/>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7" name="Freeform 861">
                <a:extLst>
                  <a:ext uri="{FF2B5EF4-FFF2-40B4-BE49-F238E27FC236}">
                    <a16:creationId xmlns:a16="http://schemas.microsoft.com/office/drawing/2014/main" id="{3A61A2F0-984A-4DD8-8794-E016430CB259}"/>
                  </a:ext>
                </a:extLst>
              </p:cNvPr>
              <p:cNvSpPr/>
              <p:nvPr/>
            </p:nvSpPr>
            <p:spPr bwMode="auto">
              <a:xfrm>
                <a:off x="4562468" y="1481158"/>
                <a:ext cx="47627" cy="44449"/>
              </a:xfrm>
              <a:custGeom>
                <a:avLst/>
                <a:gdLst>
                  <a:gd name="T0" fmla="*/ 0 w 13"/>
                  <a:gd name="T1" fmla="*/ 12 h 12"/>
                  <a:gd name="T2" fmla="*/ 13 w 13"/>
                  <a:gd name="T3" fmla="*/ 0 h 12"/>
                  <a:gd name="T4" fmla="*/ 0 w 13"/>
                  <a:gd name="T5" fmla="*/ 12 h 12"/>
                </a:gdLst>
                <a:ahLst/>
                <a:cxnLst>
                  <a:cxn ang="0">
                    <a:pos x="T0" y="T1"/>
                  </a:cxn>
                  <a:cxn ang="0">
                    <a:pos x="T2" y="T3"/>
                  </a:cxn>
                  <a:cxn ang="0">
                    <a:pos x="T4" y="T5"/>
                  </a:cxn>
                </a:cxnLst>
                <a:rect l="0" t="0" r="r" b="b"/>
                <a:pathLst>
                  <a:path w="13" h="12">
                    <a:moveTo>
                      <a:pt x="0" y="12"/>
                    </a:moveTo>
                    <a:cubicBezTo>
                      <a:pt x="5" y="8"/>
                      <a:pt x="9" y="4"/>
                      <a:pt x="13" y="0"/>
                    </a:cubicBezTo>
                    <a:cubicBezTo>
                      <a:pt x="13" y="5"/>
                      <a:pt x="7" y="11"/>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8" name="Freeform 862">
                <a:extLst>
                  <a:ext uri="{FF2B5EF4-FFF2-40B4-BE49-F238E27FC236}">
                    <a16:creationId xmlns:a16="http://schemas.microsoft.com/office/drawing/2014/main" id="{94229C82-DA2C-4051-903A-3C238D4124E6}"/>
                  </a:ext>
                </a:extLst>
              </p:cNvPr>
              <p:cNvSpPr/>
              <p:nvPr/>
            </p:nvSpPr>
            <p:spPr bwMode="auto">
              <a:xfrm>
                <a:off x="4317993" y="1747863"/>
                <a:ext cx="25401" cy="49215"/>
              </a:xfrm>
              <a:custGeom>
                <a:avLst/>
                <a:gdLst>
                  <a:gd name="T0" fmla="*/ 4 w 7"/>
                  <a:gd name="T1" fmla="*/ 8 h 13"/>
                  <a:gd name="T2" fmla="*/ 7 w 7"/>
                  <a:gd name="T3" fmla="*/ 11 h 13"/>
                  <a:gd name="T4" fmla="*/ 4 w 7"/>
                  <a:gd name="T5" fmla="*/ 13 h 13"/>
                  <a:gd name="T6" fmla="*/ 1 w 7"/>
                  <a:gd name="T7" fmla="*/ 4 h 13"/>
                  <a:gd name="T8" fmla="*/ 5 w 7"/>
                  <a:gd name="T9" fmla="*/ 0 h 13"/>
                  <a:gd name="T10" fmla="*/ 7 w 7"/>
                  <a:gd name="T11" fmla="*/ 1 h 13"/>
                  <a:gd name="T12" fmla="*/ 4 w 7"/>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4" y="8"/>
                    </a:moveTo>
                    <a:cubicBezTo>
                      <a:pt x="5" y="9"/>
                      <a:pt x="6" y="10"/>
                      <a:pt x="7" y="11"/>
                    </a:cubicBezTo>
                    <a:cubicBezTo>
                      <a:pt x="6" y="12"/>
                      <a:pt x="6" y="12"/>
                      <a:pt x="4" y="13"/>
                    </a:cubicBezTo>
                    <a:cubicBezTo>
                      <a:pt x="3" y="10"/>
                      <a:pt x="1" y="7"/>
                      <a:pt x="1" y="4"/>
                    </a:cubicBezTo>
                    <a:cubicBezTo>
                      <a:pt x="0" y="3"/>
                      <a:pt x="4" y="2"/>
                      <a:pt x="5" y="0"/>
                    </a:cubicBezTo>
                    <a:cubicBezTo>
                      <a:pt x="6" y="1"/>
                      <a:pt x="6" y="1"/>
                      <a:pt x="7" y="1"/>
                    </a:cubicBezTo>
                    <a:cubicBezTo>
                      <a:pt x="6" y="4"/>
                      <a:pt x="5"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29" name="Freeform 863">
                <a:extLst>
                  <a:ext uri="{FF2B5EF4-FFF2-40B4-BE49-F238E27FC236}">
                    <a16:creationId xmlns:a16="http://schemas.microsoft.com/office/drawing/2014/main" id="{70776F21-F52A-4CF6-B0D1-98E946376319}"/>
                  </a:ext>
                </a:extLst>
              </p:cNvPr>
              <p:cNvSpPr/>
              <p:nvPr/>
            </p:nvSpPr>
            <p:spPr bwMode="auto">
              <a:xfrm>
                <a:off x="2646361" y="2551145"/>
                <a:ext cx="26988" cy="34925"/>
              </a:xfrm>
              <a:custGeom>
                <a:avLst/>
                <a:gdLst>
                  <a:gd name="T0" fmla="*/ 5 w 7"/>
                  <a:gd name="T1" fmla="*/ 0 h 9"/>
                  <a:gd name="T2" fmla="*/ 6 w 7"/>
                  <a:gd name="T3" fmla="*/ 6 h 9"/>
                  <a:gd name="T4" fmla="*/ 6 w 7"/>
                  <a:gd name="T5" fmla="*/ 9 h 9"/>
                  <a:gd name="T6" fmla="*/ 3 w 7"/>
                  <a:gd name="T7" fmla="*/ 8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cubicBezTo>
                      <a:pt x="6" y="2"/>
                      <a:pt x="6" y="4"/>
                      <a:pt x="6" y="6"/>
                    </a:cubicBezTo>
                    <a:cubicBezTo>
                      <a:pt x="7" y="7"/>
                      <a:pt x="6" y="8"/>
                      <a:pt x="6" y="9"/>
                    </a:cubicBezTo>
                    <a:cubicBezTo>
                      <a:pt x="5" y="9"/>
                      <a:pt x="4" y="8"/>
                      <a:pt x="3" y="8"/>
                    </a:cubicBezTo>
                    <a:cubicBezTo>
                      <a:pt x="0" y="4"/>
                      <a:pt x="0"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0" name="Freeform 864">
                <a:extLst>
                  <a:ext uri="{FF2B5EF4-FFF2-40B4-BE49-F238E27FC236}">
                    <a16:creationId xmlns:a16="http://schemas.microsoft.com/office/drawing/2014/main" id="{2E01AE88-3A68-4126-829D-3128E731DD56}"/>
                  </a:ext>
                </a:extLst>
              </p:cNvPr>
              <p:cNvSpPr/>
              <p:nvPr/>
            </p:nvSpPr>
            <p:spPr bwMode="auto">
              <a:xfrm>
                <a:off x="2132010" y="3309982"/>
                <a:ext cx="33337" cy="34925"/>
              </a:xfrm>
              <a:custGeom>
                <a:avLst/>
                <a:gdLst>
                  <a:gd name="T0" fmla="*/ 4 w 9"/>
                  <a:gd name="T1" fmla="*/ 9 h 9"/>
                  <a:gd name="T2" fmla="*/ 3 w 9"/>
                  <a:gd name="T3" fmla="*/ 0 h 9"/>
                  <a:gd name="T4" fmla="*/ 4 w 9"/>
                  <a:gd name="T5" fmla="*/ 9 h 9"/>
                </a:gdLst>
                <a:ahLst/>
                <a:cxnLst>
                  <a:cxn ang="0">
                    <a:pos x="T0" y="T1"/>
                  </a:cxn>
                  <a:cxn ang="0">
                    <a:pos x="T2" y="T3"/>
                  </a:cxn>
                  <a:cxn ang="0">
                    <a:pos x="T4" y="T5"/>
                  </a:cxn>
                </a:cxnLst>
                <a:rect l="0" t="0" r="r" b="b"/>
                <a:pathLst>
                  <a:path w="9" h="9">
                    <a:moveTo>
                      <a:pt x="4" y="9"/>
                    </a:moveTo>
                    <a:cubicBezTo>
                      <a:pt x="0" y="6"/>
                      <a:pt x="1" y="3"/>
                      <a:pt x="3" y="0"/>
                    </a:cubicBezTo>
                    <a:cubicBezTo>
                      <a:pt x="9" y="3"/>
                      <a:pt x="9" y="5"/>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1" name="Freeform 865">
                <a:extLst>
                  <a:ext uri="{FF2B5EF4-FFF2-40B4-BE49-F238E27FC236}">
                    <a16:creationId xmlns:a16="http://schemas.microsoft.com/office/drawing/2014/main" id="{FEA9121C-ABEA-4E26-AA75-52FAE341B270}"/>
                  </a:ext>
                </a:extLst>
              </p:cNvPr>
              <p:cNvSpPr/>
              <p:nvPr/>
            </p:nvSpPr>
            <p:spPr bwMode="auto">
              <a:xfrm>
                <a:off x="7516800" y="1354156"/>
                <a:ext cx="26988" cy="28576"/>
              </a:xfrm>
              <a:custGeom>
                <a:avLst/>
                <a:gdLst>
                  <a:gd name="T0" fmla="*/ 4 w 7"/>
                  <a:gd name="T1" fmla="*/ 0 h 8"/>
                  <a:gd name="T2" fmla="*/ 0 w 7"/>
                  <a:gd name="T3" fmla="*/ 8 h 8"/>
                  <a:gd name="T4" fmla="*/ 4 w 7"/>
                  <a:gd name="T5" fmla="*/ 0 h 8"/>
                </a:gdLst>
                <a:ahLst/>
                <a:cxnLst>
                  <a:cxn ang="0">
                    <a:pos x="T0" y="T1"/>
                  </a:cxn>
                  <a:cxn ang="0">
                    <a:pos x="T2" y="T3"/>
                  </a:cxn>
                  <a:cxn ang="0">
                    <a:pos x="T4" y="T5"/>
                  </a:cxn>
                </a:cxnLst>
                <a:rect l="0" t="0" r="r" b="b"/>
                <a:pathLst>
                  <a:path w="7" h="8">
                    <a:moveTo>
                      <a:pt x="4" y="0"/>
                    </a:moveTo>
                    <a:cubicBezTo>
                      <a:pt x="7" y="4"/>
                      <a:pt x="7" y="5"/>
                      <a:pt x="0" y="8"/>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2" name="Freeform 866">
                <a:extLst>
                  <a:ext uri="{FF2B5EF4-FFF2-40B4-BE49-F238E27FC236}">
                    <a16:creationId xmlns:a16="http://schemas.microsoft.com/office/drawing/2014/main" id="{D4C846C9-3B8F-48F1-BDCA-2AFFFA4C5ABA}"/>
                  </a:ext>
                </a:extLst>
              </p:cNvPr>
              <p:cNvSpPr/>
              <p:nvPr/>
            </p:nvSpPr>
            <p:spPr bwMode="auto">
              <a:xfrm>
                <a:off x="4343393" y="1733573"/>
                <a:ext cx="22226" cy="44449"/>
              </a:xfrm>
              <a:custGeom>
                <a:avLst/>
                <a:gdLst>
                  <a:gd name="T0" fmla="*/ 0 w 6"/>
                  <a:gd name="T1" fmla="*/ 11 h 12"/>
                  <a:gd name="T2" fmla="*/ 0 w 6"/>
                  <a:gd name="T3" fmla="*/ 1 h 12"/>
                  <a:gd name="T4" fmla="*/ 2 w 6"/>
                  <a:gd name="T5" fmla="*/ 0 h 12"/>
                  <a:gd name="T6" fmla="*/ 6 w 6"/>
                  <a:gd name="T7" fmla="*/ 6 h 12"/>
                  <a:gd name="T8" fmla="*/ 2 w 6"/>
                  <a:gd name="T9" fmla="*/ 12 h 12"/>
                  <a:gd name="T10" fmla="*/ 0 w 6"/>
                  <a:gd name="T11" fmla="*/ 11 h 12"/>
                </a:gdLst>
                <a:ahLst/>
                <a:cxnLst>
                  <a:cxn ang="0">
                    <a:pos x="T0" y="T1"/>
                  </a:cxn>
                  <a:cxn ang="0">
                    <a:pos x="T2" y="T3"/>
                  </a:cxn>
                  <a:cxn ang="0">
                    <a:pos x="T4" y="T5"/>
                  </a:cxn>
                  <a:cxn ang="0">
                    <a:pos x="T6" y="T7"/>
                  </a:cxn>
                  <a:cxn ang="0">
                    <a:pos x="T8" y="T9"/>
                  </a:cxn>
                  <a:cxn ang="0">
                    <a:pos x="T10" y="T11"/>
                  </a:cxn>
                </a:cxnLst>
                <a:rect l="0" t="0" r="r" b="b"/>
                <a:pathLst>
                  <a:path w="6" h="12">
                    <a:moveTo>
                      <a:pt x="0" y="11"/>
                    </a:moveTo>
                    <a:cubicBezTo>
                      <a:pt x="2" y="8"/>
                      <a:pt x="5" y="5"/>
                      <a:pt x="0" y="1"/>
                    </a:cubicBezTo>
                    <a:cubicBezTo>
                      <a:pt x="1" y="1"/>
                      <a:pt x="2" y="0"/>
                      <a:pt x="2" y="0"/>
                    </a:cubicBezTo>
                    <a:cubicBezTo>
                      <a:pt x="4" y="2"/>
                      <a:pt x="6" y="4"/>
                      <a:pt x="6" y="6"/>
                    </a:cubicBezTo>
                    <a:cubicBezTo>
                      <a:pt x="5" y="8"/>
                      <a:pt x="3" y="10"/>
                      <a:pt x="2" y="12"/>
                    </a:cubicBezTo>
                    <a:cubicBezTo>
                      <a:pt x="1" y="12"/>
                      <a:pt x="1" y="12"/>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3" name="Freeform 867">
                <a:extLst>
                  <a:ext uri="{FF2B5EF4-FFF2-40B4-BE49-F238E27FC236}">
                    <a16:creationId xmlns:a16="http://schemas.microsoft.com/office/drawing/2014/main" id="{80027FE4-755A-4729-97FB-87A0126D3D96}"/>
                  </a:ext>
                </a:extLst>
              </p:cNvPr>
              <p:cNvSpPr/>
              <p:nvPr/>
            </p:nvSpPr>
            <p:spPr bwMode="auto">
              <a:xfrm>
                <a:off x="6240453" y="1154126"/>
                <a:ext cx="22226" cy="33338"/>
              </a:xfrm>
              <a:custGeom>
                <a:avLst/>
                <a:gdLst>
                  <a:gd name="T0" fmla="*/ 0 w 6"/>
                  <a:gd name="T1" fmla="*/ 0 h 9"/>
                  <a:gd name="T2" fmla="*/ 2 w 6"/>
                  <a:gd name="T3" fmla="*/ 9 h 9"/>
                  <a:gd name="T4" fmla="*/ 0 w 6"/>
                  <a:gd name="T5" fmla="*/ 0 h 9"/>
                </a:gdLst>
                <a:ahLst/>
                <a:cxnLst>
                  <a:cxn ang="0">
                    <a:pos x="T0" y="T1"/>
                  </a:cxn>
                  <a:cxn ang="0">
                    <a:pos x="T2" y="T3"/>
                  </a:cxn>
                  <a:cxn ang="0">
                    <a:pos x="T4" y="T5"/>
                  </a:cxn>
                </a:cxnLst>
                <a:rect l="0" t="0" r="r" b="b"/>
                <a:pathLst>
                  <a:path w="6" h="9">
                    <a:moveTo>
                      <a:pt x="0" y="0"/>
                    </a:moveTo>
                    <a:cubicBezTo>
                      <a:pt x="6" y="3"/>
                      <a:pt x="6" y="4"/>
                      <a:pt x="2" y="9"/>
                    </a:cubicBezTo>
                    <a:cubicBezTo>
                      <a:pt x="1" y="6"/>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4" name="Freeform 868">
                <a:extLst>
                  <a:ext uri="{FF2B5EF4-FFF2-40B4-BE49-F238E27FC236}">
                    <a16:creationId xmlns:a16="http://schemas.microsoft.com/office/drawing/2014/main" id="{789B272D-FF4A-4F3D-AC94-78B716AB4756}"/>
                  </a:ext>
                </a:extLst>
              </p:cNvPr>
              <p:cNvSpPr/>
              <p:nvPr/>
            </p:nvSpPr>
            <p:spPr bwMode="auto">
              <a:xfrm>
                <a:off x="3779832" y="3983092"/>
                <a:ext cx="7936" cy="33338"/>
              </a:xfrm>
              <a:custGeom>
                <a:avLst/>
                <a:gdLst>
                  <a:gd name="T0" fmla="*/ 0 w 2"/>
                  <a:gd name="T1" fmla="*/ 9 h 9"/>
                  <a:gd name="T2" fmla="*/ 0 w 2"/>
                  <a:gd name="T3" fmla="*/ 0 h 9"/>
                  <a:gd name="T4" fmla="*/ 2 w 2"/>
                  <a:gd name="T5" fmla="*/ 0 h 9"/>
                  <a:gd name="T6" fmla="*/ 2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cubicBezTo>
                      <a:pt x="0" y="6"/>
                      <a:pt x="0" y="3"/>
                      <a:pt x="0" y="0"/>
                    </a:cubicBezTo>
                    <a:cubicBezTo>
                      <a:pt x="1" y="0"/>
                      <a:pt x="1" y="0"/>
                      <a:pt x="2" y="0"/>
                    </a:cubicBezTo>
                    <a:cubicBezTo>
                      <a:pt x="2" y="3"/>
                      <a:pt x="2" y="6"/>
                      <a:pt x="2" y="9"/>
                    </a:cubicBezTo>
                    <a:cubicBezTo>
                      <a:pt x="1" y="9"/>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5" name="Freeform 869">
                <a:extLst>
                  <a:ext uri="{FF2B5EF4-FFF2-40B4-BE49-F238E27FC236}">
                    <a16:creationId xmlns:a16="http://schemas.microsoft.com/office/drawing/2014/main" id="{6524D17D-612E-4D2D-8A8B-1245FFDC99C1}"/>
                  </a:ext>
                </a:extLst>
              </p:cNvPr>
              <p:cNvSpPr/>
              <p:nvPr/>
            </p:nvSpPr>
            <p:spPr bwMode="auto">
              <a:xfrm>
                <a:off x="8921735" y="3340145"/>
                <a:ext cx="22226" cy="30163"/>
              </a:xfrm>
              <a:custGeom>
                <a:avLst/>
                <a:gdLst>
                  <a:gd name="T0" fmla="*/ 4 w 6"/>
                  <a:gd name="T1" fmla="*/ 0 h 8"/>
                  <a:gd name="T2" fmla="*/ 2 w 6"/>
                  <a:gd name="T3" fmla="*/ 8 h 8"/>
                  <a:gd name="T4" fmla="*/ 0 w 6"/>
                  <a:gd name="T5" fmla="*/ 6 h 8"/>
                  <a:gd name="T6" fmla="*/ 4 w 6"/>
                  <a:gd name="T7" fmla="*/ 0 h 8"/>
                </a:gdLst>
                <a:ahLst/>
                <a:cxnLst>
                  <a:cxn ang="0">
                    <a:pos x="T0" y="T1"/>
                  </a:cxn>
                  <a:cxn ang="0">
                    <a:pos x="T2" y="T3"/>
                  </a:cxn>
                  <a:cxn ang="0">
                    <a:pos x="T4" y="T5"/>
                  </a:cxn>
                  <a:cxn ang="0">
                    <a:pos x="T6" y="T7"/>
                  </a:cxn>
                </a:cxnLst>
                <a:rect l="0" t="0" r="r" b="b"/>
                <a:pathLst>
                  <a:path w="6" h="8">
                    <a:moveTo>
                      <a:pt x="4" y="0"/>
                    </a:moveTo>
                    <a:cubicBezTo>
                      <a:pt x="6" y="4"/>
                      <a:pt x="5" y="6"/>
                      <a:pt x="2" y="8"/>
                    </a:cubicBezTo>
                    <a:cubicBezTo>
                      <a:pt x="2" y="8"/>
                      <a:pt x="1" y="7"/>
                      <a:pt x="0" y="6"/>
                    </a:cubicBezTo>
                    <a:cubicBezTo>
                      <a:pt x="1" y="5"/>
                      <a:pt x="2"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6" name="Freeform 870">
                <a:extLst>
                  <a:ext uri="{FF2B5EF4-FFF2-40B4-BE49-F238E27FC236}">
                    <a16:creationId xmlns:a16="http://schemas.microsoft.com/office/drawing/2014/main" id="{314EA770-EC93-4488-85CD-06AE77CA001B}"/>
                  </a:ext>
                </a:extLst>
              </p:cNvPr>
              <p:cNvSpPr/>
              <p:nvPr/>
            </p:nvSpPr>
            <p:spPr bwMode="auto">
              <a:xfrm>
                <a:off x="5646729" y="4152955"/>
                <a:ext cx="19052" cy="25401"/>
              </a:xfrm>
              <a:custGeom>
                <a:avLst/>
                <a:gdLst>
                  <a:gd name="T0" fmla="*/ 0 w 5"/>
                  <a:gd name="T1" fmla="*/ 5 h 7"/>
                  <a:gd name="T2" fmla="*/ 3 w 5"/>
                  <a:gd name="T3" fmla="*/ 0 h 7"/>
                  <a:gd name="T4" fmla="*/ 4 w 5"/>
                  <a:gd name="T5" fmla="*/ 0 h 7"/>
                  <a:gd name="T6" fmla="*/ 5 w 5"/>
                  <a:gd name="T7" fmla="*/ 4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3"/>
                      <a:pt x="2" y="2"/>
                      <a:pt x="3" y="0"/>
                    </a:cubicBezTo>
                    <a:cubicBezTo>
                      <a:pt x="3" y="0"/>
                      <a:pt x="4" y="0"/>
                      <a:pt x="4" y="0"/>
                    </a:cubicBezTo>
                    <a:cubicBezTo>
                      <a:pt x="5" y="1"/>
                      <a:pt x="5" y="3"/>
                      <a:pt x="5" y="4"/>
                    </a:cubicBezTo>
                    <a:cubicBezTo>
                      <a:pt x="4" y="5"/>
                      <a:pt x="2" y="6"/>
                      <a:pt x="1" y="7"/>
                    </a:cubicBezTo>
                    <a:cubicBezTo>
                      <a:pt x="1" y="6"/>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7" name="Freeform 871">
                <a:extLst>
                  <a:ext uri="{FF2B5EF4-FFF2-40B4-BE49-F238E27FC236}">
                    <a16:creationId xmlns:a16="http://schemas.microsoft.com/office/drawing/2014/main" id="{2833B52A-0A8A-438E-B0C8-8CF1DB61261D}"/>
                  </a:ext>
                </a:extLst>
              </p:cNvPr>
              <p:cNvSpPr/>
              <p:nvPr/>
            </p:nvSpPr>
            <p:spPr bwMode="auto">
              <a:xfrm>
                <a:off x="4527543" y="1530368"/>
                <a:ext cx="34924" cy="41274"/>
              </a:xfrm>
              <a:custGeom>
                <a:avLst/>
                <a:gdLst>
                  <a:gd name="T0" fmla="*/ 9 w 9"/>
                  <a:gd name="T1" fmla="*/ 1 h 11"/>
                  <a:gd name="T2" fmla="*/ 2 w 9"/>
                  <a:gd name="T3" fmla="*/ 11 h 11"/>
                  <a:gd name="T4" fmla="*/ 0 w 9"/>
                  <a:gd name="T5" fmla="*/ 10 h 11"/>
                  <a:gd name="T6" fmla="*/ 8 w 9"/>
                  <a:gd name="T7" fmla="*/ 0 h 11"/>
                  <a:gd name="T8" fmla="*/ 9 w 9"/>
                  <a:gd name="T9" fmla="*/ 1 h 11"/>
                </a:gdLst>
                <a:ahLst/>
                <a:cxnLst>
                  <a:cxn ang="0">
                    <a:pos x="T0" y="T1"/>
                  </a:cxn>
                  <a:cxn ang="0">
                    <a:pos x="T2" y="T3"/>
                  </a:cxn>
                  <a:cxn ang="0">
                    <a:pos x="T4" y="T5"/>
                  </a:cxn>
                  <a:cxn ang="0">
                    <a:pos x="T6" y="T7"/>
                  </a:cxn>
                  <a:cxn ang="0">
                    <a:pos x="T8" y="T9"/>
                  </a:cxn>
                </a:cxnLst>
                <a:rect l="0" t="0" r="r" b="b"/>
                <a:pathLst>
                  <a:path w="9" h="11">
                    <a:moveTo>
                      <a:pt x="9" y="1"/>
                    </a:moveTo>
                    <a:cubicBezTo>
                      <a:pt x="6" y="4"/>
                      <a:pt x="4" y="8"/>
                      <a:pt x="2" y="11"/>
                    </a:cubicBezTo>
                    <a:cubicBezTo>
                      <a:pt x="1" y="11"/>
                      <a:pt x="0" y="11"/>
                      <a:pt x="0" y="10"/>
                    </a:cubicBezTo>
                    <a:cubicBezTo>
                      <a:pt x="2" y="7"/>
                      <a:pt x="5" y="3"/>
                      <a:pt x="8" y="0"/>
                    </a:cubicBezTo>
                    <a:cubicBezTo>
                      <a:pt x="8" y="0"/>
                      <a:pt x="8"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8" name="Freeform 872">
                <a:extLst>
                  <a:ext uri="{FF2B5EF4-FFF2-40B4-BE49-F238E27FC236}">
                    <a16:creationId xmlns:a16="http://schemas.microsoft.com/office/drawing/2014/main" id="{A40D3294-FA2E-4D07-BF8B-707534CAB95F}"/>
                  </a:ext>
                </a:extLst>
              </p:cNvPr>
              <p:cNvSpPr/>
              <p:nvPr/>
            </p:nvSpPr>
            <p:spPr bwMode="auto">
              <a:xfrm>
                <a:off x="2278061" y="3268708"/>
                <a:ext cx="26988" cy="26988"/>
              </a:xfrm>
              <a:custGeom>
                <a:avLst/>
                <a:gdLst>
                  <a:gd name="T0" fmla="*/ 7 w 7"/>
                  <a:gd name="T1" fmla="*/ 4 h 7"/>
                  <a:gd name="T2" fmla="*/ 1 w 7"/>
                  <a:gd name="T3" fmla="*/ 7 h 7"/>
                  <a:gd name="T4" fmla="*/ 0 w 7"/>
                  <a:gd name="T5" fmla="*/ 5 h 7"/>
                  <a:gd name="T6" fmla="*/ 3 w 7"/>
                  <a:gd name="T7" fmla="*/ 0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4" y="5"/>
                      <a:pt x="2" y="6"/>
                      <a:pt x="1" y="7"/>
                    </a:cubicBezTo>
                    <a:cubicBezTo>
                      <a:pt x="0" y="6"/>
                      <a:pt x="0" y="6"/>
                      <a:pt x="0" y="5"/>
                    </a:cubicBezTo>
                    <a:cubicBezTo>
                      <a:pt x="1" y="4"/>
                      <a:pt x="1" y="2"/>
                      <a:pt x="3" y="0"/>
                    </a:cubicBezTo>
                    <a:cubicBezTo>
                      <a:pt x="4" y="1"/>
                      <a:pt x="5"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9" name="Freeform 873">
                <a:extLst>
                  <a:ext uri="{FF2B5EF4-FFF2-40B4-BE49-F238E27FC236}">
                    <a16:creationId xmlns:a16="http://schemas.microsoft.com/office/drawing/2014/main" id="{0EB80FFB-BB2D-47E7-864A-5183044F6248}"/>
                  </a:ext>
                </a:extLst>
              </p:cNvPr>
              <p:cNvSpPr/>
              <p:nvPr/>
            </p:nvSpPr>
            <p:spPr bwMode="auto">
              <a:xfrm>
                <a:off x="7115163" y="955688"/>
                <a:ext cx="26988" cy="25401"/>
              </a:xfrm>
              <a:custGeom>
                <a:avLst/>
                <a:gdLst>
                  <a:gd name="T0" fmla="*/ 7 w 7"/>
                  <a:gd name="T1" fmla="*/ 4 h 7"/>
                  <a:gd name="T2" fmla="*/ 0 w 7"/>
                  <a:gd name="T3" fmla="*/ 7 h 7"/>
                  <a:gd name="T4" fmla="*/ 3 w 7"/>
                  <a:gd name="T5" fmla="*/ 1 h 7"/>
                  <a:gd name="T6" fmla="*/ 7 w 7"/>
                  <a:gd name="T7" fmla="*/ 2 h 7"/>
                  <a:gd name="T8" fmla="*/ 7 w 7"/>
                  <a:gd name="T9" fmla="*/ 4 h 7"/>
                </a:gdLst>
                <a:ahLst/>
                <a:cxnLst>
                  <a:cxn ang="0">
                    <a:pos x="T0" y="T1"/>
                  </a:cxn>
                  <a:cxn ang="0">
                    <a:pos x="T2" y="T3"/>
                  </a:cxn>
                  <a:cxn ang="0">
                    <a:pos x="T4" y="T5"/>
                  </a:cxn>
                  <a:cxn ang="0">
                    <a:pos x="T6" y="T7"/>
                  </a:cxn>
                  <a:cxn ang="0">
                    <a:pos x="T8" y="T9"/>
                  </a:cxn>
                </a:cxnLst>
                <a:rect l="0" t="0" r="r" b="b"/>
                <a:pathLst>
                  <a:path w="7" h="7">
                    <a:moveTo>
                      <a:pt x="7" y="4"/>
                    </a:moveTo>
                    <a:cubicBezTo>
                      <a:pt x="5" y="5"/>
                      <a:pt x="3" y="5"/>
                      <a:pt x="0" y="7"/>
                    </a:cubicBezTo>
                    <a:cubicBezTo>
                      <a:pt x="1" y="4"/>
                      <a:pt x="2" y="2"/>
                      <a:pt x="3" y="1"/>
                    </a:cubicBezTo>
                    <a:cubicBezTo>
                      <a:pt x="3" y="0"/>
                      <a:pt x="6" y="2"/>
                      <a:pt x="7" y="2"/>
                    </a:cubicBezTo>
                    <a:cubicBezTo>
                      <a:pt x="7" y="3"/>
                      <a:pt x="7"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40" name="Freeform 874">
                <a:extLst>
                  <a:ext uri="{FF2B5EF4-FFF2-40B4-BE49-F238E27FC236}">
                    <a16:creationId xmlns:a16="http://schemas.microsoft.com/office/drawing/2014/main" id="{A78C6F30-E9EE-40C8-AE0C-4C44AEA2A4F7}"/>
                  </a:ext>
                </a:extLst>
              </p:cNvPr>
              <p:cNvSpPr/>
              <p:nvPr/>
            </p:nvSpPr>
            <p:spPr bwMode="auto">
              <a:xfrm>
                <a:off x="3317874" y="2503488"/>
                <a:ext cx="26988" cy="30163"/>
              </a:xfrm>
              <a:custGeom>
                <a:avLst/>
                <a:gdLst>
                  <a:gd name="T0" fmla="*/ 0 w 7"/>
                  <a:gd name="T1" fmla="*/ 8 h 8"/>
                  <a:gd name="T2" fmla="*/ 2 w 7"/>
                  <a:gd name="T3" fmla="*/ 0 h 8"/>
                  <a:gd name="T4" fmla="*/ 0 w 7"/>
                  <a:gd name="T5" fmla="*/ 8 h 8"/>
                </a:gdLst>
                <a:ahLst/>
                <a:cxnLst>
                  <a:cxn ang="0">
                    <a:pos x="T0" y="T1"/>
                  </a:cxn>
                  <a:cxn ang="0">
                    <a:pos x="T2" y="T3"/>
                  </a:cxn>
                  <a:cxn ang="0">
                    <a:pos x="T4" y="T5"/>
                  </a:cxn>
                </a:cxnLst>
                <a:rect l="0" t="0" r="r" b="b"/>
                <a:pathLst>
                  <a:path w="7" h="8">
                    <a:moveTo>
                      <a:pt x="0" y="8"/>
                    </a:moveTo>
                    <a:cubicBezTo>
                      <a:pt x="1" y="5"/>
                      <a:pt x="2" y="3"/>
                      <a:pt x="2" y="0"/>
                    </a:cubicBezTo>
                    <a:cubicBezTo>
                      <a:pt x="7" y="4"/>
                      <a:pt x="6"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cs typeface="+mn-ea"/>
                  <a:sym typeface="+mn-lt"/>
                </a:endParaRPr>
              </a:p>
            </p:txBody>
          </p:sp>
        </p:grpSp>
        <p:sp>
          <p:nvSpPr>
            <p:cNvPr id="39" name="矩形 38">
              <a:extLst>
                <a:ext uri="{FF2B5EF4-FFF2-40B4-BE49-F238E27FC236}">
                  <a16:creationId xmlns:a16="http://schemas.microsoft.com/office/drawing/2014/main" id="{059985E3-F21E-4AFB-BDCD-0DFD8FF22B4D}"/>
                </a:ext>
              </a:extLst>
            </p:cNvPr>
            <p:cNvSpPr/>
            <p:nvPr/>
          </p:nvSpPr>
          <p:spPr>
            <a:xfrm>
              <a:off x="5572404" y="1370938"/>
              <a:ext cx="1410886" cy="156904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贰</a:t>
              </a:r>
            </a:p>
          </p:txBody>
        </p:sp>
      </p:grpSp>
      <p:pic>
        <p:nvPicPr>
          <p:cNvPr id="141" name="图片 140">
            <a:extLst>
              <a:ext uri="{FF2B5EF4-FFF2-40B4-BE49-F238E27FC236}">
                <a16:creationId xmlns:a16="http://schemas.microsoft.com/office/drawing/2014/main" id="{CAEB6FC1-8E60-4AD9-993C-33A1FB377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1" y="611240"/>
            <a:ext cx="6246759" cy="6246759"/>
          </a:xfrm>
          <a:prstGeom prst="rect">
            <a:avLst/>
          </a:prstGeom>
        </p:spPr>
      </p:pic>
    </p:spTree>
    <p:extLst>
      <p:ext uri="{BB962C8B-B14F-4D97-AF65-F5344CB8AC3E}">
        <p14:creationId xmlns:p14="http://schemas.microsoft.com/office/powerpoint/2010/main" val="375902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FCEB79-E3E6-4A6B-8838-4F81609A193A}"/>
              </a:ext>
            </a:extLst>
          </p:cNvPr>
          <p:cNvSpPr/>
          <p:nvPr/>
        </p:nvSpPr>
        <p:spPr>
          <a:xfrm>
            <a:off x="250371" y="217714"/>
            <a:ext cx="11691257" cy="6422572"/>
          </a:xfrm>
          <a:prstGeom prst="rect">
            <a:avLst/>
          </a:prstGeom>
          <a:solidFill>
            <a:srgbClr val="E54C0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40367993-5828-4B47-B748-7DC713AF0383}"/>
              </a:ext>
            </a:extLst>
          </p:cNvPr>
          <p:cNvGrpSpPr/>
          <p:nvPr/>
        </p:nvGrpSpPr>
        <p:grpSpPr>
          <a:xfrm>
            <a:off x="1327220" y="1718235"/>
            <a:ext cx="4372610" cy="616585"/>
            <a:chOff x="11329" y="2424"/>
            <a:chExt cx="6886" cy="971"/>
          </a:xfrm>
        </p:grpSpPr>
        <p:sp>
          <p:nvSpPr>
            <p:cNvPr id="8" name="椭圆 7">
              <a:extLst>
                <a:ext uri="{FF2B5EF4-FFF2-40B4-BE49-F238E27FC236}">
                  <a16:creationId xmlns:a16="http://schemas.microsoft.com/office/drawing/2014/main" id="{8E62EE7A-0ABB-46FD-B155-63561A0F4EB9}"/>
                </a:ext>
              </a:extLst>
            </p:cNvPr>
            <p:cNvSpPr/>
            <p:nvPr/>
          </p:nvSpPr>
          <p:spPr>
            <a:xfrm>
              <a:off x="11329"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E54C09"/>
                  </a:solidFill>
                  <a:effectLst/>
                  <a:uLnTx/>
                  <a:uFillTx/>
                  <a:cs typeface="+mn-ea"/>
                  <a:sym typeface="+mn-lt"/>
                </a:rPr>
                <a:t>1</a:t>
              </a:r>
              <a:endParaRPr kumimoji="0" lang="zh-CN" altLang="en-US" sz="3600" b="1" i="0" u="none" strike="noStrike" kern="1200" cap="none" spc="0" normalizeH="0" baseline="0" noProof="0" dirty="0">
                <a:ln>
                  <a:noFill/>
                </a:ln>
                <a:solidFill>
                  <a:srgbClr val="E54C09"/>
                </a:solidFill>
                <a:effectLst/>
                <a:uLnTx/>
                <a:uFillTx/>
                <a:cs typeface="+mn-ea"/>
                <a:sym typeface="+mn-lt"/>
              </a:endParaRPr>
            </a:p>
          </p:txBody>
        </p:sp>
        <p:sp>
          <p:nvSpPr>
            <p:cNvPr id="9" name="文本框 8">
              <a:extLst>
                <a:ext uri="{FF2B5EF4-FFF2-40B4-BE49-F238E27FC236}">
                  <a16:creationId xmlns:a16="http://schemas.microsoft.com/office/drawing/2014/main" id="{94EB5E37-F7C4-490C-BC78-CEB05CDD4973}"/>
                </a:ext>
              </a:extLst>
            </p:cNvPr>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10" name="组合 9">
            <a:extLst>
              <a:ext uri="{FF2B5EF4-FFF2-40B4-BE49-F238E27FC236}">
                <a16:creationId xmlns:a16="http://schemas.microsoft.com/office/drawing/2014/main" id="{E6173ECC-9254-4359-BD06-0804AFCF3A6D}"/>
              </a:ext>
            </a:extLst>
          </p:cNvPr>
          <p:cNvGrpSpPr/>
          <p:nvPr/>
        </p:nvGrpSpPr>
        <p:grpSpPr>
          <a:xfrm>
            <a:off x="1327220" y="2962200"/>
            <a:ext cx="4333875" cy="616585"/>
            <a:chOff x="11390" y="2424"/>
            <a:chExt cx="6825" cy="971"/>
          </a:xfrm>
        </p:grpSpPr>
        <p:sp>
          <p:nvSpPr>
            <p:cNvPr id="11" name="椭圆 10">
              <a:extLst>
                <a:ext uri="{FF2B5EF4-FFF2-40B4-BE49-F238E27FC236}">
                  <a16:creationId xmlns:a16="http://schemas.microsoft.com/office/drawing/2014/main" id="{737A2C6F-4C86-4A89-882F-4F3F55DCC0E2}"/>
                </a:ext>
              </a:extLst>
            </p:cNvPr>
            <p:cNvSpPr/>
            <p:nvPr/>
          </p:nvSpPr>
          <p:spPr>
            <a:xfrm>
              <a:off x="11390"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E54C09"/>
                  </a:solidFill>
                  <a:effectLst/>
                  <a:uLnTx/>
                  <a:uFillTx/>
                  <a:cs typeface="+mn-ea"/>
                  <a:sym typeface="+mn-lt"/>
                </a:rPr>
                <a:t>2</a:t>
              </a:r>
              <a:endParaRPr kumimoji="0" lang="zh-CN" altLang="en-US" sz="3600" b="1" i="0" u="none" strike="noStrike" kern="1200" cap="none" spc="0" normalizeH="0" baseline="0" noProof="0" dirty="0">
                <a:ln>
                  <a:noFill/>
                </a:ln>
                <a:solidFill>
                  <a:srgbClr val="E54C09"/>
                </a:solidFill>
                <a:effectLst/>
                <a:uLnTx/>
                <a:uFillTx/>
                <a:cs typeface="+mn-ea"/>
                <a:sym typeface="+mn-lt"/>
              </a:endParaRPr>
            </a:p>
          </p:txBody>
        </p:sp>
        <p:sp>
          <p:nvSpPr>
            <p:cNvPr id="12" name="文本框 11">
              <a:extLst>
                <a:ext uri="{FF2B5EF4-FFF2-40B4-BE49-F238E27FC236}">
                  <a16:creationId xmlns:a16="http://schemas.microsoft.com/office/drawing/2014/main" id="{4B2E442E-EE25-43BE-82AA-C76DD92A33CC}"/>
                </a:ext>
              </a:extLst>
            </p:cNvPr>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13" name="组合 12">
            <a:extLst>
              <a:ext uri="{FF2B5EF4-FFF2-40B4-BE49-F238E27FC236}">
                <a16:creationId xmlns:a16="http://schemas.microsoft.com/office/drawing/2014/main" id="{A7402EE4-866E-492C-BEC0-9FC3102EAE2C}"/>
              </a:ext>
            </a:extLst>
          </p:cNvPr>
          <p:cNvGrpSpPr/>
          <p:nvPr/>
        </p:nvGrpSpPr>
        <p:grpSpPr>
          <a:xfrm>
            <a:off x="1365955" y="4206165"/>
            <a:ext cx="4333875" cy="616585"/>
            <a:chOff x="11390" y="2424"/>
            <a:chExt cx="6825" cy="971"/>
          </a:xfrm>
        </p:grpSpPr>
        <p:sp>
          <p:nvSpPr>
            <p:cNvPr id="14" name="椭圆 13">
              <a:extLst>
                <a:ext uri="{FF2B5EF4-FFF2-40B4-BE49-F238E27FC236}">
                  <a16:creationId xmlns:a16="http://schemas.microsoft.com/office/drawing/2014/main" id="{DBA48820-8684-4A5B-8DEB-2E1B64189EAE}"/>
                </a:ext>
              </a:extLst>
            </p:cNvPr>
            <p:cNvSpPr/>
            <p:nvPr/>
          </p:nvSpPr>
          <p:spPr>
            <a:xfrm>
              <a:off x="11390"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E54C09"/>
                  </a:solidFill>
                  <a:effectLst/>
                  <a:uLnTx/>
                  <a:uFillTx/>
                  <a:cs typeface="+mn-ea"/>
                  <a:sym typeface="+mn-lt"/>
                </a:rPr>
                <a:t>3</a:t>
              </a:r>
              <a:endParaRPr kumimoji="0" lang="zh-CN" altLang="en-US" sz="3600" b="1" i="0" u="none" strike="noStrike" kern="1200" cap="none" spc="0" normalizeH="0" baseline="0" noProof="0" dirty="0">
                <a:ln>
                  <a:noFill/>
                </a:ln>
                <a:solidFill>
                  <a:srgbClr val="E54C09"/>
                </a:solidFill>
                <a:effectLst/>
                <a:uLnTx/>
                <a:uFillTx/>
                <a:cs typeface="+mn-ea"/>
                <a:sym typeface="+mn-lt"/>
              </a:endParaRPr>
            </a:p>
          </p:txBody>
        </p:sp>
        <p:sp>
          <p:nvSpPr>
            <p:cNvPr id="15" name="文本框 14">
              <a:extLst>
                <a:ext uri="{FF2B5EF4-FFF2-40B4-BE49-F238E27FC236}">
                  <a16:creationId xmlns:a16="http://schemas.microsoft.com/office/drawing/2014/main" id="{A9226C17-F41D-4E56-AC6F-94E891D6BAC7}"/>
                </a:ext>
              </a:extLst>
            </p:cNvPr>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16" name="组合 15">
            <a:extLst>
              <a:ext uri="{FF2B5EF4-FFF2-40B4-BE49-F238E27FC236}">
                <a16:creationId xmlns:a16="http://schemas.microsoft.com/office/drawing/2014/main" id="{4212EC90-EAB4-4192-88C6-46F2DEBF0999}"/>
              </a:ext>
            </a:extLst>
          </p:cNvPr>
          <p:cNvGrpSpPr/>
          <p:nvPr/>
        </p:nvGrpSpPr>
        <p:grpSpPr>
          <a:xfrm>
            <a:off x="1365955" y="5450130"/>
            <a:ext cx="4333875" cy="616585"/>
            <a:chOff x="11390" y="2424"/>
            <a:chExt cx="6825" cy="971"/>
          </a:xfrm>
        </p:grpSpPr>
        <p:sp>
          <p:nvSpPr>
            <p:cNvPr id="17" name="椭圆 16">
              <a:extLst>
                <a:ext uri="{FF2B5EF4-FFF2-40B4-BE49-F238E27FC236}">
                  <a16:creationId xmlns:a16="http://schemas.microsoft.com/office/drawing/2014/main" id="{8252D36F-BFA0-4A92-B949-4C13E7F42304}"/>
                </a:ext>
              </a:extLst>
            </p:cNvPr>
            <p:cNvSpPr/>
            <p:nvPr/>
          </p:nvSpPr>
          <p:spPr>
            <a:xfrm>
              <a:off x="11390" y="2424"/>
              <a:ext cx="920" cy="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E54C09"/>
                  </a:solidFill>
                  <a:effectLst/>
                  <a:uLnTx/>
                  <a:uFillTx/>
                  <a:cs typeface="+mn-ea"/>
                  <a:sym typeface="+mn-lt"/>
                </a:rPr>
                <a:t>4</a:t>
              </a:r>
              <a:endParaRPr kumimoji="0" lang="zh-CN" altLang="en-US" sz="3200" b="1" i="0" u="none" strike="noStrike" kern="1200" cap="none" spc="0" normalizeH="0" baseline="0" noProof="0" dirty="0">
                <a:ln>
                  <a:noFill/>
                </a:ln>
                <a:solidFill>
                  <a:srgbClr val="E54C09"/>
                </a:solidFill>
                <a:effectLst/>
                <a:uLnTx/>
                <a:uFillTx/>
                <a:cs typeface="+mn-ea"/>
                <a:sym typeface="+mn-lt"/>
              </a:endParaRPr>
            </a:p>
          </p:txBody>
        </p:sp>
        <p:sp>
          <p:nvSpPr>
            <p:cNvPr id="18" name="文本框 17">
              <a:extLst>
                <a:ext uri="{FF2B5EF4-FFF2-40B4-BE49-F238E27FC236}">
                  <a16:creationId xmlns:a16="http://schemas.microsoft.com/office/drawing/2014/main" id="{7AE8516D-8575-40D9-A385-F857C423AC85}"/>
                </a:ext>
              </a:extLst>
            </p:cNvPr>
            <p:cNvSpPr txBox="1"/>
            <p:nvPr/>
          </p:nvSpPr>
          <p:spPr>
            <a:xfrm>
              <a:off x="12496" y="2424"/>
              <a:ext cx="5719" cy="971"/>
            </a:xfrm>
            <a:prstGeom prst="rect">
              <a:avLst/>
            </a:prstGeom>
            <a:noFill/>
            <a:effectLst/>
          </p:spPr>
          <p:txBody>
            <a:bodyPr wrap="square" rtlCol="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prstClr val="white"/>
                  </a:solidFill>
                  <a:effectLst/>
                  <a:uLnTx/>
                  <a:uFillTx/>
                  <a:cs typeface="+mn-ea"/>
                  <a:sym typeface="+mn-lt"/>
                </a:rPr>
                <a:t>请在这里输入您的主要叙述内容请在这里输入您的主要叙述内容请在这里输入您的主要内容</a:t>
              </a:r>
            </a:p>
          </p:txBody>
        </p:sp>
      </p:grpSp>
      <p:grpSp>
        <p:nvGrpSpPr>
          <p:cNvPr id="20" name="组合 19">
            <a:extLst>
              <a:ext uri="{FF2B5EF4-FFF2-40B4-BE49-F238E27FC236}">
                <a16:creationId xmlns:a16="http://schemas.microsoft.com/office/drawing/2014/main" id="{777C716C-8D98-4B4E-AA44-08499AA50AED}"/>
              </a:ext>
            </a:extLst>
          </p:cNvPr>
          <p:cNvGrpSpPr/>
          <p:nvPr/>
        </p:nvGrpSpPr>
        <p:grpSpPr>
          <a:xfrm>
            <a:off x="372205" y="282852"/>
            <a:ext cx="6268081" cy="683483"/>
            <a:chOff x="372205" y="282852"/>
            <a:chExt cx="6268081" cy="683483"/>
          </a:xfrm>
        </p:grpSpPr>
        <p:sp>
          <p:nvSpPr>
            <p:cNvPr id="21" name="文本框 20">
              <a:extLst>
                <a:ext uri="{FF2B5EF4-FFF2-40B4-BE49-F238E27FC236}">
                  <a16:creationId xmlns:a16="http://schemas.microsoft.com/office/drawing/2014/main" id="{5AFBC8FE-4880-4742-9F51-D6EA8A74C45C}"/>
                </a:ext>
              </a:extLst>
            </p:cNvPr>
            <p:cNvSpPr txBox="1"/>
            <p:nvPr/>
          </p:nvSpPr>
          <p:spPr>
            <a:xfrm>
              <a:off x="544286" y="412597"/>
              <a:ext cx="6096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编辑标题</a:t>
              </a:r>
            </a:p>
          </p:txBody>
        </p:sp>
        <p:pic>
          <p:nvPicPr>
            <p:cNvPr id="22" name="图片 21">
              <a:extLst>
                <a:ext uri="{FF2B5EF4-FFF2-40B4-BE49-F238E27FC236}">
                  <a16:creationId xmlns:a16="http://schemas.microsoft.com/office/drawing/2014/main" id="{2435F90C-A5D7-443D-91C8-CFA31614FA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205" y="282852"/>
              <a:ext cx="683483" cy="683483"/>
            </a:xfrm>
            <a:prstGeom prst="rect">
              <a:avLst/>
            </a:prstGeom>
          </p:spPr>
        </p:pic>
      </p:grpSp>
      <p:pic>
        <p:nvPicPr>
          <p:cNvPr id="6" name="图片 5">
            <a:extLst>
              <a:ext uri="{FF2B5EF4-FFF2-40B4-BE49-F238E27FC236}">
                <a16:creationId xmlns:a16="http://schemas.microsoft.com/office/drawing/2014/main" id="{70E51A81-00DC-4323-9EB7-BA63CF3AB5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3487" y="874262"/>
            <a:ext cx="5450130" cy="5450130"/>
          </a:xfrm>
          <a:prstGeom prst="rect">
            <a:avLst/>
          </a:prstGeom>
        </p:spPr>
      </p:pic>
      <p:sp>
        <p:nvSpPr>
          <p:cNvPr id="23" name="TextBox 22"/>
          <p:cNvSpPr txBox="1"/>
          <p:nvPr/>
        </p:nvSpPr>
        <p:spPr>
          <a:xfrm>
            <a:off x="6816588" y="6680355"/>
            <a:ext cx="1440159" cy="123111"/>
          </a:xfrm>
          <a:prstGeom prst="rect">
            <a:avLst/>
          </a:prstGeom>
          <a:noFill/>
        </p:spPr>
        <p:txBody>
          <a:bodyPr wrap="square" rtlCol="0">
            <a:spAutoFit/>
          </a:bodyPr>
          <a:lstStyle/>
          <a:p>
            <a:pPr>
              <a:lnSpc>
                <a:spcPct val="200000"/>
              </a:lnSpc>
            </a:pPr>
            <a:r>
              <a:rPr lang="zh-CN" altLang="en-US" sz="100" dirty="0">
                <a:solidFill>
                  <a:srgbClr val="002060"/>
                </a:solidFill>
                <a:ea typeface="微软雅黑" panose="020B0503020204020204" pitchFamily="34" charset="-122"/>
              </a:rPr>
              <a:t>节日</a:t>
            </a:r>
            <a:r>
              <a:rPr lang="en-US" altLang="zh-CN" sz="100" dirty="0">
                <a:solidFill>
                  <a:srgbClr val="002060"/>
                </a:solidFill>
                <a:ea typeface="微软雅黑" panose="020B0503020204020204" pitchFamily="34" charset="-122"/>
              </a:rPr>
              <a:t>PPT</a:t>
            </a:r>
            <a:r>
              <a:rPr lang="zh-CN" altLang="en-US" sz="100" dirty="0">
                <a:solidFill>
                  <a:srgbClr val="002060"/>
                </a:solidFill>
                <a:ea typeface="微软雅黑" panose="020B0503020204020204" pitchFamily="34" charset="-122"/>
              </a:rPr>
              <a:t>模板 </a:t>
            </a:r>
            <a:r>
              <a:rPr lang="en-US" altLang="zh-CN" sz="100" dirty="0">
                <a:solidFill>
                  <a:srgbClr val="002060"/>
                </a:solidFill>
                <a:ea typeface="微软雅黑" panose="020B0503020204020204" pitchFamily="34" charset="-122"/>
              </a:rPr>
              <a:t>http://www.1ppt.com/jieri/</a:t>
            </a:r>
          </a:p>
        </p:txBody>
      </p:sp>
    </p:spTree>
    <p:extLst>
      <p:ext uri="{BB962C8B-B14F-4D97-AF65-F5344CB8AC3E}">
        <p14:creationId xmlns:p14="http://schemas.microsoft.com/office/powerpoint/2010/main" val="131882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dlybecq">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1564</Words>
  <Application>Microsoft Office PowerPoint</Application>
  <PresentationFormat>宽屏</PresentationFormat>
  <Paragraphs>139</Paragraphs>
  <Slides>22</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22</vt:i4>
      </vt:variant>
    </vt:vector>
  </HeadingPairs>
  <TitlesOfParts>
    <vt:vector size="29" baseType="lpstr">
      <vt:lpstr>等线</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虎年</dc:title>
  <dc:creator>第一PPT</dc:creator>
  <cp:keywords>www.1ppt.com</cp:keywords>
  <cp:lastModifiedBy>陈 佳伟</cp:lastModifiedBy>
  <cp:revision>8</cp:revision>
  <dcterms:created xsi:type="dcterms:W3CDTF">2021-11-22T06:37:27Z</dcterms:created>
  <dcterms:modified xsi:type="dcterms:W3CDTF">2022-01-19T04:47:09Z</dcterms:modified>
</cp:coreProperties>
</file>