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8"/>
  </p:notesMasterIdLst>
  <p:sldIdLst>
    <p:sldId id="262" r:id="rId3"/>
    <p:sldId id="261" r:id="rId4"/>
    <p:sldId id="260" r:id="rId5"/>
    <p:sldId id="265" r:id="rId6"/>
    <p:sldId id="276" r:id="rId7"/>
    <p:sldId id="263" r:id="rId8"/>
    <p:sldId id="268" r:id="rId9"/>
    <p:sldId id="264" r:id="rId10"/>
    <p:sldId id="286" r:id="rId11"/>
    <p:sldId id="266" r:id="rId12"/>
    <p:sldId id="267" r:id="rId13"/>
    <p:sldId id="270" r:id="rId14"/>
    <p:sldId id="284" r:id="rId15"/>
    <p:sldId id="285" r:id="rId16"/>
    <p:sldId id="287" r:id="rId17"/>
    <p:sldId id="280" r:id="rId18"/>
    <p:sldId id="281" r:id="rId19"/>
    <p:sldId id="282" r:id="rId20"/>
    <p:sldId id="283" r:id="rId21"/>
    <p:sldId id="288" r:id="rId22"/>
    <p:sldId id="271" r:id="rId23"/>
    <p:sldId id="278" r:id="rId24"/>
    <p:sldId id="277" r:id="rId25"/>
    <p:sldId id="279" r:id="rId26"/>
    <p:sldId id="272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7362"/>
    <a:srgbClr val="948A54"/>
    <a:srgbClr val="E86080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52" autoAdjust="0"/>
    <p:restoredTop sz="94660"/>
  </p:normalViewPr>
  <p:slideViewPr>
    <p:cSldViewPr snapToGrid="0">
      <p:cViewPr varScale="1">
        <p:scale>
          <a:sx n="86" d="100"/>
          <a:sy n="86" d="100"/>
        </p:scale>
        <p:origin x="3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976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729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426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604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693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431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205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608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4076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2903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3259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79795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37937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1224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3263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866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7446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914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472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33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423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042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04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7333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736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2150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6250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85304" y="647443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86305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6775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72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407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17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0742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1724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544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1760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7440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5204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2971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9317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68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25F0632-BDAD-4365-B81F-0BB70014A2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CDFEFDE-C010-44CA-A70A-BBA260CFDD6E}"/>
              </a:ext>
            </a:extLst>
          </p:cNvPr>
          <p:cNvSpPr txBox="1"/>
          <p:nvPr/>
        </p:nvSpPr>
        <p:spPr>
          <a:xfrm>
            <a:off x="4511040" y="518160"/>
            <a:ext cx="18440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>
                <a:solidFill>
                  <a:schemeClr val="bg1"/>
                </a:solidFill>
                <a:cs typeface="+mn-ea"/>
                <a:sym typeface="+mn-lt"/>
              </a:rPr>
              <a:t>年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77B4CED-B1E0-403C-A2A6-D40A676D9F3B}"/>
              </a:ext>
            </a:extLst>
          </p:cNvPr>
          <p:cNvSpPr txBox="1"/>
          <p:nvPr/>
        </p:nvSpPr>
        <p:spPr>
          <a:xfrm>
            <a:off x="6065520" y="1213009"/>
            <a:ext cx="18440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>
                <a:solidFill>
                  <a:schemeClr val="bg1"/>
                </a:solidFill>
                <a:cs typeface="+mn-ea"/>
                <a:sym typeface="+mn-lt"/>
              </a:rPr>
              <a:t>终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0E71D62-7EA5-4EAB-927B-C7953BF592F7}"/>
              </a:ext>
            </a:extLst>
          </p:cNvPr>
          <p:cNvSpPr txBox="1"/>
          <p:nvPr/>
        </p:nvSpPr>
        <p:spPr>
          <a:xfrm>
            <a:off x="4389120" y="2321004"/>
            <a:ext cx="18440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>
                <a:solidFill>
                  <a:schemeClr val="bg1"/>
                </a:solidFill>
                <a:cs typeface="+mn-ea"/>
                <a:sym typeface="+mn-lt"/>
              </a:rPr>
              <a:t>总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DBEDAB5-23FC-420F-9C94-93F373307334}"/>
              </a:ext>
            </a:extLst>
          </p:cNvPr>
          <p:cNvSpPr txBox="1"/>
          <p:nvPr/>
        </p:nvSpPr>
        <p:spPr>
          <a:xfrm>
            <a:off x="5943600" y="3015853"/>
            <a:ext cx="18440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>
                <a:solidFill>
                  <a:schemeClr val="bg1"/>
                </a:solidFill>
                <a:cs typeface="+mn-ea"/>
                <a:sym typeface="+mn-lt"/>
              </a:rPr>
              <a:t>结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60FBEBD-919B-4F9A-921E-DA3FF57B118F}"/>
              </a:ext>
            </a:extLst>
          </p:cNvPr>
          <p:cNvSpPr txBox="1"/>
          <p:nvPr/>
        </p:nvSpPr>
        <p:spPr>
          <a:xfrm>
            <a:off x="7909560" y="1042511"/>
            <a:ext cx="677108" cy="38778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200" spc="300" dirty="0">
                <a:solidFill>
                  <a:schemeClr val="bg1"/>
                </a:solidFill>
                <a:cs typeface="+mn-ea"/>
                <a:sym typeface="+mn-lt"/>
              </a:rPr>
              <a:t>20XX</a:t>
            </a:r>
            <a:r>
              <a:rPr lang="zh-CN" altLang="en-US" sz="3200" spc="300" dirty="0">
                <a:solidFill>
                  <a:schemeClr val="bg1"/>
                </a:solidFill>
                <a:cs typeface="+mn-ea"/>
                <a:sym typeface="+mn-lt"/>
              </a:rPr>
              <a:t>年度总结汇报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0B93ED2-CF92-4199-9933-82C13EAC5596}"/>
              </a:ext>
            </a:extLst>
          </p:cNvPr>
          <p:cNvSpPr/>
          <p:nvPr/>
        </p:nvSpPr>
        <p:spPr>
          <a:xfrm>
            <a:off x="3802063" y="2219960"/>
            <a:ext cx="465137" cy="4635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948A54"/>
                </a:solidFill>
                <a:cs typeface="+mn-ea"/>
                <a:sym typeface="+mn-lt"/>
              </a:rPr>
              <a:t>2</a:t>
            </a:r>
            <a:endParaRPr lang="zh-CN" altLang="en-US" dirty="0">
              <a:solidFill>
                <a:srgbClr val="948A54"/>
              </a:solidFill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D0BDC36D-E89F-42C5-9C88-EA5857AB0F83}"/>
              </a:ext>
            </a:extLst>
          </p:cNvPr>
          <p:cNvSpPr/>
          <p:nvPr/>
        </p:nvSpPr>
        <p:spPr>
          <a:xfrm>
            <a:off x="3802063" y="2877185"/>
            <a:ext cx="465137" cy="4651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948A54"/>
                </a:solidFill>
                <a:cs typeface="+mn-ea"/>
                <a:sym typeface="+mn-lt"/>
              </a:rPr>
              <a:t>0</a:t>
            </a:r>
            <a:endParaRPr lang="zh-CN" altLang="en-US" dirty="0">
              <a:solidFill>
                <a:srgbClr val="948A54"/>
              </a:solidFill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AD268FD3-8636-4B13-AEE7-46162A852E63}"/>
              </a:ext>
            </a:extLst>
          </p:cNvPr>
          <p:cNvSpPr/>
          <p:nvPr/>
        </p:nvSpPr>
        <p:spPr>
          <a:xfrm>
            <a:off x="3802063" y="3535997"/>
            <a:ext cx="465137" cy="4635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948A54"/>
                </a:solidFill>
                <a:cs typeface="+mn-ea"/>
                <a:sym typeface="+mn-lt"/>
              </a:rPr>
              <a:t>X</a:t>
            </a:r>
            <a:endParaRPr lang="zh-CN" altLang="en-US" dirty="0">
              <a:solidFill>
                <a:srgbClr val="948A54"/>
              </a:solidFill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9EA6EA0E-C619-4DF3-A65C-3C232BBA67B6}"/>
              </a:ext>
            </a:extLst>
          </p:cNvPr>
          <p:cNvSpPr/>
          <p:nvPr/>
        </p:nvSpPr>
        <p:spPr>
          <a:xfrm>
            <a:off x="3802063" y="4193222"/>
            <a:ext cx="465137" cy="4651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948A54"/>
                </a:solidFill>
                <a:cs typeface="+mn-ea"/>
                <a:sym typeface="+mn-lt"/>
              </a:rPr>
              <a:t>X</a:t>
            </a:r>
            <a:endParaRPr lang="zh-CN" altLang="en-US" dirty="0">
              <a:solidFill>
                <a:srgbClr val="948A54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E5D13CDA-EFFE-4E84-A082-720A2CD174DE}"/>
              </a:ext>
            </a:extLst>
          </p:cNvPr>
          <p:cNvCxnSpPr/>
          <p:nvPr/>
        </p:nvCxnSpPr>
        <p:spPr>
          <a:xfrm>
            <a:off x="4421188" y="2291397"/>
            <a:ext cx="0" cy="2395538"/>
          </a:xfrm>
          <a:prstGeom prst="line">
            <a:avLst/>
          </a:prstGeom>
          <a:ln w="12700">
            <a:solidFill>
              <a:schemeClr val="bg1">
                <a:lumMod val="65000"/>
                <a:alpha val="6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6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CA08EB0-0B21-4E1A-B2A3-B0DDDE967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4250" y="-381000"/>
            <a:ext cx="4857750" cy="381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00F4662-4C92-424A-B818-2A424275BD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59" y="1088593"/>
            <a:ext cx="7745813" cy="4680813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F9046989-1B2D-460C-A1EA-BF3C52F5BB93}"/>
              </a:ext>
            </a:extLst>
          </p:cNvPr>
          <p:cNvSpPr/>
          <p:nvPr/>
        </p:nvSpPr>
        <p:spPr>
          <a:xfrm>
            <a:off x="2247884" y="2057049"/>
            <a:ext cx="927996" cy="927996"/>
          </a:xfrm>
          <a:prstGeom prst="ellipse">
            <a:avLst/>
          </a:prstGeom>
          <a:noFill/>
          <a:ln>
            <a:solidFill>
              <a:srgbClr val="948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rgbClr val="948A54"/>
                </a:solidFill>
                <a:cs typeface="+mn-ea"/>
                <a:sym typeface="+mn-lt"/>
              </a:rPr>
              <a:t>壹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689C20A-941B-4982-B7B0-12FB7B9C4909}"/>
              </a:ext>
            </a:extLst>
          </p:cNvPr>
          <p:cNvSpPr txBox="1"/>
          <p:nvPr/>
        </p:nvSpPr>
        <p:spPr>
          <a:xfrm>
            <a:off x="3295954" y="2057049"/>
            <a:ext cx="3735474" cy="1293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948A54"/>
                </a:solidFill>
                <a:cs typeface="+mn-ea"/>
                <a:sym typeface="+mn-lt"/>
              </a:rPr>
              <a:t>水墨主题请在此输入文字  水墨主题请在此输入文字  水墨主题请在此输入文字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1F7BE23D-FC23-4BA6-8874-2806FA9DE908}"/>
              </a:ext>
            </a:extLst>
          </p:cNvPr>
          <p:cNvSpPr/>
          <p:nvPr/>
        </p:nvSpPr>
        <p:spPr>
          <a:xfrm>
            <a:off x="2247884" y="3564259"/>
            <a:ext cx="927996" cy="927996"/>
          </a:xfrm>
          <a:prstGeom prst="ellipse">
            <a:avLst/>
          </a:prstGeom>
          <a:noFill/>
          <a:ln>
            <a:solidFill>
              <a:srgbClr val="948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rgbClr val="948A54"/>
                </a:solidFill>
                <a:cs typeface="+mn-ea"/>
                <a:sym typeface="+mn-lt"/>
              </a:rPr>
              <a:t>贰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7B11AD7-1DBD-4C37-A452-4374FF417F74}"/>
              </a:ext>
            </a:extLst>
          </p:cNvPr>
          <p:cNvSpPr txBox="1"/>
          <p:nvPr/>
        </p:nvSpPr>
        <p:spPr>
          <a:xfrm>
            <a:off x="3295954" y="3564259"/>
            <a:ext cx="3735474" cy="1293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948A54"/>
                </a:solidFill>
                <a:cs typeface="+mn-ea"/>
                <a:sym typeface="+mn-lt"/>
              </a:rPr>
              <a:t>水墨主题请在此输入文字  水墨主题请在此输入文字  水墨主题请在此输入文字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F182A68-FD81-42D2-9A2D-3DBFB1D6984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0227" y="2521047"/>
            <a:ext cx="4378391" cy="437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9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B2ADE89-A650-4358-897A-85973ED61D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22326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32DC731-78F3-45BF-B67F-C4F700A369CA}"/>
              </a:ext>
            </a:extLst>
          </p:cNvPr>
          <p:cNvSpPr/>
          <p:nvPr/>
        </p:nvSpPr>
        <p:spPr>
          <a:xfrm>
            <a:off x="3125165" y="1552223"/>
            <a:ext cx="548640" cy="548640"/>
          </a:xfrm>
          <a:prstGeom prst="rect">
            <a:avLst/>
          </a:prstGeom>
          <a:solidFill>
            <a:srgbClr val="948A54"/>
          </a:solidFill>
          <a:ln>
            <a:solidFill>
              <a:srgbClr val="948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D74510C-9ACB-40D8-A803-F25D5E5D7BCD}"/>
              </a:ext>
            </a:extLst>
          </p:cNvPr>
          <p:cNvSpPr/>
          <p:nvPr/>
        </p:nvSpPr>
        <p:spPr>
          <a:xfrm>
            <a:off x="3041345" y="1468403"/>
            <a:ext cx="716280" cy="716280"/>
          </a:xfrm>
          <a:prstGeom prst="rect">
            <a:avLst/>
          </a:prstGeom>
          <a:noFill/>
          <a:ln>
            <a:solidFill>
              <a:srgbClr val="948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FA7C7A1-CC92-4696-AE4D-D422F6376523}"/>
              </a:ext>
            </a:extLst>
          </p:cNvPr>
          <p:cNvSpPr txBox="1"/>
          <p:nvPr/>
        </p:nvSpPr>
        <p:spPr>
          <a:xfrm>
            <a:off x="3041345" y="1426841"/>
            <a:ext cx="673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cs typeface="+mn-ea"/>
                <a:sym typeface="+mn-lt"/>
              </a:rPr>
              <a:t>壹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E8349B4-1655-4417-AB18-79968BF58088}"/>
              </a:ext>
            </a:extLst>
          </p:cNvPr>
          <p:cNvSpPr txBox="1"/>
          <p:nvPr/>
        </p:nvSpPr>
        <p:spPr>
          <a:xfrm>
            <a:off x="4129331" y="1346667"/>
            <a:ext cx="3735474" cy="1293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948A54"/>
                </a:solidFill>
                <a:cs typeface="+mn-ea"/>
                <a:sym typeface="+mn-lt"/>
              </a:rPr>
              <a:t>水墨主题请在此输入文字  水墨主题请在此输入文字  水墨主题请在此输入文字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0D41A3D-D9B2-42BE-A281-62BDEF17BDDE}"/>
              </a:ext>
            </a:extLst>
          </p:cNvPr>
          <p:cNvSpPr/>
          <p:nvPr/>
        </p:nvSpPr>
        <p:spPr>
          <a:xfrm>
            <a:off x="3125165" y="3076555"/>
            <a:ext cx="548640" cy="548640"/>
          </a:xfrm>
          <a:prstGeom prst="rect">
            <a:avLst/>
          </a:prstGeom>
          <a:solidFill>
            <a:srgbClr val="948A54"/>
          </a:solidFill>
          <a:ln>
            <a:solidFill>
              <a:srgbClr val="948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312C856-B97B-4B3B-9CB6-24541E6B3FF0}"/>
              </a:ext>
            </a:extLst>
          </p:cNvPr>
          <p:cNvSpPr/>
          <p:nvPr/>
        </p:nvSpPr>
        <p:spPr>
          <a:xfrm>
            <a:off x="3041345" y="2992735"/>
            <a:ext cx="716280" cy="716280"/>
          </a:xfrm>
          <a:prstGeom prst="rect">
            <a:avLst/>
          </a:prstGeom>
          <a:noFill/>
          <a:ln>
            <a:solidFill>
              <a:srgbClr val="948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80F7B51-1D9B-4FB6-B8D4-2FBE19782BC9}"/>
              </a:ext>
            </a:extLst>
          </p:cNvPr>
          <p:cNvSpPr txBox="1"/>
          <p:nvPr/>
        </p:nvSpPr>
        <p:spPr>
          <a:xfrm>
            <a:off x="3031280" y="2945769"/>
            <a:ext cx="892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cs typeface="+mn-ea"/>
                <a:sym typeface="+mn-lt"/>
              </a:rPr>
              <a:t>贰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59AA680-6FFA-4367-9791-83DC97C2FD3A}"/>
              </a:ext>
            </a:extLst>
          </p:cNvPr>
          <p:cNvSpPr txBox="1"/>
          <p:nvPr/>
        </p:nvSpPr>
        <p:spPr>
          <a:xfrm>
            <a:off x="4129331" y="2870999"/>
            <a:ext cx="3735474" cy="1293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948A54"/>
                </a:solidFill>
                <a:cs typeface="+mn-ea"/>
                <a:sym typeface="+mn-lt"/>
              </a:rPr>
              <a:t>水墨主题请在此输入文字  水墨主题请在此输入文字  水墨主题请在此输入文字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EB630E1-2A8C-4773-A5DE-885BE92903D5}"/>
              </a:ext>
            </a:extLst>
          </p:cNvPr>
          <p:cNvSpPr/>
          <p:nvPr/>
        </p:nvSpPr>
        <p:spPr>
          <a:xfrm>
            <a:off x="3125165" y="4669462"/>
            <a:ext cx="548640" cy="548640"/>
          </a:xfrm>
          <a:prstGeom prst="rect">
            <a:avLst/>
          </a:prstGeom>
          <a:solidFill>
            <a:srgbClr val="948A54"/>
          </a:solidFill>
          <a:ln>
            <a:solidFill>
              <a:srgbClr val="948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9EA387A-70F8-4E7B-B9C2-29CEB1D494C9}"/>
              </a:ext>
            </a:extLst>
          </p:cNvPr>
          <p:cNvSpPr/>
          <p:nvPr/>
        </p:nvSpPr>
        <p:spPr>
          <a:xfrm>
            <a:off x="3041345" y="4585642"/>
            <a:ext cx="716280" cy="716280"/>
          </a:xfrm>
          <a:prstGeom prst="rect">
            <a:avLst/>
          </a:prstGeom>
          <a:noFill/>
          <a:ln>
            <a:solidFill>
              <a:srgbClr val="948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E3FDB35-8360-49C4-B231-FF64B70DCCB6}"/>
              </a:ext>
            </a:extLst>
          </p:cNvPr>
          <p:cNvSpPr txBox="1"/>
          <p:nvPr/>
        </p:nvSpPr>
        <p:spPr>
          <a:xfrm>
            <a:off x="3031279" y="4559061"/>
            <a:ext cx="892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cs typeface="+mn-ea"/>
                <a:sym typeface="+mn-lt"/>
              </a:rPr>
              <a:t>叁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C02C8A8-90B0-426C-A33F-468C73486C21}"/>
              </a:ext>
            </a:extLst>
          </p:cNvPr>
          <p:cNvSpPr txBox="1"/>
          <p:nvPr/>
        </p:nvSpPr>
        <p:spPr>
          <a:xfrm>
            <a:off x="4129331" y="4463906"/>
            <a:ext cx="3735474" cy="1293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948A54"/>
                </a:solidFill>
                <a:cs typeface="+mn-ea"/>
                <a:sym typeface="+mn-lt"/>
              </a:rPr>
              <a:t>水墨主题请在此输入文字  水墨主题请在此输入文字  水墨主题请在此输入文字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5A30215C-3659-4461-8B1D-A1BB811CA0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060" y="2305176"/>
            <a:ext cx="5765079" cy="431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5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D2E446C-BC47-49C1-808F-206FB9D277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132" y="-694481"/>
            <a:ext cx="7547868" cy="5602147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7E6DA34C-E62E-441C-8BD5-98434AE82D2B}"/>
              </a:ext>
            </a:extLst>
          </p:cNvPr>
          <p:cNvGrpSpPr/>
          <p:nvPr/>
        </p:nvGrpSpPr>
        <p:grpSpPr>
          <a:xfrm>
            <a:off x="1050833" y="1774960"/>
            <a:ext cx="2769270" cy="4332567"/>
            <a:chOff x="6881067" y="1606756"/>
            <a:chExt cx="3514688" cy="4332567"/>
          </a:xfrm>
          <a:solidFill>
            <a:srgbClr val="807362"/>
          </a:solidFill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68FFDF3-9030-480A-A785-367E8BD73757}"/>
                </a:ext>
              </a:extLst>
            </p:cNvPr>
            <p:cNvSpPr/>
            <p:nvPr/>
          </p:nvSpPr>
          <p:spPr>
            <a:xfrm>
              <a:off x="6881067" y="1606756"/>
              <a:ext cx="3514688" cy="4332567"/>
            </a:xfrm>
            <a:prstGeom prst="rect">
              <a:avLst/>
            </a:prstGeom>
            <a:grpFill/>
            <a:ln>
              <a:solidFill>
                <a:srgbClr val="948A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948A54"/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359CCFC-F7F6-4E52-BE7B-719DED966309}"/>
                </a:ext>
              </a:extLst>
            </p:cNvPr>
            <p:cNvSpPr/>
            <p:nvPr/>
          </p:nvSpPr>
          <p:spPr>
            <a:xfrm>
              <a:off x="7110549" y="1753252"/>
              <a:ext cx="3052689" cy="403957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948A5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4D3C5D10-82E1-48AE-B903-A465FD7A9BEF}"/>
              </a:ext>
            </a:extLst>
          </p:cNvPr>
          <p:cNvSpPr/>
          <p:nvPr/>
        </p:nvSpPr>
        <p:spPr>
          <a:xfrm>
            <a:off x="4407235" y="1921455"/>
            <a:ext cx="2405255" cy="4039576"/>
          </a:xfrm>
          <a:prstGeom prst="rect">
            <a:avLst/>
          </a:prstGeom>
          <a:noFill/>
          <a:ln>
            <a:solidFill>
              <a:srgbClr val="948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948A54"/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296A951-A619-4145-867F-CFAA6406C590}"/>
              </a:ext>
            </a:extLst>
          </p:cNvPr>
          <p:cNvSpPr txBox="1"/>
          <p:nvPr/>
        </p:nvSpPr>
        <p:spPr>
          <a:xfrm>
            <a:off x="1917828" y="2297139"/>
            <a:ext cx="1477328" cy="32983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zh-CN" altLang="en-US" sz="1400" spc="300" dirty="0">
                <a:solidFill>
                  <a:schemeClr val="bg1"/>
                </a:solidFill>
                <a:cs typeface="+mn-ea"/>
                <a:sym typeface="+mn-lt"/>
              </a:rPr>
              <a:t>请单击此处输入文本内容，请单击此处输入文本内容，请单击此处输入文本内容，请单击此处输入文本内容</a:t>
            </a:r>
            <a:endParaRPr kumimoji="0" lang="zh-CN" altLang="en-US" sz="1400" b="0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3621084-D5CB-4A34-89BC-1D1526E883D2}"/>
              </a:ext>
            </a:extLst>
          </p:cNvPr>
          <p:cNvSpPr txBox="1"/>
          <p:nvPr/>
        </p:nvSpPr>
        <p:spPr>
          <a:xfrm>
            <a:off x="5093419" y="2297138"/>
            <a:ext cx="1477328" cy="32983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zh-CN" altLang="en-US" sz="1400" spc="300" dirty="0">
                <a:solidFill>
                  <a:srgbClr val="948A54"/>
                </a:solidFill>
                <a:cs typeface="+mn-ea"/>
                <a:sym typeface="+mn-lt"/>
              </a:rPr>
              <a:t>请单击此处输入文本内容，请单击此处输入文本内容，请单击此处输入文本内容，请单击此处输入文本内容</a:t>
            </a:r>
            <a:endParaRPr kumimoji="0" lang="zh-CN" altLang="en-US" sz="1400" b="0" i="0" u="none" strike="noStrike" kern="1200" cap="none" spc="300" normalizeH="0" baseline="0" noProof="0" dirty="0">
              <a:ln>
                <a:noFill/>
              </a:ln>
              <a:solidFill>
                <a:srgbClr val="948A5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1BE8C16-9ED0-4E79-8F4D-D124630153F6}"/>
              </a:ext>
            </a:extLst>
          </p:cNvPr>
          <p:cNvSpPr txBox="1"/>
          <p:nvPr/>
        </p:nvSpPr>
        <p:spPr>
          <a:xfrm>
            <a:off x="7556292" y="3429000"/>
            <a:ext cx="861774" cy="28346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dirty="0">
                <a:solidFill>
                  <a:srgbClr val="948A54"/>
                </a:solidFill>
                <a:cs typeface="+mn-ea"/>
                <a:sym typeface="+mn-lt"/>
              </a:rPr>
              <a:t>第一章节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76A2408-1127-4F30-B9C4-C384C7D88F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1849" y="3651231"/>
            <a:ext cx="4419603" cy="441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1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0DF8921-0BAC-47DB-AB0D-18C632233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0"/>
            <a:ext cx="7315200" cy="54864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0F67AC9-84F0-4D0B-9E7E-CDBD62DE859F}"/>
              </a:ext>
            </a:extLst>
          </p:cNvPr>
          <p:cNvSpPr txBox="1"/>
          <p:nvPr/>
        </p:nvSpPr>
        <p:spPr>
          <a:xfrm>
            <a:off x="2680307" y="1616349"/>
            <a:ext cx="2031325" cy="39618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pc="600" dirty="0">
                <a:solidFill>
                  <a:srgbClr val="948A54"/>
                </a:solidFill>
                <a:cs typeface="+mn-ea"/>
                <a:sym typeface="+mn-lt"/>
              </a:rPr>
              <a:t>水墨主题请在此输入文字  水墨主题请在此输入</a:t>
            </a:r>
          </a:p>
          <a:p>
            <a:pPr>
              <a:lnSpc>
                <a:spcPct val="150000"/>
              </a:lnSpc>
            </a:pPr>
            <a:r>
              <a:rPr lang="zh-CN" altLang="en-US" sz="2000" spc="600" dirty="0">
                <a:solidFill>
                  <a:srgbClr val="948A54"/>
                </a:solidFill>
                <a:cs typeface="+mn-ea"/>
                <a:sym typeface="+mn-lt"/>
              </a:rPr>
              <a:t>文字  水墨主题请在此输入文字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892D5ED-C7A3-4849-84DB-15F1E83BD48B}"/>
              </a:ext>
            </a:extLst>
          </p:cNvPr>
          <p:cNvSpPr txBox="1"/>
          <p:nvPr/>
        </p:nvSpPr>
        <p:spPr>
          <a:xfrm>
            <a:off x="5357336" y="1565015"/>
            <a:ext cx="738664" cy="4064524"/>
          </a:xfrm>
          <a:prstGeom prst="rect">
            <a:avLst/>
          </a:prstGeom>
          <a:noFill/>
          <a:ln>
            <a:solidFill>
              <a:srgbClr val="948A54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600" spc="600" dirty="0">
                <a:solidFill>
                  <a:srgbClr val="948A54"/>
                </a:solidFill>
                <a:cs typeface="+mn-ea"/>
                <a:sym typeface="+mn-lt"/>
              </a:rPr>
              <a:t>输 入 标 题</a:t>
            </a:r>
          </a:p>
        </p:txBody>
      </p:sp>
    </p:spTree>
    <p:extLst>
      <p:ext uri="{BB962C8B-B14F-4D97-AF65-F5344CB8AC3E}">
        <p14:creationId xmlns:p14="http://schemas.microsoft.com/office/powerpoint/2010/main" val="378669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72DDF6C2-9271-4975-903D-0D608EB01058}"/>
              </a:ext>
            </a:extLst>
          </p:cNvPr>
          <p:cNvSpPr/>
          <p:nvPr/>
        </p:nvSpPr>
        <p:spPr>
          <a:xfrm>
            <a:off x="1901779" y="629406"/>
            <a:ext cx="1618662" cy="1618662"/>
          </a:xfrm>
          <a:prstGeom prst="ellipse">
            <a:avLst/>
          </a:prstGeom>
          <a:noFill/>
          <a:ln>
            <a:solidFill>
              <a:srgbClr val="948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dirty="0">
                <a:solidFill>
                  <a:schemeClr val="tx1"/>
                </a:solidFill>
                <a:cs typeface="+mn-ea"/>
                <a:sym typeface="+mn-lt"/>
              </a:rPr>
              <a:t>壹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A61E086-7064-4647-AD13-FD9DC844F4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95546">
            <a:off x="1697518" y="1383944"/>
            <a:ext cx="2286261" cy="2040877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1AF7A0AB-517C-441B-BE67-80A7FEAEC659}"/>
              </a:ext>
            </a:extLst>
          </p:cNvPr>
          <p:cNvGrpSpPr/>
          <p:nvPr/>
        </p:nvGrpSpPr>
        <p:grpSpPr>
          <a:xfrm>
            <a:off x="1435357" y="3429000"/>
            <a:ext cx="1970652" cy="2941320"/>
            <a:chOff x="8478798" y="1709678"/>
            <a:chExt cx="1970652" cy="3706281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890C5A76-66C0-4034-8E03-C0EC1D2DAF31}"/>
                </a:ext>
              </a:extLst>
            </p:cNvPr>
            <p:cNvSpPr txBox="1"/>
            <p:nvPr/>
          </p:nvSpPr>
          <p:spPr>
            <a:xfrm>
              <a:off x="9895452" y="1709678"/>
              <a:ext cx="553998" cy="291189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948A54"/>
                  </a:solidFill>
                  <a:cs typeface="+mn-ea"/>
                  <a:sym typeface="+mn-lt"/>
                </a:rPr>
                <a:t>请在这里输入标题</a:t>
              </a: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386B641A-78F4-4770-962D-C42F1AD9CBE7}"/>
                </a:ext>
              </a:extLst>
            </p:cNvPr>
            <p:cNvCxnSpPr/>
            <p:nvPr/>
          </p:nvCxnSpPr>
          <p:spPr>
            <a:xfrm>
              <a:off x="9827680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1FAC5BB-E127-4BCE-B2A2-D0DE8DC44F4E}"/>
                </a:ext>
              </a:extLst>
            </p:cNvPr>
            <p:cNvSpPr txBox="1"/>
            <p:nvPr/>
          </p:nvSpPr>
          <p:spPr>
            <a:xfrm>
              <a:off x="8478798" y="1709678"/>
              <a:ext cx="1169551" cy="370628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600" dirty="0">
                  <a:solidFill>
                    <a:srgbClr val="948A54"/>
                  </a:solidFill>
                  <a:cs typeface="+mn-ea"/>
                  <a:sym typeface="+mn-lt"/>
                </a:rPr>
                <a:t>水墨主题请在此输入文字  水墨主题请在此输入</a:t>
              </a:r>
              <a:endParaRPr lang="en-US" altLang="zh-CN" sz="1600" spc="600" dirty="0">
                <a:solidFill>
                  <a:srgbClr val="948A54"/>
                </a:solidFill>
                <a:cs typeface="+mn-ea"/>
                <a:sym typeface="+mn-lt"/>
              </a:endParaRPr>
            </a:p>
            <a:p>
              <a:r>
                <a:rPr lang="zh-CN" altLang="en-US" sz="1600" spc="600" dirty="0">
                  <a:solidFill>
                    <a:srgbClr val="948A54"/>
                  </a:solidFill>
                  <a:cs typeface="+mn-ea"/>
                  <a:sym typeface="+mn-lt"/>
                </a:rPr>
                <a:t>文字  水墨主题请在此输入文字</a:t>
              </a:r>
            </a:p>
          </p:txBody>
        </p:sp>
      </p:grpSp>
      <p:sp>
        <p:nvSpPr>
          <p:cNvPr id="9" name="椭圆 8">
            <a:extLst>
              <a:ext uri="{FF2B5EF4-FFF2-40B4-BE49-F238E27FC236}">
                <a16:creationId xmlns:a16="http://schemas.microsoft.com/office/drawing/2014/main" id="{A5F47C2E-3318-4DD8-9DB9-1B28DBCF9EF4}"/>
              </a:ext>
            </a:extLst>
          </p:cNvPr>
          <p:cNvSpPr/>
          <p:nvPr/>
        </p:nvSpPr>
        <p:spPr>
          <a:xfrm>
            <a:off x="5500896" y="629406"/>
            <a:ext cx="1618662" cy="1618662"/>
          </a:xfrm>
          <a:prstGeom prst="ellipse">
            <a:avLst/>
          </a:prstGeom>
          <a:noFill/>
          <a:ln>
            <a:solidFill>
              <a:srgbClr val="948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dirty="0">
                <a:solidFill>
                  <a:schemeClr val="tx1"/>
                </a:solidFill>
                <a:cs typeface="+mn-ea"/>
                <a:sym typeface="+mn-lt"/>
              </a:rPr>
              <a:t>贰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1365974-BE76-490C-AF15-D197FA4A70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95546">
            <a:off x="5221186" y="1383944"/>
            <a:ext cx="2286261" cy="2040877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05760967-00A1-4921-9009-08B6F791DE9B}"/>
              </a:ext>
            </a:extLst>
          </p:cNvPr>
          <p:cNvGrpSpPr/>
          <p:nvPr/>
        </p:nvGrpSpPr>
        <p:grpSpPr>
          <a:xfrm>
            <a:off x="5034474" y="3429000"/>
            <a:ext cx="1970652" cy="2941320"/>
            <a:chOff x="8478798" y="1709678"/>
            <a:chExt cx="1970652" cy="3706281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C4DA633D-6E0E-4C89-BEAB-5BDA0D7EB177}"/>
                </a:ext>
              </a:extLst>
            </p:cNvPr>
            <p:cNvSpPr txBox="1"/>
            <p:nvPr/>
          </p:nvSpPr>
          <p:spPr>
            <a:xfrm>
              <a:off x="9895452" y="1709678"/>
              <a:ext cx="553998" cy="291189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948A54"/>
                  </a:solidFill>
                  <a:cs typeface="+mn-ea"/>
                  <a:sym typeface="+mn-lt"/>
                </a:rPr>
                <a:t>请在这里输入标题</a:t>
              </a: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33AF9688-9F80-4712-9B10-27F0CEC86548}"/>
                </a:ext>
              </a:extLst>
            </p:cNvPr>
            <p:cNvCxnSpPr/>
            <p:nvPr/>
          </p:nvCxnSpPr>
          <p:spPr>
            <a:xfrm>
              <a:off x="9827680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18DA003-CA63-449B-88C1-379A58E14B08}"/>
                </a:ext>
              </a:extLst>
            </p:cNvPr>
            <p:cNvSpPr txBox="1"/>
            <p:nvPr/>
          </p:nvSpPr>
          <p:spPr>
            <a:xfrm>
              <a:off x="8478798" y="1709678"/>
              <a:ext cx="1169551" cy="370628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600" dirty="0">
                  <a:solidFill>
                    <a:srgbClr val="948A54"/>
                  </a:solidFill>
                  <a:cs typeface="+mn-ea"/>
                  <a:sym typeface="+mn-lt"/>
                </a:rPr>
                <a:t>水墨主题请在此输入文字  水墨主题请在此输入</a:t>
              </a:r>
              <a:endParaRPr lang="en-US" altLang="zh-CN" sz="1600" spc="600" dirty="0">
                <a:solidFill>
                  <a:srgbClr val="948A54"/>
                </a:solidFill>
                <a:cs typeface="+mn-ea"/>
                <a:sym typeface="+mn-lt"/>
              </a:endParaRPr>
            </a:p>
            <a:p>
              <a:r>
                <a:rPr lang="zh-CN" altLang="en-US" sz="1600" spc="600" dirty="0">
                  <a:solidFill>
                    <a:srgbClr val="948A54"/>
                  </a:solidFill>
                  <a:cs typeface="+mn-ea"/>
                  <a:sym typeface="+mn-lt"/>
                </a:rPr>
                <a:t>文字  水墨主题请在此输入文字</a:t>
              </a:r>
            </a:p>
          </p:txBody>
        </p:sp>
      </p:grpSp>
      <p:sp>
        <p:nvSpPr>
          <p:cNvPr id="15" name="椭圆 14">
            <a:extLst>
              <a:ext uri="{FF2B5EF4-FFF2-40B4-BE49-F238E27FC236}">
                <a16:creationId xmlns:a16="http://schemas.microsoft.com/office/drawing/2014/main" id="{EA325CC7-7EA9-44F3-8D36-D6C58BFC1525}"/>
              </a:ext>
            </a:extLst>
          </p:cNvPr>
          <p:cNvSpPr/>
          <p:nvPr/>
        </p:nvSpPr>
        <p:spPr>
          <a:xfrm>
            <a:off x="9203896" y="629406"/>
            <a:ext cx="1618662" cy="1618662"/>
          </a:xfrm>
          <a:prstGeom prst="ellipse">
            <a:avLst/>
          </a:prstGeom>
          <a:noFill/>
          <a:ln>
            <a:solidFill>
              <a:srgbClr val="948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dirty="0">
                <a:solidFill>
                  <a:schemeClr val="tx1"/>
                </a:solidFill>
                <a:cs typeface="+mn-ea"/>
                <a:sym typeface="+mn-lt"/>
              </a:rPr>
              <a:t>叁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A234A58E-401A-4559-B6CD-3C53572083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95546">
            <a:off x="8999635" y="1383944"/>
            <a:ext cx="2286261" cy="2040877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A97B3D19-4A14-4A51-9927-033068FD6FF5}"/>
              </a:ext>
            </a:extLst>
          </p:cNvPr>
          <p:cNvGrpSpPr/>
          <p:nvPr/>
        </p:nvGrpSpPr>
        <p:grpSpPr>
          <a:xfrm>
            <a:off x="8737474" y="3429000"/>
            <a:ext cx="1970652" cy="2941320"/>
            <a:chOff x="8478798" y="1709678"/>
            <a:chExt cx="1970652" cy="3706281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B46AAE6-6F66-428C-9274-861B2BC1CF89}"/>
                </a:ext>
              </a:extLst>
            </p:cNvPr>
            <p:cNvSpPr txBox="1"/>
            <p:nvPr/>
          </p:nvSpPr>
          <p:spPr>
            <a:xfrm>
              <a:off x="9895452" y="1709678"/>
              <a:ext cx="553998" cy="291189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948A54"/>
                  </a:solidFill>
                  <a:cs typeface="+mn-ea"/>
                  <a:sym typeface="+mn-lt"/>
                </a:rPr>
                <a:t>请在这里输入标题</a:t>
              </a: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9B2231AE-FEB4-453E-A4BD-A47125C299CF}"/>
                </a:ext>
              </a:extLst>
            </p:cNvPr>
            <p:cNvCxnSpPr/>
            <p:nvPr/>
          </p:nvCxnSpPr>
          <p:spPr>
            <a:xfrm>
              <a:off x="9827680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80948AF-AD7A-4AB7-8B66-A6EA3698D66D}"/>
                </a:ext>
              </a:extLst>
            </p:cNvPr>
            <p:cNvSpPr txBox="1"/>
            <p:nvPr/>
          </p:nvSpPr>
          <p:spPr>
            <a:xfrm>
              <a:off x="8478798" y="1709678"/>
              <a:ext cx="1169551" cy="370628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600" dirty="0">
                  <a:solidFill>
                    <a:srgbClr val="948A54"/>
                  </a:solidFill>
                  <a:cs typeface="+mn-ea"/>
                  <a:sym typeface="+mn-lt"/>
                </a:rPr>
                <a:t>水墨主题请在此输入文字  水墨主题请在此输入</a:t>
              </a:r>
              <a:endParaRPr lang="en-US" altLang="zh-CN" sz="1600" spc="600" dirty="0">
                <a:solidFill>
                  <a:srgbClr val="948A54"/>
                </a:solidFill>
                <a:cs typeface="+mn-ea"/>
                <a:sym typeface="+mn-lt"/>
              </a:endParaRPr>
            </a:p>
            <a:p>
              <a:r>
                <a:rPr lang="zh-CN" altLang="en-US" sz="1600" spc="600" dirty="0">
                  <a:solidFill>
                    <a:srgbClr val="948A54"/>
                  </a:solidFill>
                  <a:cs typeface="+mn-ea"/>
                  <a:sym typeface="+mn-lt"/>
                </a:rPr>
                <a:t>文字  水墨主题请在此输入文字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451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6A30FD2-3B90-4752-9EE2-A2FBCB6AD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95187" y="-2068975"/>
            <a:ext cx="5401626" cy="1099594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C76E475-D900-4A2B-AD89-F727E0457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463" y="-986669"/>
            <a:ext cx="3365079" cy="5053968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4ABD7EB1-133A-4C84-ACF3-36E3F340BAF7}"/>
              </a:ext>
            </a:extLst>
          </p:cNvPr>
          <p:cNvSpPr/>
          <p:nvPr/>
        </p:nvSpPr>
        <p:spPr>
          <a:xfrm>
            <a:off x="4778404" y="2159793"/>
            <a:ext cx="465137" cy="463550"/>
          </a:xfrm>
          <a:prstGeom prst="ellipse">
            <a:avLst/>
          </a:prstGeom>
          <a:solidFill>
            <a:srgbClr val="807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第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3A769D26-6B35-4F4E-8802-E10931FA8E56}"/>
              </a:ext>
            </a:extLst>
          </p:cNvPr>
          <p:cNvSpPr/>
          <p:nvPr/>
        </p:nvSpPr>
        <p:spPr>
          <a:xfrm>
            <a:off x="4778404" y="2817018"/>
            <a:ext cx="465137" cy="465137"/>
          </a:xfrm>
          <a:prstGeom prst="ellipse">
            <a:avLst/>
          </a:prstGeom>
          <a:solidFill>
            <a:srgbClr val="807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三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C0A58FE-F277-48FD-80F5-4E4138223789}"/>
              </a:ext>
            </a:extLst>
          </p:cNvPr>
          <p:cNvSpPr/>
          <p:nvPr/>
        </p:nvSpPr>
        <p:spPr>
          <a:xfrm>
            <a:off x="4778404" y="3475830"/>
            <a:ext cx="465137" cy="463550"/>
          </a:xfrm>
          <a:prstGeom prst="ellipse">
            <a:avLst/>
          </a:prstGeom>
          <a:solidFill>
            <a:srgbClr val="807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章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68AE078E-DBAC-4683-BB9F-90BACCF9ED13}"/>
              </a:ext>
            </a:extLst>
          </p:cNvPr>
          <p:cNvSpPr/>
          <p:nvPr/>
        </p:nvSpPr>
        <p:spPr>
          <a:xfrm>
            <a:off x="4778404" y="4133055"/>
            <a:ext cx="465137" cy="465138"/>
          </a:xfrm>
          <a:prstGeom prst="ellipse">
            <a:avLst/>
          </a:prstGeom>
          <a:solidFill>
            <a:srgbClr val="807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节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984FD1BD-D489-416C-84EC-B49311A1C3AE}"/>
              </a:ext>
            </a:extLst>
          </p:cNvPr>
          <p:cNvCxnSpPr/>
          <p:nvPr/>
        </p:nvCxnSpPr>
        <p:spPr>
          <a:xfrm>
            <a:off x="5397529" y="2231230"/>
            <a:ext cx="0" cy="2395538"/>
          </a:xfrm>
          <a:prstGeom prst="line">
            <a:avLst/>
          </a:prstGeom>
          <a:ln w="12700">
            <a:solidFill>
              <a:schemeClr val="bg1">
                <a:lumMod val="65000"/>
                <a:alpha val="6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7351DE58-AC2C-4743-9350-ABB5CEFB3DD8}"/>
              </a:ext>
            </a:extLst>
          </p:cNvPr>
          <p:cNvSpPr txBox="1"/>
          <p:nvPr/>
        </p:nvSpPr>
        <p:spPr>
          <a:xfrm>
            <a:off x="4906058" y="2247899"/>
            <a:ext cx="4493538" cy="23622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600" dirty="0">
                <a:solidFill>
                  <a:srgbClr val="948A54"/>
                </a:solidFill>
                <a:cs typeface="+mn-ea"/>
                <a:sym typeface="+mn-lt"/>
              </a:rPr>
              <a:t>水墨主题请在此输入文字  水墨主题请在此输入文字  水墨主题请在此输入文字</a:t>
            </a:r>
            <a:endParaRPr lang="en-US" altLang="zh-CN" sz="1600" dirty="0">
              <a:solidFill>
                <a:srgbClr val="948A54"/>
              </a:solidFill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zh-CN" altLang="en-US" sz="1600" dirty="0">
                <a:solidFill>
                  <a:srgbClr val="948A54"/>
                </a:solidFill>
                <a:cs typeface="+mn-ea"/>
                <a:sym typeface="+mn-lt"/>
              </a:rPr>
              <a:t>水墨主题请在此输入文字  水墨主题请在此输入文字  水墨主题请在此输入文字</a:t>
            </a:r>
          </a:p>
          <a:p>
            <a:pPr>
              <a:lnSpc>
                <a:spcPct val="250000"/>
              </a:lnSpc>
            </a:pPr>
            <a:endParaRPr lang="zh-CN" altLang="en-US" sz="1600" dirty="0">
              <a:solidFill>
                <a:srgbClr val="948A54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8EA14A5-F1F5-4C77-AE6C-8EAE835FD59A}"/>
              </a:ext>
            </a:extLst>
          </p:cNvPr>
          <p:cNvSpPr txBox="1"/>
          <p:nvPr/>
        </p:nvSpPr>
        <p:spPr>
          <a:xfrm>
            <a:off x="1874612" y="1621338"/>
            <a:ext cx="265707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00" dirty="0">
                <a:solidFill>
                  <a:srgbClr val="807362"/>
                </a:solidFill>
                <a:cs typeface="+mn-ea"/>
                <a:sym typeface="+mn-lt"/>
              </a:rPr>
              <a:t>叁</a:t>
            </a:r>
          </a:p>
        </p:txBody>
      </p:sp>
    </p:spTree>
    <p:extLst>
      <p:ext uri="{BB962C8B-B14F-4D97-AF65-F5344CB8AC3E}">
        <p14:creationId xmlns:p14="http://schemas.microsoft.com/office/powerpoint/2010/main" val="273804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752A973-791F-496E-A222-E30011940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167640"/>
            <a:ext cx="9144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6C53362-1F9C-43CA-87B1-1B2A63CADC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085" y="1313682"/>
            <a:ext cx="1106435" cy="110643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AB6412B-E92D-489E-B13B-4B5F3A8CB5F1}"/>
              </a:ext>
            </a:extLst>
          </p:cNvPr>
          <p:cNvSpPr txBox="1"/>
          <p:nvPr/>
        </p:nvSpPr>
        <p:spPr>
          <a:xfrm>
            <a:off x="1290415" y="1422867"/>
            <a:ext cx="673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cs typeface="+mn-ea"/>
                <a:sym typeface="+mn-lt"/>
              </a:rPr>
              <a:t>壹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E43BE57-CC64-47C5-9A45-FECD83A21BD2}"/>
              </a:ext>
            </a:extLst>
          </p:cNvPr>
          <p:cNvSpPr txBox="1"/>
          <p:nvPr/>
        </p:nvSpPr>
        <p:spPr>
          <a:xfrm>
            <a:off x="2360526" y="1313682"/>
            <a:ext cx="3735474" cy="1426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948A54"/>
                </a:solidFill>
                <a:cs typeface="+mn-ea"/>
                <a:sym typeface="+mn-lt"/>
              </a:rPr>
              <a:t>水墨主题请在此输入文字  水墨主题请在此输入文字  水墨主题请在此输入文字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13411A5-BE82-4111-BD3F-FF0A7895A5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085" y="2904439"/>
            <a:ext cx="1106435" cy="110643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74BF055-D373-4524-9582-BA8936576BC3}"/>
              </a:ext>
            </a:extLst>
          </p:cNvPr>
          <p:cNvSpPr txBox="1"/>
          <p:nvPr/>
        </p:nvSpPr>
        <p:spPr>
          <a:xfrm>
            <a:off x="1290415" y="3013624"/>
            <a:ext cx="673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cs typeface="+mn-ea"/>
                <a:sym typeface="+mn-lt"/>
              </a:rPr>
              <a:t>贰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7B98D5C-5B20-466E-BE41-2A5D11769BCB}"/>
              </a:ext>
            </a:extLst>
          </p:cNvPr>
          <p:cNvSpPr txBox="1"/>
          <p:nvPr/>
        </p:nvSpPr>
        <p:spPr>
          <a:xfrm>
            <a:off x="2360526" y="2904439"/>
            <a:ext cx="3735474" cy="1426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948A54"/>
                </a:solidFill>
                <a:cs typeface="+mn-ea"/>
                <a:sym typeface="+mn-lt"/>
              </a:rPr>
              <a:t>水墨主题请在此输入文字  水墨主题请在此输入文字  水墨主题请在此输入文字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32B3F5F-1698-45BA-80C5-F2DD89C8ED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085" y="4495196"/>
            <a:ext cx="1106435" cy="110643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E83966F-109F-41F9-9CB2-577248029F4F}"/>
              </a:ext>
            </a:extLst>
          </p:cNvPr>
          <p:cNvSpPr txBox="1"/>
          <p:nvPr/>
        </p:nvSpPr>
        <p:spPr>
          <a:xfrm>
            <a:off x="1290415" y="4604381"/>
            <a:ext cx="673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cs typeface="+mn-ea"/>
                <a:sym typeface="+mn-lt"/>
              </a:rPr>
              <a:t>叁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36508AB-8799-45BA-B9C5-CBD171F59B87}"/>
              </a:ext>
            </a:extLst>
          </p:cNvPr>
          <p:cNvSpPr txBox="1"/>
          <p:nvPr/>
        </p:nvSpPr>
        <p:spPr>
          <a:xfrm>
            <a:off x="2360526" y="4495196"/>
            <a:ext cx="3735474" cy="1426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948A54"/>
                </a:solidFill>
                <a:cs typeface="+mn-ea"/>
                <a:sym typeface="+mn-lt"/>
              </a:rPr>
              <a:t>水墨主题请在此输入文字  水墨主题请在此输入文字  水墨主题请在此输入文字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018" y="654701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下载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401653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3CCC600-5397-4A27-B37A-251A0F453C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3635" y="1100444"/>
            <a:ext cx="6858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D0FD5C-B2A8-4C21-BC8C-BE0B591C56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5270" y="-312745"/>
            <a:ext cx="6641270" cy="5142857"/>
          </a:xfrm>
          <a:prstGeom prst="rect">
            <a:avLst/>
          </a:prstGeom>
        </p:spPr>
      </p:pic>
      <p:cxnSp>
        <p:nvCxnSpPr>
          <p:cNvPr id="6" name="直线连接符 6">
            <a:extLst>
              <a:ext uri="{FF2B5EF4-FFF2-40B4-BE49-F238E27FC236}">
                <a16:creationId xmlns:a16="http://schemas.microsoft.com/office/drawing/2014/main" id="{5B0AC4E0-56D6-4594-A447-06A3A87CD19A}"/>
              </a:ext>
            </a:extLst>
          </p:cNvPr>
          <p:cNvCxnSpPr>
            <a:cxnSpLocks/>
            <a:stCxn id="15" idx="2"/>
          </p:cNvCxnSpPr>
          <p:nvPr/>
        </p:nvCxnSpPr>
        <p:spPr>
          <a:xfrm flipH="1" flipV="1">
            <a:off x="7236307" y="1570599"/>
            <a:ext cx="43112" cy="4112879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>
            <a:extLst>
              <a:ext uri="{FF2B5EF4-FFF2-40B4-BE49-F238E27FC236}">
                <a16:creationId xmlns:a16="http://schemas.microsoft.com/office/drawing/2014/main" id="{2DC0F6DA-5B4D-4C9A-B6C7-42EEA6021525}"/>
              </a:ext>
            </a:extLst>
          </p:cNvPr>
          <p:cNvSpPr/>
          <p:nvPr/>
        </p:nvSpPr>
        <p:spPr>
          <a:xfrm>
            <a:off x="6935885" y="1374735"/>
            <a:ext cx="673768" cy="673768"/>
          </a:xfrm>
          <a:prstGeom prst="ellipse">
            <a:avLst/>
          </a:prstGeom>
          <a:solidFill>
            <a:srgbClr val="807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472BB0C-ED21-408C-92E1-FF3F451FA9EC}"/>
              </a:ext>
            </a:extLst>
          </p:cNvPr>
          <p:cNvSpPr txBox="1"/>
          <p:nvPr/>
        </p:nvSpPr>
        <p:spPr>
          <a:xfrm>
            <a:off x="8015218" y="1367553"/>
            <a:ext cx="3332246" cy="1293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948A54"/>
                </a:solidFill>
                <a:cs typeface="+mn-ea"/>
                <a:sym typeface="+mn-lt"/>
              </a:rPr>
              <a:t>水墨主题请在此输入文字  水墨主题请在此输入文字  水墨主题请在此输入文字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8A432F0-39C0-4ADB-8DD2-EB03BBB28B36}"/>
              </a:ext>
            </a:extLst>
          </p:cNvPr>
          <p:cNvSpPr txBox="1"/>
          <p:nvPr/>
        </p:nvSpPr>
        <p:spPr>
          <a:xfrm>
            <a:off x="6949185" y="1373467"/>
            <a:ext cx="616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壹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EDDD473-400B-4BE2-B62D-73774C0AA191}"/>
              </a:ext>
            </a:extLst>
          </p:cNvPr>
          <p:cNvSpPr/>
          <p:nvPr/>
        </p:nvSpPr>
        <p:spPr>
          <a:xfrm>
            <a:off x="6978998" y="3147494"/>
            <a:ext cx="673768" cy="673768"/>
          </a:xfrm>
          <a:prstGeom prst="ellipse">
            <a:avLst/>
          </a:prstGeom>
          <a:solidFill>
            <a:srgbClr val="807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75CDBB3-C5A5-4F27-941C-1AA801BB3357}"/>
              </a:ext>
            </a:extLst>
          </p:cNvPr>
          <p:cNvSpPr txBox="1"/>
          <p:nvPr/>
        </p:nvSpPr>
        <p:spPr>
          <a:xfrm>
            <a:off x="8058331" y="3140312"/>
            <a:ext cx="3332246" cy="1293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948A54"/>
                </a:solidFill>
                <a:cs typeface="+mn-ea"/>
                <a:sym typeface="+mn-lt"/>
              </a:rPr>
              <a:t>水墨主题请在此输入文字  水墨主题请在此输入文字  水墨主题请在此输入文字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AD2DA93-8757-4338-A9B2-4543D184808E}"/>
              </a:ext>
            </a:extLst>
          </p:cNvPr>
          <p:cNvSpPr txBox="1"/>
          <p:nvPr/>
        </p:nvSpPr>
        <p:spPr>
          <a:xfrm>
            <a:off x="6949382" y="3174931"/>
            <a:ext cx="616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贰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4D3C89DC-8B1C-4869-B68A-63FD4EB2A54E}"/>
              </a:ext>
            </a:extLst>
          </p:cNvPr>
          <p:cNvSpPr/>
          <p:nvPr/>
        </p:nvSpPr>
        <p:spPr>
          <a:xfrm>
            <a:off x="6978998" y="5009710"/>
            <a:ext cx="673768" cy="673768"/>
          </a:xfrm>
          <a:prstGeom prst="ellipse">
            <a:avLst/>
          </a:prstGeom>
          <a:solidFill>
            <a:srgbClr val="807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6F53D2A-F8E5-4DBB-BB79-6E5DE0BF75FB}"/>
              </a:ext>
            </a:extLst>
          </p:cNvPr>
          <p:cNvSpPr txBox="1"/>
          <p:nvPr/>
        </p:nvSpPr>
        <p:spPr>
          <a:xfrm>
            <a:off x="7982842" y="4830112"/>
            <a:ext cx="3332246" cy="1293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948A54"/>
                </a:solidFill>
                <a:cs typeface="+mn-ea"/>
                <a:sym typeface="+mn-lt"/>
              </a:rPr>
              <a:t>水墨主题请在此输入文字  水墨主题请在此输入文字  水墨主题请在此输入文字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EF1B21A-E1C2-49B9-97D8-83ED5FA15EF4}"/>
              </a:ext>
            </a:extLst>
          </p:cNvPr>
          <p:cNvSpPr txBox="1"/>
          <p:nvPr/>
        </p:nvSpPr>
        <p:spPr>
          <a:xfrm>
            <a:off x="6971026" y="5037147"/>
            <a:ext cx="616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叁</a:t>
            </a:r>
          </a:p>
        </p:txBody>
      </p:sp>
    </p:spTree>
    <p:extLst>
      <p:ext uri="{BB962C8B-B14F-4D97-AF65-F5344CB8AC3E}">
        <p14:creationId xmlns:p14="http://schemas.microsoft.com/office/powerpoint/2010/main" val="58027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animBg="1"/>
      <p:bldP spid="11" grpId="0"/>
      <p:bldP spid="12" grpId="0"/>
      <p:bldP spid="13" grpId="0" animBg="1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73E5B173-D488-4562-A599-7234820CA2BC}"/>
              </a:ext>
            </a:extLst>
          </p:cNvPr>
          <p:cNvGrpSpPr/>
          <p:nvPr/>
        </p:nvGrpSpPr>
        <p:grpSpPr>
          <a:xfrm>
            <a:off x="-423442" y="2208113"/>
            <a:ext cx="4765040" cy="4765040"/>
            <a:chOff x="-1" y="2092961"/>
            <a:chExt cx="4765040" cy="476504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BFCF442-C52B-4625-BA90-ADB1D4389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-1" y="2092961"/>
              <a:ext cx="4765040" cy="4765040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ACC6D50-71AB-489A-9C67-187DD7498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200000">
              <a:off x="1775682" y="2352515"/>
              <a:ext cx="2255219" cy="765322"/>
            </a:xfrm>
            <a:prstGeom prst="rect">
              <a:avLst/>
            </a:prstGeom>
          </p:spPr>
        </p:pic>
      </p:grpSp>
      <p:sp>
        <p:nvSpPr>
          <p:cNvPr id="7" name="圆角矩形 7">
            <a:extLst>
              <a:ext uri="{FF2B5EF4-FFF2-40B4-BE49-F238E27FC236}">
                <a16:creationId xmlns:a16="http://schemas.microsoft.com/office/drawing/2014/main" id="{EA47CA53-9381-460B-AF42-A645BD93F0E6}"/>
              </a:ext>
            </a:extLst>
          </p:cNvPr>
          <p:cNvSpPr/>
          <p:nvPr/>
        </p:nvSpPr>
        <p:spPr>
          <a:xfrm>
            <a:off x="4295239" y="1762961"/>
            <a:ext cx="674556" cy="674556"/>
          </a:xfrm>
          <a:prstGeom prst="roundRect">
            <a:avLst>
              <a:gd name="adj" fmla="val 24074"/>
            </a:avLst>
          </a:prstGeom>
          <a:solidFill>
            <a:srgbClr val="807362"/>
          </a:solidFill>
          <a:ln>
            <a:solidFill>
              <a:srgbClr val="948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ED28DB8-2680-4361-86BC-279DE61943CA}"/>
              </a:ext>
            </a:extLst>
          </p:cNvPr>
          <p:cNvSpPr txBox="1"/>
          <p:nvPr/>
        </p:nvSpPr>
        <p:spPr>
          <a:xfrm>
            <a:off x="5098850" y="1616606"/>
            <a:ext cx="2686570" cy="1708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948A54"/>
                </a:solidFill>
                <a:cs typeface="+mn-ea"/>
                <a:sym typeface="+mn-lt"/>
              </a:rPr>
              <a:t>水墨主题请在此输入文字  水墨主题请在此输入文字  水墨主题请在此输入文字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71AF9E8-9674-4DD2-B0C2-9D9F3E24F3C0}"/>
              </a:ext>
            </a:extLst>
          </p:cNvPr>
          <p:cNvSpPr txBox="1"/>
          <p:nvPr/>
        </p:nvSpPr>
        <p:spPr>
          <a:xfrm>
            <a:off x="4209455" y="1501250"/>
            <a:ext cx="616785" cy="1161633"/>
          </a:xfrm>
          <a:prstGeom prst="diamond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壹</a:t>
            </a:r>
          </a:p>
        </p:txBody>
      </p:sp>
      <p:sp>
        <p:nvSpPr>
          <p:cNvPr id="19" name="圆角矩形 7">
            <a:extLst>
              <a:ext uri="{FF2B5EF4-FFF2-40B4-BE49-F238E27FC236}">
                <a16:creationId xmlns:a16="http://schemas.microsoft.com/office/drawing/2014/main" id="{7A562C3F-6B04-49EB-A1DC-C3F88FDBB51C}"/>
              </a:ext>
            </a:extLst>
          </p:cNvPr>
          <p:cNvSpPr/>
          <p:nvPr/>
        </p:nvSpPr>
        <p:spPr>
          <a:xfrm>
            <a:off x="4295239" y="3968503"/>
            <a:ext cx="674556" cy="674556"/>
          </a:xfrm>
          <a:prstGeom prst="roundRect">
            <a:avLst>
              <a:gd name="adj" fmla="val 24074"/>
            </a:avLst>
          </a:prstGeom>
          <a:solidFill>
            <a:srgbClr val="807362"/>
          </a:solidFill>
          <a:ln>
            <a:solidFill>
              <a:srgbClr val="948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31A5F36-0784-479A-B273-0E2796ED1A3B}"/>
              </a:ext>
            </a:extLst>
          </p:cNvPr>
          <p:cNvSpPr txBox="1"/>
          <p:nvPr/>
        </p:nvSpPr>
        <p:spPr>
          <a:xfrm>
            <a:off x="5098850" y="3822148"/>
            <a:ext cx="2686570" cy="1708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948A54"/>
                </a:solidFill>
                <a:cs typeface="+mn-ea"/>
                <a:sym typeface="+mn-lt"/>
              </a:rPr>
              <a:t>水墨主题请在此输入文字  水墨主题请在此输入文字  水墨主题请在此输入文字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49D0B6E-B8F7-4F55-8948-DE0CCBEEFC8C}"/>
              </a:ext>
            </a:extLst>
          </p:cNvPr>
          <p:cNvSpPr txBox="1"/>
          <p:nvPr/>
        </p:nvSpPr>
        <p:spPr>
          <a:xfrm>
            <a:off x="4209455" y="3706792"/>
            <a:ext cx="616785" cy="1161633"/>
          </a:xfrm>
          <a:prstGeom prst="diamond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贰</a:t>
            </a:r>
          </a:p>
        </p:txBody>
      </p:sp>
      <p:sp>
        <p:nvSpPr>
          <p:cNvPr id="22" name="圆角矩形 7">
            <a:extLst>
              <a:ext uri="{FF2B5EF4-FFF2-40B4-BE49-F238E27FC236}">
                <a16:creationId xmlns:a16="http://schemas.microsoft.com/office/drawing/2014/main" id="{15E15645-1AC1-416D-A1DD-2D0C2A36F7B9}"/>
              </a:ext>
            </a:extLst>
          </p:cNvPr>
          <p:cNvSpPr/>
          <p:nvPr/>
        </p:nvSpPr>
        <p:spPr>
          <a:xfrm>
            <a:off x="8000259" y="1762961"/>
            <a:ext cx="674556" cy="674556"/>
          </a:xfrm>
          <a:prstGeom prst="roundRect">
            <a:avLst>
              <a:gd name="adj" fmla="val 24074"/>
            </a:avLst>
          </a:prstGeom>
          <a:solidFill>
            <a:srgbClr val="807362"/>
          </a:solidFill>
          <a:ln>
            <a:solidFill>
              <a:srgbClr val="948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8B3986A-CEDC-445D-BA5D-16178B2DAC06}"/>
              </a:ext>
            </a:extLst>
          </p:cNvPr>
          <p:cNvSpPr txBox="1"/>
          <p:nvPr/>
        </p:nvSpPr>
        <p:spPr>
          <a:xfrm>
            <a:off x="8803870" y="1616606"/>
            <a:ext cx="2686570" cy="1708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948A54"/>
                </a:solidFill>
                <a:cs typeface="+mn-ea"/>
                <a:sym typeface="+mn-lt"/>
              </a:rPr>
              <a:t>水墨主题请在此输入文字  水墨主题请在此输入文字  水墨主题请在此输入文字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196651D-C2C6-4002-BC51-8B019B8BF0FB}"/>
              </a:ext>
            </a:extLst>
          </p:cNvPr>
          <p:cNvSpPr txBox="1"/>
          <p:nvPr/>
        </p:nvSpPr>
        <p:spPr>
          <a:xfrm>
            <a:off x="7871204" y="1519422"/>
            <a:ext cx="616785" cy="1161633"/>
          </a:xfrm>
          <a:prstGeom prst="diamond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叁</a:t>
            </a:r>
          </a:p>
        </p:txBody>
      </p:sp>
      <p:sp>
        <p:nvSpPr>
          <p:cNvPr id="25" name="圆角矩形 7">
            <a:extLst>
              <a:ext uri="{FF2B5EF4-FFF2-40B4-BE49-F238E27FC236}">
                <a16:creationId xmlns:a16="http://schemas.microsoft.com/office/drawing/2014/main" id="{394B97D3-AC28-44B2-A0C5-37E6E9E38993}"/>
              </a:ext>
            </a:extLst>
          </p:cNvPr>
          <p:cNvSpPr/>
          <p:nvPr/>
        </p:nvSpPr>
        <p:spPr>
          <a:xfrm>
            <a:off x="8000259" y="3968503"/>
            <a:ext cx="674556" cy="674556"/>
          </a:xfrm>
          <a:prstGeom prst="roundRect">
            <a:avLst>
              <a:gd name="adj" fmla="val 24074"/>
            </a:avLst>
          </a:prstGeom>
          <a:solidFill>
            <a:srgbClr val="807362"/>
          </a:solidFill>
          <a:ln>
            <a:solidFill>
              <a:srgbClr val="948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9C366C2-C53D-43CF-B3CF-42CE0009D9C5}"/>
              </a:ext>
            </a:extLst>
          </p:cNvPr>
          <p:cNvSpPr txBox="1"/>
          <p:nvPr/>
        </p:nvSpPr>
        <p:spPr>
          <a:xfrm>
            <a:off x="8803870" y="3822148"/>
            <a:ext cx="2686570" cy="1708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948A54"/>
                </a:solidFill>
                <a:cs typeface="+mn-ea"/>
                <a:sym typeface="+mn-lt"/>
              </a:rPr>
              <a:t>水墨主题请在此输入文字  水墨主题请在此输入文字  水墨主题请在此输入文字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ADB57F3-C052-46F1-9320-D9846F216599}"/>
              </a:ext>
            </a:extLst>
          </p:cNvPr>
          <p:cNvSpPr txBox="1"/>
          <p:nvPr/>
        </p:nvSpPr>
        <p:spPr>
          <a:xfrm>
            <a:off x="7914475" y="3706792"/>
            <a:ext cx="616785" cy="1161633"/>
          </a:xfrm>
          <a:prstGeom prst="diamond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肆</a:t>
            </a:r>
          </a:p>
        </p:txBody>
      </p:sp>
    </p:spTree>
    <p:extLst>
      <p:ext uri="{BB962C8B-B14F-4D97-AF65-F5344CB8AC3E}">
        <p14:creationId xmlns:p14="http://schemas.microsoft.com/office/powerpoint/2010/main" val="298005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9" grpId="0" animBg="1"/>
      <p:bldP spid="20" grpId="0"/>
      <p:bldP spid="21" grpId="0"/>
      <p:bldP spid="22" grpId="0" animBg="1"/>
      <p:bldP spid="23" grpId="0"/>
      <p:bldP spid="24" grpId="0"/>
      <p:bldP spid="25" grpId="0" animBg="1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00C2DBA-7569-4E6A-86B0-16FD5B45B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3686" y="-428263"/>
            <a:ext cx="8103067" cy="5369204"/>
          </a:xfrm>
          <a:prstGeom prst="ellipse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A590858B-CB27-4F57-95AC-A3B2AA1B7540}"/>
              </a:ext>
            </a:extLst>
          </p:cNvPr>
          <p:cNvGrpSpPr/>
          <p:nvPr/>
        </p:nvGrpSpPr>
        <p:grpSpPr>
          <a:xfrm>
            <a:off x="9152163" y="1785512"/>
            <a:ext cx="1970652" cy="3706281"/>
            <a:chOff x="8478798" y="1709678"/>
            <a:chExt cx="1970652" cy="3706281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3D622440-C0D4-49FF-8DC7-6AACDCCC106B}"/>
                </a:ext>
              </a:extLst>
            </p:cNvPr>
            <p:cNvSpPr txBox="1"/>
            <p:nvPr/>
          </p:nvSpPr>
          <p:spPr>
            <a:xfrm>
              <a:off x="9895452" y="1709678"/>
              <a:ext cx="553998" cy="231088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948A54"/>
                  </a:solidFill>
                  <a:cs typeface="+mn-ea"/>
                  <a:sym typeface="+mn-lt"/>
                </a:rPr>
                <a:t>请在这里输入标题</a:t>
              </a: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A049E2E4-1327-46CB-9EDF-3C9EF36738DE}"/>
                </a:ext>
              </a:extLst>
            </p:cNvPr>
            <p:cNvCxnSpPr/>
            <p:nvPr/>
          </p:nvCxnSpPr>
          <p:spPr>
            <a:xfrm>
              <a:off x="9827680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6E9BF68C-8E8C-41DC-82B8-369298EC1741}"/>
                </a:ext>
              </a:extLst>
            </p:cNvPr>
            <p:cNvSpPr txBox="1"/>
            <p:nvPr/>
          </p:nvSpPr>
          <p:spPr>
            <a:xfrm>
              <a:off x="8478798" y="1709678"/>
              <a:ext cx="1169551" cy="370628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600" dirty="0">
                  <a:solidFill>
                    <a:srgbClr val="948A54"/>
                  </a:solidFill>
                  <a:cs typeface="+mn-ea"/>
                  <a:sym typeface="+mn-lt"/>
                </a:rPr>
                <a:t>水墨主题请在此输入文字  水墨主题请在此输入</a:t>
              </a:r>
              <a:endParaRPr lang="en-US" altLang="zh-CN" sz="1600" spc="600" dirty="0">
                <a:solidFill>
                  <a:srgbClr val="948A54"/>
                </a:solidFill>
                <a:cs typeface="+mn-ea"/>
                <a:sym typeface="+mn-lt"/>
              </a:endParaRPr>
            </a:p>
            <a:p>
              <a:r>
                <a:rPr lang="zh-CN" altLang="en-US" sz="1600" spc="600" dirty="0">
                  <a:solidFill>
                    <a:srgbClr val="948A54"/>
                  </a:solidFill>
                  <a:cs typeface="+mn-ea"/>
                  <a:sym typeface="+mn-lt"/>
                </a:rPr>
                <a:t>文字  水墨主题请在此输入文字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067CDF7B-CA90-480D-9C56-7212E8857244}"/>
              </a:ext>
            </a:extLst>
          </p:cNvPr>
          <p:cNvGrpSpPr/>
          <p:nvPr/>
        </p:nvGrpSpPr>
        <p:grpSpPr>
          <a:xfrm>
            <a:off x="6357483" y="1785512"/>
            <a:ext cx="1970652" cy="3706281"/>
            <a:chOff x="6471197" y="1709678"/>
            <a:chExt cx="1970652" cy="3706281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D5250B6-8460-4DB3-AC50-94EBF2E5E65A}"/>
                </a:ext>
              </a:extLst>
            </p:cNvPr>
            <p:cNvSpPr txBox="1"/>
            <p:nvPr/>
          </p:nvSpPr>
          <p:spPr>
            <a:xfrm>
              <a:off x="7887851" y="1709678"/>
              <a:ext cx="553998" cy="231088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948A54"/>
                  </a:solidFill>
                  <a:cs typeface="+mn-ea"/>
                  <a:sym typeface="+mn-lt"/>
                </a:rPr>
                <a:t>请在这里输入标题</a:t>
              </a: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CA9C79DC-4EFA-4209-BC85-4B6442A1C7AB}"/>
                </a:ext>
              </a:extLst>
            </p:cNvPr>
            <p:cNvCxnSpPr/>
            <p:nvPr/>
          </p:nvCxnSpPr>
          <p:spPr>
            <a:xfrm>
              <a:off x="7820079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3DCEE58-90BE-492E-87DF-456905AA22F7}"/>
                </a:ext>
              </a:extLst>
            </p:cNvPr>
            <p:cNvSpPr txBox="1"/>
            <p:nvPr/>
          </p:nvSpPr>
          <p:spPr>
            <a:xfrm>
              <a:off x="6471197" y="1709678"/>
              <a:ext cx="1169551" cy="370628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600" dirty="0">
                  <a:solidFill>
                    <a:srgbClr val="948A54"/>
                  </a:solidFill>
                  <a:cs typeface="+mn-ea"/>
                  <a:sym typeface="+mn-lt"/>
                </a:rPr>
                <a:t>水墨主题请在此输入文字  水墨主题请在此输入</a:t>
              </a:r>
              <a:endParaRPr lang="en-US" altLang="zh-CN" sz="1600" spc="600" dirty="0">
                <a:solidFill>
                  <a:srgbClr val="948A54"/>
                </a:solidFill>
                <a:cs typeface="+mn-ea"/>
                <a:sym typeface="+mn-lt"/>
              </a:endParaRPr>
            </a:p>
            <a:p>
              <a:r>
                <a:rPr lang="zh-CN" altLang="en-US" sz="1600" spc="600" dirty="0">
                  <a:solidFill>
                    <a:srgbClr val="948A54"/>
                  </a:solidFill>
                  <a:cs typeface="+mn-ea"/>
                  <a:sym typeface="+mn-lt"/>
                </a:rPr>
                <a:t>文字  水墨主题请在此输入文字</a:t>
              </a: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4535E703-7978-4409-B862-F51957842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979" y="2413957"/>
            <a:ext cx="3365079" cy="50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4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1252566-44B6-4C4A-A1AE-96B390F002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735" y="0"/>
            <a:ext cx="457157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27F01B6-2A82-4231-AECF-F5C912246D7C}"/>
              </a:ext>
            </a:extLst>
          </p:cNvPr>
          <p:cNvSpPr txBox="1"/>
          <p:nvPr/>
        </p:nvSpPr>
        <p:spPr>
          <a:xfrm>
            <a:off x="1325880" y="838200"/>
            <a:ext cx="18440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>
                <a:solidFill>
                  <a:srgbClr val="807362"/>
                </a:solidFill>
                <a:cs typeface="+mn-ea"/>
                <a:sym typeface="+mn-lt"/>
              </a:rPr>
              <a:t>前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6482404-02FA-4706-9A2E-1666B5438F09}"/>
              </a:ext>
            </a:extLst>
          </p:cNvPr>
          <p:cNvSpPr txBox="1"/>
          <p:nvPr/>
        </p:nvSpPr>
        <p:spPr>
          <a:xfrm>
            <a:off x="2103012" y="1754029"/>
            <a:ext cx="18440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>
                <a:solidFill>
                  <a:srgbClr val="807362"/>
                </a:solidFill>
                <a:cs typeface="+mn-ea"/>
                <a:sym typeface="+mn-lt"/>
              </a:rPr>
              <a:t>言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420FFF9-50FA-4623-90A0-7E69C489DDA3}"/>
              </a:ext>
            </a:extLst>
          </p:cNvPr>
          <p:cNvSpPr txBox="1"/>
          <p:nvPr/>
        </p:nvSpPr>
        <p:spPr>
          <a:xfrm>
            <a:off x="4336196" y="1089660"/>
            <a:ext cx="7109639" cy="46786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000" dirty="0">
                <a:solidFill>
                  <a:srgbClr val="948A54"/>
                </a:solidFill>
                <a:cs typeface="+mn-ea"/>
                <a:sym typeface="+mn-lt"/>
              </a:rPr>
              <a:t>水墨主题请在此输入文字  水墨主题请在此输入文字  水墨主题请在此输入文字</a:t>
            </a:r>
            <a:endParaRPr lang="en-US" altLang="zh-CN" sz="2000" dirty="0">
              <a:solidFill>
                <a:srgbClr val="948A54"/>
              </a:solidFill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zh-CN" altLang="en-US" sz="2000" dirty="0">
                <a:solidFill>
                  <a:srgbClr val="948A54"/>
                </a:solidFill>
                <a:cs typeface="+mn-ea"/>
                <a:sym typeface="+mn-lt"/>
              </a:rPr>
              <a:t>水墨主题请在此输入文字  水墨主题请在此输入文字  水墨主题请在此输入文字</a:t>
            </a:r>
          </a:p>
          <a:p>
            <a:pPr>
              <a:lnSpc>
                <a:spcPct val="250000"/>
              </a:lnSpc>
            </a:pPr>
            <a:r>
              <a:rPr lang="zh-CN" altLang="en-US" sz="2000" dirty="0">
                <a:solidFill>
                  <a:srgbClr val="948A54"/>
                </a:solidFill>
                <a:cs typeface="+mn-ea"/>
                <a:sym typeface="+mn-lt"/>
              </a:rPr>
              <a:t>水墨主题请在此输入文字  水墨主题请在此输入文字  水墨主题请在此输入文字</a:t>
            </a:r>
          </a:p>
          <a:p>
            <a:pPr>
              <a:lnSpc>
                <a:spcPct val="250000"/>
              </a:lnSpc>
            </a:pPr>
            <a:r>
              <a:rPr lang="zh-CN" altLang="en-US" sz="2000" dirty="0">
                <a:solidFill>
                  <a:srgbClr val="948A54"/>
                </a:solidFill>
                <a:cs typeface="+mn-ea"/>
                <a:sym typeface="+mn-lt"/>
              </a:rPr>
              <a:t>水墨主题请在此输入文字  水墨主题请在此输入文字  水墨主题请在此输入文字</a:t>
            </a:r>
          </a:p>
          <a:p>
            <a:pPr>
              <a:lnSpc>
                <a:spcPct val="250000"/>
              </a:lnSpc>
            </a:pPr>
            <a:endParaRPr lang="zh-CN" altLang="en-US" sz="2000" dirty="0">
              <a:solidFill>
                <a:srgbClr val="948A54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279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6A30FD2-3B90-4752-9EE2-A2FBCB6AD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95187" y="-2068975"/>
            <a:ext cx="5401626" cy="1099594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C76E475-D900-4A2B-AD89-F727E0457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463" y="-986669"/>
            <a:ext cx="3365079" cy="5053968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4ABD7EB1-133A-4C84-ACF3-36E3F340BAF7}"/>
              </a:ext>
            </a:extLst>
          </p:cNvPr>
          <p:cNvSpPr/>
          <p:nvPr/>
        </p:nvSpPr>
        <p:spPr>
          <a:xfrm>
            <a:off x="4778404" y="2159793"/>
            <a:ext cx="465137" cy="463550"/>
          </a:xfrm>
          <a:prstGeom prst="ellipse">
            <a:avLst/>
          </a:prstGeom>
          <a:solidFill>
            <a:srgbClr val="807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第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3A769D26-6B35-4F4E-8802-E10931FA8E56}"/>
              </a:ext>
            </a:extLst>
          </p:cNvPr>
          <p:cNvSpPr/>
          <p:nvPr/>
        </p:nvSpPr>
        <p:spPr>
          <a:xfrm>
            <a:off x="4778404" y="2817018"/>
            <a:ext cx="465137" cy="465137"/>
          </a:xfrm>
          <a:prstGeom prst="ellipse">
            <a:avLst/>
          </a:prstGeom>
          <a:solidFill>
            <a:srgbClr val="807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四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C0A58FE-F277-48FD-80F5-4E4138223789}"/>
              </a:ext>
            </a:extLst>
          </p:cNvPr>
          <p:cNvSpPr/>
          <p:nvPr/>
        </p:nvSpPr>
        <p:spPr>
          <a:xfrm>
            <a:off x="4778404" y="3475830"/>
            <a:ext cx="465137" cy="463550"/>
          </a:xfrm>
          <a:prstGeom prst="ellipse">
            <a:avLst/>
          </a:prstGeom>
          <a:solidFill>
            <a:srgbClr val="807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章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68AE078E-DBAC-4683-BB9F-90BACCF9ED13}"/>
              </a:ext>
            </a:extLst>
          </p:cNvPr>
          <p:cNvSpPr/>
          <p:nvPr/>
        </p:nvSpPr>
        <p:spPr>
          <a:xfrm>
            <a:off x="4778404" y="4133055"/>
            <a:ext cx="465137" cy="465138"/>
          </a:xfrm>
          <a:prstGeom prst="ellipse">
            <a:avLst/>
          </a:prstGeom>
          <a:solidFill>
            <a:srgbClr val="807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节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984FD1BD-D489-416C-84EC-B49311A1C3AE}"/>
              </a:ext>
            </a:extLst>
          </p:cNvPr>
          <p:cNvCxnSpPr/>
          <p:nvPr/>
        </p:nvCxnSpPr>
        <p:spPr>
          <a:xfrm>
            <a:off x="5397529" y="2231230"/>
            <a:ext cx="0" cy="2395538"/>
          </a:xfrm>
          <a:prstGeom prst="line">
            <a:avLst/>
          </a:prstGeom>
          <a:ln w="12700">
            <a:solidFill>
              <a:schemeClr val="bg1">
                <a:lumMod val="65000"/>
                <a:alpha val="6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7351DE58-AC2C-4743-9350-ABB5CEFB3DD8}"/>
              </a:ext>
            </a:extLst>
          </p:cNvPr>
          <p:cNvSpPr txBox="1"/>
          <p:nvPr/>
        </p:nvSpPr>
        <p:spPr>
          <a:xfrm>
            <a:off x="4906058" y="2247899"/>
            <a:ext cx="4493538" cy="23622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600" dirty="0">
                <a:solidFill>
                  <a:srgbClr val="948A54"/>
                </a:solidFill>
                <a:cs typeface="+mn-ea"/>
                <a:sym typeface="+mn-lt"/>
              </a:rPr>
              <a:t>水墨主题请在此输入文字  水墨主题请在此输入文字  水墨主题请在此输入文字</a:t>
            </a:r>
            <a:endParaRPr lang="en-US" altLang="zh-CN" sz="1600" dirty="0">
              <a:solidFill>
                <a:srgbClr val="948A54"/>
              </a:solidFill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zh-CN" altLang="en-US" sz="1600" dirty="0">
                <a:solidFill>
                  <a:srgbClr val="948A54"/>
                </a:solidFill>
                <a:cs typeface="+mn-ea"/>
                <a:sym typeface="+mn-lt"/>
              </a:rPr>
              <a:t>水墨主题请在此输入文字  水墨主题请在此输入文字  水墨主题请在此输入文字</a:t>
            </a:r>
          </a:p>
          <a:p>
            <a:pPr>
              <a:lnSpc>
                <a:spcPct val="250000"/>
              </a:lnSpc>
            </a:pPr>
            <a:endParaRPr lang="zh-CN" altLang="en-US" sz="1600" dirty="0">
              <a:solidFill>
                <a:srgbClr val="948A54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8EA14A5-F1F5-4C77-AE6C-8EAE835FD59A}"/>
              </a:ext>
            </a:extLst>
          </p:cNvPr>
          <p:cNvSpPr txBox="1"/>
          <p:nvPr/>
        </p:nvSpPr>
        <p:spPr>
          <a:xfrm>
            <a:off x="1765609" y="1704800"/>
            <a:ext cx="265707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00" dirty="0">
                <a:solidFill>
                  <a:srgbClr val="807362"/>
                </a:solidFill>
                <a:cs typeface="+mn-ea"/>
                <a:sym typeface="+mn-lt"/>
              </a:rPr>
              <a:t>肆</a:t>
            </a:r>
          </a:p>
        </p:txBody>
      </p:sp>
    </p:spTree>
    <p:extLst>
      <p:ext uri="{BB962C8B-B14F-4D97-AF65-F5344CB8AC3E}">
        <p14:creationId xmlns:p14="http://schemas.microsoft.com/office/powerpoint/2010/main" val="204856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4EE90E6-803D-4ED2-9A03-E9160E845C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1828843"/>
            <a:ext cx="4512168" cy="5229365"/>
          </a:xfrm>
          <a:prstGeom prst="rect">
            <a:avLst/>
          </a:prstGeom>
        </p:spPr>
      </p:pic>
      <p:cxnSp>
        <p:nvCxnSpPr>
          <p:cNvPr id="3" name="直线连接符 7">
            <a:extLst>
              <a:ext uri="{FF2B5EF4-FFF2-40B4-BE49-F238E27FC236}">
                <a16:creationId xmlns:a16="http://schemas.microsoft.com/office/drawing/2014/main" id="{5C254426-5959-42F1-AAFF-94F7D6F9D8E9}"/>
              </a:ext>
            </a:extLst>
          </p:cNvPr>
          <p:cNvCxnSpPr/>
          <p:nvPr/>
        </p:nvCxnSpPr>
        <p:spPr>
          <a:xfrm>
            <a:off x="5251598" y="3400574"/>
            <a:ext cx="671562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>
            <a:extLst>
              <a:ext uri="{FF2B5EF4-FFF2-40B4-BE49-F238E27FC236}">
                <a16:creationId xmlns:a16="http://schemas.microsoft.com/office/drawing/2014/main" id="{001B3580-C5D5-4A01-AEDE-830A9481FFA0}"/>
              </a:ext>
            </a:extLst>
          </p:cNvPr>
          <p:cNvSpPr/>
          <p:nvPr/>
        </p:nvSpPr>
        <p:spPr>
          <a:xfrm>
            <a:off x="5160559" y="3064636"/>
            <a:ext cx="673768" cy="673768"/>
          </a:xfrm>
          <a:prstGeom prst="ellipse">
            <a:avLst/>
          </a:prstGeom>
          <a:solidFill>
            <a:srgbClr val="807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AEEC953-F98E-42E7-ADD4-286AA8F6CCC7}"/>
              </a:ext>
            </a:extLst>
          </p:cNvPr>
          <p:cNvSpPr txBox="1"/>
          <p:nvPr/>
        </p:nvSpPr>
        <p:spPr>
          <a:xfrm>
            <a:off x="5189048" y="3105834"/>
            <a:ext cx="616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壹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9EC59E69-3F4C-4950-B672-372BD50EC447}"/>
              </a:ext>
            </a:extLst>
          </p:cNvPr>
          <p:cNvSpPr/>
          <p:nvPr/>
        </p:nvSpPr>
        <p:spPr>
          <a:xfrm>
            <a:off x="7044147" y="3099141"/>
            <a:ext cx="673768" cy="673768"/>
          </a:xfrm>
          <a:prstGeom prst="ellipse">
            <a:avLst/>
          </a:prstGeom>
          <a:solidFill>
            <a:srgbClr val="807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703A24A-3A16-470D-A8EE-63B31AD6DC20}"/>
              </a:ext>
            </a:extLst>
          </p:cNvPr>
          <p:cNvSpPr txBox="1"/>
          <p:nvPr/>
        </p:nvSpPr>
        <p:spPr>
          <a:xfrm>
            <a:off x="7038036" y="3108259"/>
            <a:ext cx="616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贰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018999F5-2E53-4A85-A51D-75675F43B60E}"/>
              </a:ext>
            </a:extLst>
          </p:cNvPr>
          <p:cNvSpPr/>
          <p:nvPr/>
        </p:nvSpPr>
        <p:spPr>
          <a:xfrm>
            <a:off x="8787837" y="3082256"/>
            <a:ext cx="673768" cy="673768"/>
          </a:xfrm>
          <a:prstGeom prst="ellipse">
            <a:avLst/>
          </a:prstGeom>
          <a:solidFill>
            <a:srgbClr val="807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328A243-369A-4DE4-9A1E-6444BDC3563A}"/>
              </a:ext>
            </a:extLst>
          </p:cNvPr>
          <p:cNvSpPr txBox="1"/>
          <p:nvPr/>
        </p:nvSpPr>
        <p:spPr>
          <a:xfrm>
            <a:off x="8770123" y="3128150"/>
            <a:ext cx="616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叁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4730219C-01FB-4600-B5A0-D75D85801E40}"/>
              </a:ext>
            </a:extLst>
          </p:cNvPr>
          <p:cNvSpPr/>
          <p:nvPr/>
        </p:nvSpPr>
        <p:spPr>
          <a:xfrm>
            <a:off x="10633933" y="3064636"/>
            <a:ext cx="673768" cy="673768"/>
          </a:xfrm>
          <a:prstGeom prst="ellipse">
            <a:avLst/>
          </a:prstGeom>
          <a:solidFill>
            <a:srgbClr val="807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F0FEB18-53ED-4A5D-9403-36296D7C69B6}"/>
              </a:ext>
            </a:extLst>
          </p:cNvPr>
          <p:cNvSpPr txBox="1"/>
          <p:nvPr/>
        </p:nvSpPr>
        <p:spPr>
          <a:xfrm>
            <a:off x="10623260" y="3105834"/>
            <a:ext cx="616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肆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3ED1E06-FD97-41F8-A953-426ECB5F8004}"/>
              </a:ext>
            </a:extLst>
          </p:cNvPr>
          <p:cNvSpPr txBox="1"/>
          <p:nvPr/>
        </p:nvSpPr>
        <p:spPr>
          <a:xfrm>
            <a:off x="4532960" y="4111301"/>
            <a:ext cx="1928963" cy="2124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948A54"/>
                </a:solidFill>
                <a:cs typeface="+mn-ea"/>
                <a:sym typeface="+mn-lt"/>
              </a:rPr>
              <a:t>水墨主题请在此输入文字  水墨主题请在此输入文字  水墨主题请在此输入文字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66B062E-F9DF-4F62-A9AA-5E3139ACB267}"/>
              </a:ext>
            </a:extLst>
          </p:cNvPr>
          <p:cNvSpPr txBox="1"/>
          <p:nvPr/>
        </p:nvSpPr>
        <p:spPr>
          <a:xfrm>
            <a:off x="6461923" y="860055"/>
            <a:ext cx="1928963" cy="2124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948A54"/>
                </a:solidFill>
                <a:cs typeface="+mn-ea"/>
                <a:sym typeface="+mn-lt"/>
              </a:rPr>
              <a:t>水墨主题请在此输入文字  水墨主题请在此输入文字  水墨主题请在此输入文字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869AF61-60CB-4C92-9384-755664700799}"/>
              </a:ext>
            </a:extLst>
          </p:cNvPr>
          <p:cNvSpPr txBox="1"/>
          <p:nvPr/>
        </p:nvSpPr>
        <p:spPr>
          <a:xfrm>
            <a:off x="8160238" y="4194152"/>
            <a:ext cx="1928963" cy="2124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948A54"/>
                </a:solidFill>
                <a:cs typeface="+mn-ea"/>
                <a:sym typeface="+mn-lt"/>
              </a:rPr>
              <a:t>水墨主题请在此输入文字  水墨主题请在此输入文字  水墨主题请在此输入文字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4CEA09C-F2A6-4E5C-B7D8-75BB42E10CEB}"/>
              </a:ext>
            </a:extLst>
          </p:cNvPr>
          <p:cNvSpPr txBox="1"/>
          <p:nvPr/>
        </p:nvSpPr>
        <p:spPr>
          <a:xfrm>
            <a:off x="9879501" y="927783"/>
            <a:ext cx="1928963" cy="2124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948A54"/>
                </a:solidFill>
                <a:cs typeface="+mn-ea"/>
                <a:sym typeface="+mn-lt"/>
              </a:rPr>
              <a:t>水墨主题请在此输入文字  水墨主题请在此输入文字  水墨主题请在此输入文字</a:t>
            </a:r>
          </a:p>
        </p:txBody>
      </p:sp>
    </p:spTree>
    <p:extLst>
      <p:ext uri="{BB962C8B-B14F-4D97-AF65-F5344CB8AC3E}">
        <p14:creationId xmlns:p14="http://schemas.microsoft.com/office/powerpoint/2010/main" val="66166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D158A1E-16A9-409E-A860-2417D6C03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3170" y="0"/>
            <a:ext cx="7206260" cy="510281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59605FD-D72B-4814-9BF3-AA6A996E2691}"/>
              </a:ext>
            </a:extLst>
          </p:cNvPr>
          <p:cNvSpPr txBox="1"/>
          <p:nvPr/>
        </p:nvSpPr>
        <p:spPr>
          <a:xfrm>
            <a:off x="938861" y="1216982"/>
            <a:ext cx="5032147" cy="46786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dirty="0">
                <a:solidFill>
                  <a:srgbClr val="948A54"/>
                </a:solidFill>
                <a:cs typeface="+mn-ea"/>
                <a:sym typeface="+mn-lt"/>
              </a:rPr>
              <a:t>水墨主题请在此输入文字  水墨主题请在此输入文字  水墨主题请在此输入文字</a:t>
            </a:r>
            <a:endParaRPr lang="en-US" altLang="zh-CN" dirty="0">
              <a:solidFill>
                <a:srgbClr val="948A54"/>
              </a:solidFill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zh-CN" altLang="en-US" dirty="0">
                <a:solidFill>
                  <a:srgbClr val="948A54"/>
                </a:solidFill>
                <a:cs typeface="+mn-ea"/>
                <a:sym typeface="+mn-lt"/>
              </a:rPr>
              <a:t>水墨主题请在此输入文字  水墨主题请在此输入文字  水墨主题请在此输入文字</a:t>
            </a:r>
          </a:p>
          <a:p>
            <a:pPr>
              <a:lnSpc>
                <a:spcPct val="250000"/>
              </a:lnSpc>
            </a:pPr>
            <a:r>
              <a:rPr lang="zh-CN" altLang="en-US" dirty="0">
                <a:solidFill>
                  <a:srgbClr val="948A54"/>
                </a:solidFill>
                <a:cs typeface="+mn-ea"/>
                <a:sym typeface="+mn-lt"/>
              </a:rPr>
              <a:t>水墨主题请在此输入文字  水墨主题请在此输入文字  水墨主题请在此输入文字</a:t>
            </a:r>
          </a:p>
          <a:p>
            <a:pPr>
              <a:lnSpc>
                <a:spcPct val="250000"/>
              </a:lnSpc>
            </a:pPr>
            <a:endParaRPr lang="zh-CN" altLang="en-US" dirty="0">
              <a:solidFill>
                <a:srgbClr val="948A54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565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985DA5F-EC0F-4563-A28D-8D92ABA2C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1947" y="116285"/>
            <a:ext cx="6858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5B115CC-498C-4C23-9652-5B879ED657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1403" y="2593170"/>
            <a:ext cx="1601931" cy="125305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5F30FAD-5D4A-4F36-AC13-927B5FAF58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120000" flipH="1">
            <a:off x="1294345" y="5481861"/>
            <a:ext cx="801531" cy="626971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79BC1278-3A68-4422-B5FA-D987C001879D}"/>
              </a:ext>
            </a:extLst>
          </p:cNvPr>
          <p:cNvSpPr txBox="1"/>
          <p:nvPr/>
        </p:nvSpPr>
        <p:spPr>
          <a:xfrm>
            <a:off x="6066350" y="1780903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rgbClr val="948A54"/>
                </a:solidFill>
                <a:cs typeface="+mn-ea"/>
                <a:sym typeface="+mn-lt"/>
              </a:rPr>
              <a:t>中国风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7BD1E588-80E1-470F-9114-00AB599DC808}"/>
              </a:ext>
            </a:extLst>
          </p:cNvPr>
          <p:cNvSpPr txBox="1"/>
          <p:nvPr/>
        </p:nvSpPr>
        <p:spPr>
          <a:xfrm>
            <a:off x="8828257" y="185378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948A54"/>
                </a:solidFill>
                <a:cs typeface="+mn-ea"/>
                <a:sym typeface="+mn-lt"/>
              </a:rPr>
              <a:t>文化传承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231EB29C-65B4-446E-9B77-B1636E0F5FD2}"/>
              </a:ext>
            </a:extLst>
          </p:cNvPr>
          <p:cNvSpPr txBox="1"/>
          <p:nvPr/>
        </p:nvSpPr>
        <p:spPr>
          <a:xfrm>
            <a:off x="8866729" y="231544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948A54"/>
                </a:solidFill>
                <a:cs typeface="+mn-ea"/>
                <a:sym typeface="+mn-lt"/>
              </a:rPr>
              <a:t>经典之传承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CEA6FEE3-B6AC-42D0-969D-3C2326C96442}"/>
              </a:ext>
            </a:extLst>
          </p:cNvPr>
          <p:cNvCxnSpPr/>
          <p:nvPr/>
        </p:nvCxnSpPr>
        <p:spPr>
          <a:xfrm>
            <a:off x="8628513" y="1892690"/>
            <a:ext cx="0" cy="792088"/>
          </a:xfrm>
          <a:prstGeom prst="line">
            <a:avLst/>
          </a:prstGeom>
          <a:ln w="28575">
            <a:solidFill>
              <a:srgbClr val="948A5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6">
            <a:extLst>
              <a:ext uri="{FF2B5EF4-FFF2-40B4-BE49-F238E27FC236}">
                <a16:creationId xmlns:a16="http://schemas.microsoft.com/office/drawing/2014/main" id="{9D63FFEC-0D16-4FF4-B4FA-0F6C31ABB6F1}"/>
              </a:ext>
            </a:extLst>
          </p:cNvPr>
          <p:cNvSpPr txBox="1"/>
          <p:nvPr/>
        </p:nvSpPr>
        <p:spPr>
          <a:xfrm>
            <a:off x="6096000" y="3091135"/>
            <a:ext cx="506502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pc="200" dirty="0">
                <a:solidFill>
                  <a:srgbClr val="948A54"/>
                </a:solidFill>
                <a:cs typeface="+mn-ea"/>
                <a:sym typeface="+mn-lt"/>
              </a:rPr>
              <a:t>水墨主题请在此输入文字  水墨主题请在此输入文字  水墨主题请在此输入文字</a:t>
            </a:r>
            <a:endParaRPr lang="en-US" altLang="zh-CN" spc="200" dirty="0">
              <a:solidFill>
                <a:srgbClr val="948A54"/>
              </a:solidFill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pc="200" dirty="0">
                <a:solidFill>
                  <a:srgbClr val="948A54"/>
                </a:solidFill>
                <a:cs typeface="+mn-ea"/>
                <a:sym typeface="+mn-lt"/>
              </a:rPr>
              <a:t>水墨主题请在此输入文字  水墨主题请在此输入文字  水墨主题请在此输入文字</a:t>
            </a:r>
          </a:p>
          <a:p>
            <a:pPr defTabSz="914400">
              <a:lnSpc>
                <a:spcPct val="150000"/>
              </a:lnSpc>
              <a:defRPr/>
            </a:pPr>
            <a:endParaRPr lang="zh-CN" altLang="en-US" spc="200" dirty="0">
              <a:solidFill>
                <a:srgbClr val="948A54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413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5B525C-C370-4F0C-A39B-4193C0BDD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476" y="0"/>
            <a:ext cx="4609524" cy="26031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F4BF099-2AE8-45D6-9793-6F21246056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190" y="1714500"/>
            <a:ext cx="2743200" cy="3429000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68DAA72B-AEE6-47D2-AF3F-5F39208B5281}"/>
              </a:ext>
            </a:extLst>
          </p:cNvPr>
          <p:cNvSpPr/>
          <p:nvPr/>
        </p:nvSpPr>
        <p:spPr>
          <a:xfrm>
            <a:off x="2111822" y="1714500"/>
            <a:ext cx="465137" cy="463550"/>
          </a:xfrm>
          <a:prstGeom prst="ellipse">
            <a:avLst/>
          </a:prstGeom>
          <a:solidFill>
            <a:srgbClr val="807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第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276AD5A1-9E9C-4E0D-B2F3-92DE86C3FE6A}"/>
              </a:ext>
            </a:extLst>
          </p:cNvPr>
          <p:cNvSpPr/>
          <p:nvPr/>
        </p:nvSpPr>
        <p:spPr>
          <a:xfrm>
            <a:off x="2111822" y="2371725"/>
            <a:ext cx="465137" cy="465137"/>
          </a:xfrm>
          <a:prstGeom prst="ellipse">
            <a:avLst/>
          </a:prstGeom>
          <a:solidFill>
            <a:srgbClr val="807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四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2A09384E-C9AF-4724-B60F-91098A9172F5}"/>
              </a:ext>
            </a:extLst>
          </p:cNvPr>
          <p:cNvSpPr/>
          <p:nvPr/>
        </p:nvSpPr>
        <p:spPr>
          <a:xfrm>
            <a:off x="2111822" y="3030537"/>
            <a:ext cx="465137" cy="463550"/>
          </a:xfrm>
          <a:prstGeom prst="ellipse">
            <a:avLst/>
          </a:prstGeom>
          <a:solidFill>
            <a:srgbClr val="807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章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38AD8112-F3B7-42FF-B734-C02C30369A9E}"/>
              </a:ext>
            </a:extLst>
          </p:cNvPr>
          <p:cNvSpPr/>
          <p:nvPr/>
        </p:nvSpPr>
        <p:spPr>
          <a:xfrm>
            <a:off x="2111822" y="3687762"/>
            <a:ext cx="465137" cy="465138"/>
          </a:xfrm>
          <a:prstGeom prst="ellipse">
            <a:avLst/>
          </a:prstGeom>
          <a:solidFill>
            <a:srgbClr val="807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/>
                </a:solidFill>
                <a:cs typeface="+mn-ea"/>
                <a:sym typeface="+mn-lt"/>
              </a:rPr>
              <a:t>节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9ADB6536-7272-4D57-912C-CE55D2068836}"/>
              </a:ext>
            </a:extLst>
          </p:cNvPr>
          <p:cNvCxnSpPr/>
          <p:nvPr/>
        </p:nvCxnSpPr>
        <p:spPr>
          <a:xfrm>
            <a:off x="2730947" y="1785937"/>
            <a:ext cx="0" cy="2395538"/>
          </a:xfrm>
          <a:prstGeom prst="line">
            <a:avLst/>
          </a:prstGeom>
          <a:ln w="12700">
            <a:solidFill>
              <a:schemeClr val="bg1">
                <a:lumMod val="65000"/>
                <a:alpha val="6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A91A6088-6FD0-4463-AF5D-36A589AB0F6B}"/>
              </a:ext>
            </a:extLst>
          </p:cNvPr>
          <p:cNvSpPr txBox="1"/>
          <p:nvPr/>
        </p:nvSpPr>
        <p:spPr>
          <a:xfrm>
            <a:off x="3062120" y="1641914"/>
            <a:ext cx="2492990" cy="43379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948A54"/>
                </a:solidFill>
                <a:cs typeface="+mn-ea"/>
                <a:sym typeface="+mn-lt"/>
              </a:rPr>
              <a:t>水墨主题请在此输入文字  水墨主题请在此输入文字  水墨主题请在此输入文字</a:t>
            </a:r>
            <a:endParaRPr lang="en-US" altLang="zh-CN" sz="2000" dirty="0">
              <a:solidFill>
                <a:srgbClr val="948A54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948A54"/>
                </a:solidFill>
                <a:cs typeface="+mn-ea"/>
                <a:sym typeface="+mn-lt"/>
              </a:rPr>
              <a:t>水墨主题请在此输入文字  水墨主题请在此输入文字  水墨主题请在此输入文字</a:t>
            </a: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rgbClr val="948A54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716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25F0632-BDAD-4365-B81F-0BB70014A2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CDFEFDE-C010-44CA-A70A-BBA260CFDD6E}"/>
              </a:ext>
            </a:extLst>
          </p:cNvPr>
          <p:cNvSpPr txBox="1"/>
          <p:nvPr/>
        </p:nvSpPr>
        <p:spPr>
          <a:xfrm>
            <a:off x="4303821" y="1944384"/>
            <a:ext cx="18440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>
                <a:solidFill>
                  <a:schemeClr val="bg1"/>
                </a:solidFill>
                <a:cs typeface="+mn-ea"/>
                <a:sym typeface="+mn-lt"/>
              </a:rPr>
              <a:t>谢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77B4CED-B1E0-403C-A2A6-D40A676D9F3B}"/>
              </a:ext>
            </a:extLst>
          </p:cNvPr>
          <p:cNvSpPr txBox="1"/>
          <p:nvPr/>
        </p:nvSpPr>
        <p:spPr>
          <a:xfrm>
            <a:off x="6096000" y="1944384"/>
            <a:ext cx="18440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>
                <a:solidFill>
                  <a:schemeClr val="bg1"/>
                </a:solidFill>
                <a:cs typeface="+mn-ea"/>
                <a:sym typeface="+mn-lt"/>
              </a:rPr>
              <a:t>谢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60FBEBD-919B-4F9A-921E-DA3FF57B118F}"/>
              </a:ext>
            </a:extLst>
          </p:cNvPr>
          <p:cNvSpPr txBox="1"/>
          <p:nvPr/>
        </p:nvSpPr>
        <p:spPr>
          <a:xfrm>
            <a:off x="8096768" y="1042511"/>
            <a:ext cx="677108" cy="37907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200" spc="300" dirty="0">
                <a:solidFill>
                  <a:schemeClr val="bg1"/>
                </a:solidFill>
                <a:cs typeface="+mn-ea"/>
                <a:sym typeface="+mn-lt"/>
              </a:rPr>
              <a:t>20XX</a:t>
            </a:r>
            <a:r>
              <a:rPr lang="zh-CN" altLang="en-US" sz="3200" spc="300" dirty="0">
                <a:solidFill>
                  <a:schemeClr val="bg1"/>
                </a:solidFill>
                <a:cs typeface="+mn-ea"/>
                <a:sym typeface="+mn-lt"/>
              </a:rPr>
              <a:t>年度总结汇报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2FC062A2-7DB2-42B1-BB3D-35C3581A0106}"/>
              </a:ext>
            </a:extLst>
          </p:cNvPr>
          <p:cNvSpPr/>
          <p:nvPr/>
        </p:nvSpPr>
        <p:spPr>
          <a:xfrm>
            <a:off x="3588705" y="1987391"/>
            <a:ext cx="465137" cy="4635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948A54"/>
                </a:solidFill>
                <a:cs typeface="+mn-ea"/>
                <a:sym typeface="+mn-lt"/>
              </a:rPr>
              <a:t>2</a:t>
            </a:r>
            <a:endParaRPr lang="zh-CN" altLang="en-US" dirty="0">
              <a:solidFill>
                <a:srgbClr val="948A54"/>
              </a:solidFill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94892FCC-34E2-481A-B0F6-5A9E585C5F80}"/>
              </a:ext>
            </a:extLst>
          </p:cNvPr>
          <p:cNvSpPr/>
          <p:nvPr/>
        </p:nvSpPr>
        <p:spPr>
          <a:xfrm>
            <a:off x="3588705" y="2644616"/>
            <a:ext cx="465137" cy="4651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948A54"/>
                </a:solidFill>
                <a:cs typeface="+mn-ea"/>
                <a:sym typeface="+mn-lt"/>
              </a:rPr>
              <a:t>0</a:t>
            </a:r>
            <a:endParaRPr lang="zh-CN" altLang="en-US" dirty="0">
              <a:solidFill>
                <a:srgbClr val="948A54"/>
              </a:solidFill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65537B69-16E0-4D3B-86B6-7AD2706011ED}"/>
              </a:ext>
            </a:extLst>
          </p:cNvPr>
          <p:cNvSpPr/>
          <p:nvPr/>
        </p:nvSpPr>
        <p:spPr>
          <a:xfrm>
            <a:off x="3588705" y="3303428"/>
            <a:ext cx="465137" cy="4635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948A54"/>
                </a:solidFill>
                <a:cs typeface="+mn-ea"/>
                <a:sym typeface="+mn-lt"/>
              </a:rPr>
              <a:t>X</a:t>
            </a:r>
            <a:endParaRPr lang="zh-CN" altLang="en-US" dirty="0">
              <a:solidFill>
                <a:srgbClr val="948A54"/>
              </a:solidFill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045B0960-3BB8-4283-9943-CA9FCE79F546}"/>
              </a:ext>
            </a:extLst>
          </p:cNvPr>
          <p:cNvSpPr/>
          <p:nvPr/>
        </p:nvSpPr>
        <p:spPr>
          <a:xfrm>
            <a:off x="3588705" y="3960653"/>
            <a:ext cx="465137" cy="4651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948A54"/>
                </a:solidFill>
                <a:cs typeface="+mn-ea"/>
                <a:sym typeface="+mn-lt"/>
              </a:rPr>
              <a:t>X</a:t>
            </a:r>
            <a:endParaRPr lang="zh-CN" altLang="en-US" dirty="0">
              <a:solidFill>
                <a:srgbClr val="948A54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ACCB5A04-9B75-4FFA-812D-4A48339F8620}"/>
              </a:ext>
            </a:extLst>
          </p:cNvPr>
          <p:cNvCxnSpPr/>
          <p:nvPr/>
        </p:nvCxnSpPr>
        <p:spPr>
          <a:xfrm>
            <a:off x="4314509" y="1944384"/>
            <a:ext cx="0" cy="2395538"/>
          </a:xfrm>
          <a:prstGeom prst="line">
            <a:avLst/>
          </a:prstGeom>
          <a:ln w="12700">
            <a:solidFill>
              <a:schemeClr val="bg1">
                <a:lumMod val="65000"/>
                <a:alpha val="6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64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1836ED3-57BD-49FD-BB0A-89ADC27D68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735" y="0"/>
            <a:ext cx="4571570" cy="6858000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id="{8FE7D82A-B26C-4E05-8FA2-7A1CAA23B3CA}"/>
              </a:ext>
            </a:extLst>
          </p:cNvPr>
          <p:cNvSpPr/>
          <p:nvPr/>
        </p:nvSpPr>
        <p:spPr>
          <a:xfrm>
            <a:off x="1627459" y="1570912"/>
            <a:ext cx="927996" cy="927996"/>
          </a:xfrm>
          <a:prstGeom prst="ellipse">
            <a:avLst/>
          </a:prstGeom>
          <a:noFill/>
          <a:ln>
            <a:solidFill>
              <a:srgbClr val="948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rgbClr val="948A54"/>
                </a:solidFill>
                <a:cs typeface="+mn-ea"/>
                <a:sym typeface="+mn-lt"/>
              </a:rPr>
              <a:t>壹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81465DA-C524-401F-B512-929D88ED7DB6}"/>
              </a:ext>
            </a:extLst>
          </p:cNvPr>
          <p:cNvSpPr txBox="1"/>
          <p:nvPr/>
        </p:nvSpPr>
        <p:spPr>
          <a:xfrm>
            <a:off x="1629792" y="2781040"/>
            <a:ext cx="830997" cy="25060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948A54"/>
                </a:solidFill>
                <a:cs typeface="+mn-ea"/>
                <a:sym typeface="+mn-lt"/>
              </a:rPr>
              <a:t>点击输入您的文字内容。点击输入您的文字内容。点击输入。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CCFF8F29-63EB-4932-968E-698D6DBEC5AA}"/>
              </a:ext>
            </a:extLst>
          </p:cNvPr>
          <p:cNvSpPr/>
          <p:nvPr/>
        </p:nvSpPr>
        <p:spPr>
          <a:xfrm>
            <a:off x="4729645" y="1570912"/>
            <a:ext cx="927996" cy="927996"/>
          </a:xfrm>
          <a:prstGeom prst="ellipse">
            <a:avLst/>
          </a:prstGeom>
          <a:noFill/>
          <a:ln>
            <a:solidFill>
              <a:srgbClr val="948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rgbClr val="948A54"/>
                </a:solidFill>
                <a:cs typeface="+mn-ea"/>
                <a:sym typeface="+mn-lt"/>
              </a:rPr>
              <a:t>叁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D69FCCA-6925-4EC5-A62C-0C681027B3F6}"/>
              </a:ext>
            </a:extLst>
          </p:cNvPr>
          <p:cNvSpPr txBox="1"/>
          <p:nvPr/>
        </p:nvSpPr>
        <p:spPr>
          <a:xfrm>
            <a:off x="4731978" y="2781040"/>
            <a:ext cx="830997" cy="25060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948A54"/>
                </a:solidFill>
                <a:cs typeface="+mn-ea"/>
                <a:sym typeface="+mn-lt"/>
              </a:rPr>
              <a:t>点击输入您的文字内容。点击输入您的文字内容。点击输入。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1F4121FF-28A5-44D9-9948-077203EEBCDF}"/>
              </a:ext>
            </a:extLst>
          </p:cNvPr>
          <p:cNvSpPr/>
          <p:nvPr/>
        </p:nvSpPr>
        <p:spPr>
          <a:xfrm>
            <a:off x="3178552" y="1570912"/>
            <a:ext cx="927996" cy="927996"/>
          </a:xfrm>
          <a:prstGeom prst="ellipse">
            <a:avLst/>
          </a:prstGeom>
          <a:noFill/>
          <a:ln>
            <a:solidFill>
              <a:srgbClr val="948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rgbClr val="948A54"/>
                </a:solidFill>
                <a:cs typeface="+mn-ea"/>
                <a:sym typeface="+mn-lt"/>
              </a:rPr>
              <a:t>贰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1852891-1504-4D90-934A-610D6E31B283}"/>
              </a:ext>
            </a:extLst>
          </p:cNvPr>
          <p:cNvSpPr txBox="1"/>
          <p:nvPr/>
        </p:nvSpPr>
        <p:spPr>
          <a:xfrm>
            <a:off x="3180885" y="2781040"/>
            <a:ext cx="830997" cy="25060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948A54"/>
                </a:solidFill>
                <a:cs typeface="+mn-ea"/>
                <a:sym typeface="+mn-lt"/>
              </a:rPr>
              <a:t>点击输入您的文字内容。点击输入您的文字内容。点击输入。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934189EF-64E6-445F-A9B0-E47ECD4E73D2}"/>
              </a:ext>
            </a:extLst>
          </p:cNvPr>
          <p:cNvSpPr/>
          <p:nvPr/>
        </p:nvSpPr>
        <p:spPr>
          <a:xfrm>
            <a:off x="6280739" y="1570912"/>
            <a:ext cx="927996" cy="927996"/>
          </a:xfrm>
          <a:prstGeom prst="ellipse">
            <a:avLst/>
          </a:prstGeom>
          <a:noFill/>
          <a:ln>
            <a:solidFill>
              <a:srgbClr val="948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rgbClr val="948A54"/>
                </a:solidFill>
                <a:cs typeface="+mn-ea"/>
                <a:sym typeface="+mn-lt"/>
              </a:rPr>
              <a:t>肆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74604BE-E495-4F11-A484-BCD6D53C19B0}"/>
              </a:ext>
            </a:extLst>
          </p:cNvPr>
          <p:cNvSpPr txBox="1"/>
          <p:nvPr/>
        </p:nvSpPr>
        <p:spPr>
          <a:xfrm>
            <a:off x="6283072" y="2781040"/>
            <a:ext cx="830997" cy="25060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948A54"/>
                </a:solidFill>
                <a:cs typeface="+mn-ea"/>
                <a:sym typeface="+mn-lt"/>
              </a:rPr>
              <a:t>点击输入您的文字内容。点击输入您的文字内容。点击输入。</a:t>
            </a:r>
          </a:p>
        </p:txBody>
      </p:sp>
    </p:spTree>
    <p:extLst>
      <p:ext uri="{BB962C8B-B14F-4D97-AF65-F5344CB8AC3E}">
        <p14:creationId xmlns:p14="http://schemas.microsoft.com/office/powerpoint/2010/main" val="163197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3" grpId="0" animBg="1"/>
      <p:bldP spid="14" grpId="0"/>
      <p:bldP spid="11" grpId="0" animBg="1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6A30FD2-3B90-4752-9EE2-A2FBCB6AD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95187" y="-2068975"/>
            <a:ext cx="5401626" cy="1099594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C76E475-D900-4A2B-AD89-F727E0457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463" y="-986669"/>
            <a:ext cx="3365079" cy="5053968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4ABD7EB1-133A-4C84-ACF3-36E3F340BAF7}"/>
              </a:ext>
            </a:extLst>
          </p:cNvPr>
          <p:cNvSpPr/>
          <p:nvPr/>
        </p:nvSpPr>
        <p:spPr>
          <a:xfrm>
            <a:off x="4778404" y="2159793"/>
            <a:ext cx="465137" cy="463550"/>
          </a:xfrm>
          <a:prstGeom prst="ellipse">
            <a:avLst/>
          </a:prstGeom>
          <a:solidFill>
            <a:srgbClr val="807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第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3A769D26-6B35-4F4E-8802-E10931FA8E56}"/>
              </a:ext>
            </a:extLst>
          </p:cNvPr>
          <p:cNvSpPr/>
          <p:nvPr/>
        </p:nvSpPr>
        <p:spPr>
          <a:xfrm>
            <a:off x="4778404" y="2817018"/>
            <a:ext cx="465137" cy="465137"/>
          </a:xfrm>
          <a:prstGeom prst="ellipse">
            <a:avLst/>
          </a:prstGeom>
          <a:solidFill>
            <a:srgbClr val="807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一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C0A58FE-F277-48FD-80F5-4E4138223789}"/>
              </a:ext>
            </a:extLst>
          </p:cNvPr>
          <p:cNvSpPr/>
          <p:nvPr/>
        </p:nvSpPr>
        <p:spPr>
          <a:xfrm>
            <a:off x="4778404" y="3475830"/>
            <a:ext cx="465137" cy="463550"/>
          </a:xfrm>
          <a:prstGeom prst="ellipse">
            <a:avLst/>
          </a:prstGeom>
          <a:solidFill>
            <a:srgbClr val="807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章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68AE078E-DBAC-4683-BB9F-90BACCF9ED13}"/>
              </a:ext>
            </a:extLst>
          </p:cNvPr>
          <p:cNvSpPr/>
          <p:nvPr/>
        </p:nvSpPr>
        <p:spPr>
          <a:xfrm>
            <a:off x="4778404" y="4133055"/>
            <a:ext cx="465137" cy="465138"/>
          </a:xfrm>
          <a:prstGeom prst="ellipse">
            <a:avLst/>
          </a:prstGeom>
          <a:solidFill>
            <a:srgbClr val="807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节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984FD1BD-D489-416C-84EC-B49311A1C3AE}"/>
              </a:ext>
            </a:extLst>
          </p:cNvPr>
          <p:cNvCxnSpPr/>
          <p:nvPr/>
        </p:nvCxnSpPr>
        <p:spPr>
          <a:xfrm>
            <a:off x="5397529" y="2231230"/>
            <a:ext cx="0" cy="2395538"/>
          </a:xfrm>
          <a:prstGeom prst="line">
            <a:avLst/>
          </a:prstGeom>
          <a:ln w="12700">
            <a:solidFill>
              <a:schemeClr val="bg1">
                <a:lumMod val="65000"/>
                <a:alpha val="6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7351DE58-AC2C-4743-9350-ABB5CEFB3DD8}"/>
              </a:ext>
            </a:extLst>
          </p:cNvPr>
          <p:cNvSpPr txBox="1"/>
          <p:nvPr/>
        </p:nvSpPr>
        <p:spPr>
          <a:xfrm>
            <a:off x="4906058" y="2247899"/>
            <a:ext cx="4493538" cy="23622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600" dirty="0">
                <a:solidFill>
                  <a:srgbClr val="948A54"/>
                </a:solidFill>
                <a:cs typeface="+mn-ea"/>
                <a:sym typeface="+mn-lt"/>
              </a:rPr>
              <a:t>水墨主题请在此输入文字  水墨主题请在此输入文字  水墨主题请在此输入文字</a:t>
            </a:r>
            <a:endParaRPr lang="en-US" altLang="zh-CN" sz="1600" dirty="0">
              <a:solidFill>
                <a:srgbClr val="948A54"/>
              </a:solidFill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zh-CN" altLang="en-US" sz="1600" dirty="0">
                <a:solidFill>
                  <a:srgbClr val="948A54"/>
                </a:solidFill>
                <a:cs typeface="+mn-ea"/>
                <a:sym typeface="+mn-lt"/>
              </a:rPr>
              <a:t>水墨主题请在此输入文字  水墨主题请在此输入文字  水墨主题请在此输入文字</a:t>
            </a:r>
          </a:p>
          <a:p>
            <a:pPr>
              <a:lnSpc>
                <a:spcPct val="250000"/>
              </a:lnSpc>
            </a:pPr>
            <a:endParaRPr lang="zh-CN" altLang="en-US" sz="1600" dirty="0">
              <a:solidFill>
                <a:srgbClr val="948A54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8EA14A5-F1F5-4C77-AE6C-8EAE835FD59A}"/>
              </a:ext>
            </a:extLst>
          </p:cNvPr>
          <p:cNvSpPr txBox="1"/>
          <p:nvPr/>
        </p:nvSpPr>
        <p:spPr>
          <a:xfrm>
            <a:off x="1874612" y="1621338"/>
            <a:ext cx="265707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00" dirty="0">
                <a:solidFill>
                  <a:srgbClr val="807362"/>
                </a:solidFill>
                <a:cs typeface="+mn-ea"/>
                <a:sym typeface="+mn-lt"/>
              </a:rPr>
              <a:t>壹</a:t>
            </a:r>
          </a:p>
        </p:txBody>
      </p:sp>
    </p:spTree>
    <p:extLst>
      <p:ext uri="{BB962C8B-B14F-4D97-AF65-F5344CB8AC3E}">
        <p14:creationId xmlns:p14="http://schemas.microsoft.com/office/powerpoint/2010/main" val="58086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CA8EF37-5320-4B99-9484-E47FF0BC3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678" y="316791"/>
            <a:ext cx="1270289" cy="6224418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B5544F53-0FC9-43D0-845D-5344FCB96701}"/>
              </a:ext>
            </a:extLst>
          </p:cNvPr>
          <p:cNvGrpSpPr/>
          <p:nvPr/>
        </p:nvGrpSpPr>
        <p:grpSpPr>
          <a:xfrm>
            <a:off x="4867198" y="0"/>
            <a:ext cx="3250276" cy="6858000"/>
            <a:chOff x="8261004" y="0"/>
            <a:chExt cx="3250276" cy="6858000"/>
          </a:xfrm>
          <a:solidFill>
            <a:srgbClr val="807362"/>
          </a:solidFill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BCA7D71-A166-4FE2-9304-781AC4EC02EC}"/>
                </a:ext>
              </a:extLst>
            </p:cNvPr>
            <p:cNvSpPr/>
            <p:nvPr/>
          </p:nvSpPr>
          <p:spPr>
            <a:xfrm>
              <a:off x="8261004" y="0"/>
              <a:ext cx="3250276" cy="6858000"/>
            </a:xfrm>
            <a:prstGeom prst="rect">
              <a:avLst/>
            </a:prstGeom>
            <a:grpFill/>
            <a:ln>
              <a:solidFill>
                <a:srgbClr val="948A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948A54"/>
                </a:solidFill>
                <a:cs typeface="+mn-ea"/>
                <a:sym typeface="+mn-lt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8ADF7DA-E2AA-4577-B429-6D751E9C3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73348" y="690880"/>
              <a:ext cx="3025588" cy="3025588"/>
            </a:xfrm>
            <a:prstGeom prst="rect">
              <a:avLst/>
            </a:prstGeom>
            <a:grpFill/>
          </p:spPr>
        </p:pic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FEF6BF0A-E6D8-4311-BCC5-28D09E8B2AAB}"/>
              </a:ext>
            </a:extLst>
          </p:cNvPr>
          <p:cNvSpPr txBox="1"/>
          <p:nvPr/>
        </p:nvSpPr>
        <p:spPr>
          <a:xfrm>
            <a:off x="3719495" y="1114124"/>
            <a:ext cx="492443" cy="46297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000" spc="1200" dirty="0">
                <a:solidFill>
                  <a:srgbClr val="948A54"/>
                </a:solidFill>
                <a:cs typeface="+mn-ea"/>
                <a:sym typeface="+mn-lt"/>
              </a:rPr>
              <a:t>【</a:t>
            </a:r>
            <a:r>
              <a:rPr lang="zh-CN" altLang="en-US" sz="2000" spc="1200" dirty="0">
                <a:solidFill>
                  <a:srgbClr val="948A54"/>
                </a:solidFill>
                <a:cs typeface="+mn-ea"/>
                <a:sym typeface="+mn-lt"/>
              </a:rPr>
              <a:t>点击输入您的文字内容</a:t>
            </a:r>
            <a:r>
              <a:rPr lang="en-US" altLang="zh-CN" sz="2000" spc="1200" dirty="0">
                <a:solidFill>
                  <a:srgbClr val="948A54"/>
                </a:solidFill>
                <a:cs typeface="+mn-ea"/>
                <a:sym typeface="+mn-lt"/>
              </a:rPr>
              <a:t>】</a:t>
            </a:r>
            <a:endParaRPr lang="zh-CN" altLang="en-US" sz="2000" spc="1200" dirty="0">
              <a:solidFill>
                <a:srgbClr val="948A54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1DA198E-B5FF-452C-BBF7-1679C46859D2}"/>
              </a:ext>
            </a:extLst>
          </p:cNvPr>
          <p:cNvSpPr txBox="1"/>
          <p:nvPr/>
        </p:nvSpPr>
        <p:spPr>
          <a:xfrm flipH="1">
            <a:off x="9092274" y="1236560"/>
            <a:ext cx="2154436" cy="43848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600" spc="1000" dirty="0">
                <a:solidFill>
                  <a:srgbClr val="948A54"/>
                </a:solidFill>
                <a:cs typeface="+mn-ea"/>
                <a:sym typeface="+mn-lt"/>
              </a:rPr>
              <a:t>点击输入您的文字内容。点击输入您的文字内容。点击输入。点击输入您的文字内容。点击输入您的文字内容。点击输入。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614F75C-7D8F-4ADF-A871-1EDF65A9B23B}"/>
              </a:ext>
            </a:extLst>
          </p:cNvPr>
          <p:cNvSpPr txBox="1"/>
          <p:nvPr/>
        </p:nvSpPr>
        <p:spPr>
          <a:xfrm>
            <a:off x="6061449" y="3772161"/>
            <a:ext cx="861774" cy="28346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dirty="0">
                <a:cs typeface="+mn-ea"/>
                <a:sym typeface="+mn-lt"/>
              </a:rPr>
              <a:t>第一章节</a:t>
            </a:r>
          </a:p>
        </p:txBody>
      </p:sp>
    </p:spTree>
    <p:extLst>
      <p:ext uri="{BB962C8B-B14F-4D97-AF65-F5344CB8AC3E}">
        <p14:creationId xmlns:p14="http://schemas.microsoft.com/office/powerpoint/2010/main" val="58695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3640BA1-D2EF-44E5-AC60-223B98EF6D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3270" y="3429000"/>
            <a:ext cx="10158730" cy="3429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329238A-2046-4FA5-A49E-66FEE3A4B7AE}"/>
              </a:ext>
            </a:extLst>
          </p:cNvPr>
          <p:cNvSpPr/>
          <p:nvPr/>
        </p:nvSpPr>
        <p:spPr>
          <a:xfrm>
            <a:off x="983849" y="1101439"/>
            <a:ext cx="548640" cy="548640"/>
          </a:xfrm>
          <a:prstGeom prst="rect">
            <a:avLst/>
          </a:prstGeom>
          <a:solidFill>
            <a:srgbClr val="807362"/>
          </a:solidFill>
          <a:ln>
            <a:solidFill>
              <a:srgbClr val="948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837A85D-9E31-455F-9E57-0B9220EAB202}"/>
              </a:ext>
            </a:extLst>
          </p:cNvPr>
          <p:cNvSpPr/>
          <p:nvPr/>
        </p:nvSpPr>
        <p:spPr>
          <a:xfrm>
            <a:off x="900029" y="1017619"/>
            <a:ext cx="716280" cy="716280"/>
          </a:xfrm>
          <a:prstGeom prst="rect">
            <a:avLst/>
          </a:prstGeom>
          <a:noFill/>
          <a:ln>
            <a:solidFill>
              <a:srgbClr val="948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7774985-0223-4528-9A21-C537B2D7E34C}"/>
              </a:ext>
            </a:extLst>
          </p:cNvPr>
          <p:cNvSpPr txBox="1"/>
          <p:nvPr/>
        </p:nvSpPr>
        <p:spPr>
          <a:xfrm>
            <a:off x="873918" y="969326"/>
            <a:ext cx="673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壹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2F1D532-BA26-433C-B2AF-48EFBE3EA6DA}"/>
              </a:ext>
            </a:extLst>
          </p:cNvPr>
          <p:cNvSpPr txBox="1"/>
          <p:nvPr/>
        </p:nvSpPr>
        <p:spPr>
          <a:xfrm>
            <a:off x="1988015" y="895883"/>
            <a:ext cx="3735474" cy="1293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948A54"/>
                </a:solidFill>
                <a:cs typeface="+mn-ea"/>
                <a:sym typeface="+mn-lt"/>
              </a:rPr>
              <a:t>水墨主题请在此输入文字  水墨主题请在此输入文字  水墨主题请在此输入文字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83E260D-0982-41BF-ACE4-05DE37882CDB}"/>
              </a:ext>
            </a:extLst>
          </p:cNvPr>
          <p:cNvSpPr/>
          <p:nvPr/>
        </p:nvSpPr>
        <p:spPr>
          <a:xfrm>
            <a:off x="983849" y="2625771"/>
            <a:ext cx="548640" cy="548640"/>
          </a:xfrm>
          <a:prstGeom prst="rect">
            <a:avLst/>
          </a:prstGeom>
          <a:solidFill>
            <a:srgbClr val="807362"/>
          </a:solidFill>
          <a:ln>
            <a:solidFill>
              <a:srgbClr val="948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868895E-FB8C-44A8-A92D-76A64ABBB553}"/>
              </a:ext>
            </a:extLst>
          </p:cNvPr>
          <p:cNvSpPr/>
          <p:nvPr/>
        </p:nvSpPr>
        <p:spPr>
          <a:xfrm>
            <a:off x="900029" y="2541951"/>
            <a:ext cx="716280" cy="716280"/>
          </a:xfrm>
          <a:prstGeom prst="rect">
            <a:avLst/>
          </a:prstGeom>
          <a:noFill/>
          <a:ln>
            <a:solidFill>
              <a:srgbClr val="948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5439234-3E4F-4EFA-8DB6-733AF623E6E1}"/>
              </a:ext>
            </a:extLst>
          </p:cNvPr>
          <p:cNvSpPr txBox="1"/>
          <p:nvPr/>
        </p:nvSpPr>
        <p:spPr>
          <a:xfrm>
            <a:off x="873918" y="2510724"/>
            <a:ext cx="892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贰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C1115C7-BBB2-4490-BA7F-605E6DB17224}"/>
              </a:ext>
            </a:extLst>
          </p:cNvPr>
          <p:cNvSpPr txBox="1"/>
          <p:nvPr/>
        </p:nvSpPr>
        <p:spPr>
          <a:xfrm>
            <a:off x="1988015" y="2420215"/>
            <a:ext cx="3735474" cy="1293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948A54"/>
                </a:solidFill>
                <a:cs typeface="+mn-ea"/>
                <a:sym typeface="+mn-lt"/>
              </a:rPr>
              <a:t>水墨主题请在此输入文字  水墨主题请在此输入文字  水墨主题请在此输入文字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7070E60-02C3-4BE3-905C-BE239AD15899}"/>
              </a:ext>
            </a:extLst>
          </p:cNvPr>
          <p:cNvSpPr/>
          <p:nvPr/>
        </p:nvSpPr>
        <p:spPr>
          <a:xfrm>
            <a:off x="983849" y="4218678"/>
            <a:ext cx="548640" cy="548640"/>
          </a:xfrm>
          <a:prstGeom prst="rect">
            <a:avLst/>
          </a:prstGeom>
          <a:solidFill>
            <a:srgbClr val="807362"/>
          </a:solidFill>
          <a:ln>
            <a:solidFill>
              <a:srgbClr val="948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0E819F1-91FD-4634-8181-C01D8CC74986}"/>
              </a:ext>
            </a:extLst>
          </p:cNvPr>
          <p:cNvSpPr/>
          <p:nvPr/>
        </p:nvSpPr>
        <p:spPr>
          <a:xfrm>
            <a:off x="900029" y="4134858"/>
            <a:ext cx="716280" cy="716280"/>
          </a:xfrm>
          <a:prstGeom prst="rect">
            <a:avLst/>
          </a:prstGeom>
          <a:noFill/>
          <a:ln>
            <a:solidFill>
              <a:srgbClr val="948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CF6D96B-CAF1-4730-8718-1D7124D72CE7}"/>
              </a:ext>
            </a:extLst>
          </p:cNvPr>
          <p:cNvSpPr txBox="1"/>
          <p:nvPr/>
        </p:nvSpPr>
        <p:spPr>
          <a:xfrm>
            <a:off x="873917" y="4108277"/>
            <a:ext cx="892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叁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722177E-416F-430F-8247-559FA46B7326}"/>
              </a:ext>
            </a:extLst>
          </p:cNvPr>
          <p:cNvSpPr txBox="1"/>
          <p:nvPr/>
        </p:nvSpPr>
        <p:spPr>
          <a:xfrm>
            <a:off x="1988015" y="4013122"/>
            <a:ext cx="3735474" cy="1293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948A54"/>
                </a:solidFill>
                <a:cs typeface="+mn-ea"/>
                <a:sym typeface="+mn-lt"/>
              </a:rPr>
              <a:t>水墨主题请在此输入文字  水墨主题请在此输入文字  水墨主题请在此输入文字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68180D8-3D57-4B64-9A18-DB453EB11843}"/>
              </a:ext>
            </a:extLst>
          </p:cNvPr>
          <p:cNvSpPr/>
          <p:nvPr/>
        </p:nvSpPr>
        <p:spPr>
          <a:xfrm>
            <a:off x="6379580" y="1174882"/>
            <a:ext cx="548640" cy="548640"/>
          </a:xfrm>
          <a:prstGeom prst="rect">
            <a:avLst/>
          </a:prstGeom>
          <a:solidFill>
            <a:srgbClr val="807362"/>
          </a:solidFill>
          <a:ln>
            <a:solidFill>
              <a:srgbClr val="948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4AFCA7A-13A3-4450-B9D2-57EC8A4F773E}"/>
              </a:ext>
            </a:extLst>
          </p:cNvPr>
          <p:cNvSpPr/>
          <p:nvPr/>
        </p:nvSpPr>
        <p:spPr>
          <a:xfrm>
            <a:off x="6295760" y="1091062"/>
            <a:ext cx="716280" cy="716280"/>
          </a:xfrm>
          <a:prstGeom prst="rect">
            <a:avLst/>
          </a:prstGeom>
          <a:noFill/>
          <a:ln>
            <a:solidFill>
              <a:srgbClr val="948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0C4FBF6-DAF3-4280-B4C4-DBA9CFB582FF}"/>
              </a:ext>
            </a:extLst>
          </p:cNvPr>
          <p:cNvSpPr txBox="1"/>
          <p:nvPr/>
        </p:nvSpPr>
        <p:spPr>
          <a:xfrm>
            <a:off x="6285694" y="1040660"/>
            <a:ext cx="673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肆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64C1A97-1AD2-4973-AFEF-700EB6E99E69}"/>
              </a:ext>
            </a:extLst>
          </p:cNvPr>
          <p:cNvSpPr txBox="1"/>
          <p:nvPr/>
        </p:nvSpPr>
        <p:spPr>
          <a:xfrm>
            <a:off x="7383746" y="969326"/>
            <a:ext cx="3735474" cy="1293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948A54"/>
                </a:solidFill>
                <a:cs typeface="+mn-ea"/>
                <a:sym typeface="+mn-lt"/>
              </a:rPr>
              <a:t>水墨主题请在此输入文字  水墨主题请在此输入文字  水墨主题请在此输入文字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CDFE78C-4869-43AF-84BE-7DD2F1E3CE6D}"/>
              </a:ext>
            </a:extLst>
          </p:cNvPr>
          <p:cNvSpPr/>
          <p:nvPr/>
        </p:nvSpPr>
        <p:spPr>
          <a:xfrm>
            <a:off x="6379580" y="2699214"/>
            <a:ext cx="548640" cy="548640"/>
          </a:xfrm>
          <a:prstGeom prst="rect">
            <a:avLst/>
          </a:prstGeom>
          <a:solidFill>
            <a:srgbClr val="807362"/>
          </a:solidFill>
          <a:ln>
            <a:solidFill>
              <a:srgbClr val="948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548EF16-6CFB-40CA-BDC6-0DD48B41B856}"/>
              </a:ext>
            </a:extLst>
          </p:cNvPr>
          <p:cNvSpPr/>
          <p:nvPr/>
        </p:nvSpPr>
        <p:spPr>
          <a:xfrm>
            <a:off x="6295760" y="2615394"/>
            <a:ext cx="716280" cy="716280"/>
          </a:xfrm>
          <a:prstGeom prst="rect">
            <a:avLst/>
          </a:prstGeom>
          <a:noFill/>
          <a:ln>
            <a:solidFill>
              <a:srgbClr val="948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93B9800-D76F-4AE0-A50F-EA450F0F176A}"/>
              </a:ext>
            </a:extLst>
          </p:cNvPr>
          <p:cNvSpPr txBox="1"/>
          <p:nvPr/>
        </p:nvSpPr>
        <p:spPr>
          <a:xfrm>
            <a:off x="6270420" y="2572980"/>
            <a:ext cx="892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伍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0E4F3B9-BBA0-4FFC-83CB-36C20D163915}"/>
              </a:ext>
            </a:extLst>
          </p:cNvPr>
          <p:cNvSpPr txBox="1"/>
          <p:nvPr/>
        </p:nvSpPr>
        <p:spPr>
          <a:xfrm>
            <a:off x="7383746" y="2493658"/>
            <a:ext cx="3735474" cy="1293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948A54"/>
                </a:solidFill>
                <a:cs typeface="+mn-ea"/>
                <a:sym typeface="+mn-lt"/>
              </a:rPr>
              <a:t>水墨主题请在此输入文字  水墨主题请在此输入文字  水墨主题请在此输入文字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29E6D7E-6C64-436A-BBE2-036AE0F50AAA}"/>
              </a:ext>
            </a:extLst>
          </p:cNvPr>
          <p:cNvSpPr/>
          <p:nvPr/>
        </p:nvSpPr>
        <p:spPr>
          <a:xfrm>
            <a:off x="6379580" y="4292121"/>
            <a:ext cx="548640" cy="548640"/>
          </a:xfrm>
          <a:prstGeom prst="rect">
            <a:avLst/>
          </a:prstGeom>
          <a:solidFill>
            <a:srgbClr val="807362"/>
          </a:solidFill>
          <a:ln>
            <a:solidFill>
              <a:srgbClr val="948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F548B18-8C1C-4154-B4EB-488AC1B90031}"/>
              </a:ext>
            </a:extLst>
          </p:cNvPr>
          <p:cNvSpPr/>
          <p:nvPr/>
        </p:nvSpPr>
        <p:spPr>
          <a:xfrm>
            <a:off x="6295760" y="4208301"/>
            <a:ext cx="716280" cy="716280"/>
          </a:xfrm>
          <a:prstGeom prst="rect">
            <a:avLst/>
          </a:prstGeom>
          <a:noFill/>
          <a:ln>
            <a:solidFill>
              <a:srgbClr val="948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F774451-B45B-4C5E-B256-7244A52A4CF9}"/>
              </a:ext>
            </a:extLst>
          </p:cNvPr>
          <p:cNvSpPr txBox="1"/>
          <p:nvPr/>
        </p:nvSpPr>
        <p:spPr>
          <a:xfrm>
            <a:off x="6305458" y="4160333"/>
            <a:ext cx="892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陆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9AC4C49-6C9B-48CE-8FC8-D4B3FD9D0C94}"/>
              </a:ext>
            </a:extLst>
          </p:cNvPr>
          <p:cNvSpPr txBox="1"/>
          <p:nvPr/>
        </p:nvSpPr>
        <p:spPr>
          <a:xfrm>
            <a:off x="7383746" y="4086565"/>
            <a:ext cx="3735474" cy="1293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948A54"/>
                </a:solidFill>
                <a:cs typeface="+mn-ea"/>
                <a:sym typeface="+mn-lt"/>
              </a:rPr>
              <a:t>水墨主题请在此输入文字  水墨主题请在此输入文字  水墨主题请在此输入文字</a:t>
            </a:r>
          </a:p>
        </p:txBody>
      </p:sp>
    </p:spTree>
    <p:extLst>
      <p:ext uri="{BB962C8B-B14F-4D97-AF65-F5344CB8AC3E}">
        <p14:creationId xmlns:p14="http://schemas.microsoft.com/office/powerpoint/2010/main" val="180019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/>
      <p:bldP spid="11" grpId="0"/>
      <p:bldP spid="12" grpId="0" animBg="1"/>
      <p:bldP spid="13" grpId="0" animBg="1"/>
      <p:bldP spid="14" grpId="0"/>
      <p:bldP spid="15" grpId="0"/>
      <p:bldP spid="16" grpId="0" animBg="1"/>
      <p:bldP spid="17" grpId="0" animBg="1"/>
      <p:bldP spid="18" grpId="0"/>
      <p:bldP spid="19" grpId="0"/>
      <p:bldP spid="20" grpId="0" animBg="1"/>
      <p:bldP spid="21" grpId="0" animBg="1"/>
      <p:bldP spid="22" grpId="0"/>
      <p:bldP spid="23" grpId="0"/>
      <p:bldP spid="24" grpId="0" animBg="1"/>
      <p:bldP spid="25" grpId="0" animBg="1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3ABBB91-0D31-4A8C-92AA-08A99B7B04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107" y="0"/>
            <a:ext cx="7883893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FABD268-DA74-45F3-9352-D025CB9D8CC9}"/>
              </a:ext>
            </a:extLst>
          </p:cNvPr>
          <p:cNvSpPr txBox="1"/>
          <p:nvPr/>
        </p:nvSpPr>
        <p:spPr>
          <a:xfrm>
            <a:off x="2423086" y="1595495"/>
            <a:ext cx="1431161" cy="39618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pc="600" dirty="0">
                <a:solidFill>
                  <a:srgbClr val="948A54"/>
                </a:solidFill>
                <a:cs typeface="+mn-ea"/>
                <a:sym typeface="+mn-lt"/>
              </a:rPr>
              <a:t>水墨主题请在此输入文字  水墨主题请在此输入文字  水墨主题请在此输入文字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B6C2C7A-E7EE-4098-AB88-CF5695286873}"/>
              </a:ext>
            </a:extLst>
          </p:cNvPr>
          <p:cNvSpPr txBox="1"/>
          <p:nvPr/>
        </p:nvSpPr>
        <p:spPr>
          <a:xfrm>
            <a:off x="4350040" y="1595495"/>
            <a:ext cx="738664" cy="4064524"/>
          </a:xfrm>
          <a:prstGeom prst="rect">
            <a:avLst/>
          </a:prstGeom>
          <a:noFill/>
          <a:ln>
            <a:solidFill>
              <a:srgbClr val="948A54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600" spc="600" dirty="0">
                <a:solidFill>
                  <a:srgbClr val="948A54"/>
                </a:solidFill>
                <a:cs typeface="+mn-ea"/>
                <a:sym typeface="+mn-lt"/>
              </a:rPr>
              <a:t>输 入 标 题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4193EA3-180E-4DD0-BFC5-35BA874852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8314" y="3627757"/>
            <a:ext cx="3308629" cy="219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2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890B547-AD08-453A-9982-48B3C016F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483D514F-8B32-4CDA-8D2B-01F80349A4CC}"/>
              </a:ext>
            </a:extLst>
          </p:cNvPr>
          <p:cNvGrpSpPr/>
          <p:nvPr/>
        </p:nvGrpSpPr>
        <p:grpSpPr>
          <a:xfrm>
            <a:off x="9152163" y="1785512"/>
            <a:ext cx="1970652" cy="3706281"/>
            <a:chOff x="8478798" y="1709678"/>
            <a:chExt cx="1970652" cy="3706281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9E91DB72-E43E-4199-A030-A7086D0B1E90}"/>
                </a:ext>
              </a:extLst>
            </p:cNvPr>
            <p:cNvSpPr txBox="1"/>
            <p:nvPr/>
          </p:nvSpPr>
          <p:spPr>
            <a:xfrm>
              <a:off x="9895452" y="1709678"/>
              <a:ext cx="553998" cy="231088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948A54"/>
                  </a:solidFill>
                  <a:cs typeface="+mn-ea"/>
                  <a:sym typeface="+mn-lt"/>
                </a:rPr>
                <a:t>请在这里输入标题</a:t>
              </a:r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F68E9810-7FA5-4422-9926-8EDA5EF20842}"/>
                </a:ext>
              </a:extLst>
            </p:cNvPr>
            <p:cNvCxnSpPr/>
            <p:nvPr/>
          </p:nvCxnSpPr>
          <p:spPr>
            <a:xfrm>
              <a:off x="9827680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5E9CDA72-0AD3-41DE-9461-4981489B4C3D}"/>
                </a:ext>
              </a:extLst>
            </p:cNvPr>
            <p:cNvSpPr txBox="1"/>
            <p:nvPr/>
          </p:nvSpPr>
          <p:spPr>
            <a:xfrm>
              <a:off x="8478798" y="1709678"/>
              <a:ext cx="1169551" cy="370628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600" dirty="0">
                  <a:solidFill>
                    <a:srgbClr val="948A54"/>
                  </a:solidFill>
                  <a:cs typeface="+mn-ea"/>
                  <a:sym typeface="+mn-lt"/>
                </a:rPr>
                <a:t>水墨主题请在此输入文字  水墨主题请在此输入</a:t>
              </a:r>
              <a:endParaRPr lang="en-US" altLang="zh-CN" sz="1600" spc="600" dirty="0">
                <a:solidFill>
                  <a:srgbClr val="948A54"/>
                </a:solidFill>
                <a:cs typeface="+mn-ea"/>
                <a:sym typeface="+mn-lt"/>
              </a:endParaRPr>
            </a:p>
            <a:p>
              <a:r>
                <a:rPr lang="zh-CN" altLang="en-US" sz="1600" spc="600" dirty="0">
                  <a:solidFill>
                    <a:srgbClr val="948A54"/>
                  </a:solidFill>
                  <a:cs typeface="+mn-ea"/>
                  <a:sym typeface="+mn-lt"/>
                </a:rPr>
                <a:t>文字  水墨主题请在此输入文字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7BD15C14-9C38-439A-934B-27CD20E0EA24}"/>
              </a:ext>
            </a:extLst>
          </p:cNvPr>
          <p:cNvGrpSpPr/>
          <p:nvPr/>
        </p:nvGrpSpPr>
        <p:grpSpPr>
          <a:xfrm>
            <a:off x="6357483" y="1785512"/>
            <a:ext cx="1970652" cy="3706281"/>
            <a:chOff x="6471197" y="1709678"/>
            <a:chExt cx="1970652" cy="3706281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D6CA6400-9B81-4F47-9B87-763B4B04036A}"/>
                </a:ext>
              </a:extLst>
            </p:cNvPr>
            <p:cNvSpPr txBox="1"/>
            <p:nvPr/>
          </p:nvSpPr>
          <p:spPr>
            <a:xfrm>
              <a:off x="7887851" y="1709678"/>
              <a:ext cx="553998" cy="231088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948A54"/>
                  </a:solidFill>
                  <a:cs typeface="+mn-ea"/>
                  <a:sym typeface="+mn-lt"/>
                </a:rPr>
                <a:t>请在这里输入标题</a:t>
              </a: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193496A2-2333-4B58-B817-9897F8E154C5}"/>
                </a:ext>
              </a:extLst>
            </p:cNvPr>
            <p:cNvCxnSpPr/>
            <p:nvPr/>
          </p:nvCxnSpPr>
          <p:spPr>
            <a:xfrm>
              <a:off x="7820079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A509E52-1AB8-4916-AFAC-136209B2BC4A}"/>
                </a:ext>
              </a:extLst>
            </p:cNvPr>
            <p:cNvSpPr txBox="1"/>
            <p:nvPr/>
          </p:nvSpPr>
          <p:spPr>
            <a:xfrm>
              <a:off x="6471197" y="1709678"/>
              <a:ext cx="1169551" cy="370628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spc="600" dirty="0">
                  <a:solidFill>
                    <a:srgbClr val="948A54"/>
                  </a:solidFill>
                  <a:cs typeface="+mn-ea"/>
                  <a:sym typeface="+mn-lt"/>
                </a:rPr>
                <a:t>水墨主题请在此输入文字  水墨主题请在此输入</a:t>
              </a:r>
              <a:endParaRPr lang="en-US" altLang="zh-CN" sz="1600" spc="600" dirty="0">
                <a:solidFill>
                  <a:srgbClr val="948A54"/>
                </a:solidFill>
                <a:cs typeface="+mn-ea"/>
                <a:sym typeface="+mn-lt"/>
              </a:endParaRPr>
            </a:p>
            <a:p>
              <a:r>
                <a:rPr lang="zh-CN" altLang="en-US" sz="1600" spc="600" dirty="0">
                  <a:solidFill>
                    <a:srgbClr val="948A54"/>
                  </a:solidFill>
                  <a:cs typeface="+mn-ea"/>
                  <a:sym typeface="+mn-lt"/>
                </a:rPr>
                <a:t>文字  水墨主题请在此输入文字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217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6A30FD2-3B90-4752-9EE2-A2FBCB6AD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95187" y="-2068975"/>
            <a:ext cx="5401626" cy="1099594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C76E475-D900-4A2B-AD89-F727E0457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463" y="-986669"/>
            <a:ext cx="3365079" cy="5053968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4ABD7EB1-133A-4C84-ACF3-36E3F340BAF7}"/>
              </a:ext>
            </a:extLst>
          </p:cNvPr>
          <p:cNvSpPr/>
          <p:nvPr/>
        </p:nvSpPr>
        <p:spPr>
          <a:xfrm>
            <a:off x="4778404" y="2159793"/>
            <a:ext cx="465137" cy="463550"/>
          </a:xfrm>
          <a:prstGeom prst="ellipse">
            <a:avLst/>
          </a:prstGeom>
          <a:solidFill>
            <a:srgbClr val="807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第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3A769D26-6B35-4F4E-8802-E10931FA8E56}"/>
              </a:ext>
            </a:extLst>
          </p:cNvPr>
          <p:cNvSpPr/>
          <p:nvPr/>
        </p:nvSpPr>
        <p:spPr>
          <a:xfrm>
            <a:off x="4778404" y="2817018"/>
            <a:ext cx="465137" cy="465137"/>
          </a:xfrm>
          <a:prstGeom prst="ellipse">
            <a:avLst/>
          </a:prstGeom>
          <a:solidFill>
            <a:srgbClr val="807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二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C0A58FE-F277-48FD-80F5-4E4138223789}"/>
              </a:ext>
            </a:extLst>
          </p:cNvPr>
          <p:cNvSpPr/>
          <p:nvPr/>
        </p:nvSpPr>
        <p:spPr>
          <a:xfrm>
            <a:off x="4778404" y="3475830"/>
            <a:ext cx="465137" cy="463550"/>
          </a:xfrm>
          <a:prstGeom prst="ellipse">
            <a:avLst/>
          </a:prstGeom>
          <a:solidFill>
            <a:srgbClr val="807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章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68AE078E-DBAC-4683-BB9F-90BACCF9ED13}"/>
              </a:ext>
            </a:extLst>
          </p:cNvPr>
          <p:cNvSpPr/>
          <p:nvPr/>
        </p:nvSpPr>
        <p:spPr>
          <a:xfrm>
            <a:off x="4778404" y="4133055"/>
            <a:ext cx="465137" cy="465138"/>
          </a:xfrm>
          <a:prstGeom prst="ellipse">
            <a:avLst/>
          </a:prstGeom>
          <a:solidFill>
            <a:srgbClr val="807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节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984FD1BD-D489-416C-84EC-B49311A1C3AE}"/>
              </a:ext>
            </a:extLst>
          </p:cNvPr>
          <p:cNvCxnSpPr/>
          <p:nvPr/>
        </p:nvCxnSpPr>
        <p:spPr>
          <a:xfrm>
            <a:off x="5397529" y="2231230"/>
            <a:ext cx="0" cy="2395538"/>
          </a:xfrm>
          <a:prstGeom prst="line">
            <a:avLst/>
          </a:prstGeom>
          <a:ln w="12700">
            <a:solidFill>
              <a:schemeClr val="bg1">
                <a:lumMod val="65000"/>
                <a:alpha val="6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7351DE58-AC2C-4743-9350-ABB5CEFB3DD8}"/>
              </a:ext>
            </a:extLst>
          </p:cNvPr>
          <p:cNvSpPr txBox="1"/>
          <p:nvPr/>
        </p:nvSpPr>
        <p:spPr>
          <a:xfrm>
            <a:off x="4906058" y="2247899"/>
            <a:ext cx="4493538" cy="23622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600" dirty="0">
                <a:solidFill>
                  <a:srgbClr val="948A54"/>
                </a:solidFill>
                <a:cs typeface="+mn-ea"/>
                <a:sym typeface="+mn-lt"/>
              </a:rPr>
              <a:t>水墨主题请在此输入文字  水墨主题请在此输入文字  水墨主题请在此输入文字</a:t>
            </a:r>
            <a:endParaRPr lang="en-US" altLang="zh-CN" sz="1600" dirty="0">
              <a:solidFill>
                <a:srgbClr val="948A54"/>
              </a:solidFill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zh-CN" altLang="en-US" sz="1600" dirty="0">
                <a:solidFill>
                  <a:srgbClr val="948A54"/>
                </a:solidFill>
                <a:cs typeface="+mn-ea"/>
                <a:sym typeface="+mn-lt"/>
              </a:rPr>
              <a:t>水墨主题请在此输入文字  水墨主题请在此输入文字  水墨主题请在此输入文字</a:t>
            </a:r>
          </a:p>
          <a:p>
            <a:pPr>
              <a:lnSpc>
                <a:spcPct val="250000"/>
              </a:lnSpc>
            </a:pPr>
            <a:endParaRPr lang="zh-CN" altLang="en-US" sz="1600" dirty="0">
              <a:solidFill>
                <a:srgbClr val="948A54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8EA14A5-F1F5-4C77-AE6C-8EAE835FD59A}"/>
              </a:ext>
            </a:extLst>
          </p:cNvPr>
          <p:cNvSpPr txBox="1"/>
          <p:nvPr/>
        </p:nvSpPr>
        <p:spPr>
          <a:xfrm>
            <a:off x="1765609" y="1621338"/>
            <a:ext cx="265707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00" dirty="0">
                <a:solidFill>
                  <a:srgbClr val="807362"/>
                </a:solidFill>
                <a:cs typeface="+mn-ea"/>
                <a:sym typeface="+mn-lt"/>
              </a:rPr>
              <a:t>贰</a:t>
            </a:r>
          </a:p>
        </p:txBody>
      </p:sp>
    </p:spTree>
    <p:extLst>
      <p:ext uri="{BB962C8B-B14F-4D97-AF65-F5344CB8AC3E}">
        <p14:creationId xmlns:p14="http://schemas.microsoft.com/office/powerpoint/2010/main" val="196053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nob31xtz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1283</Words>
  <Application>Microsoft Office PowerPoint</Application>
  <PresentationFormat>宽屏</PresentationFormat>
  <Paragraphs>183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等线</vt:lpstr>
      <vt:lpstr>微软雅黑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年终工作总结</dc:title>
  <dc:creator>第一PPT</dc:creator>
  <cp:keywords>www.1ppt.com</cp:keywords>
  <dc:description>www.1ppt.com</dc:description>
  <cp:lastModifiedBy>陈 佳伟</cp:lastModifiedBy>
  <cp:revision>132</cp:revision>
  <dcterms:created xsi:type="dcterms:W3CDTF">2018-11-07T12:08:57Z</dcterms:created>
  <dcterms:modified xsi:type="dcterms:W3CDTF">2022-01-18T05:12:40Z</dcterms:modified>
</cp:coreProperties>
</file>