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8" r:id="rId2"/>
  </p:sldMasterIdLst>
  <p:notesMasterIdLst>
    <p:notesMasterId r:id="rId36"/>
  </p:notesMasterIdLst>
  <p:sldIdLst>
    <p:sldId id="301" r:id="rId3"/>
    <p:sldId id="257" r:id="rId4"/>
    <p:sldId id="260" r:id="rId5"/>
    <p:sldId id="262" r:id="rId6"/>
    <p:sldId id="266" r:id="rId7"/>
    <p:sldId id="267" r:id="rId8"/>
    <p:sldId id="268" r:id="rId9"/>
    <p:sldId id="270" r:id="rId10"/>
    <p:sldId id="269" r:id="rId11"/>
    <p:sldId id="274" r:id="rId12"/>
    <p:sldId id="306" r:id="rId13"/>
    <p:sldId id="290" r:id="rId14"/>
    <p:sldId id="263" r:id="rId15"/>
    <p:sldId id="271" r:id="rId16"/>
    <p:sldId id="272" r:id="rId17"/>
    <p:sldId id="273" r:id="rId18"/>
    <p:sldId id="264" r:id="rId19"/>
    <p:sldId id="277" r:id="rId20"/>
    <p:sldId id="278" r:id="rId21"/>
    <p:sldId id="279" r:id="rId22"/>
    <p:sldId id="280" r:id="rId23"/>
    <p:sldId id="281" r:id="rId24"/>
    <p:sldId id="282" r:id="rId25"/>
    <p:sldId id="265" r:id="rId26"/>
    <p:sldId id="283" r:id="rId27"/>
    <p:sldId id="284" r:id="rId28"/>
    <p:sldId id="285" r:id="rId29"/>
    <p:sldId id="286" r:id="rId30"/>
    <p:sldId id="287" r:id="rId31"/>
    <p:sldId id="291" r:id="rId32"/>
    <p:sldId id="303" r:id="rId33"/>
    <p:sldId id="288" r:id="rId34"/>
    <p:sldId id="304" r:id="rId35"/>
  </p:sldIdLst>
  <p:sldSz cx="12195175"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E96"/>
    <a:srgbClr val="37A1FF"/>
    <a:srgbClr val="0171D4"/>
    <a:srgbClr val="0375DA"/>
    <a:srgbClr val="1A4BDD"/>
    <a:srgbClr val="0973DD"/>
    <a:srgbClr val="B9F2FF"/>
    <a:srgbClr val="86E1FF"/>
    <a:srgbClr val="96E8FF"/>
    <a:srgbClr val="6FA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00" autoAdjust="0"/>
  </p:normalViewPr>
  <p:slideViewPr>
    <p:cSldViewPr showGuides="1">
      <p:cViewPr varScale="1">
        <p:scale>
          <a:sx n="81" d="100"/>
          <a:sy n="81" d="100"/>
        </p:scale>
        <p:origin x="749" y="91"/>
      </p:cViewPr>
      <p:guideLst>
        <p:guide orient="horz" pos="1797"/>
        <p:guide pos="3841"/>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5692A-8BF7-445F-83E6-7F084BC4A9CE}" type="datetimeFigureOut">
              <a:rPr lang="zh-CN" altLang="en-US" smtClean="0"/>
              <a:t>2022/1/18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B6740-E7EF-437B-89C2-729EA5E4DD73}" type="slidenum">
              <a:rPr lang="zh-CN" altLang="en-US" smtClean="0"/>
              <a:t>‹#›</a:t>
            </a:fld>
            <a:endParaRPr lang="zh-CN" altLang="en-US"/>
          </a:p>
        </p:txBody>
      </p:sp>
    </p:spTree>
    <p:extLst>
      <p:ext uri="{BB962C8B-B14F-4D97-AF65-F5344CB8AC3E}">
        <p14:creationId xmlns:p14="http://schemas.microsoft.com/office/powerpoint/2010/main" val="268313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a:t>
            </a:fld>
            <a:endParaRPr lang="zh-CN" altLang="en-US"/>
          </a:p>
        </p:txBody>
      </p:sp>
    </p:spTree>
    <p:extLst>
      <p:ext uri="{BB962C8B-B14F-4D97-AF65-F5344CB8AC3E}">
        <p14:creationId xmlns:p14="http://schemas.microsoft.com/office/powerpoint/2010/main" val="346473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10</a:t>
            </a:fld>
            <a:endParaRPr lang="zh-CN" altLang="en-US"/>
          </a:p>
        </p:txBody>
      </p:sp>
    </p:spTree>
    <p:extLst>
      <p:ext uri="{BB962C8B-B14F-4D97-AF65-F5344CB8AC3E}">
        <p14:creationId xmlns:p14="http://schemas.microsoft.com/office/powerpoint/2010/main" val="160425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t>11</a:t>
            </a:fld>
            <a:endParaRPr lang="zh-CN" altLang="en-US"/>
          </a:p>
        </p:txBody>
      </p:sp>
    </p:spTree>
    <p:extLst>
      <p:ext uri="{BB962C8B-B14F-4D97-AF65-F5344CB8AC3E}">
        <p14:creationId xmlns:p14="http://schemas.microsoft.com/office/powerpoint/2010/main" val="244956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12</a:t>
            </a:fld>
            <a:endParaRPr lang="zh-CN" altLang="en-US"/>
          </a:p>
        </p:txBody>
      </p:sp>
    </p:spTree>
    <p:extLst>
      <p:ext uri="{BB962C8B-B14F-4D97-AF65-F5344CB8AC3E}">
        <p14:creationId xmlns:p14="http://schemas.microsoft.com/office/powerpoint/2010/main" val="303904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13</a:t>
            </a:fld>
            <a:endParaRPr lang="zh-CN" altLang="en-US"/>
          </a:p>
        </p:txBody>
      </p:sp>
    </p:spTree>
    <p:extLst>
      <p:ext uri="{BB962C8B-B14F-4D97-AF65-F5344CB8AC3E}">
        <p14:creationId xmlns:p14="http://schemas.microsoft.com/office/powerpoint/2010/main" val="47091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14</a:t>
            </a:fld>
            <a:endParaRPr lang="zh-CN" altLang="en-US"/>
          </a:p>
        </p:txBody>
      </p:sp>
    </p:spTree>
    <p:extLst>
      <p:ext uri="{BB962C8B-B14F-4D97-AF65-F5344CB8AC3E}">
        <p14:creationId xmlns:p14="http://schemas.microsoft.com/office/powerpoint/2010/main" val="160185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15</a:t>
            </a:fld>
            <a:endParaRPr lang="zh-CN" altLang="en-US"/>
          </a:p>
        </p:txBody>
      </p:sp>
    </p:spTree>
    <p:extLst>
      <p:ext uri="{BB962C8B-B14F-4D97-AF65-F5344CB8AC3E}">
        <p14:creationId xmlns:p14="http://schemas.microsoft.com/office/powerpoint/2010/main" val="185681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16</a:t>
            </a:fld>
            <a:endParaRPr lang="zh-CN" altLang="en-US"/>
          </a:p>
        </p:txBody>
      </p:sp>
    </p:spTree>
    <p:extLst>
      <p:ext uri="{BB962C8B-B14F-4D97-AF65-F5344CB8AC3E}">
        <p14:creationId xmlns:p14="http://schemas.microsoft.com/office/powerpoint/2010/main" val="3874242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17</a:t>
            </a:fld>
            <a:endParaRPr lang="zh-CN" altLang="en-US"/>
          </a:p>
        </p:txBody>
      </p:sp>
    </p:spTree>
    <p:extLst>
      <p:ext uri="{BB962C8B-B14F-4D97-AF65-F5344CB8AC3E}">
        <p14:creationId xmlns:p14="http://schemas.microsoft.com/office/powerpoint/2010/main" val="5912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18</a:t>
            </a:fld>
            <a:endParaRPr lang="zh-CN" altLang="en-US"/>
          </a:p>
        </p:txBody>
      </p:sp>
    </p:spTree>
    <p:extLst>
      <p:ext uri="{BB962C8B-B14F-4D97-AF65-F5344CB8AC3E}">
        <p14:creationId xmlns:p14="http://schemas.microsoft.com/office/powerpoint/2010/main" val="111547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19</a:t>
            </a:fld>
            <a:endParaRPr lang="zh-CN" altLang="en-US"/>
          </a:p>
        </p:txBody>
      </p:sp>
    </p:spTree>
    <p:extLst>
      <p:ext uri="{BB962C8B-B14F-4D97-AF65-F5344CB8AC3E}">
        <p14:creationId xmlns:p14="http://schemas.microsoft.com/office/powerpoint/2010/main" val="365135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a:t>
            </a:fld>
            <a:endParaRPr lang="zh-CN" altLang="en-US"/>
          </a:p>
        </p:txBody>
      </p:sp>
    </p:spTree>
    <p:extLst>
      <p:ext uri="{BB962C8B-B14F-4D97-AF65-F5344CB8AC3E}">
        <p14:creationId xmlns:p14="http://schemas.microsoft.com/office/powerpoint/2010/main" val="763028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20</a:t>
            </a:fld>
            <a:endParaRPr lang="zh-CN" altLang="en-US"/>
          </a:p>
        </p:txBody>
      </p:sp>
    </p:spTree>
    <p:extLst>
      <p:ext uri="{BB962C8B-B14F-4D97-AF65-F5344CB8AC3E}">
        <p14:creationId xmlns:p14="http://schemas.microsoft.com/office/powerpoint/2010/main" val="4191300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21</a:t>
            </a:fld>
            <a:endParaRPr lang="zh-CN" altLang="en-US"/>
          </a:p>
        </p:txBody>
      </p:sp>
    </p:spTree>
    <p:extLst>
      <p:ext uri="{BB962C8B-B14F-4D97-AF65-F5344CB8AC3E}">
        <p14:creationId xmlns:p14="http://schemas.microsoft.com/office/powerpoint/2010/main" val="3633028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22</a:t>
            </a:fld>
            <a:endParaRPr lang="zh-CN" altLang="en-US"/>
          </a:p>
        </p:txBody>
      </p:sp>
    </p:spTree>
    <p:extLst>
      <p:ext uri="{BB962C8B-B14F-4D97-AF65-F5344CB8AC3E}">
        <p14:creationId xmlns:p14="http://schemas.microsoft.com/office/powerpoint/2010/main" val="2194010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23</a:t>
            </a:fld>
            <a:endParaRPr lang="zh-CN" altLang="en-US"/>
          </a:p>
        </p:txBody>
      </p:sp>
    </p:spTree>
    <p:extLst>
      <p:ext uri="{BB962C8B-B14F-4D97-AF65-F5344CB8AC3E}">
        <p14:creationId xmlns:p14="http://schemas.microsoft.com/office/powerpoint/2010/main" val="2743416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7B6740-E7EF-437B-89C2-729EA5E4DD73}" type="slidenum">
              <a:rPr lang="zh-CN" altLang="en-US" smtClean="0"/>
              <a:t>24</a:t>
            </a:fld>
            <a:endParaRPr lang="zh-CN" altLang="en-US"/>
          </a:p>
        </p:txBody>
      </p:sp>
    </p:spTree>
    <p:extLst>
      <p:ext uri="{BB962C8B-B14F-4D97-AF65-F5344CB8AC3E}">
        <p14:creationId xmlns:p14="http://schemas.microsoft.com/office/powerpoint/2010/main" val="1389672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25</a:t>
            </a:fld>
            <a:endParaRPr lang="zh-CN" altLang="en-US"/>
          </a:p>
        </p:txBody>
      </p:sp>
    </p:spTree>
    <p:extLst>
      <p:ext uri="{BB962C8B-B14F-4D97-AF65-F5344CB8AC3E}">
        <p14:creationId xmlns:p14="http://schemas.microsoft.com/office/powerpoint/2010/main" val="1631221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26</a:t>
            </a:fld>
            <a:endParaRPr lang="zh-CN" altLang="en-US"/>
          </a:p>
        </p:txBody>
      </p:sp>
    </p:spTree>
    <p:extLst>
      <p:ext uri="{BB962C8B-B14F-4D97-AF65-F5344CB8AC3E}">
        <p14:creationId xmlns:p14="http://schemas.microsoft.com/office/powerpoint/2010/main" val="1588089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27</a:t>
            </a:fld>
            <a:endParaRPr lang="zh-CN" altLang="en-US"/>
          </a:p>
        </p:txBody>
      </p:sp>
    </p:spTree>
    <p:extLst>
      <p:ext uri="{BB962C8B-B14F-4D97-AF65-F5344CB8AC3E}">
        <p14:creationId xmlns:p14="http://schemas.microsoft.com/office/powerpoint/2010/main" val="11593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28</a:t>
            </a:fld>
            <a:endParaRPr lang="zh-CN" altLang="en-US"/>
          </a:p>
        </p:txBody>
      </p:sp>
    </p:spTree>
    <p:extLst>
      <p:ext uri="{BB962C8B-B14F-4D97-AF65-F5344CB8AC3E}">
        <p14:creationId xmlns:p14="http://schemas.microsoft.com/office/powerpoint/2010/main" val="632878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29</a:t>
            </a:fld>
            <a:endParaRPr lang="zh-CN" altLang="en-US"/>
          </a:p>
        </p:txBody>
      </p:sp>
    </p:spTree>
    <p:extLst>
      <p:ext uri="{BB962C8B-B14F-4D97-AF65-F5344CB8AC3E}">
        <p14:creationId xmlns:p14="http://schemas.microsoft.com/office/powerpoint/2010/main" val="33387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3</a:t>
            </a:fld>
            <a:endParaRPr lang="zh-CN" altLang="en-US"/>
          </a:p>
        </p:txBody>
      </p:sp>
    </p:spTree>
    <p:extLst>
      <p:ext uri="{BB962C8B-B14F-4D97-AF65-F5344CB8AC3E}">
        <p14:creationId xmlns:p14="http://schemas.microsoft.com/office/powerpoint/2010/main" val="4204032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30</a:t>
            </a:fld>
            <a:endParaRPr lang="zh-CN" altLang="en-US"/>
          </a:p>
        </p:txBody>
      </p:sp>
    </p:spTree>
    <p:extLst>
      <p:ext uri="{BB962C8B-B14F-4D97-AF65-F5344CB8AC3E}">
        <p14:creationId xmlns:p14="http://schemas.microsoft.com/office/powerpoint/2010/main" val="1506567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32</a:t>
            </a:fld>
            <a:endParaRPr lang="zh-CN" altLang="en-US"/>
          </a:p>
        </p:txBody>
      </p:sp>
    </p:spTree>
    <p:extLst>
      <p:ext uri="{BB962C8B-B14F-4D97-AF65-F5344CB8AC3E}">
        <p14:creationId xmlns:p14="http://schemas.microsoft.com/office/powerpoint/2010/main" val="3800989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33</a:t>
            </a:fld>
            <a:endParaRPr lang="zh-CN" altLang="en-US"/>
          </a:p>
        </p:txBody>
      </p:sp>
    </p:spTree>
    <p:extLst>
      <p:ext uri="{BB962C8B-B14F-4D97-AF65-F5344CB8AC3E}">
        <p14:creationId xmlns:p14="http://schemas.microsoft.com/office/powerpoint/2010/main" val="236332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4</a:t>
            </a:fld>
            <a:endParaRPr lang="zh-CN" altLang="en-US"/>
          </a:p>
        </p:txBody>
      </p:sp>
    </p:spTree>
    <p:extLst>
      <p:ext uri="{BB962C8B-B14F-4D97-AF65-F5344CB8AC3E}">
        <p14:creationId xmlns:p14="http://schemas.microsoft.com/office/powerpoint/2010/main" val="366723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5</a:t>
            </a:fld>
            <a:endParaRPr lang="zh-CN" altLang="en-US"/>
          </a:p>
        </p:txBody>
      </p:sp>
    </p:spTree>
    <p:extLst>
      <p:ext uri="{BB962C8B-B14F-4D97-AF65-F5344CB8AC3E}">
        <p14:creationId xmlns:p14="http://schemas.microsoft.com/office/powerpoint/2010/main" val="374384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6</a:t>
            </a:fld>
            <a:endParaRPr lang="zh-CN" altLang="en-US"/>
          </a:p>
        </p:txBody>
      </p:sp>
    </p:spTree>
    <p:extLst>
      <p:ext uri="{BB962C8B-B14F-4D97-AF65-F5344CB8AC3E}">
        <p14:creationId xmlns:p14="http://schemas.microsoft.com/office/powerpoint/2010/main" val="389028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7</a:t>
            </a:fld>
            <a:endParaRPr lang="zh-CN" altLang="en-US"/>
          </a:p>
        </p:txBody>
      </p:sp>
    </p:spTree>
    <p:extLst>
      <p:ext uri="{BB962C8B-B14F-4D97-AF65-F5344CB8AC3E}">
        <p14:creationId xmlns:p14="http://schemas.microsoft.com/office/powerpoint/2010/main" val="219299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8</a:t>
            </a:fld>
            <a:endParaRPr lang="zh-CN" altLang="en-US"/>
          </a:p>
        </p:txBody>
      </p:sp>
    </p:spTree>
    <p:extLst>
      <p:ext uri="{BB962C8B-B14F-4D97-AF65-F5344CB8AC3E}">
        <p14:creationId xmlns:p14="http://schemas.microsoft.com/office/powerpoint/2010/main" val="226999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7B6740-E7EF-437B-89C2-729EA5E4DD73}" type="slidenum">
              <a:rPr lang="zh-CN" altLang="en-US" smtClean="0"/>
              <a:t>9</a:t>
            </a:fld>
            <a:endParaRPr lang="zh-CN" altLang="en-US"/>
          </a:p>
        </p:txBody>
      </p:sp>
    </p:spTree>
    <p:extLst>
      <p:ext uri="{BB962C8B-B14F-4D97-AF65-F5344CB8AC3E}">
        <p14:creationId xmlns:p14="http://schemas.microsoft.com/office/powerpoint/2010/main" val="3233320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6" name="矩形 15"/>
          <p:cNvSpPr/>
          <p:nvPr userDrawn="1"/>
        </p:nvSpPr>
        <p:spPr>
          <a:xfrm>
            <a:off x="0" y="0"/>
            <a:ext cx="12195175" cy="685799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0" y="0"/>
            <a:ext cx="12195175" cy="6857999"/>
          </a:xfrm>
          <a:prstGeom prst="rect">
            <a:avLst/>
          </a:prstGeom>
          <a:gradFill>
            <a:gsLst>
              <a:gs pos="0">
                <a:schemeClr val="bg1">
                  <a:alpha val="37000"/>
                </a:schemeClr>
              </a:gs>
              <a:gs pos="4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userDrawn="1"/>
        </p:nvGrpSpPr>
        <p:grpSpPr>
          <a:xfrm>
            <a:off x="624979" y="158020"/>
            <a:ext cx="11006530" cy="587674"/>
            <a:chOff x="1409005" y="95390"/>
            <a:chExt cx="10138976" cy="587674"/>
          </a:xfrm>
        </p:grpSpPr>
        <p:sp>
          <p:nvSpPr>
            <p:cNvPr id="21" name="圆角矩形 20"/>
            <p:cNvSpPr/>
            <p:nvPr/>
          </p:nvSpPr>
          <p:spPr>
            <a:xfrm>
              <a:off x="1409005" y="95390"/>
              <a:ext cx="10138976" cy="587674"/>
            </a:xfrm>
            <a:prstGeom prst="roundRect">
              <a:avLst/>
            </a:prstGeom>
            <a:gradFill>
              <a:gsLst>
                <a:gs pos="0">
                  <a:srgbClr val="37A1FF"/>
                </a:gs>
                <a:gs pos="100000">
                  <a:srgbClr val="0171D4"/>
                </a:gs>
              </a:gsLst>
              <a:lin ang="5400000" scaled="0"/>
            </a:gradFill>
            <a:ln w="381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409006" y="95390"/>
              <a:ext cx="6882735" cy="587674"/>
            </a:xfrm>
            <a:custGeom>
              <a:avLst/>
              <a:gdLst>
                <a:gd name="connsiteX0" fmla="*/ 97948 w 6882735"/>
                <a:gd name="connsiteY0" fmla="*/ 0 h 491496"/>
                <a:gd name="connsiteX1" fmla="*/ 6882735 w 6882735"/>
                <a:gd name="connsiteY1" fmla="*/ 0 h 491496"/>
                <a:gd name="connsiteX2" fmla="*/ 6545353 w 6882735"/>
                <a:gd name="connsiteY2" fmla="*/ 491496 h 491496"/>
                <a:gd name="connsiteX3" fmla="*/ 358 w 6882735"/>
                <a:gd name="connsiteY3" fmla="*/ 491496 h 491496"/>
                <a:gd name="connsiteX4" fmla="*/ 0 w 6882735"/>
                <a:gd name="connsiteY4" fmla="*/ 489726 h 491496"/>
                <a:gd name="connsiteX5" fmla="*/ 0 w 6882735"/>
                <a:gd name="connsiteY5" fmla="*/ 97948 h 491496"/>
                <a:gd name="connsiteX6" fmla="*/ 97948 w 6882735"/>
                <a:gd name="connsiteY6" fmla="*/ 0 h 49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2735" h="491496">
                  <a:moveTo>
                    <a:pt x="97948" y="0"/>
                  </a:moveTo>
                  <a:lnTo>
                    <a:pt x="6882735" y="0"/>
                  </a:lnTo>
                  <a:lnTo>
                    <a:pt x="6545353" y="491496"/>
                  </a:lnTo>
                  <a:lnTo>
                    <a:pt x="358" y="491496"/>
                  </a:lnTo>
                  <a:lnTo>
                    <a:pt x="0" y="489726"/>
                  </a:lnTo>
                  <a:lnTo>
                    <a:pt x="0" y="97948"/>
                  </a:lnTo>
                  <a:cubicBezTo>
                    <a:pt x="0" y="43853"/>
                    <a:pt x="43853" y="0"/>
                    <a:pt x="97948" y="0"/>
                  </a:cubicBezTo>
                  <a:close/>
                </a:path>
              </a:pathLst>
            </a:custGeom>
            <a:solidFill>
              <a:schemeClr val="bg1"/>
            </a:solidFill>
            <a:ln w="38100">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123189" y="202705"/>
              <a:ext cx="3362162" cy="369332"/>
            </a:xfrm>
            <a:prstGeom prst="rect">
              <a:avLst/>
            </a:prstGeom>
          </p:spPr>
          <p:txBody>
            <a:bodyPr wrap="square">
              <a:spAutoFit/>
            </a:bodyPr>
            <a:lstStyle/>
            <a:p>
              <a:pPr algn="ctr"/>
              <a:r>
                <a:rPr lang="zh-CN" altLang="en-US" i="0" dirty="0">
                  <a:solidFill>
                    <a:schemeClr val="bg1"/>
                  </a:solidFill>
                  <a:effectLst>
                    <a:outerShdw blurRad="38100" dist="38100" dir="2700000" algn="tl">
                      <a:srgbClr val="000000">
                        <a:alpha val="11000"/>
                      </a:srgbClr>
                    </a:outerShdw>
                  </a:effectLst>
                  <a:latin typeface="微软雅黑" panose="020B0503020204020204" pitchFamily="34" charset="-122"/>
                  <a:ea typeface="微软雅黑" panose="020B0503020204020204" pitchFamily="34" charset="-122"/>
                </a:rPr>
                <a:t>“天下无难事，只怕有心人”</a:t>
              </a:r>
              <a:endParaRPr lang="zh-CN" altLang="en-US" dirty="0">
                <a:solidFill>
                  <a:schemeClr val="bg1"/>
                </a:solidFill>
                <a:effectLst>
                  <a:outerShdw blurRad="38100" dist="38100" dir="2700000" algn="tl">
                    <a:srgbClr val="000000">
                      <a:alpha val="11000"/>
                    </a:srgbClr>
                  </a:outerShdw>
                </a:effectLst>
                <a:latin typeface="微软雅黑" panose="020B0503020204020204" pitchFamily="34" charset="-122"/>
                <a:ea typeface="微软雅黑" panose="020B0503020204020204" pitchFamily="34" charset="-122"/>
              </a:endParaRPr>
            </a:p>
          </p:txBody>
        </p:sp>
      </p:grpSp>
      <p:grpSp>
        <p:nvGrpSpPr>
          <p:cNvPr id="24" name="组合 23"/>
          <p:cNvGrpSpPr/>
          <p:nvPr userDrawn="1"/>
        </p:nvGrpSpPr>
        <p:grpSpPr>
          <a:xfrm>
            <a:off x="980489" y="296719"/>
            <a:ext cx="283165" cy="286391"/>
            <a:chOff x="5670406" y="224921"/>
            <a:chExt cx="427181" cy="432048"/>
          </a:xfrm>
          <a:gradFill>
            <a:gsLst>
              <a:gs pos="0">
                <a:srgbClr val="37A1FF"/>
              </a:gs>
              <a:gs pos="100000">
                <a:srgbClr val="0171D4"/>
              </a:gs>
            </a:gsLst>
            <a:lin ang="5400000" scaled="0"/>
          </a:gradFill>
          <a:effectLst>
            <a:outerShdw blurRad="101600" dist="63500" dir="2700000" algn="tl" rotWithShape="0">
              <a:prstClr val="black">
                <a:alpha val="30000"/>
              </a:prstClr>
            </a:outerShdw>
          </a:effectLst>
        </p:grpSpPr>
        <p:sp>
          <p:nvSpPr>
            <p:cNvPr id="25" name="燕尾形 24"/>
            <p:cNvSpPr/>
            <p:nvPr/>
          </p:nvSpPr>
          <p:spPr>
            <a:xfrm>
              <a:off x="5740209" y="224921"/>
              <a:ext cx="357378" cy="432048"/>
            </a:xfrm>
            <a:prstGeom prst="chevron">
              <a:avLst>
                <a:gd name="adj" fmla="val 606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a:off x="5670406" y="334119"/>
              <a:ext cx="176727" cy="213652"/>
            </a:xfrm>
            <a:prstGeom prst="chevron">
              <a:avLst>
                <a:gd name="adj" fmla="val 586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5456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3574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22297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326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98778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58999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983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12350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
        <p:nvSpPr>
          <p:cNvPr id="4" name="TextBox 3"/>
          <p:cNvSpPr txBox="1"/>
          <p:nvPr userDrawn="1"/>
        </p:nvSpPr>
        <p:spPr>
          <a:xfrm>
            <a:off x="3919" y="6525344"/>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337044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6734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2" name="矩形 1"/>
          <p:cNvSpPr/>
          <p:nvPr userDrawn="1"/>
        </p:nvSpPr>
        <p:spPr>
          <a:xfrm>
            <a:off x="0" y="0"/>
            <a:ext cx="12195175" cy="685799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0"/>
            <a:ext cx="12195175" cy="6857999"/>
          </a:xfrm>
          <a:prstGeom prst="rect">
            <a:avLst/>
          </a:prstGeom>
          <a:gradFill>
            <a:gsLst>
              <a:gs pos="0">
                <a:schemeClr val="bg1">
                  <a:alpha val="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5838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759" y="1600203"/>
            <a:ext cx="10975658"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760" y="6356353"/>
            <a:ext cx="2845541" cy="365125"/>
          </a:xfrm>
          <a:prstGeom prst="rect">
            <a:avLst/>
          </a:prstGeom>
        </p:spPr>
        <p:txBody>
          <a:bodyPr/>
          <a:lstStyle/>
          <a:p>
            <a:fld id="{2E3AAC11-D570-4EA9-AFC0-30FB72BA45EB}" type="datetimeFigureOut">
              <a:rPr lang="zh-CN" altLang="en-US" smtClean="0">
                <a:solidFill>
                  <a:prstClr val="black"/>
                </a:solidFill>
              </a:rPr>
              <a:pPr/>
              <a:t>2022/1/18</a:t>
            </a:fld>
            <a:endParaRPr lang="zh-CN" altLang="en-US">
              <a:solidFill>
                <a:prstClr val="black"/>
              </a:solidFill>
            </a:endParaRPr>
          </a:p>
        </p:txBody>
      </p:sp>
      <p:sp>
        <p:nvSpPr>
          <p:cNvPr id="5" name="页脚占位符 4"/>
          <p:cNvSpPr>
            <a:spLocks noGrp="1"/>
          </p:cNvSpPr>
          <p:nvPr>
            <p:ph type="ftr" sz="quarter" idx="11"/>
          </p:nvPr>
        </p:nvSpPr>
        <p:spPr>
          <a:xfrm>
            <a:off x="4166685" y="6356353"/>
            <a:ext cx="3861805"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9875" y="6356353"/>
            <a:ext cx="2845541"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5856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41"/>
            <a:ext cx="2743914"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641"/>
            <a:ext cx="802849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760" y="6356353"/>
            <a:ext cx="2845541" cy="365125"/>
          </a:xfrm>
          <a:prstGeom prst="rect">
            <a:avLst/>
          </a:prstGeom>
        </p:spPr>
        <p:txBody>
          <a:bodyPr/>
          <a:lstStyle/>
          <a:p>
            <a:fld id="{2E3AAC11-D570-4EA9-AFC0-30FB72BA45EB}" type="datetimeFigureOut">
              <a:rPr lang="zh-CN" altLang="en-US" smtClean="0">
                <a:solidFill>
                  <a:prstClr val="black"/>
                </a:solidFill>
              </a:rPr>
              <a:pPr/>
              <a:t>2022/1/18</a:t>
            </a:fld>
            <a:endParaRPr lang="zh-CN" altLang="en-US">
              <a:solidFill>
                <a:prstClr val="black"/>
              </a:solidFill>
            </a:endParaRPr>
          </a:p>
        </p:txBody>
      </p:sp>
      <p:sp>
        <p:nvSpPr>
          <p:cNvPr id="5" name="页脚占位符 4"/>
          <p:cNvSpPr>
            <a:spLocks noGrp="1"/>
          </p:cNvSpPr>
          <p:nvPr>
            <p:ph type="ftr" sz="quarter" idx="11"/>
          </p:nvPr>
        </p:nvSpPr>
        <p:spPr>
          <a:xfrm>
            <a:off x="4166685" y="6356353"/>
            <a:ext cx="3861805"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9875" y="6356353"/>
            <a:ext cx="2845541"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7045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86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60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垂直排列标题与文本">
    <p:spTree>
      <p:nvGrpSpPr>
        <p:cNvPr id="1" name=""/>
        <p:cNvGrpSpPr/>
        <p:nvPr/>
      </p:nvGrpSpPr>
      <p:grpSpPr>
        <a:xfrm>
          <a:off x="0" y="0"/>
          <a:ext cx="0" cy="0"/>
          <a:chOff x="0" y="0"/>
          <a:chExt cx="0" cy="0"/>
        </a:xfrm>
      </p:grpSpPr>
      <p:sp>
        <p:nvSpPr>
          <p:cNvPr id="2" name="矩形 1"/>
          <p:cNvSpPr/>
          <p:nvPr userDrawn="1"/>
        </p:nvSpPr>
        <p:spPr>
          <a:xfrm>
            <a:off x="0" y="0"/>
            <a:ext cx="12195175" cy="6857999"/>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0"/>
            <a:ext cx="12195175" cy="6857999"/>
          </a:xfrm>
          <a:prstGeom prst="rect">
            <a:avLst/>
          </a:prstGeom>
          <a:gradFill>
            <a:gsLst>
              <a:gs pos="0">
                <a:schemeClr val="bg1">
                  <a:alpha val="37000"/>
                </a:schemeClr>
              </a:gs>
              <a:gs pos="4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2120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FE25A-F59E-4A74-B665-864FD89EC222}"/>
              </a:ext>
            </a:extLst>
          </p:cNvPr>
          <p:cNvSpPr>
            <a:spLocks noGrp="1"/>
          </p:cNvSpPr>
          <p:nvPr>
            <p:ph type="ctrTitle"/>
          </p:nvPr>
        </p:nvSpPr>
        <p:spPr>
          <a:xfrm>
            <a:off x="1524397" y="1122363"/>
            <a:ext cx="9146381"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2CC18-0C10-4C0D-A0F2-E6045AE31DB4}"/>
              </a:ext>
            </a:extLst>
          </p:cNvPr>
          <p:cNvSpPr>
            <a:spLocks noGrp="1"/>
          </p:cNvSpPr>
          <p:nvPr>
            <p:ph type="subTitle" idx="1"/>
          </p:nvPr>
        </p:nvSpPr>
        <p:spPr>
          <a:xfrm>
            <a:off x="1524397" y="3602038"/>
            <a:ext cx="914638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1D336C-545D-4EB5-97AD-1195B1E100BF}"/>
              </a:ext>
            </a:extLst>
          </p:cNvPr>
          <p:cNvSpPr>
            <a:spLocks noGrp="1"/>
          </p:cNvSpPr>
          <p:nvPr>
            <p:ph type="dt" sz="half" idx="10"/>
          </p:nvPr>
        </p:nvSpPr>
        <p:spPr>
          <a:xfrm>
            <a:off x="838418" y="6356351"/>
            <a:ext cx="2743914" cy="365125"/>
          </a:xfrm>
          <a:prstGeom prst="rect">
            <a:avLst/>
          </a:prstGeom>
        </p:spPr>
        <p:txBody>
          <a:bodyPr/>
          <a:lstStyle/>
          <a:p>
            <a:fld id="{66177337-1161-4CB2-8B69-3E24C9ADD514}" type="datetimeFigureOut">
              <a:rPr lang="zh-CN" altLang="en-US" smtClean="0"/>
              <a:t>2022/1/18</a:t>
            </a:fld>
            <a:endParaRPr lang="zh-CN" altLang="en-US"/>
          </a:p>
        </p:txBody>
      </p:sp>
      <p:sp>
        <p:nvSpPr>
          <p:cNvPr id="5" name="页脚占位符 4">
            <a:extLst>
              <a:ext uri="{FF2B5EF4-FFF2-40B4-BE49-F238E27FC236}">
                <a16:creationId xmlns:a16="http://schemas.microsoft.com/office/drawing/2014/main" id="{B3F62F5E-1F39-4ED3-9466-620AD89BE985}"/>
              </a:ext>
            </a:extLst>
          </p:cNvPr>
          <p:cNvSpPr>
            <a:spLocks noGrp="1"/>
          </p:cNvSpPr>
          <p:nvPr>
            <p:ph type="ftr" sz="quarter" idx="11"/>
          </p:nvPr>
        </p:nvSpPr>
        <p:spPr>
          <a:xfrm>
            <a:off x="4039652" y="6356351"/>
            <a:ext cx="4115872"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AB90C6-7DD8-450C-B97D-289F0B9378B3}"/>
              </a:ext>
            </a:extLst>
          </p:cNvPr>
          <p:cNvSpPr>
            <a:spLocks noGrp="1"/>
          </p:cNvSpPr>
          <p:nvPr>
            <p:ph type="sldNum" sz="quarter" idx="12"/>
          </p:nvPr>
        </p:nvSpPr>
        <p:spPr>
          <a:xfrm>
            <a:off x="8612843" y="6356351"/>
            <a:ext cx="2743914"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xmlns:p14="http://schemas.microsoft.com/office/powerpoint/2010/main" val="325093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8096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65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047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5969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9" r:id="rId2"/>
    <p:sldLayoutId id="2147483661" r:id="rId3"/>
    <p:sldLayoutId id="214748366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8183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notesSlide" Target="../notesSlides/notesSlide11.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notesSlide" Target="../notesSlides/notesSlide2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Layout" Target="../slideLayouts/slideLayout1.xml"/><Relationship Id="rId5" Type="http://schemas.openxmlformats.org/officeDocument/2006/relationships/tags" Target="../tags/tag2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283322"/>
            <a:ext cx="12201938" cy="5338701"/>
            <a:chOff x="0" y="-283322"/>
            <a:chExt cx="12201938" cy="5338701"/>
          </a:xfrm>
        </p:grpSpPr>
        <p:pic>
          <p:nvPicPr>
            <p:cNvPr id="129" name="图片 12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7829107" y="-283322"/>
              <a:ext cx="4372831" cy="5338701"/>
            </a:xfrm>
            <a:prstGeom prst="rect">
              <a:avLst/>
            </a:prstGeom>
            <a:effectLst>
              <a:outerShdw blurRad="190500" dist="63500" dir="2700000" algn="tl" rotWithShape="0">
                <a:prstClr val="black">
                  <a:alpha val="25000"/>
                </a:prstClr>
              </a:outerShdw>
            </a:effectLst>
          </p:spPr>
        </p:pic>
        <p:pic>
          <p:nvPicPr>
            <p:cNvPr id="20" name="图片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0" y="-283322"/>
              <a:ext cx="4372831" cy="5338701"/>
            </a:xfrm>
            <a:prstGeom prst="rect">
              <a:avLst/>
            </a:prstGeom>
            <a:effectLst>
              <a:outerShdw blurRad="190500" dist="63500" dir="2700000" algn="tl" rotWithShape="0">
                <a:prstClr val="black">
                  <a:alpha val="25000"/>
                </a:prstClr>
              </a:outerShdw>
            </a:effectLst>
          </p:spPr>
        </p:pic>
      </p:grpSp>
      <p:pic>
        <p:nvPicPr>
          <p:cNvPr id="7" name="图片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97967" y="1109362"/>
            <a:ext cx="1936345" cy="906210"/>
          </a:xfrm>
          <a:prstGeom prst="rect">
            <a:avLst/>
          </a:prstGeom>
          <a:effectLst>
            <a:outerShdw blurRad="25400" dist="25400" dir="2700000" algn="tl" rotWithShape="0">
              <a:prstClr val="black">
                <a:alpha val="50000"/>
              </a:prstClr>
            </a:outerShdw>
          </a:effectLst>
        </p:spPr>
      </p:pic>
      <p:grpSp>
        <p:nvGrpSpPr>
          <p:cNvPr id="64" name="组合 63"/>
          <p:cNvGrpSpPr/>
          <p:nvPr/>
        </p:nvGrpSpPr>
        <p:grpSpPr>
          <a:xfrm>
            <a:off x="3888909" y="6237324"/>
            <a:ext cx="2448036" cy="374144"/>
            <a:chOff x="4867522" y="4592820"/>
            <a:chExt cx="2595322" cy="396653"/>
          </a:xfrm>
          <a:effectLst>
            <a:outerShdw blurRad="101600" dist="38100" dir="2700000" algn="tl" rotWithShape="0">
              <a:prstClr val="black">
                <a:alpha val="25000"/>
              </a:prstClr>
            </a:outerShdw>
          </a:effectLst>
        </p:grpSpPr>
        <p:grpSp>
          <p:nvGrpSpPr>
            <p:cNvPr id="61" name="组合 60"/>
            <p:cNvGrpSpPr/>
            <p:nvPr/>
          </p:nvGrpSpPr>
          <p:grpSpPr>
            <a:xfrm>
              <a:off x="4867522" y="4592820"/>
              <a:ext cx="373040" cy="373040"/>
              <a:chOff x="2308244" y="4592820"/>
              <a:chExt cx="373040" cy="373040"/>
            </a:xfrm>
          </p:grpSpPr>
          <p:sp>
            <p:nvSpPr>
              <p:cNvPr id="50" name="椭圆 49"/>
              <p:cNvSpPr/>
              <p:nvPr/>
            </p:nvSpPr>
            <p:spPr>
              <a:xfrm>
                <a:off x="2308244" y="4592820"/>
                <a:ext cx="373040" cy="373040"/>
              </a:xfrm>
              <a:prstGeom prst="ellipse">
                <a:avLst/>
              </a:prstGeom>
              <a:gradFill>
                <a:gsLst>
                  <a:gs pos="100000">
                    <a:srgbClr val="37A1FF"/>
                  </a:gs>
                  <a:gs pos="0">
                    <a:srgbClr val="0171D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student-graduation-cap-shape_52041"/>
              <p:cNvSpPr>
                <a:spLocks noChangeAspect="1"/>
              </p:cNvSpPr>
              <p:nvPr/>
            </p:nvSpPr>
            <p:spPr bwMode="auto">
              <a:xfrm>
                <a:off x="2403864" y="4676065"/>
                <a:ext cx="176188" cy="212225"/>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a:effectLst>
                <a:outerShdw blurRad="38100" dist="25400" dir="2700000" algn="tl" rotWithShape="0">
                  <a:prstClr val="black">
                    <a:alpha val="3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i="0" u="none" strike="noStrike" kern="1200" normalizeH="0" baseline="0" noProof="0">
                  <a:uLnTx/>
                  <a:uFillTx/>
                  <a:cs typeface="+mn-ea"/>
                  <a:sym typeface="+mn-lt"/>
                </a:endParaRPr>
              </a:p>
            </p:txBody>
          </p:sp>
        </p:grpSp>
        <p:sp>
          <p:nvSpPr>
            <p:cNvPr id="62" name="文本框 61"/>
            <p:cNvSpPr txBox="1"/>
            <p:nvPr/>
          </p:nvSpPr>
          <p:spPr>
            <a:xfrm>
              <a:off x="5297297" y="4630551"/>
              <a:ext cx="2165547" cy="35892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i="0" u="none" strike="noStrike" kern="1200" normalizeH="0" baseline="0" noProof="0" dirty="0">
                  <a:uLnTx/>
                  <a:uFillTx/>
                  <a:cs typeface="+mn-ea"/>
                  <a:sym typeface="+mn-lt"/>
                </a:rPr>
                <a:t>汇报人：小白</a:t>
              </a:r>
            </a:p>
          </p:txBody>
        </p:sp>
      </p:grpSp>
      <p:grpSp>
        <p:nvGrpSpPr>
          <p:cNvPr id="66" name="组合 65"/>
          <p:cNvGrpSpPr/>
          <p:nvPr/>
        </p:nvGrpSpPr>
        <p:grpSpPr>
          <a:xfrm>
            <a:off x="6775340" y="6237317"/>
            <a:ext cx="2418591" cy="374148"/>
            <a:chOff x="7725262" y="4592821"/>
            <a:chExt cx="2564105" cy="396658"/>
          </a:xfrm>
          <a:effectLst>
            <a:outerShdw blurRad="101600" dist="38100" dir="2700000" algn="tl" rotWithShape="0">
              <a:prstClr val="black">
                <a:alpha val="25000"/>
              </a:prstClr>
            </a:outerShdw>
          </a:effectLst>
        </p:grpSpPr>
        <p:grpSp>
          <p:nvGrpSpPr>
            <p:cNvPr id="60" name="组合 59"/>
            <p:cNvGrpSpPr/>
            <p:nvPr/>
          </p:nvGrpSpPr>
          <p:grpSpPr>
            <a:xfrm>
              <a:off x="7725262" y="4592821"/>
              <a:ext cx="373040" cy="373040"/>
              <a:chOff x="2975247" y="4592821"/>
              <a:chExt cx="373040" cy="373040"/>
            </a:xfrm>
          </p:grpSpPr>
          <p:sp>
            <p:nvSpPr>
              <p:cNvPr id="54" name="椭圆 53"/>
              <p:cNvSpPr/>
              <p:nvPr/>
            </p:nvSpPr>
            <p:spPr>
              <a:xfrm>
                <a:off x="2975247" y="4592821"/>
                <a:ext cx="373040" cy="373040"/>
              </a:xfrm>
              <a:prstGeom prst="ellipse">
                <a:avLst/>
              </a:prstGeom>
              <a:gradFill>
                <a:gsLst>
                  <a:gs pos="100000">
                    <a:srgbClr val="37A1FF"/>
                  </a:gs>
                  <a:gs pos="0">
                    <a:srgbClr val="0171D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student-graduation-cap-shape_52041"/>
              <p:cNvSpPr>
                <a:spLocks noChangeAspect="1"/>
              </p:cNvSpPr>
              <p:nvPr/>
            </p:nvSpPr>
            <p:spPr bwMode="auto">
              <a:xfrm>
                <a:off x="3065630" y="4691090"/>
                <a:ext cx="192265" cy="198828"/>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a:effectLst>
                <a:outerShdw blurRad="38100" dist="25400" dir="2700000" algn="tl" rotWithShape="0">
                  <a:prstClr val="black">
                    <a:alpha val="3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i="0" u="none" strike="noStrike" kern="1200" normalizeH="0" baseline="0" noProof="0">
                  <a:uLnTx/>
                  <a:uFillTx/>
                  <a:cs typeface="+mn-ea"/>
                  <a:sym typeface="+mn-lt"/>
                </a:endParaRPr>
              </a:p>
            </p:txBody>
          </p:sp>
        </p:grpSp>
        <p:sp>
          <p:nvSpPr>
            <p:cNvPr id="63" name="文本框 62"/>
            <p:cNvSpPr txBox="1"/>
            <p:nvPr/>
          </p:nvSpPr>
          <p:spPr>
            <a:xfrm>
              <a:off x="8123820" y="4630556"/>
              <a:ext cx="2165547" cy="35892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cs typeface="+mn-ea"/>
                  <a:sym typeface="+mn-lt"/>
                </a:rPr>
                <a:t>汇报时间：</a:t>
              </a:r>
              <a:r>
                <a:rPr lang="en-US" altLang="zh-CN" sz="1600" dirty="0">
                  <a:cs typeface="+mn-ea"/>
                  <a:sym typeface="+mn-lt"/>
                </a:rPr>
                <a:t>20XX.01</a:t>
              </a:r>
              <a:endParaRPr kumimoji="0" lang="zh-CN" altLang="en-US" sz="1600" i="0" u="none" strike="noStrike" kern="1200" normalizeH="0" baseline="0" noProof="0" dirty="0">
                <a:uLnTx/>
                <a:uFillTx/>
                <a:cs typeface="+mn-ea"/>
                <a:sym typeface="+mn-lt"/>
              </a:endParaRPr>
            </a:p>
          </p:txBody>
        </p:sp>
      </p:grpSp>
      <p:sp>
        <p:nvSpPr>
          <p:cNvPr id="120" name="TextBox 7">
            <a:extLst>
              <a:ext uri="{FF2B5EF4-FFF2-40B4-BE49-F238E27FC236}">
                <a16:creationId xmlns:a16="http://schemas.microsoft.com/office/drawing/2014/main" id="{42C57105-2C90-46A9-8987-D42EBD813A05}"/>
              </a:ext>
            </a:extLst>
          </p:cNvPr>
          <p:cNvSpPr>
            <a:spLocks noChangeArrowheads="1"/>
          </p:cNvSpPr>
          <p:nvPr/>
        </p:nvSpPr>
        <p:spPr bwMode="auto">
          <a:xfrm>
            <a:off x="2416591" y="4941168"/>
            <a:ext cx="7539792" cy="287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zh-CN" altLang="en-US" sz="1867" dirty="0">
                <a:solidFill>
                  <a:schemeClr val="tx1">
                    <a:lumMod val="50000"/>
                  </a:schemeClr>
                </a:solidFill>
                <a:cs typeface="+mn-ea"/>
                <a:sym typeface="+mn-lt"/>
              </a:rPr>
              <a:t>年终冲刺 </a:t>
            </a:r>
            <a:r>
              <a:rPr lang="en-US" altLang="zh-CN" sz="1867" dirty="0">
                <a:solidFill>
                  <a:schemeClr val="tx1">
                    <a:lumMod val="50000"/>
                  </a:schemeClr>
                </a:solidFill>
                <a:cs typeface="+mn-ea"/>
                <a:sym typeface="+mn-lt"/>
              </a:rPr>
              <a:t>/ </a:t>
            </a:r>
            <a:r>
              <a:rPr lang="zh-CN" altLang="en-US" sz="1867" dirty="0">
                <a:solidFill>
                  <a:schemeClr val="tx1">
                    <a:lumMod val="50000"/>
                  </a:schemeClr>
                </a:solidFill>
                <a:cs typeface="+mn-ea"/>
                <a:sym typeface="+mn-lt"/>
              </a:rPr>
              <a:t>年终总结 </a:t>
            </a:r>
            <a:r>
              <a:rPr lang="en-US" altLang="zh-CN" sz="1867" dirty="0">
                <a:solidFill>
                  <a:schemeClr val="tx1">
                    <a:lumMod val="50000"/>
                  </a:schemeClr>
                </a:solidFill>
                <a:cs typeface="+mn-ea"/>
                <a:sym typeface="+mn-lt"/>
              </a:rPr>
              <a:t>/ </a:t>
            </a:r>
            <a:r>
              <a:rPr lang="zh-CN" altLang="en-US" sz="1867" dirty="0">
                <a:solidFill>
                  <a:schemeClr val="tx1">
                    <a:lumMod val="50000"/>
                  </a:schemeClr>
                </a:solidFill>
                <a:cs typeface="+mn-ea"/>
                <a:sym typeface="+mn-lt"/>
              </a:rPr>
              <a:t>新年计划 </a:t>
            </a:r>
            <a:r>
              <a:rPr lang="en-US" altLang="zh-CN" sz="1867" dirty="0">
                <a:solidFill>
                  <a:schemeClr val="tx1">
                    <a:lumMod val="50000"/>
                  </a:schemeClr>
                </a:solidFill>
                <a:cs typeface="+mn-ea"/>
                <a:sym typeface="+mn-lt"/>
              </a:rPr>
              <a:t>/ </a:t>
            </a:r>
            <a:r>
              <a:rPr lang="zh-CN" altLang="en-US" sz="1867" dirty="0">
                <a:solidFill>
                  <a:schemeClr val="tx1">
                    <a:lumMod val="50000"/>
                  </a:schemeClr>
                </a:solidFill>
                <a:cs typeface="+mn-ea"/>
                <a:sym typeface="+mn-lt"/>
              </a:rPr>
              <a:t>述职报告 </a:t>
            </a:r>
            <a:r>
              <a:rPr lang="en-US" altLang="zh-CN" sz="1867" dirty="0">
                <a:solidFill>
                  <a:schemeClr val="tx1">
                    <a:lumMod val="50000"/>
                  </a:schemeClr>
                </a:solidFill>
                <a:cs typeface="+mn-ea"/>
                <a:sym typeface="+mn-lt"/>
              </a:rPr>
              <a:t>/ </a:t>
            </a:r>
            <a:r>
              <a:rPr lang="zh-CN" altLang="en-US" sz="1867" dirty="0">
                <a:solidFill>
                  <a:schemeClr val="tx1">
                    <a:lumMod val="50000"/>
                  </a:schemeClr>
                </a:solidFill>
                <a:cs typeface="+mn-ea"/>
                <a:sym typeface="+mn-lt"/>
              </a:rPr>
              <a:t>工作汇报 </a:t>
            </a:r>
            <a:r>
              <a:rPr lang="en-US" altLang="zh-CN" sz="1867" dirty="0">
                <a:solidFill>
                  <a:schemeClr val="tx1">
                    <a:lumMod val="50000"/>
                  </a:schemeClr>
                </a:solidFill>
                <a:cs typeface="+mn-ea"/>
                <a:sym typeface="+mn-lt"/>
              </a:rPr>
              <a:t>/ </a:t>
            </a:r>
            <a:r>
              <a:rPr lang="zh-CN" altLang="en-US" sz="1867" dirty="0">
                <a:solidFill>
                  <a:schemeClr val="tx1">
                    <a:lumMod val="50000"/>
                  </a:schemeClr>
                </a:solidFill>
                <a:cs typeface="+mn-ea"/>
                <a:sym typeface="+mn-lt"/>
              </a:rPr>
              <a:t>年终大会</a:t>
            </a:r>
          </a:p>
        </p:txBody>
      </p:sp>
      <p:sp>
        <p:nvSpPr>
          <p:cNvPr id="122" name="PA_文本框 62"/>
          <p:cNvSpPr txBox="1"/>
          <p:nvPr>
            <p:custDataLst>
              <p:tags r:id="rId1"/>
            </p:custDataLst>
          </p:nvPr>
        </p:nvSpPr>
        <p:spPr>
          <a:xfrm>
            <a:off x="2139499" y="5384508"/>
            <a:ext cx="8072888" cy="420756"/>
          </a:xfrm>
          <a:prstGeom prst="rect">
            <a:avLst/>
          </a:prstGeom>
          <a:noFill/>
          <a:effectLst/>
        </p:spPr>
        <p:txBody>
          <a:bodyPr wrap="square" rtlCol="0">
            <a:spAutoFit/>
          </a:bodyPr>
          <a:lstStyle/>
          <a:p>
            <a:pPr algn="ctr"/>
            <a:r>
              <a:rPr lang="en-US" altLang="zh-CN" sz="1067" dirty="0">
                <a:solidFill>
                  <a:schemeClr val="tx1">
                    <a:lumMod val="50000"/>
                    <a:lumOff val="50000"/>
                  </a:schemeClr>
                </a:solidFill>
                <a:cs typeface="+mn-ea"/>
                <a:sym typeface="+mn-lt"/>
              </a:rPr>
              <a:t>Your content to play here, or through paste in this box, and select only the text. Your content to play here, or through your copy, paste in this box, and select only the text.</a:t>
            </a:r>
          </a:p>
        </p:txBody>
      </p:sp>
      <p:sp>
        <p:nvSpPr>
          <p:cNvPr id="125" name="圆角矩形 124"/>
          <p:cNvSpPr/>
          <p:nvPr/>
        </p:nvSpPr>
        <p:spPr>
          <a:xfrm>
            <a:off x="2407785" y="3649255"/>
            <a:ext cx="7340372" cy="859865"/>
          </a:xfrm>
          <a:prstGeom prst="roundRect">
            <a:avLst>
              <a:gd name="adj" fmla="val 14376"/>
            </a:avLst>
          </a:prstGeom>
          <a:gradFill>
            <a:gsLst>
              <a:gs pos="14000">
                <a:srgbClr val="37A1FF"/>
              </a:gs>
              <a:gs pos="100000">
                <a:srgbClr val="0171D4"/>
              </a:gs>
            </a:gsLst>
            <a:lin ang="5400000" scaled="1"/>
          </a:gradFill>
          <a:ln w="28575" cap="flat" cmpd="sng" algn="ctr">
            <a:solidFill>
              <a:schemeClr val="bg1"/>
            </a:solidFill>
            <a:prstDash val="solid"/>
          </a:ln>
          <a:effectLst>
            <a:outerShdw blurRad="190500" dist="635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zh-CN" altLang="en-US" sz="4400" spc="300" dirty="0">
                <a:solidFill>
                  <a:schemeClr val="bg1"/>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年终总结暨新年工作计划</a:t>
            </a:r>
          </a:p>
        </p:txBody>
      </p:sp>
      <p:pic>
        <p:nvPicPr>
          <p:cNvPr id="10" name="图片 9"/>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267416" y="1629509"/>
            <a:ext cx="5660343" cy="2232248"/>
          </a:xfrm>
          <a:prstGeom prst="rect">
            <a:avLst/>
          </a:prstGeom>
          <a:effectLst>
            <a:outerShdw blurRad="190500" dist="63500" dir="2700000" algn="tl" rotWithShape="0">
              <a:prstClr val="black">
                <a:alpha val="25000"/>
              </a:prstClr>
            </a:outerShdw>
          </a:effectLst>
        </p:spPr>
      </p:pic>
      <p:pic>
        <p:nvPicPr>
          <p:cNvPr id="128" name="图片 127"/>
          <p:cNvPicPr>
            <a:picLocks noChangeAspect="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7613948" y="620258"/>
            <a:ext cx="2598439" cy="1399925"/>
          </a:xfrm>
          <a:prstGeom prst="rect">
            <a:avLst/>
          </a:prstGeom>
        </p:spPr>
      </p:pic>
    </p:spTree>
    <p:extLst>
      <p:ext uri="{BB962C8B-B14F-4D97-AF65-F5344CB8AC3E}">
        <p14:creationId xmlns:p14="http://schemas.microsoft.com/office/powerpoint/2010/main" val="2474825884"/>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 calcmode="lin" valueType="num">
                                          <p:cBhvr>
                                            <p:cTn id="10" dur="500" fill="hold"/>
                                            <p:tgtEl>
                                              <p:spTgt spid="125"/>
                                            </p:tgtEl>
                                            <p:attrNameLst>
                                              <p:attrName>ppt_w</p:attrName>
                                            </p:attrNameLst>
                                          </p:cBhvr>
                                          <p:tavLst>
                                            <p:tav tm="0">
                                              <p:val>
                                                <p:fltVal val="0"/>
                                              </p:val>
                                            </p:tav>
                                            <p:tav tm="100000">
                                              <p:val>
                                                <p:strVal val="#ppt_w"/>
                                              </p:val>
                                            </p:tav>
                                          </p:tavLst>
                                        </p:anim>
                                        <p:anim calcmode="lin" valueType="num">
                                          <p:cBhvr>
                                            <p:cTn id="11" dur="500" fill="hold"/>
                                            <p:tgtEl>
                                              <p:spTgt spid="125"/>
                                            </p:tgtEl>
                                            <p:attrNameLst>
                                              <p:attrName>ppt_h</p:attrName>
                                            </p:attrNameLst>
                                          </p:cBhvr>
                                          <p:tavLst>
                                            <p:tav tm="0">
                                              <p:val>
                                                <p:fltVal val="0"/>
                                              </p:val>
                                            </p:tav>
                                            <p:tav tm="100000">
                                              <p:val>
                                                <p:strVal val="#ppt_h"/>
                                              </p:val>
                                            </p:tav>
                                          </p:tavLst>
                                        </p:anim>
                                        <p:animEffect transition="in" filter="fade">
                                          <p:cBhvr>
                                            <p:cTn id="12" dur="500"/>
                                            <p:tgtEl>
                                              <p:spTgt spid="125"/>
                                            </p:tgtEl>
                                          </p:cBhvr>
                                        </p:animEffect>
                                      </p:childTnLst>
                                    </p:cTn>
                                  </p:par>
                                  <p:par>
                                    <p:cTn id="13" presetID="2" presetClass="entr" presetSubtype="1" fill="hold" nodeType="withEffect" p14:presetBounceEnd="4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40000">
                                          <p:cBhvr additive="base">
                                            <p:cTn id="15"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10"/>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p:cTn id="19" dur="500" fill="hold"/>
                                            <p:tgtEl>
                                              <p:spTgt spid="128"/>
                                            </p:tgtEl>
                                            <p:attrNameLst>
                                              <p:attrName>ppt_w</p:attrName>
                                            </p:attrNameLst>
                                          </p:cBhvr>
                                          <p:tavLst>
                                            <p:tav tm="0">
                                              <p:val>
                                                <p:fltVal val="0"/>
                                              </p:val>
                                            </p:tav>
                                            <p:tav tm="100000">
                                              <p:val>
                                                <p:strVal val="#ppt_w"/>
                                              </p:val>
                                            </p:tav>
                                          </p:tavLst>
                                        </p:anim>
                                        <p:anim calcmode="lin" valueType="num">
                                          <p:cBhvr>
                                            <p:cTn id="20" dur="500" fill="hold"/>
                                            <p:tgtEl>
                                              <p:spTgt spid="128"/>
                                            </p:tgtEl>
                                            <p:attrNameLst>
                                              <p:attrName>ppt_h</p:attrName>
                                            </p:attrNameLst>
                                          </p:cBhvr>
                                          <p:tavLst>
                                            <p:tav tm="0">
                                              <p:val>
                                                <p:fltVal val="0"/>
                                              </p:val>
                                            </p:tav>
                                            <p:tav tm="100000">
                                              <p:val>
                                                <p:strVal val="#ppt_h"/>
                                              </p:val>
                                            </p:tav>
                                          </p:tavLst>
                                        </p:anim>
                                        <p:animEffect transition="in" filter="fade">
                                          <p:cBhvr>
                                            <p:cTn id="21" dur="500"/>
                                            <p:tgtEl>
                                              <p:spTgt spid="128"/>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750"/>
                                </p:stCondLst>
                                <p:childTnLst>
                                  <p:par>
                                    <p:cTn id="28" presetID="42" presetClass="entr" presetSubtype="0" fill="hold" grpId="0"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1000" fill="hold"/>
                                            <p:tgtEl>
                                              <p:spTgt spid="120"/>
                                            </p:tgtEl>
                                            <p:attrNameLst>
                                              <p:attrName>ppt_y</p:attrName>
                                            </p:attrNameLst>
                                          </p:cBhvr>
                                          <p:tavLst>
                                            <p:tav tm="0">
                                              <p:val>
                                                <p:strVal val="#ppt_y+.1"/>
                                              </p:val>
                                            </p:tav>
                                            <p:tav tm="100000">
                                              <p:val>
                                                <p:strVal val="#ppt_y"/>
                                              </p:val>
                                            </p:tav>
                                          </p:tavLst>
                                        </p:anim>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fade">
                                          <p:cBhvr>
                                            <p:cTn id="36" dur="500"/>
                                            <p:tgtEl>
                                              <p:spTgt spid="122"/>
                                            </p:tgtEl>
                                          </p:cBhvr>
                                        </p:animEffect>
                                      </p:childTnLst>
                                    </p:cTn>
                                  </p:par>
                                </p:childTnLst>
                              </p:cTn>
                            </p:par>
                            <p:par>
                              <p:cTn id="37" fill="hold">
                                <p:stCondLst>
                                  <p:cond delay="2250"/>
                                </p:stCondLst>
                                <p:childTnLst>
                                  <p:par>
                                    <p:cTn id="38" presetID="2" presetClass="entr" presetSubtype="2" fill="hold" nodeType="afterEffect" p14:presetBounceEnd="40000">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14:bounceEnd="40000">
                                          <p:cBhvr additive="base">
                                            <p:cTn id="40" dur="75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41" dur="750" fill="hold"/>
                                            <p:tgtEl>
                                              <p:spTgt spid="64"/>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2" fill="hold" nodeType="afterEffect" p14:presetBounceEnd="40000">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14:bounceEnd="40000">
                                          <p:cBhvr additive="base">
                                            <p:cTn id="45" dur="750" fill="hold"/>
                                            <p:tgtEl>
                                              <p:spTgt spid="66"/>
                                            </p:tgtEl>
                                            <p:attrNameLst>
                                              <p:attrName>ppt_x</p:attrName>
                                            </p:attrNameLst>
                                          </p:cBhvr>
                                          <p:tavLst>
                                            <p:tav tm="0">
                                              <p:val>
                                                <p:strVal val="1+#ppt_w/2"/>
                                              </p:val>
                                            </p:tav>
                                            <p:tav tm="100000">
                                              <p:val>
                                                <p:strVal val="#ppt_x"/>
                                              </p:val>
                                            </p:tav>
                                          </p:tavLst>
                                        </p:anim>
                                        <p:anim calcmode="lin" valueType="num" p14:bounceEnd="40000">
                                          <p:cBhvr additive="base">
                                            <p:cTn id="46"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p:bldP spid="1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 calcmode="lin" valueType="num">
                                          <p:cBhvr>
                                            <p:cTn id="10" dur="500" fill="hold"/>
                                            <p:tgtEl>
                                              <p:spTgt spid="125"/>
                                            </p:tgtEl>
                                            <p:attrNameLst>
                                              <p:attrName>ppt_w</p:attrName>
                                            </p:attrNameLst>
                                          </p:cBhvr>
                                          <p:tavLst>
                                            <p:tav tm="0">
                                              <p:val>
                                                <p:fltVal val="0"/>
                                              </p:val>
                                            </p:tav>
                                            <p:tav tm="100000">
                                              <p:val>
                                                <p:strVal val="#ppt_w"/>
                                              </p:val>
                                            </p:tav>
                                          </p:tavLst>
                                        </p:anim>
                                        <p:anim calcmode="lin" valueType="num">
                                          <p:cBhvr>
                                            <p:cTn id="11" dur="500" fill="hold"/>
                                            <p:tgtEl>
                                              <p:spTgt spid="125"/>
                                            </p:tgtEl>
                                            <p:attrNameLst>
                                              <p:attrName>ppt_h</p:attrName>
                                            </p:attrNameLst>
                                          </p:cBhvr>
                                          <p:tavLst>
                                            <p:tav tm="0">
                                              <p:val>
                                                <p:fltVal val="0"/>
                                              </p:val>
                                            </p:tav>
                                            <p:tav tm="100000">
                                              <p:val>
                                                <p:strVal val="#ppt_h"/>
                                              </p:val>
                                            </p:tav>
                                          </p:tavLst>
                                        </p:anim>
                                        <p:animEffect transition="in" filter="fade">
                                          <p:cBhvr>
                                            <p:cTn id="12" dur="500"/>
                                            <p:tgtEl>
                                              <p:spTgt spid="125"/>
                                            </p:tgtEl>
                                          </p:cBhvr>
                                        </p:animEffect>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p:cTn id="19" dur="500" fill="hold"/>
                                            <p:tgtEl>
                                              <p:spTgt spid="128"/>
                                            </p:tgtEl>
                                            <p:attrNameLst>
                                              <p:attrName>ppt_w</p:attrName>
                                            </p:attrNameLst>
                                          </p:cBhvr>
                                          <p:tavLst>
                                            <p:tav tm="0">
                                              <p:val>
                                                <p:fltVal val="0"/>
                                              </p:val>
                                            </p:tav>
                                            <p:tav tm="100000">
                                              <p:val>
                                                <p:strVal val="#ppt_w"/>
                                              </p:val>
                                            </p:tav>
                                          </p:tavLst>
                                        </p:anim>
                                        <p:anim calcmode="lin" valueType="num">
                                          <p:cBhvr>
                                            <p:cTn id="20" dur="500" fill="hold"/>
                                            <p:tgtEl>
                                              <p:spTgt spid="128"/>
                                            </p:tgtEl>
                                            <p:attrNameLst>
                                              <p:attrName>ppt_h</p:attrName>
                                            </p:attrNameLst>
                                          </p:cBhvr>
                                          <p:tavLst>
                                            <p:tav tm="0">
                                              <p:val>
                                                <p:fltVal val="0"/>
                                              </p:val>
                                            </p:tav>
                                            <p:tav tm="100000">
                                              <p:val>
                                                <p:strVal val="#ppt_h"/>
                                              </p:val>
                                            </p:tav>
                                          </p:tavLst>
                                        </p:anim>
                                        <p:animEffect transition="in" filter="fade">
                                          <p:cBhvr>
                                            <p:cTn id="21" dur="500"/>
                                            <p:tgtEl>
                                              <p:spTgt spid="128"/>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750"/>
                                </p:stCondLst>
                                <p:childTnLst>
                                  <p:par>
                                    <p:cTn id="28" presetID="42" presetClass="entr" presetSubtype="0" fill="hold" grpId="0"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1000" fill="hold"/>
                                            <p:tgtEl>
                                              <p:spTgt spid="120"/>
                                            </p:tgtEl>
                                            <p:attrNameLst>
                                              <p:attrName>ppt_y</p:attrName>
                                            </p:attrNameLst>
                                          </p:cBhvr>
                                          <p:tavLst>
                                            <p:tav tm="0">
                                              <p:val>
                                                <p:strVal val="#ppt_y+.1"/>
                                              </p:val>
                                            </p:tav>
                                            <p:tav tm="100000">
                                              <p:val>
                                                <p:strVal val="#ppt_y"/>
                                              </p:val>
                                            </p:tav>
                                          </p:tavLst>
                                        </p:anim>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fade">
                                          <p:cBhvr>
                                            <p:cTn id="36" dur="500"/>
                                            <p:tgtEl>
                                              <p:spTgt spid="122"/>
                                            </p:tgtEl>
                                          </p:cBhvr>
                                        </p:animEffect>
                                      </p:childTnLst>
                                    </p:cTn>
                                  </p:par>
                                </p:childTnLst>
                              </p:cTn>
                            </p:par>
                            <p:par>
                              <p:cTn id="37" fill="hold">
                                <p:stCondLst>
                                  <p:cond delay="2250"/>
                                </p:stCondLst>
                                <p:childTnLst>
                                  <p:par>
                                    <p:cTn id="38" presetID="2" presetClass="entr" presetSubtype="2"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750" fill="hold"/>
                                            <p:tgtEl>
                                              <p:spTgt spid="64"/>
                                            </p:tgtEl>
                                            <p:attrNameLst>
                                              <p:attrName>ppt_x</p:attrName>
                                            </p:attrNameLst>
                                          </p:cBhvr>
                                          <p:tavLst>
                                            <p:tav tm="0">
                                              <p:val>
                                                <p:strVal val="1+#ppt_w/2"/>
                                              </p:val>
                                            </p:tav>
                                            <p:tav tm="100000">
                                              <p:val>
                                                <p:strVal val="#ppt_x"/>
                                              </p:val>
                                            </p:tav>
                                          </p:tavLst>
                                        </p:anim>
                                        <p:anim calcmode="lin" valueType="num">
                                          <p:cBhvr additive="base">
                                            <p:cTn id="41" dur="750" fill="hold"/>
                                            <p:tgtEl>
                                              <p:spTgt spid="64"/>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2"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750" fill="hold"/>
                                            <p:tgtEl>
                                              <p:spTgt spid="66"/>
                                            </p:tgtEl>
                                            <p:attrNameLst>
                                              <p:attrName>ppt_x</p:attrName>
                                            </p:attrNameLst>
                                          </p:cBhvr>
                                          <p:tavLst>
                                            <p:tav tm="0">
                                              <p:val>
                                                <p:strVal val="1+#ppt_w/2"/>
                                              </p:val>
                                            </p:tav>
                                            <p:tav tm="100000">
                                              <p:val>
                                                <p:strVal val="#ppt_x"/>
                                              </p:val>
                                            </p:tav>
                                          </p:tavLst>
                                        </p:anim>
                                        <p:anim calcmode="lin" valueType="num">
                                          <p:cBhvr additive="base">
                                            <p:cTn id="46"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p:bldP spid="12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个人责任义务</a:t>
            </a:r>
            <a:endParaRPr lang="zh-CN" altLang="en-US" sz="2400" b="1" dirty="0">
              <a:solidFill>
                <a:schemeClr val="tx1">
                  <a:lumMod val="85000"/>
                  <a:lumOff val="15000"/>
                </a:schemeClr>
              </a:solidFill>
              <a:cs typeface="+mn-ea"/>
              <a:sym typeface="+mn-lt"/>
            </a:endParaRPr>
          </a:p>
        </p:txBody>
      </p:sp>
      <p:sp>
        <p:nvSpPr>
          <p:cNvPr id="16" name="TextBox 15"/>
          <p:cNvSpPr txBox="1"/>
          <p:nvPr/>
        </p:nvSpPr>
        <p:spPr>
          <a:xfrm>
            <a:off x="1921123" y="2938087"/>
            <a:ext cx="1107996"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添加标题</a:t>
            </a:r>
          </a:p>
        </p:txBody>
      </p:sp>
      <p:sp>
        <p:nvSpPr>
          <p:cNvPr id="17" name="TextBox 16"/>
          <p:cNvSpPr txBox="1"/>
          <p:nvPr/>
        </p:nvSpPr>
        <p:spPr>
          <a:xfrm>
            <a:off x="8313625" y="3772105"/>
            <a:ext cx="1107996"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添加标题</a:t>
            </a:r>
          </a:p>
        </p:txBody>
      </p:sp>
      <p:sp>
        <p:nvSpPr>
          <p:cNvPr id="18" name="TextBox 17"/>
          <p:cNvSpPr txBox="1"/>
          <p:nvPr/>
        </p:nvSpPr>
        <p:spPr>
          <a:xfrm>
            <a:off x="2585384" y="3829925"/>
            <a:ext cx="1107996"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添加标题</a:t>
            </a:r>
          </a:p>
        </p:txBody>
      </p:sp>
      <p:sp>
        <p:nvSpPr>
          <p:cNvPr id="19" name="TextBox 18"/>
          <p:cNvSpPr txBox="1"/>
          <p:nvPr/>
        </p:nvSpPr>
        <p:spPr>
          <a:xfrm>
            <a:off x="9063463" y="2938087"/>
            <a:ext cx="1107996" cy="369332"/>
          </a:xfrm>
          <a:prstGeom prst="rect">
            <a:avLst/>
          </a:prstGeom>
          <a:noFill/>
        </p:spPr>
        <p:txBody>
          <a:bodyPr wrap="none" rtlCol="0">
            <a:spAutoFit/>
          </a:bodyPr>
          <a:lstStyle/>
          <a:p>
            <a:r>
              <a:rPr lang="zh-CN" altLang="en-US" b="1" dirty="0">
                <a:solidFill>
                  <a:schemeClr val="tx1">
                    <a:lumMod val="65000"/>
                    <a:lumOff val="35000"/>
                  </a:schemeClr>
                </a:solidFill>
                <a:cs typeface="+mn-ea"/>
                <a:sym typeface="+mn-lt"/>
              </a:rPr>
              <a:t>添加标题</a:t>
            </a:r>
          </a:p>
        </p:txBody>
      </p:sp>
      <p:sp>
        <p:nvSpPr>
          <p:cNvPr id="20" name="TextBox 19"/>
          <p:cNvSpPr txBox="1"/>
          <p:nvPr/>
        </p:nvSpPr>
        <p:spPr>
          <a:xfrm>
            <a:off x="7196192" y="4378362"/>
            <a:ext cx="1107996" cy="369332"/>
          </a:xfrm>
          <a:prstGeom prst="rect">
            <a:avLst/>
          </a:prstGeom>
          <a:noFill/>
          <a:effectLst/>
        </p:spPr>
        <p:txBody>
          <a:bodyPr wrap="none" rtlCol="0">
            <a:spAutoFit/>
          </a:bodyPr>
          <a:lstStyle/>
          <a:p>
            <a:r>
              <a:rPr lang="zh-CN" altLang="en-US" b="1" dirty="0">
                <a:solidFill>
                  <a:schemeClr val="tx1">
                    <a:lumMod val="65000"/>
                    <a:lumOff val="35000"/>
                  </a:schemeClr>
                </a:solidFill>
                <a:cs typeface="+mn-ea"/>
                <a:sym typeface="+mn-lt"/>
              </a:rPr>
              <a:t>添加标题</a:t>
            </a:r>
          </a:p>
        </p:txBody>
      </p:sp>
      <p:sp>
        <p:nvSpPr>
          <p:cNvPr id="21" name="TextBox 20"/>
          <p:cNvSpPr txBox="1"/>
          <p:nvPr/>
        </p:nvSpPr>
        <p:spPr>
          <a:xfrm>
            <a:off x="3572820" y="4362551"/>
            <a:ext cx="1107996" cy="369332"/>
          </a:xfrm>
          <a:prstGeom prst="rect">
            <a:avLst/>
          </a:prstGeom>
          <a:noFill/>
          <a:effectLst/>
        </p:spPr>
        <p:txBody>
          <a:bodyPr wrap="none" rtlCol="0">
            <a:spAutoFit/>
          </a:bodyPr>
          <a:lstStyle/>
          <a:p>
            <a:r>
              <a:rPr lang="zh-CN" altLang="en-US" b="1" dirty="0">
                <a:solidFill>
                  <a:schemeClr val="tx1">
                    <a:lumMod val="65000"/>
                    <a:lumOff val="35000"/>
                  </a:schemeClr>
                </a:solidFill>
                <a:cs typeface="+mn-ea"/>
                <a:sym typeface="+mn-lt"/>
              </a:rPr>
              <a:t>添加标题</a:t>
            </a:r>
          </a:p>
        </p:txBody>
      </p:sp>
      <p:cxnSp>
        <p:nvCxnSpPr>
          <p:cNvPr id="22" name="直接连接符 21"/>
          <p:cNvCxnSpPr/>
          <p:nvPr/>
        </p:nvCxnSpPr>
        <p:spPr>
          <a:xfrm flipV="1">
            <a:off x="3679849" y="2366507"/>
            <a:ext cx="2412192" cy="70117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385438" y="2366507"/>
            <a:ext cx="1706603" cy="153772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441661" y="2366507"/>
            <a:ext cx="650380" cy="2027866"/>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6092041" y="2366507"/>
            <a:ext cx="574541" cy="207557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092041" y="2366507"/>
            <a:ext cx="1647314" cy="153772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92041" y="2366507"/>
            <a:ext cx="2437224" cy="75731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4030369" y="3569006"/>
            <a:ext cx="710139" cy="710139"/>
          </a:xfrm>
          <a:prstGeom prst="ellipse">
            <a:avLst/>
          </a:prstGeom>
          <a:gradFill>
            <a:gsLst>
              <a:gs pos="0">
                <a:srgbClr val="37A1FF"/>
              </a:gs>
              <a:gs pos="70000">
                <a:srgbClr val="0171D4"/>
              </a:gs>
            </a:gsLst>
            <a:lin ang="27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29BAB"/>
              </a:solidFill>
              <a:cs typeface="+mn-ea"/>
              <a:sym typeface="+mn-lt"/>
            </a:endParaRPr>
          </a:p>
        </p:txBody>
      </p:sp>
      <p:sp>
        <p:nvSpPr>
          <p:cNvPr id="29" name="椭圆 28"/>
          <p:cNvSpPr/>
          <p:nvPr/>
        </p:nvSpPr>
        <p:spPr>
          <a:xfrm>
            <a:off x="5086592" y="4087013"/>
            <a:ext cx="710139" cy="710139"/>
          </a:xfrm>
          <a:prstGeom prst="ellipse">
            <a:avLst/>
          </a:prstGeom>
          <a:gradFill>
            <a:gsLst>
              <a:gs pos="0">
                <a:srgbClr val="37A1FF"/>
              </a:gs>
              <a:gs pos="70000">
                <a:srgbClr val="0171D4"/>
              </a:gs>
            </a:gsLst>
            <a:lin ang="27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29BAB"/>
              </a:solidFill>
              <a:cs typeface="+mn-ea"/>
              <a:sym typeface="+mn-lt"/>
            </a:endParaRPr>
          </a:p>
        </p:txBody>
      </p:sp>
      <p:sp>
        <p:nvSpPr>
          <p:cNvPr id="30" name="椭圆 29"/>
          <p:cNvSpPr/>
          <p:nvPr/>
        </p:nvSpPr>
        <p:spPr>
          <a:xfrm>
            <a:off x="6304131" y="4087013"/>
            <a:ext cx="710139" cy="710139"/>
          </a:xfrm>
          <a:prstGeom prst="ellipse">
            <a:avLst/>
          </a:prstGeom>
          <a:gradFill>
            <a:gsLst>
              <a:gs pos="0">
                <a:srgbClr val="37A1FF"/>
              </a:gs>
              <a:gs pos="70000">
                <a:srgbClr val="0171D4"/>
              </a:gs>
            </a:gsLst>
            <a:lin ang="27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29BAB"/>
              </a:solidFill>
              <a:cs typeface="+mn-ea"/>
              <a:sym typeface="+mn-lt"/>
            </a:endParaRPr>
          </a:p>
        </p:txBody>
      </p:sp>
      <p:sp>
        <p:nvSpPr>
          <p:cNvPr id="31" name="椭圆 30"/>
          <p:cNvSpPr/>
          <p:nvPr/>
        </p:nvSpPr>
        <p:spPr>
          <a:xfrm>
            <a:off x="7384286" y="3549160"/>
            <a:ext cx="710139" cy="710139"/>
          </a:xfrm>
          <a:prstGeom prst="ellipse">
            <a:avLst/>
          </a:prstGeom>
          <a:gradFill>
            <a:gsLst>
              <a:gs pos="0">
                <a:srgbClr val="37A1FF"/>
              </a:gs>
              <a:gs pos="70000">
                <a:srgbClr val="0171D4"/>
              </a:gs>
            </a:gsLst>
            <a:lin ang="27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29BAB"/>
              </a:solidFill>
              <a:cs typeface="+mn-ea"/>
              <a:sym typeface="+mn-lt"/>
            </a:endParaRPr>
          </a:p>
        </p:txBody>
      </p:sp>
      <p:sp>
        <p:nvSpPr>
          <p:cNvPr id="32" name="椭圆 31"/>
          <p:cNvSpPr/>
          <p:nvPr/>
        </p:nvSpPr>
        <p:spPr>
          <a:xfrm>
            <a:off x="8174196" y="2768750"/>
            <a:ext cx="710139" cy="710139"/>
          </a:xfrm>
          <a:prstGeom prst="ellipse">
            <a:avLst/>
          </a:prstGeom>
          <a:gradFill>
            <a:gsLst>
              <a:gs pos="0">
                <a:srgbClr val="37A1FF"/>
              </a:gs>
              <a:gs pos="70000">
                <a:srgbClr val="0171D4"/>
              </a:gs>
            </a:gsLst>
            <a:lin ang="27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29BAB"/>
              </a:solidFill>
              <a:cs typeface="+mn-ea"/>
              <a:sym typeface="+mn-lt"/>
            </a:endParaRPr>
          </a:p>
        </p:txBody>
      </p:sp>
      <p:sp>
        <p:nvSpPr>
          <p:cNvPr id="33" name="椭圆 32"/>
          <p:cNvSpPr/>
          <p:nvPr/>
        </p:nvSpPr>
        <p:spPr>
          <a:xfrm>
            <a:off x="3324780" y="2686730"/>
            <a:ext cx="710139" cy="710139"/>
          </a:xfrm>
          <a:prstGeom prst="ellipse">
            <a:avLst/>
          </a:prstGeom>
          <a:gradFill>
            <a:gsLst>
              <a:gs pos="0">
                <a:srgbClr val="37A1FF"/>
              </a:gs>
              <a:gs pos="70000">
                <a:srgbClr val="0171D4"/>
              </a:gs>
            </a:gsLst>
            <a:lin ang="27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29BAB"/>
              </a:solidFill>
              <a:cs typeface="+mn-ea"/>
              <a:sym typeface="+mn-lt"/>
            </a:endParaRPr>
          </a:p>
        </p:txBody>
      </p:sp>
      <p:grpSp>
        <p:nvGrpSpPr>
          <p:cNvPr id="34" name="组合 33"/>
          <p:cNvGrpSpPr/>
          <p:nvPr/>
        </p:nvGrpSpPr>
        <p:grpSpPr>
          <a:xfrm>
            <a:off x="5356760" y="1320021"/>
            <a:ext cx="1460907" cy="1460907"/>
            <a:chOff x="3851771" y="1163107"/>
            <a:chExt cx="1402358" cy="1402358"/>
          </a:xfrm>
        </p:grpSpPr>
        <p:grpSp>
          <p:nvGrpSpPr>
            <p:cNvPr id="35" name="组合 34"/>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36" name="TextBox 35"/>
            <p:cNvSpPr txBox="1"/>
            <p:nvPr/>
          </p:nvSpPr>
          <p:spPr>
            <a:xfrm>
              <a:off x="4148175" y="1459511"/>
              <a:ext cx="842009" cy="797693"/>
            </a:xfrm>
            <a:prstGeom prst="rect">
              <a:avLst/>
            </a:prstGeom>
            <a:noFill/>
          </p:spPr>
          <p:txBody>
            <a:bodyPr wrap="none" rtlCol="0">
              <a:spAutoFit/>
            </a:bodyPr>
            <a:lstStyle/>
            <a:p>
              <a:r>
                <a:rPr lang="zh-CN" altLang="en-US" sz="2400" b="1" spc="300" dirty="0">
                  <a:solidFill>
                    <a:schemeClr val="tx1">
                      <a:lumMod val="65000"/>
                      <a:lumOff val="35000"/>
                    </a:schemeClr>
                  </a:solidFill>
                  <a:cs typeface="+mn-ea"/>
                  <a:sym typeface="+mn-lt"/>
                </a:rPr>
                <a:t>责任</a:t>
              </a:r>
              <a:endParaRPr lang="en-US" altLang="zh-CN" sz="2400" b="1" spc="300" dirty="0">
                <a:solidFill>
                  <a:schemeClr val="tx1">
                    <a:lumMod val="65000"/>
                    <a:lumOff val="35000"/>
                  </a:schemeClr>
                </a:solidFill>
                <a:cs typeface="+mn-ea"/>
                <a:sym typeface="+mn-lt"/>
              </a:endParaRPr>
            </a:p>
            <a:p>
              <a:r>
                <a:rPr lang="zh-CN" altLang="en-US" sz="2400" b="1" spc="300" dirty="0">
                  <a:solidFill>
                    <a:schemeClr val="tx1">
                      <a:lumMod val="65000"/>
                      <a:lumOff val="35000"/>
                    </a:schemeClr>
                  </a:solidFill>
                  <a:cs typeface="+mn-ea"/>
                  <a:sym typeface="+mn-lt"/>
                </a:rPr>
                <a:t>义务</a:t>
              </a:r>
              <a:endParaRPr lang="en-US" altLang="zh-CN" sz="2400" b="1" spc="300" dirty="0">
                <a:solidFill>
                  <a:schemeClr val="tx1">
                    <a:lumMod val="65000"/>
                    <a:lumOff val="35000"/>
                  </a:schemeClr>
                </a:solidFill>
                <a:cs typeface="+mn-ea"/>
                <a:sym typeface="+mn-lt"/>
              </a:endParaRPr>
            </a:p>
          </p:txBody>
        </p:sp>
      </p:grpSp>
      <p:sp>
        <p:nvSpPr>
          <p:cNvPr id="39" name="TextBox 38"/>
          <p:cNvSpPr txBox="1"/>
          <p:nvPr/>
        </p:nvSpPr>
        <p:spPr>
          <a:xfrm>
            <a:off x="1826035" y="5354632"/>
            <a:ext cx="10032192" cy="738664"/>
          </a:xfrm>
          <a:prstGeom prst="rect">
            <a:avLst/>
          </a:prstGeom>
          <a:noFill/>
        </p:spPr>
        <p:txBody>
          <a:bodyPr wrap="square" rtlCol="0">
            <a:spAutoFit/>
          </a:bodyPr>
          <a:lstStyle/>
          <a:p>
            <a:r>
              <a:rPr lang="zh-CN" altLang="en-US" sz="1400" dirty="0">
                <a:solidFill>
                  <a:schemeClr val="tx1">
                    <a:lumMod val="50000"/>
                    <a:lumOff val="50000"/>
                  </a:schemeClr>
                </a:solidFill>
                <a:cs typeface="+mn-ea"/>
                <a:sym typeface="+mn-lt"/>
              </a:rPr>
              <a:t>请在这里做详细的文字说明，表达图表的含义。请在这里做详细的文字说明，表达图表的含义。请在这里</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做详细的文字说明，表达图表的含义。请在这里做详细的文字说明，表达图表的含义。请在这里做详细的</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文字说明，表达图表的含义。请在这里做详细的文字说明，表达图表的含义。</a:t>
            </a: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4000">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14:bounceEnd="44000">
                                          <p:cBhvr additive="base">
                                            <p:cTn id="12" dur="500" fill="hold"/>
                                            <p:tgtEl>
                                              <p:spTgt spid="34"/>
                                            </p:tgtEl>
                                            <p:attrNameLst>
                                              <p:attrName>ppt_x</p:attrName>
                                            </p:attrNameLst>
                                          </p:cBhvr>
                                          <p:tavLst>
                                            <p:tav tm="0">
                                              <p:val>
                                                <p:strVal val="#ppt_x"/>
                                              </p:val>
                                            </p:tav>
                                            <p:tav tm="100000">
                                              <p:val>
                                                <p:strVal val="#ppt_x"/>
                                              </p:val>
                                            </p:tav>
                                          </p:tavLst>
                                        </p:anim>
                                        <p:anim calcmode="lin" valueType="num" p14:bounceEnd="44000">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downLeft)">
                                          <p:cBhvr>
                                            <p:cTn id="17" dur="500"/>
                                            <p:tgtEl>
                                              <p:spTgt spid="22"/>
                                            </p:tgtEl>
                                          </p:cBhvr>
                                        </p:animEffect>
                                      </p:childTnLst>
                                    </p:cTn>
                                  </p:par>
                                  <p:par>
                                    <p:cTn id="18" presetID="18" presetClass="entr" presetSubtype="12"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strips(downLeft)">
                                          <p:cBhvr>
                                            <p:cTn id="20" dur="500"/>
                                            <p:tgtEl>
                                              <p:spTgt spid="23"/>
                                            </p:tgtEl>
                                          </p:cBhvr>
                                        </p:animEffect>
                                      </p:childTnLst>
                                    </p:cTn>
                                  </p:par>
                                  <p:par>
                                    <p:cTn id="21" presetID="18" presetClass="entr" presetSubtype="1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Left)">
                                          <p:cBhvr>
                                            <p:cTn id="23" dur="500"/>
                                            <p:tgtEl>
                                              <p:spTgt spid="24"/>
                                            </p:tgtEl>
                                          </p:cBhvr>
                                        </p:animEffect>
                                      </p:childTnLst>
                                    </p:cTn>
                                  </p:par>
                                  <p:par>
                                    <p:cTn id="24" presetID="18" presetClass="entr" presetSubtype="6"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downRight)">
                                          <p:cBhvr>
                                            <p:cTn id="26" dur="500"/>
                                            <p:tgtEl>
                                              <p:spTgt spid="25"/>
                                            </p:tgtEl>
                                          </p:cBhvr>
                                        </p:animEffect>
                                      </p:childTnLst>
                                    </p:cTn>
                                  </p:par>
                                  <p:par>
                                    <p:cTn id="27" presetID="18" presetClass="entr" presetSubtype="6"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strips(downRight)">
                                          <p:cBhvr>
                                            <p:cTn id="29" dur="500"/>
                                            <p:tgtEl>
                                              <p:spTgt spid="26"/>
                                            </p:tgtEl>
                                          </p:cBhvr>
                                        </p:animEffect>
                                      </p:childTnLst>
                                    </p:cTn>
                                  </p:par>
                                  <p:par>
                                    <p:cTn id="30" presetID="18" presetClass="entr" presetSubtype="6"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Right)">
                                          <p:cBhvr>
                                            <p:cTn id="32" dur="500"/>
                                            <p:tgtEl>
                                              <p:spTgt spid="27"/>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30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par>
                              <p:cTn id="63" fill="hold">
                                <p:stCondLst>
                                  <p:cond delay="1800"/>
                                </p:stCondLst>
                                <p:childTnLst>
                                  <p:par>
                                    <p:cTn id="64" presetID="1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p:tgtEl>
                                              <p:spTgt spid="16"/>
                                            </p:tgtEl>
                                            <p:attrNameLst>
                                              <p:attrName>ppt_x</p:attrName>
                                            </p:attrNameLst>
                                          </p:cBhvr>
                                          <p:tavLst>
                                            <p:tav tm="0">
                                              <p:val>
                                                <p:strVal val="#ppt_x+#ppt_w*1.125000"/>
                                              </p:val>
                                            </p:tav>
                                            <p:tav tm="100000">
                                              <p:val>
                                                <p:strVal val="#ppt_x"/>
                                              </p:val>
                                            </p:tav>
                                          </p:tavLst>
                                        </p:anim>
                                        <p:animEffect transition="in" filter="wipe(left)">
                                          <p:cBhvr>
                                            <p:cTn id="67" dur="500"/>
                                            <p:tgtEl>
                                              <p:spTgt spid="16"/>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ppt_x</p:attrName>
                                            </p:attrNameLst>
                                          </p:cBhvr>
                                          <p:tavLst>
                                            <p:tav tm="0">
                                              <p:val>
                                                <p:strVal val="#ppt_x+#ppt_w*1.125000"/>
                                              </p:val>
                                            </p:tav>
                                            <p:tav tm="100000">
                                              <p:val>
                                                <p:strVal val="#ppt_x"/>
                                              </p:val>
                                            </p:tav>
                                          </p:tavLst>
                                        </p:anim>
                                        <p:animEffect transition="in" filter="wipe(left)">
                                          <p:cBhvr>
                                            <p:cTn id="71" dur="500"/>
                                            <p:tgtEl>
                                              <p:spTgt spid="18"/>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left)">
                                          <p:cBhvr>
                                            <p:cTn id="75" dur="500"/>
                                            <p:tgtEl>
                                              <p:spTgt spid="21"/>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p:tgtEl>
                                              <p:spTgt spid="20"/>
                                            </p:tgtEl>
                                            <p:attrNameLst>
                                              <p:attrName>ppt_x</p:attrName>
                                            </p:attrNameLst>
                                          </p:cBhvr>
                                          <p:tavLst>
                                            <p:tav tm="0">
                                              <p:val>
                                                <p:strVal val="#ppt_x-#ppt_w*1.125000"/>
                                              </p:val>
                                            </p:tav>
                                            <p:tav tm="100000">
                                              <p:val>
                                                <p:strVal val="#ppt_x"/>
                                              </p:val>
                                            </p:tav>
                                          </p:tavLst>
                                        </p:anim>
                                        <p:animEffect transition="in" filter="wipe(right)">
                                          <p:cBhvr>
                                            <p:cTn id="79" dur="500"/>
                                            <p:tgtEl>
                                              <p:spTgt spid="20"/>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p:tgtEl>
                                              <p:spTgt spid="17"/>
                                            </p:tgtEl>
                                            <p:attrNameLst>
                                              <p:attrName>ppt_x</p:attrName>
                                            </p:attrNameLst>
                                          </p:cBhvr>
                                          <p:tavLst>
                                            <p:tav tm="0">
                                              <p:val>
                                                <p:strVal val="#ppt_x-#ppt_w*1.125000"/>
                                              </p:val>
                                            </p:tav>
                                            <p:tav tm="100000">
                                              <p:val>
                                                <p:strVal val="#ppt_x"/>
                                              </p:val>
                                            </p:tav>
                                          </p:tavLst>
                                        </p:anim>
                                        <p:animEffect transition="in" filter="wipe(right)">
                                          <p:cBhvr>
                                            <p:cTn id="83" dur="500"/>
                                            <p:tgtEl>
                                              <p:spTgt spid="17"/>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p:tgtEl>
                                              <p:spTgt spid="19"/>
                                            </p:tgtEl>
                                            <p:attrNameLst>
                                              <p:attrName>ppt_x</p:attrName>
                                            </p:attrNameLst>
                                          </p:cBhvr>
                                          <p:tavLst>
                                            <p:tav tm="0">
                                              <p:val>
                                                <p:strVal val="#ppt_x-#ppt_w*1.125000"/>
                                              </p:val>
                                            </p:tav>
                                            <p:tav tm="100000">
                                              <p:val>
                                                <p:strVal val="#ppt_x"/>
                                              </p:val>
                                            </p:tav>
                                          </p:tavLst>
                                        </p:anim>
                                        <p:animEffect transition="in" filter="wipe(right)">
                                          <p:cBhvr>
                                            <p:cTn id="87" dur="500"/>
                                            <p:tgtEl>
                                              <p:spTgt spid="19"/>
                                            </p:tgtEl>
                                          </p:cBhvr>
                                        </p:animEffect>
                                      </p:childTnLst>
                                    </p:cTn>
                                  </p:par>
                                </p:childTnLst>
                              </p:cTn>
                            </p:par>
                            <p:par>
                              <p:cTn id="88" fill="hold">
                                <p:stCondLst>
                                  <p:cond delay="2300"/>
                                </p:stCondLst>
                                <p:childTnLst>
                                  <p:par>
                                    <p:cTn id="89" presetID="18" presetClass="entr" presetSubtype="3"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strips(up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P spid="20" grpId="0"/>
          <p:bldP spid="21" grpId="0"/>
          <p:bldP spid="28" grpId="0" animBg="1"/>
          <p:bldP spid="29" grpId="0" animBg="1"/>
          <p:bldP spid="30" grpId="0" animBg="1"/>
          <p:bldP spid="31" grpId="0" animBg="1"/>
          <p:bldP spid="32" grpId="0" animBg="1"/>
          <p:bldP spid="33" grpId="0" animBg="1"/>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downLeft)">
                                          <p:cBhvr>
                                            <p:cTn id="17" dur="500"/>
                                            <p:tgtEl>
                                              <p:spTgt spid="22"/>
                                            </p:tgtEl>
                                          </p:cBhvr>
                                        </p:animEffect>
                                      </p:childTnLst>
                                    </p:cTn>
                                  </p:par>
                                  <p:par>
                                    <p:cTn id="18" presetID="18" presetClass="entr" presetSubtype="12"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strips(downLeft)">
                                          <p:cBhvr>
                                            <p:cTn id="20" dur="500"/>
                                            <p:tgtEl>
                                              <p:spTgt spid="23"/>
                                            </p:tgtEl>
                                          </p:cBhvr>
                                        </p:animEffect>
                                      </p:childTnLst>
                                    </p:cTn>
                                  </p:par>
                                  <p:par>
                                    <p:cTn id="21" presetID="18" presetClass="entr" presetSubtype="1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Left)">
                                          <p:cBhvr>
                                            <p:cTn id="23" dur="500"/>
                                            <p:tgtEl>
                                              <p:spTgt spid="24"/>
                                            </p:tgtEl>
                                          </p:cBhvr>
                                        </p:animEffect>
                                      </p:childTnLst>
                                    </p:cTn>
                                  </p:par>
                                  <p:par>
                                    <p:cTn id="24" presetID="18" presetClass="entr" presetSubtype="6"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strips(downRight)">
                                          <p:cBhvr>
                                            <p:cTn id="26" dur="500"/>
                                            <p:tgtEl>
                                              <p:spTgt spid="25"/>
                                            </p:tgtEl>
                                          </p:cBhvr>
                                        </p:animEffect>
                                      </p:childTnLst>
                                    </p:cTn>
                                  </p:par>
                                  <p:par>
                                    <p:cTn id="27" presetID="18" presetClass="entr" presetSubtype="6"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strips(downRight)">
                                          <p:cBhvr>
                                            <p:cTn id="29" dur="500"/>
                                            <p:tgtEl>
                                              <p:spTgt spid="26"/>
                                            </p:tgtEl>
                                          </p:cBhvr>
                                        </p:animEffect>
                                      </p:childTnLst>
                                    </p:cTn>
                                  </p:par>
                                  <p:par>
                                    <p:cTn id="30" presetID="18" presetClass="entr" presetSubtype="6"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Right)">
                                          <p:cBhvr>
                                            <p:cTn id="32" dur="500"/>
                                            <p:tgtEl>
                                              <p:spTgt spid="27"/>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30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par>
                              <p:cTn id="63" fill="hold">
                                <p:stCondLst>
                                  <p:cond delay="1800"/>
                                </p:stCondLst>
                                <p:childTnLst>
                                  <p:par>
                                    <p:cTn id="64" presetID="1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p:tgtEl>
                                              <p:spTgt spid="16"/>
                                            </p:tgtEl>
                                            <p:attrNameLst>
                                              <p:attrName>ppt_x</p:attrName>
                                            </p:attrNameLst>
                                          </p:cBhvr>
                                          <p:tavLst>
                                            <p:tav tm="0">
                                              <p:val>
                                                <p:strVal val="#ppt_x+#ppt_w*1.125000"/>
                                              </p:val>
                                            </p:tav>
                                            <p:tav tm="100000">
                                              <p:val>
                                                <p:strVal val="#ppt_x"/>
                                              </p:val>
                                            </p:tav>
                                          </p:tavLst>
                                        </p:anim>
                                        <p:animEffect transition="in" filter="wipe(left)">
                                          <p:cBhvr>
                                            <p:cTn id="67" dur="500"/>
                                            <p:tgtEl>
                                              <p:spTgt spid="16"/>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ppt_x</p:attrName>
                                            </p:attrNameLst>
                                          </p:cBhvr>
                                          <p:tavLst>
                                            <p:tav tm="0">
                                              <p:val>
                                                <p:strVal val="#ppt_x+#ppt_w*1.125000"/>
                                              </p:val>
                                            </p:tav>
                                            <p:tav tm="100000">
                                              <p:val>
                                                <p:strVal val="#ppt_x"/>
                                              </p:val>
                                            </p:tav>
                                          </p:tavLst>
                                        </p:anim>
                                        <p:animEffect transition="in" filter="wipe(left)">
                                          <p:cBhvr>
                                            <p:cTn id="71" dur="500"/>
                                            <p:tgtEl>
                                              <p:spTgt spid="18"/>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left)">
                                          <p:cBhvr>
                                            <p:cTn id="75" dur="500"/>
                                            <p:tgtEl>
                                              <p:spTgt spid="21"/>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additive="base">
                                            <p:cTn id="78" dur="500"/>
                                            <p:tgtEl>
                                              <p:spTgt spid="20"/>
                                            </p:tgtEl>
                                            <p:attrNameLst>
                                              <p:attrName>ppt_x</p:attrName>
                                            </p:attrNameLst>
                                          </p:cBhvr>
                                          <p:tavLst>
                                            <p:tav tm="0">
                                              <p:val>
                                                <p:strVal val="#ppt_x-#ppt_w*1.125000"/>
                                              </p:val>
                                            </p:tav>
                                            <p:tav tm="100000">
                                              <p:val>
                                                <p:strVal val="#ppt_x"/>
                                              </p:val>
                                            </p:tav>
                                          </p:tavLst>
                                        </p:anim>
                                        <p:animEffect transition="in" filter="wipe(right)">
                                          <p:cBhvr>
                                            <p:cTn id="79" dur="500"/>
                                            <p:tgtEl>
                                              <p:spTgt spid="20"/>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p:tgtEl>
                                              <p:spTgt spid="17"/>
                                            </p:tgtEl>
                                            <p:attrNameLst>
                                              <p:attrName>ppt_x</p:attrName>
                                            </p:attrNameLst>
                                          </p:cBhvr>
                                          <p:tavLst>
                                            <p:tav tm="0">
                                              <p:val>
                                                <p:strVal val="#ppt_x-#ppt_w*1.125000"/>
                                              </p:val>
                                            </p:tav>
                                            <p:tav tm="100000">
                                              <p:val>
                                                <p:strVal val="#ppt_x"/>
                                              </p:val>
                                            </p:tav>
                                          </p:tavLst>
                                        </p:anim>
                                        <p:animEffect transition="in" filter="wipe(right)">
                                          <p:cBhvr>
                                            <p:cTn id="83" dur="500"/>
                                            <p:tgtEl>
                                              <p:spTgt spid="17"/>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p:tgtEl>
                                              <p:spTgt spid="19"/>
                                            </p:tgtEl>
                                            <p:attrNameLst>
                                              <p:attrName>ppt_x</p:attrName>
                                            </p:attrNameLst>
                                          </p:cBhvr>
                                          <p:tavLst>
                                            <p:tav tm="0">
                                              <p:val>
                                                <p:strVal val="#ppt_x-#ppt_w*1.125000"/>
                                              </p:val>
                                            </p:tav>
                                            <p:tav tm="100000">
                                              <p:val>
                                                <p:strVal val="#ppt_x"/>
                                              </p:val>
                                            </p:tav>
                                          </p:tavLst>
                                        </p:anim>
                                        <p:animEffect transition="in" filter="wipe(right)">
                                          <p:cBhvr>
                                            <p:cTn id="87" dur="500"/>
                                            <p:tgtEl>
                                              <p:spTgt spid="19"/>
                                            </p:tgtEl>
                                          </p:cBhvr>
                                        </p:animEffect>
                                      </p:childTnLst>
                                    </p:cTn>
                                  </p:par>
                                </p:childTnLst>
                              </p:cTn>
                            </p:par>
                            <p:par>
                              <p:cTn id="88" fill="hold">
                                <p:stCondLst>
                                  <p:cond delay="2300"/>
                                </p:stCondLst>
                                <p:childTnLst>
                                  <p:par>
                                    <p:cTn id="89" presetID="18" presetClass="entr" presetSubtype="3"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strips(up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P spid="20" grpId="0"/>
          <p:bldP spid="21" grpId="0"/>
          <p:bldP spid="28" grpId="0" animBg="1"/>
          <p:bldP spid="29" grpId="0" animBg="1"/>
          <p:bldP spid="30" grpId="0" animBg="1"/>
          <p:bldP spid="31" grpId="0" animBg="1"/>
          <p:bldP spid="32" grpId="0" animBg="1"/>
          <p:bldP spid="33" grpId="0" animBg="1"/>
          <p:bldP spid="3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MH_Other_1"/>
          <p:cNvSpPr/>
          <p:nvPr>
            <p:custDataLst>
              <p:tags r:id="rId1"/>
            </p:custDataLst>
          </p:nvPr>
        </p:nvSpPr>
        <p:spPr>
          <a:xfrm>
            <a:off x="3428547" y="2732778"/>
            <a:ext cx="5804212" cy="395081"/>
          </a:xfrm>
          <a:prstGeom prst="cube">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90" tIns="67942" rIns="135890" bIns="67942" anchor="ctr"/>
          <a:lstStyle/>
          <a:p>
            <a:pPr algn="ctr"/>
            <a:endParaRPr lang="zh-CN" altLang="en-US" sz="2486">
              <a:solidFill>
                <a:prstClr val="white"/>
              </a:solidFill>
              <a:cs typeface="+mn-ea"/>
              <a:sym typeface="+mn-lt"/>
            </a:endParaRPr>
          </a:p>
        </p:txBody>
      </p:sp>
      <p:sp>
        <p:nvSpPr>
          <p:cNvPr id="70" name="MH_Other_2"/>
          <p:cNvSpPr/>
          <p:nvPr>
            <p:custDataLst>
              <p:tags r:id="rId2"/>
            </p:custDataLst>
          </p:nvPr>
        </p:nvSpPr>
        <p:spPr>
          <a:xfrm>
            <a:off x="3428547" y="4146693"/>
            <a:ext cx="5804212" cy="393495"/>
          </a:xfrm>
          <a:prstGeom prst="cube">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90" tIns="67942" rIns="135890" bIns="67942" anchor="ctr"/>
          <a:lstStyle/>
          <a:p>
            <a:pPr algn="ctr"/>
            <a:endParaRPr lang="zh-CN" altLang="en-US" sz="2486">
              <a:solidFill>
                <a:prstClr val="white"/>
              </a:solidFill>
              <a:cs typeface="+mn-ea"/>
              <a:sym typeface="+mn-lt"/>
            </a:endParaRPr>
          </a:p>
        </p:txBody>
      </p:sp>
      <p:sp>
        <p:nvSpPr>
          <p:cNvPr id="71" name="MH_Other_3"/>
          <p:cNvSpPr/>
          <p:nvPr>
            <p:custDataLst>
              <p:tags r:id="rId3"/>
            </p:custDataLst>
          </p:nvPr>
        </p:nvSpPr>
        <p:spPr>
          <a:xfrm>
            <a:off x="3428547" y="3439641"/>
            <a:ext cx="5804212" cy="393495"/>
          </a:xfrm>
          <a:prstGeom prst="cube">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90" tIns="67942" rIns="135890" bIns="67942" anchor="ctr"/>
          <a:lstStyle/>
          <a:p>
            <a:pPr algn="ctr"/>
            <a:endParaRPr lang="zh-CN" altLang="en-US" sz="2486">
              <a:solidFill>
                <a:prstClr val="white"/>
              </a:solidFill>
              <a:cs typeface="+mn-ea"/>
              <a:sym typeface="+mn-lt"/>
            </a:endParaRPr>
          </a:p>
        </p:txBody>
      </p:sp>
      <p:sp>
        <p:nvSpPr>
          <p:cNvPr id="72" name="MH_Other_4"/>
          <p:cNvSpPr/>
          <p:nvPr>
            <p:custDataLst>
              <p:tags r:id="rId4"/>
            </p:custDataLst>
          </p:nvPr>
        </p:nvSpPr>
        <p:spPr>
          <a:xfrm>
            <a:off x="3409534" y="4127548"/>
            <a:ext cx="4709892" cy="431776"/>
          </a:xfrm>
          <a:prstGeom prst="cube">
            <a:avLst/>
          </a:prstGeom>
          <a:gradFill>
            <a:gsLst>
              <a:gs pos="74000">
                <a:srgbClr val="0973DD"/>
              </a:gs>
              <a:gs pos="0">
                <a:srgbClr val="37A1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890" tIns="67942" rIns="135890" bIns="67942" anchor="ctr"/>
          <a:lstStyle/>
          <a:p>
            <a:pPr algn="ctr">
              <a:defRPr/>
            </a:pPr>
            <a:endParaRPr lang="zh-CN" altLang="en-US" sz="2486">
              <a:cs typeface="+mn-ea"/>
              <a:sym typeface="+mn-lt"/>
            </a:endParaRPr>
          </a:p>
        </p:txBody>
      </p:sp>
      <p:sp>
        <p:nvSpPr>
          <p:cNvPr id="98" name="MH_Other_5"/>
          <p:cNvSpPr/>
          <p:nvPr>
            <p:custDataLst>
              <p:tags r:id="rId5"/>
            </p:custDataLst>
          </p:nvPr>
        </p:nvSpPr>
        <p:spPr>
          <a:xfrm>
            <a:off x="3428547" y="2030303"/>
            <a:ext cx="5804212" cy="395081"/>
          </a:xfrm>
          <a:prstGeom prst="cube">
            <a:avLst/>
          </a:pr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1016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890" tIns="67942" rIns="135890" bIns="67942" anchor="ctr"/>
          <a:lstStyle/>
          <a:p>
            <a:pPr algn="ctr"/>
            <a:endParaRPr lang="zh-CN" altLang="en-US" sz="2486">
              <a:solidFill>
                <a:prstClr val="white"/>
              </a:solidFill>
              <a:cs typeface="+mn-ea"/>
              <a:sym typeface="+mn-lt"/>
            </a:endParaRPr>
          </a:p>
        </p:txBody>
      </p:sp>
      <p:sp>
        <p:nvSpPr>
          <p:cNvPr id="99" name="MH_SubTitle_1"/>
          <p:cNvSpPr txBox="1"/>
          <p:nvPr>
            <p:custDataLst>
              <p:tags r:id="rId6"/>
            </p:custDataLst>
          </p:nvPr>
        </p:nvSpPr>
        <p:spPr>
          <a:xfrm>
            <a:off x="1045918" y="2114673"/>
            <a:ext cx="1807786" cy="336375"/>
          </a:xfrm>
          <a:prstGeom prst="rect">
            <a:avLst/>
          </a:prstGeom>
          <a:noFill/>
        </p:spPr>
        <p:txBody>
          <a:bodyPr lIns="135890" tIns="67942" rIns="135890" bIns="67942" anchor="ctr">
            <a:normAutofit fontScale="62500" lnSpcReduction="20000"/>
          </a:bodyPr>
          <a:lstStyle/>
          <a:p>
            <a:pPr algn="r">
              <a:defRPr/>
            </a:pPr>
            <a:r>
              <a:rPr lang="zh-CN" altLang="en-US" sz="2486" b="1" dirty="0">
                <a:solidFill>
                  <a:schemeClr val="tx1">
                    <a:lumMod val="75000"/>
                    <a:lumOff val="25000"/>
                  </a:schemeClr>
                </a:solidFill>
                <a:cs typeface="+mn-ea"/>
                <a:sym typeface="+mn-lt"/>
              </a:rPr>
              <a:t>一月</a:t>
            </a:r>
            <a:r>
              <a:rPr lang="en-US" altLang="zh-CN" sz="2486" b="1" dirty="0">
                <a:solidFill>
                  <a:schemeClr val="tx1">
                    <a:lumMod val="75000"/>
                    <a:lumOff val="25000"/>
                  </a:schemeClr>
                </a:solidFill>
                <a:cs typeface="+mn-ea"/>
                <a:sym typeface="+mn-lt"/>
              </a:rPr>
              <a:t>~</a:t>
            </a:r>
            <a:r>
              <a:rPr lang="zh-CN" altLang="en-US" sz="2486" b="1" dirty="0">
                <a:solidFill>
                  <a:schemeClr val="tx1">
                    <a:lumMod val="75000"/>
                    <a:lumOff val="25000"/>
                  </a:schemeClr>
                </a:solidFill>
                <a:cs typeface="+mn-ea"/>
                <a:sym typeface="+mn-lt"/>
              </a:rPr>
              <a:t>三月</a:t>
            </a:r>
          </a:p>
        </p:txBody>
      </p:sp>
      <p:sp>
        <p:nvSpPr>
          <p:cNvPr id="100" name="MH_Text_1"/>
          <p:cNvSpPr txBox="1">
            <a:spLocks noChangeArrowheads="1"/>
          </p:cNvSpPr>
          <p:nvPr>
            <p:custDataLst>
              <p:tags r:id="rId7"/>
            </p:custDataLst>
          </p:nvPr>
        </p:nvSpPr>
        <p:spPr bwMode="auto">
          <a:xfrm>
            <a:off x="9506404" y="2031289"/>
            <a:ext cx="1010532" cy="33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90" tIns="67942" rIns="135890" bIns="6794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000" b="1" dirty="0">
                <a:solidFill>
                  <a:schemeClr val="tx1">
                    <a:lumMod val="75000"/>
                    <a:lumOff val="25000"/>
                  </a:schemeClr>
                </a:solidFill>
                <a:latin typeface="+mn-lt"/>
                <a:ea typeface="+mn-ea"/>
                <a:cs typeface="+mn-ea"/>
                <a:sym typeface="+mn-lt"/>
              </a:rPr>
              <a:t>70%</a:t>
            </a:r>
            <a:endParaRPr lang="zh-CN" altLang="en-US" sz="2000" b="1" dirty="0">
              <a:solidFill>
                <a:schemeClr val="tx1">
                  <a:lumMod val="75000"/>
                  <a:lumOff val="25000"/>
                </a:schemeClr>
              </a:solidFill>
              <a:latin typeface="+mn-lt"/>
              <a:ea typeface="+mn-ea"/>
              <a:cs typeface="+mn-ea"/>
              <a:sym typeface="+mn-lt"/>
            </a:endParaRPr>
          </a:p>
        </p:txBody>
      </p:sp>
      <p:sp>
        <p:nvSpPr>
          <p:cNvPr id="101" name="MH_Other_6"/>
          <p:cNvSpPr/>
          <p:nvPr>
            <p:custDataLst>
              <p:tags r:id="rId8"/>
            </p:custDataLst>
          </p:nvPr>
        </p:nvSpPr>
        <p:spPr>
          <a:xfrm>
            <a:off x="3409534" y="2714404"/>
            <a:ext cx="3011285" cy="431776"/>
          </a:xfrm>
          <a:prstGeom prst="cube">
            <a:avLst/>
          </a:prstGeom>
          <a:gradFill>
            <a:gsLst>
              <a:gs pos="74000">
                <a:srgbClr val="0973DD"/>
              </a:gs>
              <a:gs pos="0">
                <a:srgbClr val="37A1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890" tIns="67942" rIns="135890" bIns="67942" anchor="ctr"/>
          <a:lstStyle/>
          <a:p>
            <a:pPr algn="ctr">
              <a:defRPr/>
            </a:pPr>
            <a:endParaRPr lang="zh-CN" altLang="en-US" sz="2486">
              <a:cs typeface="+mn-ea"/>
              <a:sym typeface="+mn-lt"/>
            </a:endParaRPr>
          </a:p>
        </p:txBody>
      </p:sp>
      <p:sp>
        <p:nvSpPr>
          <p:cNvPr id="102" name="MH_SubTitle_2"/>
          <p:cNvSpPr txBox="1"/>
          <p:nvPr>
            <p:custDataLst>
              <p:tags r:id="rId9"/>
            </p:custDataLst>
          </p:nvPr>
        </p:nvSpPr>
        <p:spPr>
          <a:xfrm>
            <a:off x="1045918" y="2808240"/>
            <a:ext cx="1807786" cy="336375"/>
          </a:xfrm>
          <a:prstGeom prst="rect">
            <a:avLst/>
          </a:prstGeom>
          <a:noFill/>
        </p:spPr>
        <p:txBody>
          <a:bodyPr lIns="135890" tIns="67942" rIns="135890" bIns="67942" anchor="ctr">
            <a:normAutofit fontScale="62500" lnSpcReduction="20000"/>
          </a:bodyPr>
          <a:lstStyle/>
          <a:p>
            <a:pPr algn="r">
              <a:defRPr/>
            </a:pPr>
            <a:r>
              <a:rPr lang="zh-CN" altLang="en-US" sz="2486" b="1" dirty="0">
                <a:solidFill>
                  <a:schemeClr val="tx1">
                    <a:lumMod val="75000"/>
                    <a:lumOff val="25000"/>
                  </a:schemeClr>
                </a:solidFill>
                <a:cs typeface="+mn-ea"/>
                <a:sym typeface="+mn-lt"/>
              </a:rPr>
              <a:t>四月</a:t>
            </a:r>
            <a:r>
              <a:rPr lang="en-US" altLang="zh-CN" sz="2486" b="1" dirty="0">
                <a:solidFill>
                  <a:schemeClr val="tx1">
                    <a:lumMod val="75000"/>
                    <a:lumOff val="25000"/>
                  </a:schemeClr>
                </a:solidFill>
                <a:cs typeface="+mn-ea"/>
                <a:sym typeface="+mn-lt"/>
              </a:rPr>
              <a:t>~</a:t>
            </a:r>
            <a:r>
              <a:rPr lang="zh-CN" altLang="en-US" sz="2486" b="1" dirty="0">
                <a:solidFill>
                  <a:schemeClr val="tx1">
                    <a:lumMod val="75000"/>
                    <a:lumOff val="25000"/>
                  </a:schemeClr>
                </a:solidFill>
                <a:cs typeface="+mn-ea"/>
                <a:sym typeface="+mn-lt"/>
              </a:rPr>
              <a:t>六月</a:t>
            </a:r>
          </a:p>
        </p:txBody>
      </p:sp>
      <p:sp>
        <p:nvSpPr>
          <p:cNvPr id="103" name="MH_Text_2"/>
          <p:cNvSpPr txBox="1">
            <a:spLocks noChangeArrowheads="1"/>
          </p:cNvSpPr>
          <p:nvPr>
            <p:custDataLst>
              <p:tags r:id="rId10"/>
            </p:custDataLst>
          </p:nvPr>
        </p:nvSpPr>
        <p:spPr bwMode="auto">
          <a:xfrm>
            <a:off x="9506404" y="2736060"/>
            <a:ext cx="1010532" cy="33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90" tIns="67942" rIns="135890" bIns="6794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000" b="1" dirty="0">
                <a:solidFill>
                  <a:schemeClr val="tx1">
                    <a:lumMod val="75000"/>
                    <a:lumOff val="25000"/>
                  </a:schemeClr>
                </a:solidFill>
                <a:latin typeface="+mn-lt"/>
                <a:ea typeface="+mn-ea"/>
                <a:cs typeface="+mn-ea"/>
                <a:sym typeface="+mn-lt"/>
              </a:rPr>
              <a:t>53%</a:t>
            </a:r>
            <a:endParaRPr lang="zh-CN" altLang="en-US" sz="2000" b="1" dirty="0">
              <a:solidFill>
                <a:schemeClr val="tx1">
                  <a:lumMod val="75000"/>
                  <a:lumOff val="25000"/>
                </a:schemeClr>
              </a:solidFill>
              <a:latin typeface="+mn-lt"/>
              <a:ea typeface="+mn-ea"/>
              <a:cs typeface="+mn-ea"/>
              <a:sym typeface="+mn-lt"/>
            </a:endParaRPr>
          </a:p>
        </p:txBody>
      </p:sp>
      <p:sp>
        <p:nvSpPr>
          <p:cNvPr id="104" name="MH_Other_7"/>
          <p:cNvSpPr/>
          <p:nvPr>
            <p:custDataLst>
              <p:tags r:id="rId11"/>
            </p:custDataLst>
          </p:nvPr>
        </p:nvSpPr>
        <p:spPr>
          <a:xfrm>
            <a:off x="3409532" y="3420473"/>
            <a:ext cx="5100903" cy="431776"/>
          </a:xfrm>
          <a:prstGeom prst="cube">
            <a:avLst/>
          </a:prstGeom>
          <a:gradFill>
            <a:gsLst>
              <a:gs pos="74000">
                <a:srgbClr val="0973DD"/>
              </a:gs>
              <a:gs pos="0">
                <a:srgbClr val="37A1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890" tIns="67942" rIns="135890" bIns="67942" anchor="ctr"/>
          <a:lstStyle/>
          <a:p>
            <a:pPr algn="ctr">
              <a:defRPr/>
            </a:pPr>
            <a:endParaRPr lang="zh-CN" altLang="en-US" sz="2486">
              <a:cs typeface="+mn-ea"/>
              <a:sym typeface="+mn-lt"/>
            </a:endParaRPr>
          </a:p>
        </p:txBody>
      </p:sp>
      <p:sp>
        <p:nvSpPr>
          <p:cNvPr id="105" name="MH_SubTitle_3"/>
          <p:cNvSpPr txBox="1"/>
          <p:nvPr>
            <p:custDataLst>
              <p:tags r:id="rId12"/>
            </p:custDataLst>
          </p:nvPr>
        </p:nvSpPr>
        <p:spPr>
          <a:xfrm>
            <a:off x="1045918" y="3501790"/>
            <a:ext cx="1807786" cy="336375"/>
          </a:xfrm>
          <a:prstGeom prst="rect">
            <a:avLst/>
          </a:prstGeom>
          <a:noFill/>
        </p:spPr>
        <p:txBody>
          <a:bodyPr lIns="135890" tIns="67942" rIns="135890" bIns="67942" anchor="ctr">
            <a:normAutofit fontScale="62500" lnSpcReduction="20000"/>
          </a:bodyPr>
          <a:lstStyle/>
          <a:p>
            <a:pPr algn="r">
              <a:defRPr/>
            </a:pPr>
            <a:r>
              <a:rPr lang="zh-CN" altLang="en-US" sz="2486" b="1" dirty="0">
                <a:solidFill>
                  <a:schemeClr val="tx1">
                    <a:lumMod val="75000"/>
                    <a:lumOff val="25000"/>
                  </a:schemeClr>
                </a:solidFill>
                <a:cs typeface="+mn-ea"/>
                <a:sym typeface="+mn-lt"/>
              </a:rPr>
              <a:t>七月</a:t>
            </a:r>
            <a:r>
              <a:rPr lang="en-US" altLang="zh-CN" sz="2486" b="1" dirty="0">
                <a:solidFill>
                  <a:schemeClr val="tx1">
                    <a:lumMod val="75000"/>
                    <a:lumOff val="25000"/>
                  </a:schemeClr>
                </a:solidFill>
                <a:cs typeface="+mn-ea"/>
                <a:sym typeface="+mn-lt"/>
              </a:rPr>
              <a:t>~</a:t>
            </a:r>
            <a:r>
              <a:rPr lang="zh-CN" altLang="en-US" sz="2486" b="1" dirty="0">
                <a:solidFill>
                  <a:schemeClr val="tx1">
                    <a:lumMod val="75000"/>
                    <a:lumOff val="25000"/>
                  </a:schemeClr>
                </a:solidFill>
                <a:cs typeface="+mn-ea"/>
                <a:sym typeface="+mn-lt"/>
              </a:rPr>
              <a:t>九月</a:t>
            </a:r>
          </a:p>
        </p:txBody>
      </p:sp>
      <p:sp>
        <p:nvSpPr>
          <p:cNvPr id="106" name="MH_Text_3"/>
          <p:cNvSpPr txBox="1">
            <a:spLocks noChangeArrowheads="1"/>
          </p:cNvSpPr>
          <p:nvPr>
            <p:custDataLst>
              <p:tags r:id="rId13"/>
            </p:custDataLst>
          </p:nvPr>
        </p:nvSpPr>
        <p:spPr bwMode="auto">
          <a:xfrm>
            <a:off x="9506405" y="3440854"/>
            <a:ext cx="1084657" cy="33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90" tIns="67942" rIns="135890" bIns="6794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000" b="1" dirty="0">
                <a:solidFill>
                  <a:schemeClr val="tx1">
                    <a:lumMod val="75000"/>
                    <a:lumOff val="25000"/>
                  </a:schemeClr>
                </a:solidFill>
                <a:latin typeface="+mn-lt"/>
                <a:ea typeface="+mn-ea"/>
                <a:cs typeface="+mn-ea"/>
                <a:sym typeface="+mn-lt"/>
              </a:rPr>
              <a:t>90%</a:t>
            </a:r>
            <a:endParaRPr lang="zh-CN" altLang="en-US" sz="2000" b="1" dirty="0">
              <a:solidFill>
                <a:schemeClr val="tx1">
                  <a:lumMod val="75000"/>
                  <a:lumOff val="25000"/>
                </a:schemeClr>
              </a:solidFill>
              <a:latin typeface="+mn-lt"/>
              <a:ea typeface="+mn-ea"/>
              <a:cs typeface="+mn-ea"/>
              <a:sym typeface="+mn-lt"/>
            </a:endParaRPr>
          </a:p>
        </p:txBody>
      </p:sp>
      <p:sp>
        <p:nvSpPr>
          <p:cNvPr id="107" name="MH_SubTitle_4"/>
          <p:cNvSpPr txBox="1"/>
          <p:nvPr>
            <p:custDataLst>
              <p:tags r:id="rId14"/>
            </p:custDataLst>
          </p:nvPr>
        </p:nvSpPr>
        <p:spPr>
          <a:xfrm>
            <a:off x="1045918" y="4195317"/>
            <a:ext cx="1807786" cy="337963"/>
          </a:xfrm>
          <a:prstGeom prst="rect">
            <a:avLst/>
          </a:prstGeom>
          <a:noFill/>
        </p:spPr>
        <p:txBody>
          <a:bodyPr lIns="135890" tIns="67942" rIns="135890" bIns="67942" anchor="ctr">
            <a:normAutofit fontScale="62500" lnSpcReduction="20000"/>
          </a:bodyPr>
          <a:lstStyle/>
          <a:p>
            <a:pPr algn="r">
              <a:defRPr/>
            </a:pPr>
            <a:r>
              <a:rPr lang="zh-CN" altLang="en-US" sz="2486" b="1" dirty="0">
                <a:solidFill>
                  <a:schemeClr val="tx1">
                    <a:lumMod val="75000"/>
                    <a:lumOff val="25000"/>
                  </a:schemeClr>
                </a:solidFill>
                <a:cs typeface="+mn-ea"/>
                <a:sym typeface="+mn-lt"/>
              </a:rPr>
              <a:t>十月</a:t>
            </a:r>
            <a:r>
              <a:rPr lang="en-US" altLang="zh-CN" sz="2486" b="1" dirty="0">
                <a:solidFill>
                  <a:schemeClr val="tx1">
                    <a:lumMod val="75000"/>
                    <a:lumOff val="25000"/>
                  </a:schemeClr>
                </a:solidFill>
                <a:cs typeface="+mn-ea"/>
                <a:sym typeface="+mn-lt"/>
              </a:rPr>
              <a:t>~</a:t>
            </a:r>
            <a:r>
              <a:rPr lang="zh-CN" altLang="en-US" sz="2486" b="1" dirty="0">
                <a:solidFill>
                  <a:schemeClr val="tx1">
                    <a:lumMod val="75000"/>
                    <a:lumOff val="25000"/>
                  </a:schemeClr>
                </a:solidFill>
                <a:cs typeface="+mn-ea"/>
                <a:sym typeface="+mn-lt"/>
              </a:rPr>
              <a:t>十二月</a:t>
            </a:r>
          </a:p>
        </p:txBody>
      </p:sp>
      <p:sp>
        <p:nvSpPr>
          <p:cNvPr id="108" name="MH_Text_4"/>
          <p:cNvSpPr txBox="1">
            <a:spLocks noChangeArrowheads="1"/>
          </p:cNvSpPr>
          <p:nvPr>
            <p:custDataLst>
              <p:tags r:id="rId15"/>
            </p:custDataLst>
          </p:nvPr>
        </p:nvSpPr>
        <p:spPr bwMode="auto">
          <a:xfrm>
            <a:off x="9506404" y="4144034"/>
            <a:ext cx="1010532" cy="33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90" tIns="67942" rIns="135890" bIns="6794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000" b="1" dirty="0">
                <a:solidFill>
                  <a:schemeClr val="tx1">
                    <a:lumMod val="75000"/>
                    <a:lumOff val="25000"/>
                  </a:schemeClr>
                </a:solidFill>
                <a:latin typeface="+mn-lt"/>
                <a:ea typeface="+mn-ea"/>
                <a:cs typeface="+mn-ea"/>
                <a:sym typeface="+mn-lt"/>
              </a:rPr>
              <a:t>82%</a:t>
            </a:r>
            <a:endParaRPr lang="zh-CN" altLang="en-US" sz="2000" b="1" dirty="0">
              <a:solidFill>
                <a:schemeClr val="tx1">
                  <a:lumMod val="75000"/>
                  <a:lumOff val="25000"/>
                </a:schemeClr>
              </a:solidFill>
              <a:latin typeface="+mn-lt"/>
              <a:ea typeface="+mn-ea"/>
              <a:cs typeface="+mn-ea"/>
              <a:sym typeface="+mn-lt"/>
            </a:endParaRPr>
          </a:p>
        </p:txBody>
      </p:sp>
      <p:sp>
        <p:nvSpPr>
          <p:cNvPr id="109" name="MH_Other_8"/>
          <p:cNvSpPr/>
          <p:nvPr>
            <p:custDataLst>
              <p:tags r:id="rId16"/>
            </p:custDataLst>
          </p:nvPr>
        </p:nvSpPr>
        <p:spPr>
          <a:xfrm>
            <a:off x="3409533" y="2011930"/>
            <a:ext cx="3965958" cy="431776"/>
          </a:xfrm>
          <a:prstGeom prst="cube">
            <a:avLst/>
          </a:prstGeom>
          <a:gradFill>
            <a:gsLst>
              <a:gs pos="74000">
                <a:srgbClr val="0973DD"/>
              </a:gs>
              <a:gs pos="0">
                <a:srgbClr val="37A1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5890" tIns="67942" rIns="135890" bIns="67942" anchor="ctr"/>
          <a:lstStyle/>
          <a:p>
            <a:pPr algn="ctr">
              <a:defRPr/>
            </a:pPr>
            <a:endParaRPr lang="zh-CN" altLang="en-US" sz="2486">
              <a:cs typeface="+mn-ea"/>
              <a:sym typeface="+mn-lt"/>
            </a:endParaRPr>
          </a:p>
        </p:txBody>
      </p:sp>
      <p:sp>
        <p:nvSpPr>
          <p:cNvPr id="110" name="MH_Desc_1"/>
          <p:cNvSpPr>
            <a:spLocks noChangeArrowheads="1"/>
          </p:cNvSpPr>
          <p:nvPr>
            <p:custDataLst>
              <p:tags r:id="rId17"/>
            </p:custDataLst>
          </p:nvPr>
        </p:nvSpPr>
        <p:spPr bwMode="auto">
          <a:xfrm>
            <a:off x="1505929" y="5513609"/>
            <a:ext cx="9401550" cy="76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90" tIns="67942" rIns="135890" bIns="67942"/>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Bef>
                <a:spcPts val="896"/>
              </a:spcBef>
              <a:spcAft>
                <a:spcPts val="896"/>
              </a:spcAft>
              <a:defRPr/>
            </a:pPr>
            <a:r>
              <a:rPr lang="zh-CN" altLang="en-US" sz="1400" dirty="0">
                <a:solidFill>
                  <a:schemeClr val="tx1">
                    <a:lumMod val="65000"/>
                    <a:lumOff val="35000"/>
                  </a:schemeClr>
                </a:solidFill>
                <a:latin typeface="+mn-lt"/>
                <a:ea typeface="+mn-ea"/>
                <a:cs typeface="+mn-ea"/>
                <a:sym typeface="+mn-lt"/>
              </a:rPr>
              <a:t>您的内容打在这里，或者通过复制您的文本后，在此框中选项粘贴，并选择只保留文字。您的内容打在这里，或者通过复制您的文本后，在此框中选项粘贴，并选择只保留文字。</a:t>
            </a:r>
          </a:p>
          <a:p>
            <a:pPr algn="just">
              <a:spcBef>
                <a:spcPts val="896"/>
              </a:spcBef>
              <a:spcAft>
                <a:spcPts val="896"/>
              </a:spcAft>
              <a:defRPr/>
            </a:pPr>
            <a:endParaRPr lang="zh-CN" altLang="en-US" sz="1400" dirty="0">
              <a:solidFill>
                <a:schemeClr val="tx1">
                  <a:lumMod val="65000"/>
                  <a:lumOff val="35000"/>
                </a:schemeClr>
              </a:solidFill>
              <a:latin typeface="+mn-lt"/>
              <a:ea typeface="+mn-ea"/>
              <a:cs typeface="+mn-ea"/>
              <a:sym typeface="+mn-lt"/>
            </a:endParaRPr>
          </a:p>
        </p:txBody>
      </p:sp>
      <p:sp>
        <p:nvSpPr>
          <p:cNvPr id="111" name="MH_Text_1"/>
          <p:cNvSpPr/>
          <p:nvPr>
            <p:custDataLst>
              <p:tags r:id="rId18"/>
            </p:custDataLst>
          </p:nvPr>
        </p:nvSpPr>
        <p:spPr>
          <a:xfrm>
            <a:off x="1494779" y="5197024"/>
            <a:ext cx="2268251" cy="387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8308" tIns="0" rIns="178308" bIns="0" rtlCol="0" anchor="t">
            <a:noAutofit/>
          </a:bodyPr>
          <a:lstStyle/>
          <a:p>
            <a:pPr>
              <a:lnSpc>
                <a:spcPct val="120000"/>
              </a:lnSpc>
              <a:buClr>
                <a:schemeClr val="accent1"/>
              </a:buClr>
            </a:pPr>
            <a:r>
              <a:rPr lang="zh-CN" altLang="en-US" b="1" dirty="0">
                <a:solidFill>
                  <a:schemeClr val="tx1">
                    <a:lumMod val="75000"/>
                    <a:lumOff val="25000"/>
                  </a:schemeClr>
                </a:solidFill>
                <a:cs typeface="+mn-ea"/>
                <a:sym typeface="+mn-lt"/>
              </a:rPr>
              <a:t>点击输入标题</a:t>
            </a:r>
            <a:endParaRPr lang="en-US" altLang="zh-CN" b="1" dirty="0">
              <a:solidFill>
                <a:schemeClr val="tx1">
                  <a:lumMod val="75000"/>
                  <a:lumOff val="25000"/>
                </a:schemeClr>
              </a:solidFill>
              <a:cs typeface="+mn-ea"/>
              <a:sym typeface="+mn-lt"/>
            </a:endParaRPr>
          </a:p>
        </p:txBody>
      </p:sp>
      <p:sp>
        <p:nvSpPr>
          <p:cNvPr id="2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工作进度数据</a:t>
            </a:r>
          </a:p>
        </p:txBody>
      </p:sp>
    </p:spTree>
    <p:extLst>
      <p:ext uri="{BB962C8B-B14F-4D97-AF65-F5344CB8AC3E}">
        <p14:creationId xmlns:p14="http://schemas.microsoft.com/office/powerpoint/2010/main" val="1237020029"/>
      </p:ext>
    </p:extLst>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500" fill="hold"/>
                                            <p:tgtEl>
                                              <p:spTgt spid="99"/>
                                            </p:tgtEl>
                                            <p:attrNameLst>
                                              <p:attrName>ppt_x</p:attrName>
                                            </p:attrNameLst>
                                          </p:cBhvr>
                                          <p:tavLst>
                                            <p:tav tm="0">
                                              <p:val>
                                                <p:strVal val="0-#ppt_w/2"/>
                                              </p:val>
                                            </p:tav>
                                            <p:tav tm="100000">
                                              <p:val>
                                                <p:strVal val="#ppt_x"/>
                                              </p:val>
                                            </p:tav>
                                          </p:tavLst>
                                        </p:anim>
                                        <p:anim calcmode="lin" valueType="num">
                                          <p:cBhvr additive="base">
                                            <p:cTn id="13" dur="500" fill="hold"/>
                                            <p:tgtEl>
                                              <p:spTgt spid="99"/>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25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500" fill="hold"/>
                                            <p:tgtEl>
                                              <p:spTgt spid="102"/>
                                            </p:tgtEl>
                                            <p:attrNameLst>
                                              <p:attrName>ppt_x</p:attrName>
                                            </p:attrNameLst>
                                          </p:cBhvr>
                                          <p:tavLst>
                                            <p:tav tm="0">
                                              <p:val>
                                                <p:strVal val="0-#ppt_w/2"/>
                                              </p:val>
                                            </p:tav>
                                            <p:tav tm="100000">
                                              <p:val>
                                                <p:strVal val="#ppt_x"/>
                                              </p:val>
                                            </p:tav>
                                          </p:tavLst>
                                        </p:anim>
                                        <p:anim calcmode="lin" valueType="num">
                                          <p:cBhvr additive="base">
                                            <p:cTn id="17" dur="500" fill="hold"/>
                                            <p:tgtEl>
                                              <p:spTgt spid="102"/>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50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0-#ppt_w/2"/>
                                              </p:val>
                                            </p:tav>
                                            <p:tav tm="100000">
                                              <p:val>
                                                <p:strVal val="#ppt_x"/>
                                              </p:val>
                                            </p:tav>
                                          </p:tavLst>
                                        </p:anim>
                                        <p:anim calcmode="lin" valueType="num">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75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0-#ppt_w/2"/>
                                              </p:val>
                                            </p:tav>
                                            <p:tav tm="100000">
                                              <p:val>
                                                <p:strVal val="#ppt_x"/>
                                              </p:val>
                                            </p:tav>
                                          </p:tavLst>
                                        </p:anim>
                                        <p:anim calcmode="lin" valueType="num">
                                          <p:cBhvr additive="base">
                                            <p:cTn id="25" dur="500" fill="hold"/>
                                            <p:tgtEl>
                                              <p:spTgt spid="107"/>
                                            </p:tgtEl>
                                            <p:attrNameLst>
                                              <p:attrName>ppt_y</p:attrName>
                                            </p:attrNameLst>
                                          </p:cBhvr>
                                          <p:tavLst>
                                            <p:tav tm="0">
                                              <p:val>
                                                <p:strVal val="0-#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left)">
                                          <p:cBhvr>
                                            <p:cTn id="29" dur="1000"/>
                                            <p:tgtEl>
                                              <p:spTgt spid="9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10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1000"/>
                                            <p:tgtEl>
                                              <p:spTgt spid="7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ipe(left)">
                                          <p:cBhvr>
                                            <p:cTn id="38" dur="1000"/>
                                            <p:tgtEl>
                                              <p:spTgt spid="70"/>
                                            </p:tgtEl>
                                          </p:cBhvr>
                                        </p:animEffect>
                                      </p:childTnLst>
                                    </p:cTn>
                                  </p:par>
                                  <p:par>
                                    <p:cTn id="39" presetID="22" presetClass="entr" presetSubtype="8" fill="hold" grpId="0" nodeType="withEffect">
                                      <p:stCondLst>
                                        <p:cond delay="500"/>
                                      </p:stCondLst>
                                      <p:childTnLst>
                                        <p:set>
                                          <p:cBhvr>
                                            <p:cTn id="40" dur="1" fill="hold">
                                              <p:stCondLst>
                                                <p:cond delay="0"/>
                                              </p:stCondLst>
                                            </p:cTn>
                                            <p:tgtEl>
                                              <p:spTgt spid="109"/>
                                            </p:tgtEl>
                                            <p:attrNameLst>
                                              <p:attrName>style.visibility</p:attrName>
                                            </p:attrNameLst>
                                          </p:cBhvr>
                                          <p:to>
                                            <p:strVal val="visible"/>
                                          </p:to>
                                        </p:set>
                                        <p:animEffect transition="in" filter="wipe(left)">
                                          <p:cBhvr>
                                            <p:cTn id="41" dur="1000"/>
                                            <p:tgtEl>
                                              <p:spTgt spid="109"/>
                                            </p:tgtEl>
                                          </p:cBhvr>
                                        </p:animEffect>
                                      </p:childTnLst>
                                    </p:cTn>
                                  </p:par>
                                  <p:par>
                                    <p:cTn id="42" presetID="22" presetClass="entr" presetSubtype="8" fill="hold" grpId="0" nodeType="withEffect">
                                      <p:stCondLst>
                                        <p:cond delay="750"/>
                                      </p:stCondLst>
                                      <p:childTnLst>
                                        <p:set>
                                          <p:cBhvr>
                                            <p:cTn id="43" dur="1" fill="hold">
                                              <p:stCondLst>
                                                <p:cond delay="0"/>
                                              </p:stCondLst>
                                            </p:cTn>
                                            <p:tgtEl>
                                              <p:spTgt spid="101"/>
                                            </p:tgtEl>
                                            <p:attrNameLst>
                                              <p:attrName>style.visibility</p:attrName>
                                            </p:attrNameLst>
                                          </p:cBhvr>
                                          <p:to>
                                            <p:strVal val="visible"/>
                                          </p:to>
                                        </p:set>
                                        <p:animEffect transition="in" filter="wipe(left)">
                                          <p:cBhvr>
                                            <p:cTn id="44" dur="1000"/>
                                            <p:tgtEl>
                                              <p:spTgt spid="101"/>
                                            </p:tgtEl>
                                          </p:cBhvr>
                                        </p:animEffect>
                                      </p:childTnLst>
                                    </p:cTn>
                                  </p:par>
                                  <p:par>
                                    <p:cTn id="45" presetID="22" presetClass="entr" presetSubtype="8" fill="hold" grpId="0" nodeType="withEffect">
                                      <p:stCondLst>
                                        <p:cond delay="100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1000"/>
                                            <p:tgtEl>
                                              <p:spTgt spid="104"/>
                                            </p:tgtEl>
                                          </p:cBhvr>
                                        </p:animEffect>
                                      </p:childTnLst>
                                    </p:cTn>
                                  </p:par>
                                  <p:par>
                                    <p:cTn id="48" presetID="22" presetClass="entr" presetSubtype="8" fill="hold" grpId="0" nodeType="withEffect">
                                      <p:stCondLst>
                                        <p:cond delay="1250"/>
                                      </p:stCondLst>
                                      <p:childTnLst>
                                        <p:set>
                                          <p:cBhvr>
                                            <p:cTn id="49" dur="1" fill="hold">
                                              <p:stCondLst>
                                                <p:cond delay="0"/>
                                              </p:stCondLst>
                                            </p:cTn>
                                            <p:tgtEl>
                                              <p:spTgt spid="72"/>
                                            </p:tgtEl>
                                            <p:attrNameLst>
                                              <p:attrName>style.visibility</p:attrName>
                                            </p:attrNameLst>
                                          </p:cBhvr>
                                          <p:to>
                                            <p:strVal val="visible"/>
                                          </p:to>
                                        </p:set>
                                        <p:animEffect transition="in" filter="wipe(left)">
                                          <p:cBhvr>
                                            <p:cTn id="50" dur="1000"/>
                                            <p:tgtEl>
                                              <p:spTgt spid="72"/>
                                            </p:tgtEl>
                                          </p:cBhvr>
                                        </p:animEffect>
                                      </p:childTnLst>
                                    </p:cTn>
                                  </p:par>
                                </p:childTnLst>
                              </p:cTn>
                            </p:par>
                            <p:par>
                              <p:cTn id="51" fill="hold">
                                <p:stCondLst>
                                  <p:cond delay="4000"/>
                                </p:stCondLst>
                                <p:childTnLst>
                                  <p:par>
                                    <p:cTn id="52" presetID="2" presetClass="entr" presetSubtype="3"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 calcmode="lin" valueType="num">
                                          <p:cBhvr additive="base">
                                            <p:cTn id="54" dur="500" fill="hold"/>
                                            <p:tgtEl>
                                              <p:spTgt spid="100"/>
                                            </p:tgtEl>
                                            <p:attrNameLst>
                                              <p:attrName>ppt_x</p:attrName>
                                            </p:attrNameLst>
                                          </p:cBhvr>
                                          <p:tavLst>
                                            <p:tav tm="0">
                                              <p:val>
                                                <p:strVal val="1+#ppt_w/2"/>
                                              </p:val>
                                            </p:tav>
                                            <p:tav tm="100000">
                                              <p:val>
                                                <p:strVal val="#ppt_x"/>
                                              </p:val>
                                            </p:tav>
                                          </p:tavLst>
                                        </p:anim>
                                        <p:anim calcmode="lin" valueType="num">
                                          <p:cBhvr additive="base">
                                            <p:cTn id="55" dur="500" fill="hold"/>
                                            <p:tgtEl>
                                              <p:spTgt spid="100"/>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250"/>
                                      </p:stCondLst>
                                      <p:childTnLst>
                                        <p:set>
                                          <p:cBhvr>
                                            <p:cTn id="57" dur="1" fill="hold">
                                              <p:stCondLst>
                                                <p:cond delay="0"/>
                                              </p:stCondLst>
                                            </p:cTn>
                                            <p:tgtEl>
                                              <p:spTgt spid="103"/>
                                            </p:tgtEl>
                                            <p:attrNameLst>
                                              <p:attrName>style.visibility</p:attrName>
                                            </p:attrNameLst>
                                          </p:cBhvr>
                                          <p:to>
                                            <p:strVal val="visible"/>
                                          </p:to>
                                        </p:set>
                                        <p:anim calcmode="lin" valueType="num">
                                          <p:cBhvr additive="base">
                                            <p:cTn id="58" dur="500" fill="hold"/>
                                            <p:tgtEl>
                                              <p:spTgt spid="103"/>
                                            </p:tgtEl>
                                            <p:attrNameLst>
                                              <p:attrName>ppt_x</p:attrName>
                                            </p:attrNameLst>
                                          </p:cBhvr>
                                          <p:tavLst>
                                            <p:tav tm="0">
                                              <p:val>
                                                <p:strVal val="1+#ppt_w/2"/>
                                              </p:val>
                                            </p:tav>
                                            <p:tav tm="100000">
                                              <p:val>
                                                <p:strVal val="#ppt_x"/>
                                              </p:val>
                                            </p:tav>
                                          </p:tavLst>
                                        </p:anim>
                                        <p:anim calcmode="lin" valueType="num">
                                          <p:cBhvr additive="base">
                                            <p:cTn id="59" dur="500" fill="hold"/>
                                            <p:tgtEl>
                                              <p:spTgt spid="103"/>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500"/>
                                      </p:stCondLst>
                                      <p:childTnLst>
                                        <p:set>
                                          <p:cBhvr>
                                            <p:cTn id="61" dur="1" fill="hold">
                                              <p:stCondLst>
                                                <p:cond delay="0"/>
                                              </p:stCondLst>
                                            </p:cTn>
                                            <p:tgtEl>
                                              <p:spTgt spid="106"/>
                                            </p:tgtEl>
                                            <p:attrNameLst>
                                              <p:attrName>style.visibility</p:attrName>
                                            </p:attrNameLst>
                                          </p:cBhvr>
                                          <p:to>
                                            <p:strVal val="visible"/>
                                          </p:to>
                                        </p:set>
                                        <p:anim calcmode="lin" valueType="num">
                                          <p:cBhvr additive="base">
                                            <p:cTn id="62" dur="500" fill="hold"/>
                                            <p:tgtEl>
                                              <p:spTgt spid="106"/>
                                            </p:tgtEl>
                                            <p:attrNameLst>
                                              <p:attrName>ppt_x</p:attrName>
                                            </p:attrNameLst>
                                          </p:cBhvr>
                                          <p:tavLst>
                                            <p:tav tm="0">
                                              <p:val>
                                                <p:strVal val="1+#ppt_w/2"/>
                                              </p:val>
                                            </p:tav>
                                            <p:tav tm="100000">
                                              <p:val>
                                                <p:strVal val="#ppt_x"/>
                                              </p:val>
                                            </p:tav>
                                          </p:tavLst>
                                        </p:anim>
                                        <p:anim calcmode="lin" valueType="num">
                                          <p:cBhvr additive="base">
                                            <p:cTn id="63" dur="500" fill="hold"/>
                                            <p:tgtEl>
                                              <p:spTgt spid="106"/>
                                            </p:tgtEl>
                                            <p:attrNameLst>
                                              <p:attrName>ppt_y</p:attrName>
                                            </p:attrNameLst>
                                          </p:cBhvr>
                                          <p:tavLst>
                                            <p:tav tm="0">
                                              <p:val>
                                                <p:strVal val="0-#ppt_h/2"/>
                                              </p:val>
                                            </p:tav>
                                            <p:tav tm="100000">
                                              <p:val>
                                                <p:strVal val="#ppt_y"/>
                                              </p:val>
                                            </p:tav>
                                          </p:tavLst>
                                        </p:anim>
                                      </p:childTnLst>
                                    </p:cTn>
                                  </p:par>
                                  <p:par>
                                    <p:cTn id="64" presetID="2" presetClass="entr" presetSubtype="3" fill="hold" grpId="0" nodeType="withEffect">
                                      <p:stCondLst>
                                        <p:cond delay="750"/>
                                      </p:stCondLst>
                                      <p:childTnLst>
                                        <p:set>
                                          <p:cBhvr>
                                            <p:cTn id="65" dur="1" fill="hold">
                                              <p:stCondLst>
                                                <p:cond delay="0"/>
                                              </p:stCondLst>
                                            </p:cTn>
                                            <p:tgtEl>
                                              <p:spTgt spid="108"/>
                                            </p:tgtEl>
                                            <p:attrNameLst>
                                              <p:attrName>style.visibility</p:attrName>
                                            </p:attrNameLst>
                                          </p:cBhvr>
                                          <p:to>
                                            <p:strVal val="visible"/>
                                          </p:to>
                                        </p:set>
                                        <p:anim calcmode="lin" valueType="num">
                                          <p:cBhvr additive="base">
                                            <p:cTn id="66" dur="500" fill="hold"/>
                                            <p:tgtEl>
                                              <p:spTgt spid="108"/>
                                            </p:tgtEl>
                                            <p:attrNameLst>
                                              <p:attrName>ppt_x</p:attrName>
                                            </p:attrNameLst>
                                          </p:cBhvr>
                                          <p:tavLst>
                                            <p:tav tm="0">
                                              <p:val>
                                                <p:strVal val="1+#ppt_w/2"/>
                                              </p:val>
                                            </p:tav>
                                            <p:tav tm="100000">
                                              <p:val>
                                                <p:strVal val="#ppt_x"/>
                                              </p:val>
                                            </p:tav>
                                          </p:tavLst>
                                        </p:anim>
                                        <p:anim calcmode="lin" valueType="num">
                                          <p:cBhvr additive="base">
                                            <p:cTn id="67" dur="500" fill="hold"/>
                                            <p:tgtEl>
                                              <p:spTgt spid="108"/>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2" presetClass="entr" presetSubtype="4" fill="hold" grpId="0" nodeType="afterEffect" p14:presetBounceEnd="60000">
                                      <p:stCondLst>
                                        <p:cond delay="0"/>
                                      </p:stCondLst>
                                      <p:childTnLst>
                                        <p:set>
                                          <p:cBhvr>
                                            <p:cTn id="70" dur="1" fill="hold">
                                              <p:stCondLst>
                                                <p:cond delay="0"/>
                                              </p:stCondLst>
                                            </p:cTn>
                                            <p:tgtEl>
                                              <p:spTgt spid="111"/>
                                            </p:tgtEl>
                                            <p:attrNameLst>
                                              <p:attrName>style.visibility</p:attrName>
                                            </p:attrNameLst>
                                          </p:cBhvr>
                                          <p:to>
                                            <p:strVal val="visible"/>
                                          </p:to>
                                        </p:set>
                                        <p:anim calcmode="lin" valueType="num" p14:bounceEnd="60000">
                                          <p:cBhvr additive="base">
                                            <p:cTn id="71" dur="1000" fill="hold"/>
                                            <p:tgtEl>
                                              <p:spTgt spid="111"/>
                                            </p:tgtEl>
                                            <p:attrNameLst>
                                              <p:attrName>ppt_x</p:attrName>
                                            </p:attrNameLst>
                                          </p:cBhvr>
                                          <p:tavLst>
                                            <p:tav tm="0">
                                              <p:val>
                                                <p:strVal val="#ppt_x"/>
                                              </p:val>
                                            </p:tav>
                                            <p:tav tm="100000">
                                              <p:val>
                                                <p:strVal val="#ppt_x"/>
                                              </p:val>
                                            </p:tav>
                                          </p:tavLst>
                                        </p:anim>
                                        <p:anim calcmode="lin" valueType="num" p14:bounceEnd="60000">
                                          <p:cBhvr additive="base">
                                            <p:cTn id="72" dur="1000" fill="hold"/>
                                            <p:tgtEl>
                                              <p:spTgt spid="111"/>
                                            </p:tgtEl>
                                            <p:attrNameLst>
                                              <p:attrName>ppt_y</p:attrName>
                                            </p:attrNameLst>
                                          </p:cBhvr>
                                          <p:tavLst>
                                            <p:tav tm="0">
                                              <p:val>
                                                <p:strVal val="1+#ppt_h/2"/>
                                              </p:val>
                                            </p:tav>
                                            <p:tav tm="100000">
                                              <p:val>
                                                <p:strVal val="#ppt_y"/>
                                              </p:val>
                                            </p:tav>
                                          </p:tavLst>
                                        </p:anim>
                                      </p:childTnLst>
                                    </p:cTn>
                                  </p:par>
                                </p:childTnLst>
                              </p:cTn>
                            </p:par>
                            <p:par>
                              <p:cTn id="73" fill="hold">
                                <p:stCondLst>
                                  <p:cond delay="6250"/>
                                </p:stCondLst>
                                <p:childTnLst>
                                  <p:par>
                                    <p:cTn id="74" presetID="2" presetClass="entr" presetSubtype="4" fill="hold" grpId="0" nodeType="afterEffect" p14:presetBounceEnd="60000">
                                      <p:stCondLst>
                                        <p:cond delay="0"/>
                                      </p:stCondLst>
                                      <p:childTnLst>
                                        <p:set>
                                          <p:cBhvr>
                                            <p:cTn id="75" dur="1" fill="hold">
                                              <p:stCondLst>
                                                <p:cond delay="0"/>
                                              </p:stCondLst>
                                            </p:cTn>
                                            <p:tgtEl>
                                              <p:spTgt spid="110"/>
                                            </p:tgtEl>
                                            <p:attrNameLst>
                                              <p:attrName>style.visibility</p:attrName>
                                            </p:attrNameLst>
                                          </p:cBhvr>
                                          <p:to>
                                            <p:strVal val="visible"/>
                                          </p:to>
                                        </p:set>
                                        <p:anim calcmode="lin" valueType="num" p14:bounceEnd="60000">
                                          <p:cBhvr additive="base">
                                            <p:cTn id="76" dur="1000" fill="hold"/>
                                            <p:tgtEl>
                                              <p:spTgt spid="110"/>
                                            </p:tgtEl>
                                            <p:attrNameLst>
                                              <p:attrName>ppt_x</p:attrName>
                                            </p:attrNameLst>
                                          </p:cBhvr>
                                          <p:tavLst>
                                            <p:tav tm="0">
                                              <p:val>
                                                <p:strVal val="#ppt_x"/>
                                              </p:val>
                                            </p:tav>
                                            <p:tav tm="100000">
                                              <p:val>
                                                <p:strVal val="#ppt_x"/>
                                              </p:val>
                                            </p:tav>
                                          </p:tavLst>
                                        </p:anim>
                                        <p:anim calcmode="lin" valueType="num" p14:bounceEnd="60000">
                                          <p:cBhvr additive="base">
                                            <p:cTn id="77" dur="10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98" grpId="0" animBg="1"/>
          <p:bldP spid="99" grpId="0"/>
          <p:bldP spid="100" grpId="0"/>
          <p:bldP spid="101" grpId="0" animBg="1"/>
          <p:bldP spid="102" grpId="0"/>
          <p:bldP spid="103" grpId="0"/>
          <p:bldP spid="104" grpId="0" animBg="1"/>
          <p:bldP spid="105" grpId="0"/>
          <p:bldP spid="106" grpId="0"/>
          <p:bldP spid="107" grpId="0"/>
          <p:bldP spid="108" grpId="0"/>
          <p:bldP spid="109" grpId="0" animBg="1"/>
          <p:bldP spid="110" grpId="0"/>
          <p:bldP spid="111"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99"/>
                                            </p:tgtEl>
                                            <p:attrNameLst>
                                              <p:attrName>style.visibility</p:attrName>
                                            </p:attrNameLst>
                                          </p:cBhvr>
                                          <p:to>
                                            <p:strVal val="visible"/>
                                          </p:to>
                                        </p:set>
                                        <p:anim calcmode="lin" valueType="num">
                                          <p:cBhvr additive="base">
                                            <p:cTn id="12" dur="500" fill="hold"/>
                                            <p:tgtEl>
                                              <p:spTgt spid="99"/>
                                            </p:tgtEl>
                                            <p:attrNameLst>
                                              <p:attrName>ppt_x</p:attrName>
                                            </p:attrNameLst>
                                          </p:cBhvr>
                                          <p:tavLst>
                                            <p:tav tm="0">
                                              <p:val>
                                                <p:strVal val="0-#ppt_w/2"/>
                                              </p:val>
                                            </p:tav>
                                            <p:tav tm="100000">
                                              <p:val>
                                                <p:strVal val="#ppt_x"/>
                                              </p:val>
                                            </p:tav>
                                          </p:tavLst>
                                        </p:anim>
                                        <p:anim calcmode="lin" valueType="num">
                                          <p:cBhvr additive="base">
                                            <p:cTn id="13" dur="500" fill="hold"/>
                                            <p:tgtEl>
                                              <p:spTgt spid="99"/>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25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500" fill="hold"/>
                                            <p:tgtEl>
                                              <p:spTgt spid="102"/>
                                            </p:tgtEl>
                                            <p:attrNameLst>
                                              <p:attrName>ppt_x</p:attrName>
                                            </p:attrNameLst>
                                          </p:cBhvr>
                                          <p:tavLst>
                                            <p:tav tm="0">
                                              <p:val>
                                                <p:strVal val="0-#ppt_w/2"/>
                                              </p:val>
                                            </p:tav>
                                            <p:tav tm="100000">
                                              <p:val>
                                                <p:strVal val="#ppt_x"/>
                                              </p:val>
                                            </p:tav>
                                          </p:tavLst>
                                        </p:anim>
                                        <p:anim calcmode="lin" valueType="num">
                                          <p:cBhvr additive="base">
                                            <p:cTn id="17" dur="500" fill="hold"/>
                                            <p:tgtEl>
                                              <p:spTgt spid="102"/>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50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0-#ppt_w/2"/>
                                              </p:val>
                                            </p:tav>
                                            <p:tav tm="100000">
                                              <p:val>
                                                <p:strVal val="#ppt_x"/>
                                              </p:val>
                                            </p:tav>
                                          </p:tavLst>
                                        </p:anim>
                                        <p:anim calcmode="lin" valueType="num">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75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0-#ppt_w/2"/>
                                              </p:val>
                                            </p:tav>
                                            <p:tav tm="100000">
                                              <p:val>
                                                <p:strVal val="#ppt_x"/>
                                              </p:val>
                                            </p:tav>
                                          </p:tavLst>
                                        </p:anim>
                                        <p:anim calcmode="lin" valueType="num">
                                          <p:cBhvr additive="base">
                                            <p:cTn id="25" dur="500" fill="hold"/>
                                            <p:tgtEl>
                                              <p:spTgt spid="107"/>
                                            </p:tgtEl>
                                            <p:attrNameLst>
                                              <p:attrName>ppt_y</p:attrName>
                                            </p:attrNameLst>
                                          </p:cBhvr>
                                          <p:tavLst>
                                            <p:tav tm="0">
                                              <p:val>
                                                <p:strVal val="0-#ppt_h/2"/>
                                              </p:val>
                                            </p:tav>
                                            <p:tav tm="100000">
                                              <p:val>
                                                <p:strVal val="#ppt_y"/>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left)">
                                          <p:cBhvr>
                                            <p:cTn id="29" dur="1000"/>
                                            <p:tgtEl>
                                              <p:spTgt spid="9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10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1000"/>
                                            <p:tgtEl>
                                              <p:spTgt spid="7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ipe(left)">
                                          <p:cBhvr>
                                            <p:cTn id="38" dur="1000"/>
                                            <p:tgtEl>
                                              <p:spTgt spid="70"/>
                                            </p:tgtEl>
                                          </p:cBhvr>
                                        </p:animEffect>
                                      </p:childTnLst>
                                    </p:cTn>
                                  </p:par>
                                  <p:par>
                                    <p:cTn id="39" presetID="22" presetClass="entr" presetSubtype="8" fill="hold" grpId="0" nodeType="withEffect">
                                      <p:stCondLst>
                                        <p:cond delay="500"/>
                                      </p:stCondLst>
                                      <p:childTnLst>
                                        <p:set>
                                          <p:cBhvr>
                                            <p:cTn id="40" dur="1" fill="hold">
                                              <p:stCondLst>
                                                <p:cond delay="0"/>
                                              </p:stCondLst>
                                            </p:cTn>
                                            <p:tgtEl>
                                              <p:spTgt spid="109"/>
                                            </p:tgtEl>
                                            <p:attrNameLst>
                                              <p:attrName>style.visibility</p:attrName>
                                            </p:attrNameLst>
                                          </p:cBhvr>
                                          <p:to>
                                            <p:strVal val="visible"/>
                                          </p:to>
                                        </p:set>
                                        <p:animEffect transition="in" filter="wipe(left)">
                                          <p:cBhvr>
                                            <p:cTn id="41" dur="1000"/>
                                            <p:tgtEl>
                                              <p:spTgt spid="109"/>
                                            </p:tgtEl>
                                          </p:cBhvr>
                                        </p:animEffect>
                                      </p:childTnLst>
                                    </p:cTn>
                                  </p:par>
                                  <p:par>
                                    <p:cTn id="42" presetID="22" presetClass="entr" presetSubtype="8" fill="hold" grpId="0" nodeType="withEffect">
                                      <p:stCondLst>
                                        <p:cond delay="750"/>
                                      </p:stCondLst>
                                      <p:childTnLst>
                                        <p:set>
                                          <p:cBhvr>
                                            <p:cTn id="43" dur="1" fill="hold">
                                              <p:stCondLst>
                                                <p:cond delay="0"/>
                                              </p:stCondLst>
                                            </p:cTn>
                                            <p:tgtEl>
                                              <p:spTgt spid="101"/>
                                            </p:tgtEl>
                                            <p:attrNameLst>
                                              <p:attrName>style.visibility</p:attrName>
                                            </p:attrNameLst>
                                          </p:cBhvr>
                                          <p:to>
                                            <p:strVal val="visible"/>
                                          </p:to>
                                        </p:set>
                                        <p:animEffect transition="in" filter="wipe(left)">
                                          <p:cBhvr>
                                            <p:cTn id="44" dur="1000"/>
                                            <p:tgtEl>
                                              <p:spTgt spid="101"/>
                                            </p:tgtEl>
                                          </p:cBhvr>
                                        </p:animEffect>
                                      </p:childTnLst>
                                    </p:cTn>
                                  </p:par>
                                  <p:par>
                                    <p:cTn id="45" presetID="22" presetClass="entr" presetSubtype="8" fill="hold" grpId="0" nodeType="withEffect">
                                      <p:stCondLst>
                                        <p:cond delay="100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1000"/>
                                            <p:tgtEl>
                                              <p:spTgt spid="104"/>
                                            </p:tgtEl>
                                          </p:cBhvr>
                                        </p:animEffect>
                                      </p:childTnLst>
                                    </p:cTn>
                                  </p:par>
                                  <p:par>
                                    <p:cTn id="48" presetID="22" presetClass="entr" presetSubtype="8" fill="hold" grpId="0" nodeType="withEffect">
                                      <p:stCondLst>
                                        <p:cond delay="1250"/>
                                      </p:stCondLst>
                                      <p:childTnLst>
                                        <p:set>
                                          <p:cBhvr>
                                            <p:cTn id="49" dur="1" fill="hold">
                                              <p:stCondLst>
                                                <p:cond delay="0"/>
                                              </p:stCondLst>
                                            </p:cTn>
                                            <p:tgtEl>
                                              <p:spTgt spid="72"/>
                                            </p:tgtEl>
                                            <p:attrNameLst>
                                              <p:attrName>style.visibility</p:attrName>
                                            </p:attrNameLst>
                                          </p:cBhvr>
                                          <p:to>
                                            <p:strVal val="visible"/>
                                          </p:to>
                                        </p:set>
                                        <p:animEffect transition="in" filter="wipe(left)">
                                          <p:cBhvr>
                                            <p:cTn id="50" dur="1000"/>
                                            <p:tgtEl>
                                              <p:spTgt spid="72"/>
                                            </p:tgtEl>
                                          </p:cBhvr>
                                        </p:animEffect>
                                      </p:childTnLst>
                                    </p:cTn>
                                  </p:par>
                                </p:childTnLst>
                              </p:cTn>
                            </p:par>
                            <p:par>
                              <p:cTn id="51" fill="hold">
                                <p:stCondLst>
                                  <p:cond delay="4000"/>
                                </p:stCondLst>
                                <p:childTnLst>
                                  <p:par>
                                    <p:cTn id="52" presetID="2" presetClass="entr" presetSubtype="3"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 calcmode="lin" valueType="num">
                                          <p:cBhvr additive="base">
                                            <p:cTn id="54" dur="500" fill="hold"/>
                                            <p:tgtEl>
                                              <p:spTgt spid="100"/>
                                            </p:tgtEl>
                                            <p:attrNameLst>
                                              <p:attrName>ppt_x</p:attrName>
                                            </p:attrNameLst>
                                          </p:cBhvr>
                                          <p:tavLst>
                                            <p:tav tm="0">
                                              <p:val>
                                                <p:strVal val="1+#ppt_w/2"/>
                                              </p:val>
                                            </p:tav>
                                            <p:tav tm="100000">
                                              <p:val>
                                                <p:strVal val="#ppt_x"/>
                                              </p:val>
                                            </p:tav>
                                          </p:tavLst>
                                        </p:anim>
                                        <p:anim calcmode="lin" valueType="num">
                                          <p:cBhvr additive="base">
                                            <p:cTn id="55" dur="500" fill="hold"/>
                                            <p:tgtEl>
                                              <p:spTgt spid="100"/>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250"/>
                                      </p:stCondLst>
                                      <p:childTnLst>
                                        <p:set>
                                          <p:cBhvr>
                                            <p:cTn id="57" dur="1" fill="hold">
                                              <p:stCondLst>
                                                <p:cond delay="0"/>
                                              </p:stCondLst>
                                            </p:cTn>
                                            <p:tgtEl>
                                              <p:spTgt spid="103"/>
                                            </p:tgtEl>
                                            <p:attrNameLst>
                                              <p:attrName>style.visibility</p:attrName>
                                            </p:attrNameLst>
                                          </p:cBhvr>
                                          <p:to>
                                            <p:strVal val="visible"/>
                                          </p:to>
                                        </p:set>
                                        <p:anim calcmode="lin" valueType="num">
                                          <p:cBhvr additive="base">
                                            <p:cTn id="58" dur="500" fill="hold"/>
                                            <p:tgtEl>
                                              <p:spTgt spid="103"/>
                                            </p:tgtEl>
                                            <p:attrNameLst>
                                              <p:attrName>ppt_x</p:attrName>
                                            </p:attrNameLst>
                                          </p:cBhvr>
                                          <p:tavLst>
                                            <p:tav tm="0">
                                              <p:val>
                                                <p:strVal val="1+#ppt_w/2"/>
                                              </p:val>
                                            </p:tav>
                                            <p:tav tm="100000">
                                              <p:val>
                                                <p:strVal val="#ppt_x"/>
                                              </p:val>
                                            </p:tav>
                                          </p:tavLst>
                                        </p:anim>
                                        <p:anim calcmode="lin" valueType="num">
                                          <p:cBhvr additive="base">
                                            <p:cTn id="59" dur="500" fill="hold"/>
                                            <p:tgtEl>
                                              <p:spTgt spid="103"/>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500"/>
                                      </p:stCondLst>
                                      <p:childTnLst>
                                        <p:set>
                                          <p:cBhvr>
                                            <p:cTn id="61" dur="1" fill="hold">
                                              <p:stCondLst>
                                                <p:cond delay="0"/>
                                              </p:stCondLst>
                                            </p:cTn>
                                            <p:tgtEl>
                                              <p:spTgt spid="106"/>
                                            </p:tgtEl>
                                            <p:attrNameLst>
                                              <p:attrName>style.visibility</p:attrName>
                                            </p:attrNameLst>
                                          </p:cBhvr>
                                          <p:to>
                                            <p:strVal val="visible"/>
                                          </p:to>
                                        </p:set>
                                        <p:anim calcmode="lin" valueType="num">
                                          <p:cBhvr additive="base">
                                            <p:cTn id="62" dur="500" fill="hold"/>
                                            <p:tgtEl>
                                              <p:spTgt spid="106"/>
                                            </p:tgtEl>
                                            <p:attrNameLst>
                                              <p:attrName>ppt_x</p:attrName>
                                            </p:attrNameLst>
                                          </p:cBhvr>
                                          <p:tavLst>
                                            <p:tav tm="0">
                                              <p:val>
                                                <p:strVal val="1+#ppt_w/2"/>
                                              </p:val>
                                            </p:tav>
                                            <p:tav tm="100000">
                                              <p:val>
                                                <p:strVal val="#ppt_x"/>
                                              </p:val>
                                            </p:tav>
                                          </p:tavLst>
                                        </p:anim>
                                        <p:anim calcmode="lin" valueType="num">
                                          <p:cBhvr additive="base">
                                            <p:cTn id="63" dur="500" fill="hold"/>
                                            <p:tgtEl>
                                              <p:spTgt spid="106"/>
                                            </p:tgtEl>
                                            <p:attrNameLst>
                                              <p:attrName>ppt_y</p:attrName>
                                            </p:attrNameLst>
                                          </p:cBhvr>
                                          <p:tavLst>
                                            <p:tav tm="0">
                                              <p:val>
                                                <p:strVal val="0-#ppt_h/2"/>
                                              </p:val>
                                            </p:tav>
                                            <p:tav tm="100000">
                                              <p:val>
                                                <p:strVal val="#ppt_y"/>
                                              </p:val>
                                            </p:tav>
                                          </p:tavLst>
                                        </p:anim>
                                      </p:childTnLst>
                                    </p:cTn>
                                  </p:par>
                                  <p:par>
                                    <p:cTn id="64" presetID="2" presetClass="entr" presetSubtype="3" fill="hold" grpId="0" nodeType="withEffect">
                                      <p:stCondLst>
                                        <p:cond delay="750"/>
                                      </p:stCondLst>
                                      <p:childTnLst>
                                        <p:set>
                                          <p:cBhvr>
                                            <p:cTn id="65" dur="1" fill="hold">
                                              <p:stCondLst>
                                                <p:cond delay="0"/>
                                              </p:stCondLst>
                                            </p:cTn>
                                            <p:tgtEl>
                                              <p:spTgt spid="108"/>
                                            </p:tgtEl>
                                            <p:attrNameLst>
                                              <p:attrName>style.visibility</p:attrName>
                                            </p:attrNameLst>
                                          </p:cBhvr>
                                          <p:to>
                                            <p:strVal val="visible"/>
                                          </p:to>
                                        </p:set>
                                        <p:anim calcmode="lin" valueType="num">
                                          <p:cBhvr additive="base">
                                            <p:cTn id="66" dur="500" fill="hold"/>
                                            <p:tgtEl>
                                              <p:spTgt spid="108"/>
                                            </p:tgtEl>
                                            <p:attrNameLst>
                                              <p:attrName>ppt_x</p:attrName>
                                            </p:attrNameLst>
                                          </p:cBhvr>
                                          <p:tavLst>
                                            <p:tav tm="0">
                                              <p:val>
                                                <p:strVal val="1+#ppt_w/2"/>
                                              </p:val>
                                            </p:tav>
                                            <p:tav tm="100000">
                                              <p:val>
                                                <p:strVal val="#ppt_x"/>
                                              </p:val>
                                            </p:tav>
                                          </p:tavLst>
                                        </p:anim>
                                        <p:anim calcmode="lin" valueType="num">
                                          <p:cBhvr additive="base">
                                            <p:cTn id="67" dur="500" fill="hold"/>
                                            <p:tgtEl>
                                              <p:spTgt spid="108"/>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2" presetClass="entr" presetSubtype="4" fill="hold" grpId="0" nodeType="afterEffect">
                                      <p:stCondLst>
                                        <p:cond delay="0"/>
                                      </p:stCondLst>
                                      <p:childTnLst>
                                        <p:set>
                                          <p:cBhvr>
                                            <p:cTn id="70" dur="1" fill="hold">
                                              <p:stCondLst>
                                                <p:cond delay="0"/>
                                              </p:stCondLst>
                                            </p:cTn>
                                            <p:tgtEl>
                                              <p:spTgt spid="111"/>
                                            </p:tgtEl>
                                            <p:attrNameLst>
                                              <p:attrName>style.visibility</p:attrName>
                                            </p:attrNameLst>
                                          </p:cBhvr>
                                          <p:to>
                                            <p:strVal val="visible"/>
                                          </p:to>
                                        </p:set>
                                        <p:anim calcmode="lin" valueType="num">
                                          <p:cBhvr additive="base">
                                            <p:cTn id="71" dur="1000" fill="hold"/>
                                            <p:tgtEl>
                                              <p:spTgt spid="111"/>
                                            </p:tgtEl>
                                            <p:attrNameLst>
                                              <p:attrName>ppt_x</p:attrName>
                                            </p:attrNameLst>
                                          </p:cBhvr>
                                          <p:tavLst>
                                            <p:tav tm="0">
                                              <p:val>
                                                <p:strVal val="#ppt_x"/>
                                              </p:val>
                                            </p:tav>
                                            <p:tav tm="100000">
                                              <p:val>
                                                <p:strVal val="#ppt_x"/>
                                              </p:val>
                                            </p:tav>
                                          </p:tavLst>
                                        </p:anim>
                                        <p:anim calcmode="lin" valueType="num">
                                          <p:cBhvr additive="base">
                                            <p:cTn id="72" dur="1000" fill="hold"/>
                                            <p:tgtEl>
                                              <p:spTgt spid="111"/>
                                            </p:tgtEl>
                                            <p:attrNameLst>
                                              <p:attrName>ppt_y</p:attrName>
                                            </p:attrNameLst>
                                          </p:cBhvr>
                                          <p:tavLst>
                                            <p:tav tm="0">
                                              <p:val>
                                                <p:strVal val="1+#ppt_h/2"/>
                                              </p:val>
                                            </p:tav>
                                            <p:tav tm="100000">
                                              <p:val>
                                                <p:strVal val="#ppt_y"/>
                                              </p:val>
                                            </p:tav>
                                          </p:tavLst>
                                        </p:anim>
                                      </p:childTnLst>
                                    </p:cTn>
                                  </p:par>
                                </p:childTnLst>
                              </p:cTn>
                            </p:par>
                            <p:par>
                              <p:cTn id="73" fill="hold">
                                <p:stCondLst>
                                  <p:cond delay="6250"/>
                                </p:stCondLst>
                                <p:childTnLst>
                                  <p:par>
                                    <p:cTn id="74" presetID="2" presetClass="entr" presetSubtype="4" fill="hold" grpId="0" nodeType="afterEffect">
                                      <p:stCondLst>
                                        <p:cond delay="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1000" fill="hold"/>
                                            <p:tgtEl>
                                              <p:spTgt spid="110"/>
                                            </p:tgtEl>
                                            <p:attrNameLst>
                                              <p:attrName>ppt_x</p:attrName>
                                            </p:attrNameLst>
                                          </p:cBhvr>
                                          <p:tavLst>
                                            <p:tav tm="0">
                                              <p:val>
                                                <p:strVal val="#ppt_x"/>
                                              </p:val>
                                            </p:tav>
                                            <p:tav tm="100000">
                                              <p:val>
                                                <p:strVal val="#ppt_x"/>
                                              </p:val>
                                            </p:tav>
                                          </p:tavLst>
                                        </p:anim>
                                        <p:anim calcmode="lin" valueType="num">
                                          <p:cBhvr additive="base">
                                            <p:cTn id="77" dur="10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98" grpId="0" animBg="1"/>
          <p:bldP spid="99" grpId="0"/>
          <p:bldP spid="100" grpId="0"/>
          <p:bldP spid="101" grpId="0" animBg="1"/>
          <p:bldP spid="102" grpId="0"/>
          <p:bldP spid="103" grpId="0"/>
          <p:bldP spid="104" grpId="0" animBg="1"/>
          <p:bldP spid="105" grpId="0"/>
          <p:bldP spid="106" grpId="0"/>
          <p:bldP spid="107" grpId="0"/>
          <p:bldP spid="108" grpId="0"/>
          <p:bldP spid="109" grpId="0" animBg="1"/>
          <p:bldP spid="110" grpId="0"/>
          <p:bldP spid="111" grpId="0"/>
          <p:bldP spid="2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年度培训情况</a:t>
            </a:r>
            <a:endParaRPr lang="zh-CN" altLang="en-US" sz="2400" b="1" dirty="0">
              <a:solidFill>
                <a:schemeClr val="tx1">
                  <a:lumMod val="85000"/>
                  <a:lumOff val="15000"/>
                </a:schemeClr>
              </a:solidFill>
              <a:cs typeface="+mn-ea"/>
              <a:sym typeface="+mn-lt"/>
            </a:endParaRPr>
          </a:p>
        </p:txBody>
      </p:sp>
      <p:sp>
        <p:nvSpPr>
          <p:cNvPr id="15" name="矩形 14"/>
          <p:cNvSpPr/>
          <p:nvPr/>
        </p:nvSpPr>
        <p:spPr>
          <a:xfrm>
            <a:off x="0" y="6858000"/>
            <a:ext cx="12195175" cy="145527"/>
          </a:xfrm>
          <a:prstGeom prst="rect">
            <a:avLst/>
          </a:prstGeom>
          <a:gradFill>
            <a:gsLst>
              <a:gs pos="0">
                <a:srgbClr val="86E1FF"/>
              </a:gs>
              <a:gs pos="70000">
                <a:srgbClr val="0973D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p:cNvSpPr/>
          <p:nvPr/>
        </p:nvSpPr>
        <p:spPr>
          <a:xfrm>
            <a:off x="3122166" y="1196753"/>
            <a:ext cx="5927749" cy="2592287"/>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a:off x="-23093" y="1314897"/>
            <a:ext cx="3433291" cy="2592286"/>
            <a:chOff x="-1" y="1772816"/>
            <a:chExt cx="3433291" cy="3384376"/>
          </a:xfrm>
          <a:gradFill>
            <a:gsLst>
              <a:gs pos="0">
                <a:srgbClr val="86E1FF"/>
              </a:gs>
              <a:gs pos="100000">
                <a:srgbClr val="0973DD"/>
              </a:gs>
            </a:gsLst>
            <a:lin ang="2700000" scaled="0"/>
          </a:gradFill>
        </p:grpSpPr>
        <p:sp>
          <p:nvSpPr>
            <p:cNvPr id="60" name="矩形 59"/>
            <p:cNvSpPr/>
            <p:nvPr/>
          </p:nvSpPr>
          <p:spPr>
            <a:xfrm>
              <a:off x="-1" y="1772816"/>
              <a:ext cx="3145259" cy="3384376"/>
            </a:xfrm>
            <a:prstGeom prst="rect">
              <a:avLst/>
            </a:prstGeom>
            <a:gradFill>
              <a:gsLst>
                <a:gs pos="0">
                  <a:srgbClr val="37A1FF"/>
                </a:gs>
                <a:gs pos="70000">
                  <a:srgbClr val="0171D4"/>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等腰三角形 60"/>
            <p:cNvSpPr/>
            <p:nvPr/>
          </p:nvSpPr>
          <p:spPr>
            <a:xfrm rot="5400000">
              <a:off x="3073250" y="3284984"/>
              <a:ext cx="432048" cy="288032"/>
            </a:xfrm>
            <a:prstGeom prst="triangle">
              <a:avLst/>
            </a:prstGeom>
            <a:gradFill>
              <a:gsLst>
                <a:gs pos="0">
                  <a:srgbClr val="37A1FF"/>
                </a:gs>
                <a:gs pos="70000">
                  <a:srgbClr val="0171D4"/>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2" name="Content Placeholder 2"/>
          <p:cNvSpPr txBox="1"/>
          <p:nvPr/>
        </p:nvSpPr>
        <p:spPr>
          <a:xfrm>
            <a:off x="552971" y="2077850"/>
            <a:ext cx="1943121" cy="4235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2000" b="1" dirty="0">
                <a:solidFill>
                  <a:schemeClr val="bg1"/>
                </a:solidFill>
                <a:cs typeface="+mn-ea"/>
                <a:sym typeface="+mn-lt"/>
              </a:rPr>
              <a:t>添加标题</a:t>
            </a:r>
            <a:endParaRPr lang="en-US" altLang="zh-CN" sz="2000" b="1" dirty="0">
              <a:solidFill>
                <a:schemeClr val="bg1"/>
              </a:solidFill>
              <a:cs typeface="+mn-ea"/>
              <a:sym typeface="+mn-lt"/>
            </a:endParaRPr>
          </a:p>
        </p:txBody>
      </p:sp>
      <p:sp>
        <p:nvSpPr>
          <p:cNvPr id="63" name="Freeform 6"/>
          <p:cNvSpPr>
            <a:spLocks noEditPoints="1"/>
          </p:cNvSpPr>
          <p:nvPr/>
        </p:nvSpPr>
        <p:spPr bwMode="auto">
          <a:xfrm>
            <a:off x="1349827" y="1525844"/>
            <a:ext cx="383318" cy="42165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sym typeface="+mn-lt"/>
            </a:endParaRPr>
          </a:p>
        </p:txBody>
      </p:sp>
      <p:sp>
        <p:nvSpPr>
          <p:cNvPr id="64" name="Rectangle 17"/>
          <p:cNvSpPr/>
          <p:nvPr/>
        </p:nvSpPr>
        <p:spPr bwMode="auto">
          <a:xfrm>
            <a:off x="658888" y="2519202"/>
            <a:ext cx="1765196" cy="6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endParaRPr lang="en-US" sz="1400" dirty="0">
              <a:solidFill>
                <a:schemeClr val="bg1"/>
              </a:solidFill>
              <a:cs typeface="+mn-ea"/>
              <a:sym typeface="+mn-lt"/>
            </a:endParaRPr>
          </a:p>
        </p:txBody>
      </p:sp>
      <p:grpSp>
        <p:nvGrpSpPr>
          <p:cNvPr id="65" name="组合 64"/>
          <p:cNvGrpSpPr/>
          <p:nvPr/>
        </p:nvGrpSpPr>
        <p:grpSpPr>
          <a:xfrm rot="10800000">
            <a:off x="8761880" y="1314896"/>
            <a:ext cx="3433291" cy="2592286"/>
            <a:chOff x="-1" y="1772816"/>
            <a:chExt cx="3433291" cy="3384376"/>
          </a:xfrm>
          <a:gradFill>
            <a:gsLst>
              <a:gs pos="0">
                <a:srgbClr val="0973DD"/>
              </a:gs>
              <a:gs pos="100000">
                <a:srgbClr val="86E1FF"/>
              </a:gs>
            </a:gsLst>
            <a:lin ang="2700000" scaled="0"/>
          </a:gradFill>
        </p:grpSpPr>
        <p:sp>
          <p:nvSpPr>
            <p:cNvPr id="66" name="矩形 65"/>
            <p:cNvSpPr/>
            <p:nvPr/>
          </p:nvSpPr>
          <p:spPr>
            <a:xfrm>
              <a:off x="-1" y="1772816"/>
              <a:ext cx="3145259" cy="3384376"/>
            </a:xfrm>
            <a:prstGeom prst="rect">
              <a:avLst/>
            </a:prstGeom>
            <a:gradFill>
              <a:gsLst>
                <a:gs pos="0">
                  <a:srgbClr val="37A1FF"/>
                </a:gs>
                <a:gs pos="70000">
                  <a:srgbClr val="0171D4"/>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等腰三角形 66"/>
            <p:cNvSpPr/>
            <p:nvPr/>
          </p:nvSpPr>
          <p:spPr>
            <a:xfrm rot="5400000">
              <a:off x="3073250" y="3284984"/>
              <a:ext cx="432048" cy="288032"/>
            </a:xfrm>
            <a:prstGeom prst="triangle">
              <a:avLst/>
            </a:prstGeom>
            <a:gradFill>
              <a:gsLst>
                <a:gs pos="0">
                  <a:srgbClr val="37A1FF"/>
                </a:gs>
                <a:gs pos="70000">
                  <a:srgbClr val="0171D4"/>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8" name="Freeform 11"/>
          <p:cNvSpPr/>
          <p:nvPr/>
        </p:nvSpPr>
        <p:spPr bwMode="auto">
          <a:xfrm>
            <a:off x="10346059" y="1681479"/>
            <a:ext cx="472785" cy="307361"/>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sym typeface="+mn-lt"/>
            </a:endParaRPr>
          </a:p>
        </p:txBody>
      </p:sp>
      <p:sp>
        <p:nvSpPr>
          <p:cNvPr id="69" name="Content Placeholder 2"/>
          <p:cNvSpPr txBox="1"/>
          <p:nvPr/>
        </p:nvSpPr>
        <p:spPr>
          <a:xfrm>
            <a:off x="9625979" y="2105353"/>
            <a:ext cx="1943121" cy="4235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zh-CN" altLang="en-US" sz="2000" b="1" dirty="0">
                <a:solidFill>
                  <a:schemeClr val="bg1"/>
                </a:solidFill>
                <a:cs typeface="+mn-ea"/>
                <a:sym typeface="+mn-lt"/>
              </a:rPr>
              <a:t>添加标题</a:t>
            </a:r>
            <a:endParaRPr lang="en-US" altLang="zh-CN" sz="2000" b="1" dirty="0">
              <a:solidFill>
                <a:schemeClr val="bg1"/>
              </a:solidFill>
              <a:cs typeface="+mn-ea"/>
              <a:sym typeface="+mn-lt"/>
            </a:endParaRPr>
          </a:p>
        </p:txBody>
      </p:sp>
      <p:sp>
        <p:nvSpPr>
          <p:cNvPr id="70" name="Rectangle 17"/>
          <p:cNvSpPr/>
          <p:nvPr/>
        </p:nvSpPr>
        <p:spPr bwMode="auto">
          <a:xfrm>
            <a:off x="9731896" y="2546705"/>
            <a:ext cx="1765196" cy="6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400" dirty="0">
                <a:solidFill>
                  <a:schemeClr val="bg1"/>
                </a:solidFill>
                <a:cs typeface="+mn-ea"/>
                <a:sym typeface="+mn-lt"/>
              </a:rPr>
              <a:t>此处添加详细文本描述，建议与标题相关并符合整体语言风格</a:t>
            </a:r>
            <a:endParaRPr lang="en-US" sz="1400" dirty="0">
              <a:solidFill>
                <a:schemeClr val="bg1"/>
              </a:solidFill>
              <a:cs typeface="+mn-ea"/>
              <a:sym typeface="+mn-lt"/>
            </a:endParaRPr>
          </a:p>
        </p:txBody>
      </p:sp>
      <p:sp>
        <p:nvSpPr>
          <p:cNvPr id="71" name="燕尾形箭头 2"/>
          <p:cNvSpPr>
            <a:spLocks noChangeArrowheads="1"/>
          </p:cNvSpPr>
          <p:nvPr/>
        </p:nvSpPr>
        <p:spPr bwMode="auto">
          <a:xfrm>
            <a:off x="1438275" y="4718538"/>
            <a:ext cx="9405938" cy="228600"/>
          </a:xfrm>
          <a:prstGeom prst="notchedRightArrow">
            <a:avLst>
              <a:gd name="adj1" fmla="val 50000"/>
              <a:gd name="adj2" fmla="val 49908"/>
            </a:avLst>
          </a:prstGeom>
          <a:solidFill>
            <a:schemeClr val="tx1">
              <a:lumMod val="50000"/>
              <a:lumOff val="50000"/>
              <a:alpha val="39999"/>
            </a:schemeClr>
          </a:solidFill>
          <a:ln>
            <a:noFill/>
          </a:ln>
        </p:spPr>
        <p:txBody>
          <a:bodyPr lIns="91431" tIns="45716" rIns="91431" bIns="4571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chemeClr val="tx1">
                  <a:lumMod val="65000"/>
                  <a:lumOff val="35000"/>
                </a:schemeClr>
              </a:solidFill>
              <a:latin typeface="+mn-lt"/>
              <a:ea typeface="+mn-ea"/>
              <a:cs typeface="+mn-ea"/>
              <a:sym typeface="+mn-lt"/>
            </a:endParaRPr>
          </a:p>
        </p:txBody>
      </p:sp>
      <p:grpSp>
        <p:nvGrpSpPr>
          <p:cNvPr id="72" name="组合 12"/>
          <p:cNvGrpSpPr/>
          <p:nvPr/>
        </p:nvGrpSpPr>
        <p:grpSpPr bwMode="auto">
          <a:xfrm>
            <a:off x="4448973" y="4105346"/>
            <a:ext cx="820727" cy="830997"/>
            <a:chOff x="70648" y="280955"/>
            <a:chExt cx="820724" cy="830993"/>
          </a:xfrm>
        </p:grpSpPr>
        <p:sp>
          <p:nvSpPr>
            <p:cNvPr id="73" name="文本框 38"/>
            <p:cNvSpPr>
              <a:spLocks noChangeArrowheads="1"/>
            </p:cNvSpPr>
            <p:nvPr/>
          </p:nvSpPr>
          <p:spPr bwMode="auto">
            <a:xfrm>
              <a:off x="70648" y="280955"/>
              <a:ext cx="82072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tx1">
                      <a:lumMod val="65000"/>
                      <a:lumOff val="35000"/>
                    </a:schemeClr>
                  </a:solidFill>
                  <a:latin typeface="+mn-lt"/>
                  <a:ea typeface="+mn-ea"/>
                  <a:cs typeface="+mn-ea"/>
                  <a:sym typeface="+mn-lt"/>
                </a:rPr>
                <a:t>2021</a:t>
              </a:r>
              <a:endParaRPr lang="zh-CN" altLang="en-US" sz="2400" baseline="-3000" dirty="0">
                <a:solidFill>
                  <a:schemeClr val="tx1">
                    <a:lumMod val="65000"/>
                    <a:lumOff val="35000"/>
                  </a:schemeClr>
                </a:solidFill>
                <a:latin typeface="+mn-lt"/>
                <a:ea typeface="+mn-ea"/>
                <a:cs typeface="+mn-ea"/>
                <a:sym typeface="+mn-lt"/>
              </a:endParaRPr>
            </a:p>
          </p:txBody>
        </p:sp>
      </p:grpSp>
      <p:grpSp>
        <p:nvGrpSpPr>
          <p:cNvPr id="74" name="组合 4"/>
          <p:cNvGrpSpPr/>
          <p:nvPr/>
        </p:nvGrpSpPr>
        <p:grpSpPr bwMode="auto">
          <a:xfrm>
            <a:off x="1951208" y="4077072"/>
            <a:ext cx="853734" cy="941155"/>
            <a:chOff x="54145" y="252681"/>
            <a:chExt cx="853730" cy="941151"/>
          </a:xfrm>
        </p:grpSpPr>
        <p:sp>
          <p:nvSpPr>
            <p:cNvPr id="75" name="文本框 39"/>
            <p:cNvSpPr>
              <a:spLocks noChangeArrowheads="1"/>
            </p:cNvSpPr>
            <p:nvPr/>
          </p:nvSpPr>
          <p:spPr bwMode="auto">
            <a:xfrm>
              <a:off x="54145" y="252681"/>
              <a:ext cx="853730" cy="9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en-US" altLang="zh-CN" sz="2400" dirty="0">
                  <a:solidFill>
                    <a:schemeClr val="tx1">
                      <a:lumMod val="65000"/>
                      <a:lumOff val="35000"/>
                    </a:schemeClr>
                  </a:solidFill>
                  <a:latin typeface="+mn-lt"/>
                  <a:ea typeface="+mn-ea"/>
                  <a:cs typeface="+mn-ea"/>
                  <a:sym typeface="+mn-lt"/>
                </a:rPr>
                <a:t>2021</a:t>
              </a:r>
              <a:endParaRPr lang="zh-CN" altLang="en-US" sz="2400" baseline="-3000" dirty="0">
                <a:solidFill>
                  <a:schemeClr val="tx1">
                    <a:lumMod val="65000"/>
                    <a:lumOff val="35000"/>
                  </a:schemeClr>
                </a:solidFill>
                <a:latin typeface="+mn-lt"/>
                <a:ea typeface="+mn-ea"/>
                <a:cs typeface="+mn-ea"/>
                <a:sym typeface="+mn-lt"/>
              </a:endParaRPr>
            </a:p>
          </p:txBody>
        </p:sp>
      </p:grpSp>
      <p:grpSp>
        <p:nvGrpSpPr>
          <p:cNvPr id="76" name="组合 14"/>
          <p:cNvGrpSpPr/>
          <p:nvPr/>
        </p:nvGrpSpPr>
        <p:grpSpPr bwMode="auto">
          <a:xfrm>
            <a:off x="9427376" y="4133618"/>
            <a:ext cx="820727" cy="830997"/>
            <a:chOff x="70651" y="309227"/>
            <a:chExt cx="820724" cy="830993"/>
          </a:xfrm>
        </p:grpSpPr>
        <p:sp>
          <p:nvSpPr>
            <p:cNvPr id="77" name="文本框 40"/>
            <p:cNvSpPr>
              <a:spLocks noChangeArrowheads="1"/>
            </p:cNvSpPr>
            <p:nvPr/>
          </p:nvSpPr>
          <p:spPr bwMode="auto">
            <a:xfrm>
              <a:off x="70651" y="309227"/>
              <a:ext cx="82072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tx1">
                      <a:lumMod val="65000"/>
                      <a:lumOff val="35000"/>
                    </a:schemeClr>
                  </a:solidFill>
                  <a:latin typeface="+mn-lt"/>
                  <a:ea typeface="+mn-ea"/>
                  <a:cs typeface="+mn-ea"/>
                  <a:sym typeface="+mn-lt"/>
                </a:rPr>
                <a:t>2021</a:t>
              </a:r>
              <a:endParaRPr lang="zh-CN" altLang="en-US" sz="2400" baseline="-3000" dirty="0">
                <a:solidFill>
                  <a:schemeClr val="tx1">
                    <a:lumMod val="65000"/>
                    <a:lumOff val="35000"/>
                  </a:schemeClr>
                </a:solidFill>
                <a:latin typeface="+mn-lt"/>
                <a:ea typeface="+mn-ea"/>
                <a:cs typeface="+mn-ea"/>
                <a:sym typeface="+mn-lt"/>
              </a:endParaRPr>
            </a:p>
          </p:txBody>
        </p:sp>
      </p:grpSp>
      <p:grpSp>
        <p:nvGrpSpPr>
          <p:cNvPr id="78" name="组合 13"/>
          <p:cNvGrpSpPr/>
          <p:nvPr/>
        </p:nvGrpSpPr>
        <p:grpSpPr bwMode="auto">
          <a:xfrm>
            <a:off x="6929608" y="4105346"/>
            <a:ext cx="853734" cy="830997"/>
            <a:chOff x="54145" y="280955"/>
            <a:chExt cx="853730" cy="830993"/>
          </a:xfrm>
        </p:grpSpPr>
        <p:sp>
          <p:nvSpPr>
            <p:cNvPr id="79" name="文本框 41"/>
            <p:cNvSpPr>
              <a:spLocks noChangeArrowheads="1"/>
            </p:cNvSpPr>
            <p:nvPr/>
          </p:nvSpPr>
          <p:spPr bwMode="auto">
            <a:xfrm>
              <a:off x="54145" y="280955"/>
              <a:ext cx="853730"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solidFill>
                    <a:schemeClr val="tx1">
                      <a:lumMod val="65000"/>
                      <a:lumOff val="35000"/>
                    </a:schemeClr>
                  </a:solidFill>
                  <a:latin typeface="+mn-lt"/>
                  <a:ea typeface="+mn-ea"/>
                  <a:cs typeface="+mn-ea"/>
                  <a:sym typeface="+mn-lt"/>
                </a:rPr>
                <a:t>2021</a:t>
              </a:r>
              <a:endParaRPr lang="zh-CN" altLang="en-US" sz="2400" baseline="-3000" dirty="0">
                <a:solidFill>
                  <a:schemeClr val="tx1">
                    <a:lumMod val="65000"/>
                    <a:lumOff val="35000"/>
                  </a:schemeClr>
                </a:solidFill>
                <a:latin typeface="+mn-lt"/>
                <a:ea typeface="+mn-ea"/>
                <a:cs typeface="+mn-ea"/>
                <a:sym typeface="+mn-lt"/>
              </a:endParaRPr>
            </a:p>
          </p:txBody>
        </p:sp>
      </p:grpSp>
      <p:grpSp>
        <p:nvGrpSpPr>
          <p:cNvPr id="80" name="组合 79"/>
          <p:cNvGrpSpPr/>
          <p:nvPr/>
        </p:nvGrpSpPr>
        <p:grpSpPr>
          <a:xfrm>
            <a:off x="2178257" y="4633020"/>
            <a:ext cx="399635" cy="399635"/>
            <a:chOff x="304800" y="673100"/>
            <a:chExt cx="4000500" cy="4000500"/>
          </a:xfrm>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2" name="椭圆 8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grpSp>
        <p:nvGrpSpPr>
          <p:cNvPr id="83" name="组合 82"/>
          <p:cNvGrpSpPr/>
          <p:nvPr/>
        </p:nvGrpSpPr>
        <p:grpSpPr>
          <a:xfrm>
            <a:off x="4657427" y="4627696"/>
            <a:ext cx="399635" cy="399635"/>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5" name="椭圆 8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grpSp>
        <p:nvGrpSpPr>
          <p:cNvPr id="86" name="组合 85"/>
          <p:cNvGrpSpPr/>
          <p:nvPr/>
        </p:nvGrpSpPr>
        <p:grpSpPr>
          <a:xfrm>
            <a:off x="7210120" y="4667291"/>
            <a:ext cx="399635" cy="399635"/>
            <a:chOff x="304800" y="673100"/>
            <a:chExt cx="4000500" cy="4000500"/>
          </a:xfrm>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8" name="椭圆 8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grpSp>
        <p:nvGrpSpPr>
          <p:cNvPr id="89" name="组合 88"/>
          <p:cNvGrpSpPr/>
          <p:nvPr/>
        </p:nvGrpSpPr>
        <p:grpSpPr>
          <a:xfrm>
            <a:off x="9658392" y="4667291"/>
            <a:ext cx="399635" cy="399635"/>
            <a:chOff x="304800" y="673100"/>
            <a:chExt cx="4000500" cy="4000500"/>
          </a:xfrm>
          <a:effectLst>
            <a:outerShdw blurRad="317500" dist="1905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91" name="椭圆 9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92" name="矩形 50"/>
          <p:cNvSpPr>
            <a:spLocks noChangeArrowheads="1"/>
          </p:cNvSpPr>
          <p:nvPr/>
        </p:nvSpPr>
        <p:spPr bwMode="auto">
          <a:xfrm>
            <a:off x="1567056" y="5244000"/>
            <a:ext cx="1569643"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tx1">
                    <a:lumMod val="65000"/>
                    <a:lumOff val="35000"/>
                  </a:schemeClr>
                </a:solidFill>
                <a:latin typeface="+mn-lt"/>
                <a:ea typeface="+mn-ea"/>
                <a:cs typeface="+mn-ea"/>
                <a:sym typeface="+mn-lt"/>
              </a:rPr>
              <a:t>输入培训主题</a:t>
            </a:r>
            <a:endParaRPr lang="en-US" altLang="zh-CN" b="1" dirty="0">
              <a:solidFill>
                <a:schemeClr val="tx1">
                  <a:lumMod val="65000"/>
                  <a:lumOff val="35000"/>
                </a:schemeClr>
              </a:solidFill>
              <a:latin typeface="+mn-lt"/>
              <a:ea typeface="+mn-ea"/>
              <a:cs typeface="+mn-ea"/>
              <a:sym typeface="+mn-lt"/>
            </a:endParaRPr>
          </a:p>
        </p:txBody>
      </p:sp>
      <p:sp>
        <p:nvSpPr>
          <p:cNvPr id="93" name="矩形 47"/>
          <p:cNvSpPr>
            <a:spLocks noChangeArrowheads="1"/>
          </p:cNvSpPr>
          <p:nvPr/>
        </p:nvSpPr>
        <p:spPr bwMode="auto">
          <a:xfrm>
            <a:off x="1384299" y="5632938"/>
            <a:ext cx="2048991"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dirty="0">
                <a:solidFill>
                  <a:schemeClr val="tx1">
                    <a:lumMod val="50000"/>
                    <a:lumOff val="50000"/>
                  </a:schemeClr>
                </a:solidFill>
                <a:latin typeface="+mn-lt"/>
                <a:ea typeface="+mn-ea"/>
                <a:cs typeface="+mn-ea"/>
                <a:sym typeface="+mn-lt"/>
              </a:rPr>
              <a:t>请在这里做简单的日常工作内容和职责介绍</a:t>
            </a:r>
          </a:p>
        </p:txBody>
      </p:sp>
      <p:sp>
        <p:nvSpPr>
          <p:cNvPr id="94" name="矩形 45"/>
          <p:cNvSpPr>
            <a:spLocks noChangeArrowheads="1"/>
          </p:cNvSpPr>
          <p:nvPr/>
        </p:nvSpPr>
        <p:spPr bwMode="auto">
          <a:xfrm>
            <a:off x="4051497" y="5244000"/>
            <a:ext cx="1569643"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tx1">
                    <a:lumMod val="65000"/>
                    <a:lumOff val="35000"/>
                  </a:schemeClr>
                </a:solidFill>
                <a:latin typeface="+mn-lt"/>
                <a:ea typeface="+mn-ea"/>
                <a:cs typeface="+mn-ea"/>
                <a:sym typeface="+mn-lt"/>
              </a:rPr>
              <a:t>输入培训主题</a:t>
            </a:r>
            <a:endParaRPr lang="en-US" altLang="zh-CN" b="1" dirty="0">
              <a:solidFill>
                <a:schemeClr val="tx1">
                  <a:lumMod val="65000"/>
                  <a:lumOff val="35000"/>
                </a:schemeClr>
              </a:solidFill>
              <a:latin typeface="+mn-lt"/>
              <a:ea typeface="+mn-ea"/>
              <a:cs typeface="+mn-ea"/>
              <a:sym typeface="+mn-lt"/>
            </a:endParaRPr>
          </a:p>
        </p:txBody>
      </p:sp>
      <p:sp>
        <p:nvSpPr>
          <p:cNvPr id="95" name="矩形 47"/>
          <p:cNvSpPr>
            <a:spLocks noChangeArrowheads="1"/>
          </p:cNvSpPr>
          <p:nvPr/>
        </p:nvSpPr>
        <p:spPr bwMode="auto">
          <a:xfrm>
            <a:off x="3868738" y="5632938"/>
            <a:ext cx="2084833"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dirty="0">
                <a:solidFill>
                  <a:schemeClr val="tx1">
                    <a:lumMod val="50000"/>
                    <a:lumOff val="50000"/>
                  </a:schemeClr>
                </a:solidFill>
                <a:latin typeface="+mn-lt"/>
                <a:ea typeface="+mn-ea"/>
                <a:cs typeface="+mn-ea"/>
                <a:sym typeface="+mn-lt"/>
              </a:rPr>
              <a:t>请在这里做简单的日常工作内容和职责介绍</a:t>
            </a:r>
          </a:p>
        </p:txBody>
      </p:sp>
      <p:sp>
        <p:nvSpPr>
          <p:cNvPr id="96" name="矩形 47"/>
          <p:cNvSpPr>
            <a:spLocks noChangeArrowheads="1"/>
          </p:cNvSpPr>
          <p:nvPr/>
        </p:nvSpPr>
        <p:spPr bwMode="auto">
          <a:xfrm>
            <a:off x="6577209" y="5244000"/>
            <a:ext cx="1569643"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tx1">
                    <a:lumMod val="65000"/>
                    <a:lumOff val="35000"/>
                  </a:schemeClr>
                </a:solidFill>
                <a:latin typeface="+mn-lt"/>
                <a:ea typeface="+mn-ea"/>
                <a:cs typeface="+mn-ea"/>
                <a:sym typeface="+mn-lt"/>
              </a:rPr>
              <a:t>输入培训主题</a:t>
            </a:r>
            <a:endParaRPr lang="en-US" altLang="zh-CN" b="1" dirty="0">
              <a:solidFill>
                <a:schemeClr val="tx1">
                  <a:lumMod val="65000"/>
                  <a:lumOff val="35000"/>
                </a:schemeClr>
              </a:solidFill>
              <a:latin typeface="+mn-lt"/>
              <a:ea typeface="+mn-ea"/>
              <a:cs typeface="+mn-ea"/>
              <a:sym typeface="+mn-lt"/>
            </a:endParaRPr>
          </a:p>
        </p:txBody>
      </p:sp>
      <p:sp>
        <p:nvSpPr>
          <p:cNvPr id="97" name="矩形 47"/>
          <p:cNvSpPr>
            <a:spLocks noChangeArrowheads="1"/>
          </p:cNvSpPr>
          <p:nvPr/>
        </p:nvSpPr>
        <p:spPr bwMode="auto">
          <a:xfrm>
            <a:off x="6392863" y="5632938"/>
            <a:ext cx="2080988"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dirty="0">
                <a:solidFill>
                  <a:schemeClr val="tx1">
                    <a:lumMod val="50000"/>
                    <a:lumOff val="50000"/>
                  </a:schemeClr>
                </a:solidFill>
                <a:latin typeface="+mn-lt"/>
                <a:ea typeface="+mn-ea"/>
                <a:cs typeface="+mn-ea"/>
                <a:sym typeface="+mn-lt"/>
              </a:rPr>
              <a:t>请在这里做简单的日常工作内容和职责介绍</a:t>
            </a:r>
          </a:p>
        </p:txBody>
      </p:sp>
      <p:sp>
        <p:nvSpPr>
          <p:cNvPr id="98" name="矩形 49"/>
          <p:cNvSpPr>
            <a:spLocks noChangeArrowheads="1"/>
          </p:cNvSpPr>
          <p:nvPr/>
        </p:nvSpPr>
        <p:spPr bwMode="auto">
          <a:xfrm>
            <a:off x="8971159" y="5244000"/>
            <a:ext cx="1569643"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tx1">
                    <a:lumMod val="65000"/>
                    <a:lumOff val="35000"/>
                  </a:schemeClr>
                </a:solidFill>
                <a:latin typeface="+mn-lt"/>
                <a:ea typeface="+mn-ea"/>
                <a:cs typeface="+mn-ea"/>
                <a:sym typeface="+mn-lt"/>
              </a:rPr>
              <a:t>输入培训主题</a:t>
            </a:r>
            <a:endParaRPr lang="en-US" altLang="zh-CN" b="1" dirty="0">
              <a:solidFill>
                <a:schemeClr val="tx1">
                  <a:lumMod val="65000"/>
                  <a:lumOff val="35000"/>
                </a:schemeClr>
              </a:solidFill>
              <a:latin typeface="+mn-lt"/>
              <a:ea typeface="+mn-ea"/>
              <a:cs typeface="+mn-ea"/>
              <a:sym typeface="+mn-lt"/>
            </a:endParaRPr>
          </a:p>
        </p:txBody>
      </p:sp>
      <p:sp>
        <p:nvSpPr>
          <p:cNvPr id="99" name="矩形 98"/>
          <p:cNvSpPr>
            <a:spLocks noChangeArrowheads="1"/>
          </p:cNvSpPr>
          <p:nvPr/>
        </p:nvSpPr>
        <p:spPr bwMode="auto">
          <a:xfrm>
            <a:off x="8786813" y="5632938"/>
            <a:ext cx="2057400"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400" dirty="0">
                <a:solidFill>
                  <a:schemeClr val="tx1">
                    <a:lumMod val="50000"/>
                    <a:lumOff val="50000"/>
                  </a:schemeClr>
                </a:solidFill>
                <a:latin typeface="+mn-lt"/>
                <a:ea typeface="+mn-ea"/>
                <a:cs typeface="+mn-ea"/>
                <a:sym typeface="+mn-lt"/>
              </a:rPr>
              <a:t>请在这里做简单的日常工作内容和职责介绍</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 presetClass="entr" presetSubtype="8" fill="hold" nodeType="withEffect">
                                  <p:stCondLst>
                                    <p:cond delay="75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0-#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1+#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100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childTnLst>
                                </p:cTn>
                              </p:par>
                              <p:par>
                                <p:cTn id="26" presetID="53" presetClass="entr" presetSubtype="16" fill="hold" grpId="0" nodeType="withEffect">
                                  <p:stCondLst>
                                    <p:cond delay="1000"/>
                                  </p:stCondLst>
                                  <p:childTnLst>
                                    <p:set>
                                      <p:cBhvr>
                                        <p:cTn id="27" dur="1" fill="hold">
                                          <p:stCondLst>
                                            <p:cond delay="0"/>
                                          </p:stCondLst>
                                        </p:cTn>
                                        <p:tgtEl>
                                          <p:spTgt spid="68"/>
                                        </p:tgtEl>
                                        <p:attrNameLst>
                                          <p:attrName>style.visibility</p:attrName>
                                        </p:attrNameLst>
                                      </p:cBhvr>
                                      <p:to>
                                        <p:strVal val="visible"/>
                                      </p:to>
                                    </p:set>
                                    <p:anim calcmode="lin" valueType="num">
                                      <p:cBhvr>
                                        <p:cTn id="28" dur="500" fill="hold"/>
                                        <p:tgtEl>
                                          <p:spTgt spid="68"/>
                                        </p:tgtEl>
                                        <p:attrNameLst>
                                          <p:attrName>ppt_w</p:attrName>
                                        </p:attrNameLst>
                                      </p:cBhvr>
                                      <p:tavLst>
                                        <p:tav tm="0">
                                          <p:val>
                                            <p:fltVal val="0"/>
                                          </p:val>
                                        </p:tav>
                                        <p:tav tm="100000">
                                          <p:val>
                                            <p:strVal val="#ppt_w"/>
                                          </p:val>
                                        </p:tav>
                                      </p:tavLst>
                                    </p:anim>
                                    <p:anim calcmode="lin" valueType="num">
                                      <p:cBhvr>
                                        <p:cTn id="29" dur="500" fill="hold"/>
                                        <p:tgtEl>
                                          <p:spTgt spid="68"/>
                                        </p:tgtEl>
                                        <p:attrNameLst>
                                          <p:attrName>ppt_h</p:attrName>
                                        </p:attrNameLst>
                                      </p:cBhvr>
                                      <p:tavLst>
                                        <p:tav tm="0">
                                          <p:val>
                                            <p:fltVal val="0"/>
                                          </p:val>
                                        </p:tav>
                                        <p:tav tm="100000">
                                          <p:val>
                                            <p:strVal val="#ppt_h"/>
                                          </p:val>
                                        </p:tav>
                                      </p:tavLst>
                                    </p:anim>
                                    <p:animEffect transition="in" filter="fade">
                                      <p:cBhvr>
                                        <p:cTn id="30" dur="500"/>
                                        <p:tgtEl>
                                          <p:spTgt spid="68"/>
                                        </p:tgtEl>
                                      </p:cBhvr>
                                    </p:animEffect>
                                  </p:childTnLst>
                                </p:cTn>
                              </p:par>
                              <p:par>
                                <p:cTn id="31" presetID="10" presetClass="entr" presetSubtype="0" fill="hold" grpId="0" nodeType="withEffect">
                                  <p:stCondLst>
                                    <p:cond delay="175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175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175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grpId="0" nodeType="withEffect">
                                  <p:stCondLst>
                                    <p:cond delay="175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par>
                          <p:cTn id="43" fill="hold">
                            <p:stCondLst>
                              <p:cond delay="2750"/>
                            </p:stCondLst>
                            <p:childTnLst>
                              <p:par>
                                <p:cTn id="44" presetID="16" presetClass="entr" presetSubtype="21"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barn(inVertical)">
                                      <p:cBhvr>
                                        <p:cTn id="46" dur="500"/>
                                        <p:tgtEl>
                                          <p:spTgt spid="58"/>
                                        </p:tgtEl>
                                      </p:cBhvr>
                                    </p:animEffect>
                                  </p:childTnLst>
                                </p:cTn>
                              </p:par>
                            </p:childTnLst>
                          </p:cTn>
                        </p:par>
                        <p:par>
                          <p:cTn id="47" fill="hold">
                            <p:stCondLst>
                              <p:cond delay="3250"/>
                            </p:stCondLst>
                            <p:childTnLst>
                              <p:par>
                                <p:cTn id="48" presetID="22" presetClass="entr" presetSubtype="8" fill="hold" grpId="0" nodeType="afterEffect">
                                  <p:stCondLst>
                                    <p:cond delay="25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400"/>
                                        <p:tgtEl>
                                          <p:spTgt spid="71"/>
                                        </p:tgtEl>
                                      </p:cBhvr>
                                    </p:animEffect>
                                  </p:childTnLst>
                                </p:cTn>
                              </p:par>
                              <p:par>
                                <p:cTn id="51" presetID="53" presetClass="entr" presetSubtype="16" fill="hold" nodeType="withEffect">
                                  <p:stCondLst>
                                    <p:cond delay="750"/>
                                  </p:stCondLst>
                                  <p:childTnLst>
                                    <p:set>
                                      <p:cBhvr>
                                        <p:cTn id="52" dur="1" fill="hold">
                                          <p:stCondLst>
                                            <p:cond delay="0"/>
                                          </p:stCondLst>
                                        </p:cTn>
                                        <p:tgtEl>
                                          <p:spTgt spid="74"/>
                                        </p:tgtEl>
                                        <p:attrNameLst>
                                          <p:attrName>style.visibility</p:attrName>
                                        </p:attrNameLst>
                                      </p:cBhvr>
                                      <p:to>
                                        <p:strVal val="visible"/>
                                      </p:to>
                                    </p:set>
                                    <p:anim calcmode="lin" valueType="num">
                                      <p:cBhvr>
                                        <p:cTn id="53" dur="500" fill="hold"/>
                                        <p:tgtEl>
                                          <p:spTgt spid="74"/>
                                        </p:tgtEl>
                                        <p:attrNameLst>
                                          <p:attrName>ppt_w</p:attrName>
                                        </p:attrNameLst>
                                      </p:cBhvr>
                                      <p:tavLst>
                                        <p:tav tm="0">
                                          <p:val>
                                            <p:fltVal val="0"/>
                                          </p:val>
                                        </p:tav>
                                        <p:tav tm="100000">
                                          <p:val>
                                            <p:strVal val="#ppt_w"/>
                                          </p:val>
                                        </p:tav>
                                      </p:tavLst>
                                    </p:anim>
                                    <p:anim calcmode="lin" valueType="num">
                                      <p:cBhvr>
                                        <p:cTn id="54" dur="500" fill="hold"/>
                                        <p:tgtEl>
                                          <p:spTgt spid="74"/>
                                        </p:tgtEl>
                                        <p:attrNameLst>
                                          <p:attrName>ppt_h</p:attrName>
                                        </p:attrNameLst>
                                      </p:cBhvr>
                                      <p:tavLst>
                                        <p:tav tm="0">
                                          <p:val>
                                            <p:fltVal val="0"/>
                                          </p:val>
                                        </p:tav>
                                        <p:tav tm="100000">
                                          <p:val>
                                            <p:strVal val="#ppt_h"/>
                                          </p:val>
                                        </p:tav>
                                      </p:tavLst>
                                    </p:anim>
                                    <p:animEffect transition="in" filter="fade">
                                      <p:cBhvr>
                                        <p:cTn id="55" dur="500"/>
                                        <p:tgtEl>
                                          <p:spTgt spid="74"/>
                                        </p:tgtEl>
                                      </p:cBhvr>
                                    </p:animEffect>
                                  </p:childTnLst>
                                </p:cTn>
                              </p:par>
                              <p:par>
                                <p:cTn id="56" presetID="53" presetClass="entr" presetSubtype="16" fill="hold" nodeType="withEffect">
                                  <p:stCondLst>
                                    <p:cond delay="75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par>
                                <p:cTn id="61" presetID="53" presetClass="entr" presetSubtype="16" fill="hold" nodeType="withEffect">
                                  <p:stCondLst>
                                    <p:cond delay="750"/>
                                  </p:stCondLst>
                                  <p:childTnLst>
                                    <p:set>
                                      <p:cBhvr>
                                        <p:cTn id="62" dur="1" fill="hold">
                                          <p:stCondLst>
                                            <p:cond delay="0"/>
                                          </p:stCondLst>
                                        </p:cTn>
                                        <p:tgtEl>
                                          <p:spTgt spid="78"/>
                                        </p:tgtEl>
                                        <p:attrNameLst>
                                          <p:attrName>style.visibility</p:attrName>
                                        </p:attrNameLst>
                                      </p:cBhvr>
                                      <p:to>
                                        <p:strVal val="visible"/>
                                      </p:to>
                                    </p:set>
                                    <p:anim calcmode="lin" valueType="num">
                                      <p:cBhvr>
                                        <p:cTn id="63" dur="500" fill="hold"/>
                                        <p:tgtEl>
                                          <p:spTgt spid="78"/>
                                        </p:tgtEl>
                                        <p:attrNameLst>
                                          <p:attrName>ppt_w</p:attrName>
                                        </p:attrNameLst>
                                      </p:cBhvr>
                                      <p:tavLst>
                                        <p:tav tm="0">
                                          <p:val>
                                            <p:fltVal val="0"/>
                                          </p:val>
                                        </p:tav>
                                        <p:tav tm="100000">
                                          <p:val>
                                            <p:strVal val="#ppt_w"/>
                                          </p:val>
                                        </p:tav>
                                      </p:tavLst>
                                    </p:anim>
                                    <p:anim calcmode="lin" valueType="num">
                                      <p:cBhvr>
                                        <p:cTn id="64" dur="500" fill="hold"/>
                                        <p:tgtEl>
                                          <p:spTgt spid="78"/>
                                        </p:tgtEl>
                                        <p:attrNameLst>
                                          <p:attrName>ppt_h</p:attrName>
                                        </p:attrNameLst>
                                      </p:cBhvr>
                                      <p:tavLst>
                                        <p:tav tm="0">
                                          <p:val>
                                            <p:fltVal val="0"/>
                                          </p:val>
                                        </p:tav>
                                        <p:tav tm="100000">
                                          <p:val>
                                            <p:strVal val="#ppt_h"/>
                                          </p:val>
                                        </p:tav>
                                      </p:tavLst>
                                    </p:anim>
                                    <p:animEffect transition="in" filter="fade">
                                      <p:cBhvr>
                                        <p:cTn id="65" dur="500"/>
                                        <p:tgtEl>
                                          <p:spTgt spid="78"/>
                                        </p:tgtEl>
                                      </p:cBhvr>
                                    </p:animEffect>
                                  </p:childTnLst>
                                </p:cTn>
                              </p:par>
                              <p:par>
                                <p:cTn id="66" presetID="53" presetClass="entr" presetSubtype="16" fill="hold" nodeType="withEffect">
                                  <p:stCondLst>
                                    <p:cond delay="750"/>
                                  </p:stCondLst>
                                  <p:childTnLst>
                                    <p:set>
                                      <p:cBhvr>
                                        <p:cTn id="67" dur="1" fill="hold">
                                          <p:stCondLst>
                                            <p:cond delay="0"/>
                                          </p:stCondLst>
                                        </p:cTn>
                                        <p:tgtEl>
                                          <p:spTgt spid="76"/>
                                        </p:tgtEl>
                                        <p:attrNameLst>
                                          <p:attrName>style.visibility</p:attrName>
                                        </p:attrNameLst>
                                      </p:cBhvr>
                                      <p:to>
                                        <p:strVal val="visible"/>
                                      </p:to>
                                    </p:set>
                                    <p:anim calcmode="lin" valueType="num">
                                      <p:cBhvr>
                                        <p:cTn id="68" dur="500" fill="hold"/>
                                        <p:tgtEl>
                                          <p:spTgt spid="76"/>
                                        </p:tgtEl>
                                        <p:attrNameLst>
                                          <p:attrName>ppt_w</p:attrName>
                                        </p:attrNameLst>
                                      </p:cBhvr>
                                      <p:tavLst>
                                        <p:tav tm="0">
                                          <p:val>
                                            <p:fltVal val="0"/>
                                          </p:val>
                                        </p:tav>
                                        <p:tav tm="100000">
                                          <p:val>
                                            <p:strVal val="#ppt_w"/>
                                          </p:val>
                                        </p:tav>
                                      </p:tavLst>
                                    </p:anim>
                                    <p:anim calcmode="lin" valueType="num">
                                      <p:cBhvr>
                                        <p:cTn id="69" dur="500" fill="hold"/>
                                        <p:tgtEl>
                                          <p:spTgt spid="76"/>
                                        </p:tgtEl>
                                        <p:attrNameLst>
                                          <p:attrName>ppt_h</p:attrName>
                                        </p:attrNameLst>
                                      </p:cBhvr>
                                      <p:tavLst>
                                        <p:tav tm="0">
                                          <p:val>
                                            <p:fltVal val="0"/>
                                          </p:val>
                                        </p:tav>
                                        <p:tav tm="100000">
                                          <p:val>
                                            <p:strVal val="#ppt_h"/>
                                          </p:val>
                                        </p:tav>
                                      </p:tavLst>
                                    </p:anim>
                                    <p:animEffect transition="in" filter="fade">
                                      <p:cBhvr>
                                        <p:cTn id="70" dur="500"/>
                                        <p:tgtEl>
                                          <p:spTgt spid="76"/>
                                        </p:tgtEl>
                                      </p:cBhvr>
                                    </p:animEffect>
                                  </p:childTnLst>
                                </p:cTn>
                              </p:par>
                              <p:par>
                                <p:cTn id="71" presetID="31" presetClass="entr" presetSubtype="0" fill="hold" nodeType="withEffect">
                                  <p:stCondLst>
                                    <p:cond delay="500"/>
                                  </p:stCondLst>
                                  <p:childTnLst>
                                    <p:set>
                                      <p:cBhvr>
                                        <p:cTn id="72" dur="1" fill="hold">
                                          <p:stCondLst>
                                            <p:cond delay="0"/>
                                          </p:stCondLst>
                                        </p:cTn>
                                        <p:tgtEl>
                                          <p:spTgt spid="80"/>
                                        </p:tgtEl>
                                        <p:attrNameLst>
                                          <p:attrName>style.visibility</p:attrName>
                                        </p:attrNameLst>
                                      </p:cBhvr>
                                      <p:to>
                                        <p:strVal val="visible"/>
                                      </p:to>
                                    </p:set>
                                    <p:anim calcmode="lin" valueType="num">
                                      <p:cBhvr>
                                        <p:cTn id="73" dur="1000" fill="hold"/>
                                        <p:tgtEl>
                                          <p:spTgt spid="80"/>
                                        </p:tgtEl>
                                        <p:attrNameLst>
                                          <p:attrName>ppt_w</p:attrName>
                                        </p:attrNameLst>
                                      </p:cBhvr>
                                      <p:tavLst>
                                        <p:tav tm="0">
                                          <p:val>
                                            <p:fltVal val="0"/>
                                          </p:val>
                                        </p:tav>
                                        <p:tav tm="100000">
                                          <p:val>
                                            <p:strVal val="#ppt_w"/>
                                          </p:val>
                                        </p:tav>
                                      </p:tavLst>
                                    </p:anim>
                                    <p:anim calcmode="lin" valueType="num">
                                      <p:cBhvr>
                                        <p:cTn id="74" dur="1000" fill="hold"/>
                                        <p:tgtEl>
                                          <p:spTgt spid="80"/>
                                        </p:tgtEl>
                                        <p:attrNameLst>
                                          <p:attrName>ppt_h</p:attrName>
                                        </p:attrNameLst>
                                      </p:cBhvr>
                                      <p:tavLst>
                                        <p:tav tm="0">
                                          <p:val>
                                            <p:fltVal val="0"/>
                                          </p:val>
                                        </p:tav>
                                        <p:tav tm="100000">
                                          <p:val>
                                            <p:strVal val="#ppt_h"/>
                                          </p:val>
                                        </p:tav>
                                      </p:tavLst>
                                    </p:anim>
                                    <p:anim calcmode="lin" valueType="num">
                                      <p:cBhvr>
                                        <p:cTn id="75" dur="1000" fill="hold"/>
                                        <p:tgtEl>
                                          <p:spTgt spid="80"/>
                                        </p:tgtEl>
                                        <p:attrNameLst>
                                          <p:attrName>style.rotation</p:attrName>
                                        </p:attrNameLst>
                                      </p:cBhvr>
                                      <p:tavLst>
                                        <p:tav tm="0">
                                          <p:val>
                                            <p:fltVal val="90"/>
                                          </p:val>
                                        </p:tav>
                                        <p:tav tm="100000">
                                          <p:val>
                                            <p:fltVal val="0"/>
                                          </p:val>
                                        </p:tav>
                                      </p:tavLst>
                                    </p:anim>
                                    <p:animEffect transition="in" filter="fade">
                                      <p:cBhvr>
                                        <p:cTn id="76" dur="1000"/>
                                        <p:tgtEl>
                                          <p:spTgt spid="80"/>
                                        </p:tgtEl>
                                      </p:cBhvr>
                                    </p:animEffect>
                                  </p:childTnLst>
                                </p:cTn>
                              </p:par>
                              <p:par>
                                <p:cTn id="77" presetID="31" presetClass="entr" presetSubtype="0" fill="hold" nodeType="withEffect">
                                  <p:stCondLst>
                                    <p:cond delay="500"/>
                                  </p:stCondLst>
                                  <p:childTnLst>
                                    <p:set>
                                      <p:cBhvr>
                                        <p:cTn id="78" dur="1" fill="hold">
                                          <p:stCondLst>
                                            <p:cond delay="0"/>
                                          </p:stCondLst>
                                        </p:cTn>
                                        <p:tgtEl>
                                          <p:spTgt spid="83"/>
                                        </p:tgtEl>
                                        <p:attrNameLst>
                                          <p:attrName>style.visibility</p:attrName>
                                        </p:attrNameLst>
                                      </p:cBhvr>
                                      <p:to>
                                        <p:strVal val="visible"/>
                                      </p:to>
                                    </p:set>
                                    <p:anim calcmode="lin" valueType="num">
                                      <p:cBhvr>
                                        <p:cTn id="79" dur="1000" fill="hold"/>
                                        <p:tgtEl>
                                          <p:spTgt spid="83"/>
                                        </p:tgtEl>
                                        <p:attrNameLst>
                                          <p:attrName>ppt_w</p:attrName>
                                        </p:attrNameLst>
                                      </p:cBhvr>
                                      <p:tavLst>
                                        <p:tav tm="0">
                                          <p:val>
                                            <p:fltVal val="0"/>
                                          </p:val>
                                        </p:tav>
                                        <p:tav tm="100000">
                                          <p:val>
                                            <p:strVal val="#ppt_w"/>
                                          </p:val>
                                        </p:tav>
                                      </p:tavLst>
                                    </p:anim>
                                    <p:anim calcmode="lin" valueType="num">
                                      <p:cBhvr>
                                        <p:cTn id="80" dur="1000" fill="hold"/>
                                        <p:tgtEl>
                                          <p:spTgt spid="83"/>
                                        </p:tgtEl>
                                        <p:attrNameLst>
                                          <p:attrName>ppt_h</p:attrName>
                                        </p:attrNameLst>
                                      </p:cBhvr>
                                      <p:tavLst>
                                        <p:tav tm="0">
                                          <p:val>
                                            <p:fltVal val="0"/>
                                          </p:val>
                                        </p:tav>
                                        <p:tav tm="100000">
                                          <p:val>
                                            <p:strVal val="#ppt_h"/>
                                          </p:val>
                                        </p:tav>
                                      </p:tavLst>
                                    </p:anim>
                                    <p:anim calcmode="lin" valueType="num">
                                      <p:cBhvr>
                                        <p:cTn id="81" dur="1000" fill="hold"/>
                                        <p:tgtEl>
                                          <p:spTgt spid="83"/>
                                        </p:tgtEl>
                                        <p:attrNameLst>
                                          <p:attrName>style.rotation</p:attrName>
                                        </p:attrNameLst>
                                      </p:cBhvr>
                                      <p:tavLst>
                                        <p:tav tm="0">
                                          <p:val>
                                            <p:fltVal val="90"/>
                                          </p:val>
                                        </p:tav>
                                        <p:tav tm="100000">
                                          <p:val>
                                            <p:fltVal val="0"/>
                                          </p:val>
                                        </p:tav>
                                      </p:tavLst>
                                    </p:anim>
                                    <p:animEffect transition="in" filter="fade">
                                      <p:cBhvr>
                                        <p:cTn id="82" dur="1000"/>
                                        <p:tgtEl>
                                          <p:spTgt spid="83"/>
                                        </p:tgtEl>
                                      </p:cBhvr>
                                    </p:animEffect>
                                  </p:childTnLst>
                                </p:cTn>
                              </p:par>
                              <p:par>
                                <p:cTn id="83" presetID="31" presetClass="entr" presetSubtype="0" fill="hold" nodeType="withEffect">
                                  <p:stCondLst>
                                    <p:cond delay="500"/>
                                  </p:stCondLst>
                                  <p:childTnLst>
                                    <p:set>
                                      <p:cBhvr>
                                        <p:cTn id="84" dur="1" fill="hold">
                                          <p:stCondLst>
                                            <p:cond delay="0"/>
                                          </p:stCondLst>
                                        </p:cTn>
                                        <p:tgtEl>
                                          <p:spTgt spid="86"/>
                                        </p:tgtEl>
                                        <p:attrNameLst>
                                          <p:attrName>style.visibility</p:attrName>
                                        </p:attrNameLst>
                                      </p:cBhvr>
                                      <p:to>
                                        <p:strVal val="visible"/>
                                      </p:to>
                                    </p:set>
                                    <p:anim calcmode="lin" valueType="num">
                                      <p:cBhvr>
                                        <p:cTn id="85" dur="1000" fill="hold"/>
                                        <p:tgtEl>
                                          <p:spTgt spid="86"/>
                                        </p:tgtEl>
                                        <p:attrNameLst>
                                          <p:attrName>ppt_w</p:attrName>
                                        </p:attrNameLst>
                                      </p:cBhvr>
                                      <p:tavLst>
                                        <p:tav tm="0">
                                          <p:val>
                                            <p:fltVal val="0"/>
                                          </p:val>
                                        </p:tav>
                                        <p:tav tm="100000">
                                          <p:val>
                                            <p:strVal val="#ppt_w"/>
                                          </p:val>
                                        </p:tav>
                                      </p:tavLst>
                                    </p:anim>
                                    <p:anim calcmode="lin" valueType="num">
                                      <p:cBhvr>
                                        <p:cTn id="86" dur="1000" fill="hold"/>
                                        <p:tgtEl>
                                          <p:spTgt spid="86"/>
                                        </p:tgtEl>
                                        <p:attrNameLst>
                                          <p:attrName>ppt_h</p:attrName>
                                        </p:attrNameLst>
                                      </p:cBhvr>
                                      <p:tavLst>
                                        <p:tav tm="0">
                                          <p:val>
                                            <p:fltVal val="0"/>
                                          </p:val>
                                        </p:tav>
                                        <p:tav tm="100000">
                                          <p:val>
                                            <p:strVal val="#ppt_h"/>
                                          </p:val>
                                        </p:tav>
                                      </p:tavLst>
                                    </p:anim>
                                    <p:anim calcmode="lin" valueType="num">
                                      <p:cBhvr>
                                        <p:cTn id="87" dur="1000" fill="hold"/>
                                        <p:tgtEl>
                                          <p:spTgt spid="86"/>
                                        </p:tgtEl>
                                        <p:attrNameLst>
                                          <p:attrName>style.rotation</p:attrName>
                                        </p:attrNameLst>
                                      </p:cBhvr>
                                      <p:tavLst>
                                        <p:tav tm="0">
                                          <p:val>
                                            <p:fltVal val="90"/>
                                          </p:val>
                                        </p:tav>
                                        <p:tav tm="100000">
                                          <p:val>
                                            <p:fltVal val="0"/>
                                          </p:val>
                                        </p:tav>
                                      </p:tavLst>
                                    </p:anim>
                                    <p:animEffect transition="in" filter="fade">
                                      <p:cBhvr>
                                        <p:cTn id="88" dur="1000"/>
                                        <p:tgtEl>
                                          <p:spTgt spid="86"/>
                                        </p:tgtEl>
                                      </p:cBhvr>
                                    </p:animEffect>
                                  </p:childTnLst>
                                </p:cTn>
                              </p:par>
                              <p:par>
                                <p:cTn id="89" presetID="31" presetClass="entr" presetSubtype="0" fill="hold" nodeType="withEffect">
                                  <p:stCondLst>
                                    <p:cond delay="500"/>
                                  </p:stCondLst>
                                  <p:childTnLst>
                                    <p:set>
                                      <p:cBhvr>
                                        <p:cTn id="90" dur="1" fill="hold">
                                          <p:stCondLst>
                                            <p:cond delay="0"/>
                                          </p:stCondLst>
                                        </p:cTn>
                                        <p:tgtEl>
                                          <p:spTgt spid="89"/>
                                        </p:tgtEl>
                                        <p:attrNameLst>
                                          <p:attrName>style.visibility</p:attrName>
                                        </p:attrNameLst>
                                      </p:cBhvr>
                                      <p:to>
                                        <p:strVal val="visible"/>
                                      </p:to>
                                    </p:set>
                                    <p:anim calcmode="lin" valueType="num">
                                      <p:cBhvr>
                                        <p:cTn id="91" dur="1000" fill="hold"/>
                                        <p:tgtEl>
                                          <p:spTgt spid="89"/>
                                        </p:tgtEl>
                                        <p:attrNameLst>
                                          <p:attrName>ppt_w</p:attrName>
                                        </p:attrNameLst>
                                      </p:cBhvr>
                                      <p:tavLst>
                                        <p:tav tm="0">
                                          <p:val>
                                            <p:fltVal val="0"/>
                                          </p:val>
                                        </p:tav>
                                        <p:tav tm="100000">
                                          <p:val>
                                            <p:strVal val="#ppt_w"/>
                                          </p:val>
                                        </p:tav>
                                      </p:tavLst>
                                    </p:anim>
                                    <p:anim calcmode="lin" valueType="num">
                                      <p:cBhvr>
                                        <p:cTn id="92" dur="1000" fill="hold"/>
                                        <p:tgtEl>
                                          <p:spTgt spid="89"/>
                                        </p:tgtEl>
                                        <p:attrNameLst>
                                          <p:attrName>ppt_h</p:attrName>
                                        </p:attrNameLst>
                                      </p:cBhvr>
                                      <p:tavLst>
                                        <p:tav tm="0">
                                          <p:val>
                                            <p:fltVal val="0"/>
                                          </p:val>
                                        </p:tav>
                                        <p:tav tm="100000">
                                          <p:val>
                                            <p:strVal val="#ppt_h"/>
                                          </p:val>
                                        </p:tav>
                                      </p:tavLst>
                                    </p:anim>
                                    <p:anim calcmode="lin" valueType="num">
                                      <p:cBhvr>
                                        <p:cTn id="93" dur="1000" fill="hold"/>
                                        <p:tgtEl>
                                          <p:spTgt spid="89"/>
                                        </p:tgtEl>
                                        <p:attrNameLst>
                                          <p:attrName>style.rotation</p:attrName>
                                        </p:attrNameLst>
                                      </p:cBhvr>
                                      <p:tavLst>
                                        <p:tav tm="0">
                                          <p:val>
                                            <p:fltVal val="90"/>
                                          </p:val>
                                        </p:tav>
                                        <p:tav tm="100000">
                                          <p:val>
                                            <p:fltVal val="0"/>
                                          </p:val>
                                        </p:tav>
                                      </p:tavLst>
                                    </p:anim>
                                    <p:animEffect transition="in" filter="fade">
                                      <p:cBhvr>
                                        <p:cTn id="94" dur="1000"/>
                                        <p:tgtEl>
                                          <p:spTgt spid="89"/>
                                        </p:tgtEl>
                                      </p:cBhvr>
                                    </p:animEffect>
                                  </p:childTnLst>
                                </p:cTn>
                              </p:par>
                              <p:par>
                                <p:cTn id="95" presetID="42" presetClass="entr" presetSubtype="0" fill="hold" grpId="0" nodeType="withEffect">
                                  <p:stCondLst>
                                    <p:cond delay="1250"/>
                                  </p:stCondLst>
                                  <p:childTnLst>
                                    <p:set>
                                      <p:cBhvr>
                                        <p:cTn id="96" dur="1" fill="hold">
                                          <p:stCondLst>
                                            <p:cond delay="0"/>
                                          </p:stCondLst>
                                        </p:cTn>
                                        <p:tgtEl>
                                          <p:spTgt spid="92"/>
                                        </p:tgtEl>
                                        <p:attrNameLst>
                                          <p:attrName>style.visibility</p:attrName>
                                        </p:attrNameLst>
                                      </p:cBhvr>
                                      <p:to>
                                        <p:strVal val="visible"/>
                                      </p:to>
                                    </p:set>
                                    <p:animEffect transition="in" filter="fade">
                                      <p:cBhvr>
                                        <p:cTn id="97" dur="1000"/>
                                        <p:tgtEl>
                                          <p:spTgt spid="92"/>
                                        </p:tgtEl>
                                      </p:cBhvr>
                                    </p:animEffect>
                                    <p:anim calcmode="lin" valueType="num">
                                      <p:cBhvr>
                                        <p:cTn id="98" dur="1000" fill="hold"/>
                                        <p:tgtEl>
                                          <p:spTgt spid="92"/>
                                        </p:tgtEl>
                                        <p:attrNameLst>
                                          <p:attrName>ppt_x</p:attrName>
                                        </p:attrNameLst>
                                      </p:cBhvr>
                                      <p:tavLst>
                                        <p:tav tm="0">
                                          <p:val>
                                            <p:strVal val="#ppt_x"/>
                                          </p:val>
                                        </p:tav>
                                        <p:tav tm="100000">
                                          <p:val>
                                            <p:strVal val="#ppt_x"/>
                                          </p:val>
                                        </p:tav>
                                      </p:tavLst>
                                    </p:anim>
                                    <p:anim calcmode="lin" valueType="num">
                                      <p:cBhvr>
                                        <p:cTn id="99" dur="1000" fill="hold"/>
                                        <p:tgtEl>
                                          <p:spTgt spid="9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1250"/>
                                  </p:stCondLst>
                                  <p:childTnLst>
                                    <p:set>
                                      <p:cBhvr>
                                        <p:cTn id="101" dur="1" fill="hold">
                                          <p:stCondLst>
                                            <p:cond delay="0"/>
                                          </p:stCondLst>
                                        </p:cTn>
                                        <p:tgtEl>
                                          <p:spTgt spid="93"/>
                                        </p:tgtEl>
                                        <p:attrNameLst>
                                          <p:attrName>style.visibility</p:attrName>
                                        </p:attrNameLst>
                                      </p:cBhvr>
                                      <p:to>
                                        <p:strVal val="visible"/>
                                      </p:to>
                                    </p:set>
                                    <p:animEffect transition="in" filter="fade">
                                      <p:cBhvr>
                                        <p:cTn id="102" dur="1000"/>
                                        <p:tgtEl>
                                          <p:spTgt spid="93"/>
                                        </p:tgtEl>
                                      </p:cBhvr>
                                    </p:animEffect>
                                    <p:anim calcmode="lin" valueType="num">
                                      <p:cBhvr>
                                        <p:cTn id="103" dur="1000" fill="hold"/>
                                        <p:tgtEl>
                                          <p:spTgt spid="93"/>
                                        </p:tgtEl>
                                        <p:attrNameLst>
                                          <p:attrName>ppt_x</p:attrName>
                                        </p:attrNameLst>
                                      </p:cBhvr>
                                      <p:tavLst>
                                        <p:tav tm="0">
                                          <p:val>
                                            <p:strVal val="#ppt_x"/>
                                          </p:val>
                                        </p:tav>
                                        <p:tav tm="100000">
                                          <p:val>
                                            <p:strVal val="#ppt_x"/>
                                          </p:val>
                                        </p:tav>
                                      </p:tavLst>
                                    </p:anim>
                                    <p:anim calcmode="lin" valueType="num">
                                      <p:cBhvr>
                                        <p:cTn id="104" dur="1000" fill="hold"/>
                                        <p:tgtEl>
                                          <p:spTgt spid="9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1250"/>
                                  </p:stCondLst>
                                  <p:childTnLst>
                                    <p:set>
                                      <p:cBhvr>
                                        <p:cTn id="106" dur="1" fill="hold">
                                          <p:stCondLst>
                                            <p:cond delay="0"/>
                                          </p:stCondLst>
                                        </p:cTn>
                                        <p:tgtEl>
                                          <p:spTgt spid="94"/>
                                        </p:tgtEl>
                                        <p:attrNameLst>
                                          <p:attrName>style.visibility</p:attrName>
                                        </p:attrNameLst>
                                      </p:cBhvr>
                                      <p:to>
                                        <p:strVal val="visible"/>
                                      </p:to>
                                    </p:set>
                                    <p:animEffect transition="in" filter="fade">
                                      <p:cBhvr>
                                        <p:cTn id="107" dur="1000"/>
                                        <p:tgtEl>
                                          <p:spTgt spid="94"/>
                                        </p:tgtEl>
                                      </p:cBhvr>
                                    </p:animEffect>
                                    <p:anim calcmode="lin" valueType="num">
                                      <p:cBhvr>
                                        <p:cTn id="108" dur="1000" fill="hold"/>
                                        <p:tgtEl>
                                          <p:spTgt spid="94"/>
                                        </p:tgtEl>
                                        <p:attrNameLst>
                                          <p:attrName>ppt_x</p:attrName>
                                        </p:attrNameLst>
                                      </p:cBhvr>
                                      <p:tavLst>
                                        <p:tav tm="0">
                                          <p:val>
                                            <p:strVal val="#ppt_x"/>
                                          </p:val>
                                        </p:tav>
                                        <p:tav tm="100000">
                                          <p:val>
                                            <p:strVal val="#ppt_x"/>
                                          </p:val>
                                        </p:tav>
                                      </p:tavLst>
                                    </p:anim>
                                    <p:anim calcmode="lin" valueType="num">
                                      <p:cBhvr>
                                        <p:cTn id="109" dur="1000" fill="hold"/>
                                        <p:tgtEl>
                                          <p:spTgt spid="9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125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1250"/>
                                  </p:stCondLst>
                                  <p:childTnLst>
                                    <p:set>
                                      <p:cBhvr>
                                        <p:cTn id="116" dur="1" fill="hold">
                                          <p:stCondLst>
                                            <p:cond delay="0"/>
                                          </p:stCondLst>
                                        </p:cTn>
                                        <p:tgtEl>
                                          <p:spTgt spid="96"/>
                                        </p:tgtEl>
                                        <p:attrNameLst>
                                          <p:attrName>style.visibility</p:attrName>
                                        </p:attrNameLst>
                                      </p:cBhvr>
                                      <p:to>
                                        <p:strVal val="visible"/>
                                      </p:to>
                                    </p:set>
                                    <p:animEffect transition="in" filter="fade">
                                      <p:cBhvr>
                                        <p:cTn id="117" dur="1000"/>
                                        <p:tgtEl>
                                          <p:spTgt spid="96"/>
                                        </p:tgtEl>
                                      </p:cBhvr>
                                    </p:animEffect>
                                    <p:anim calcmode="lin" valueType="num">
                                      <p:cBhvr>
                                        <p:cTn id="118" dur="1000" fill="hold"/>
                                        <p:tgtEl>
                                          <p:spTgt spid="96"/>
                                        </p:tgtEl>
                                        <p:attrNameLst>
                                          <p:attrName>ppt_x</p:attrName>
                                        </p:attrNameLst>
                                      </p:cBhvr>
                                      <p:tavLst>
                                        <p:tav tm="0">
                                          <p:val>
                                            <p:strVal val="#ppt_x"/>
                                          </p:val>
                                        </p:tav>
                                        <p:tav tm="100000">
                                          <p:val>
                                            <p:strVal val="#ppt_x"/>
                                          </p:val>
                                        </p:tav>
                                      </p:tavLst>
                                    </p:anim>
                                    <p:anim calcmode="lin" valueType="num">
                                      <p:cBhvr>
                                        <p:cTn id="119" dur="1000" fill="hold"/>
                                        <p:tgtEl>
                                          <p:spTgt spid="9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1250"/>
                                  </p:stCondLst>
                                  <p:childTnLst>
                                    <p:set>
                                      <p:cBhvr>
                                        <p:cTn id="121" dur="1" fill="hold">
                                          <p:stCondLst>
                                            <p:cond delay="0"/>
                                          </p:stCondLst>
                                        </p:cTn>
                                        <p:tgtEl>
                                          <p:spTgt spid="97"/>
                                        </p:tgtEl>
                                        <p:attrNameLst>
                                          <p:attrName>style.visibility</p:attrName>
                                        </p:attrNameLst>
                                      </p:cBhvr>
                                      <p:to>
                                        <p:strVal val="visible"/>
                                      </p:to>
                                    </p:set>
                                    <p:animEffect transition="in" filter="fade">
                                      <p:cBhvr>
                                        <p:cTn id="122" dur="1000"/>
                                        <p:tgtEl>
                                          <p:spTgt spid="97"/>
                                        </p:tgtEl>
                                      </p:cBhvr>
                                    </p:animEffect>
                                    <p:anim calcmode="lin" valueType="num">
                                      <p:cBhvr>
                                        <p:cTn id="123" dur="1000" fill="hold"/>
                                        <p:tgtEl>
                                          <p:spTgt spid="97"/>
                                        </p:tgtEl>
                                        <p:attrNameLst>
                                          <p:attrName>ppt_x</p:attrName>
                                        </p:attrNameLst>
                                      </p:cBhvr>
                                      <p:tavLst>
                                        <p:tav tm="0">
                                          <p:val>
                                            <p:strVal val="#ppt_x"/>
                                          </p:val>
                                        </p:tav>
                                        <p:tav tm="100000">
                                          <p:val>
                                            <p:strVal val="#ppt_x"/>
                                          </p:val>
                                        </p:tav>
                                      </p:tavLst>
                                    </p:anim>
                                    <p:anim calcmode="lin" valueType="num">
                                      <p:cBhvr>
                                        <p:cTn id="124" dur="1000" fill="hold"/>
                                        <p:tgtEl>
                                          <p:spTgt spid="9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1250"/>
                                  </p:stCondLst>
                                  <p:childTnLst>
                                    <p:set>
                                      <p:cBhvr>
                                        <p:cTn id="126" dur="1" fill="hold">
                                          <p:stCondLst>
                                            <p:cond delay="0"/>
                                          </p:stCondLst>
                                        </p:cTn>
                                        <p:tgtEl>
                                          <p:spTgt spid="98"/>
                                        </p:tgtEl>
                                        <p:attrNameLst>
                                          <p:attrName>style.visibility</p:attrName>
                                        </p:attrNameLst>
                                      </p:cBhvr>
                                      <p:to>
                                        <p:strVal val="visible"/>
                                      </p:to>
                                    </p:set>
                                    <p:animEffect transition="in" filter="fade">
                                      <p:cBhvr>
                                        <p:cTn id="127" dur="1000"/>
                                        <p:tgtEl>
                                          <p:spTgt spid="98"/>
                                        </p:tgtEl>
                                      </p:cBhvr>
                                    </p:animEffect>
                                    <p:anim calcmode="lin" valueType="num">
                                      <p:cBhvr>
                                        <p:cTn id="128" dur="1000" fill="hold"/>
                                        <p:tgtEl>
                                          <p:spTgt spid="98"/>
                                        </p:tgtEl>
                                        <p:attrNameLst>
                                          <p:attrName>ppt_x</p:attrName>
                                        </p:attrNameLst>
                                      </p:cBhvr>
                                      <p:tavLst>
                                        <p:tav tm="0">
                                          <p:val>
                                            <p:strVal val="#ppt_x"/>
                                          </p:val>
                                        </p:tav>
                                        <p:tav tm="100000">
                                          <p:val>
                                            <p:strVal val="#ppt_x"/>
                                          </p:val>
                                        </p:tav>
                                      </p:tavLst>
                                    </p:anim>
                                    <p:anim calcmode="lin" valueType="num">
                                      <p:cBhvr>
                                        <p:cTn id="129" dur="1000" fill="hold"/>
                                        <p:tgtEl>
                                          <p:spTgt spid="9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125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1000"/>
                                        <p:tgtEl>
                                          <p:spTgt spid="99"/>
                                        </p:tgtEl>
                                      </p:cBhvr>
                                    </p:animEffect>
                                    <p:anim calcmode="lin" valueType="num">
                                      <p:cBhvr>
                                        <p:cTn id="133" dur="1000" fill="hold"/>
                                        <p:tgtEl>
                                          <p:spTgt spid="99"/>
                                        </p:tgtEl>
                                        <p:attrNameLst>
                                          <p:attrName>ppt_x</p:attrName>
                                        </p:attrNameLst>
                                      </p:cBhvr>
                                      <p:tavLst>
                                        <p:tav tm="0">
                                          <p:val>
                                            <p:strVal val="#ppt_x"/>
                                          </p:val>
                                        </p:tav>
                                        <p:tav tm="100000">
                                          <p:val>
                                            <p:strVal val="#ppt_x"/>
                                          </p:val>
                                        </p:tav>
                                      </p:tavLst>
                                    </p:anim>
                                    <p:anim calcmode="lin" valueType="num">
                                      <p:cBhvr>
                                        <p:cTn id="13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58" grpId="0" animBg="1"/>
      <p:bldP spid="62" grpId="0"/>
      <p:bldP spid="63" grpId="0" animBg="1"/>
      <p:bldP spid="64" grpId="0"/>
      <p:bldP spid="68" grpId="0" animBg="1"/>
      <p:bldP spid="69" grpId="0"/>
      <p:bldP spid="70" grpId="0"/>
      <p:bldP spid="71" grpId="0" bldLvl="0" animBg="1" autoUpdateAnimBg="0"/>
      <p:bldP spid="92" grpId="0"/>
      <p:bldP spid="93" grpId="0"/>
      <p:bldP spid="94" grpId="0"/>
      <p:bldP spid="95" grpId="0"/>
      <p:bldP spid="96" grpId="0"/>
      <p:bldP spid="97" grpId="0"/>
      <p:bldP spid="98" grpId="0"/>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463862"/>
            <a:ext cx="12190152" cy="4338602"/>
            <a:chOff x="0" y="-463862"/>
            <a:chExt cx="12190152" cy="4338602"/>
          </a:xfrm>
        </p:grpSpPr>
        <p:pic>
          <p:nvPicPr>
            <p:cNvPr id="22" name="图片 21"/>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flipV="1">
              <a:off x="6064450" y="-463862"/>
              <a:ext cx="6125702" cy="4338602"/>
            </a:xfrm>
            <a:prstGeom prst="rect">
              <a:avLst/>
            </a:prstGeom>
            <a:effectLst>
              <a:outerShdw blurRad="190500" dist="63500" dir="2700000" algn="tl" rotWithShape="0">
                <a:prstClr val="black">
                  <a:alpha val="25000"/>
                </a:prstClr>
              </a:outerShdw>
            </a:effectLst>
          </p:spPr>
        </p:pic>
        <p:pic>
          <p:nvPicPr>
            <p:cNvPr id="23" name="图片 22"/>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V="1">
              <a:off x="0" y="-463862"/>
              <a:ext cx="6125702" cy="4338602"/>
            </a:xfrm>
            <a:prstGeom prst="rect">
              <a:avLst/>
            </a:prstGeom>
            <a:effectLst>
              <a:outerShdw blurRad="190500" dist="63500" dir="2700000" algn="tl" rotWithShape="0">
                <a:prstClr val="black">
                  <a:alpha val="25000"/>
                </a:prstClr>
              </a:outerShdw>
            </a:effectLst>
          </p:spPr>
        </p:pic>
      </p:grpSp>
      <p:sp>
        <p:nvSpPr>
          <p:cNvPr id="24" name="TextBox 23"/>
          <p:cNvSpPr txBox="1"/>
          <p:nvPr/>
        </p:nvSpPr>
        <p:spPr>
          <a:xfrm>
            <a:off x="3073251" y="5569780"/>
            <a:ext cx="1293944"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工作概述</a:t>
            </a:r>
          </a:p>
        </p:txBody>
      </p:sp>
      <p:sp>
        <p:nvSpPr>
          <p:cNvPr id="25" name="TextBox 24"/>
          <p:cNvSpPr txBox="1"/>
          <p:nvPr/>
        </p:nvSpPr>
        <p:spPr>
          <a:xfrm>
            <a:off x="3073251" y="5898758"/>
            <a:ext cx="2114681"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重点工作完成情况</a:t>
            </a:r>
          </a:p>
        </p:txBody>
      </p:sp>
      <p:sp>
        <p:nvSpPr>
          <p:cNvPr id="26" name="TextBox 23"/>
          <p:cNvSpPr txBox="1"/>
          <p:nvPr/>
        </p:nvSpPr>
        <p:spPr>
          <a:xfrm>
            <a:off x="5437016" y="5569780"/>
            <a:ext cx="1909497"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与去年同期比较</a:t>
            </a:r>
          </a:p>
        </p:txBody>
      </p:sp>
      <p:sp>
        <p:nvSpPr>
          <p:cNvPr id="27" name="TextBox 24"/>
          <p:cNvSpPr txBox="1"/>
          <p:nvPr/>
        </p:nvSpPr>
        <p:spPr>
          <a:xfrm>
            <a:off x="5437016" y="5898758"/>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团队建设情况</a:t>
            </a:r>
          </a:p>
        </p:txBody>
      </p:sp>
      <p:sp>
        <p:nvSpPr>
          <p:cNvPr id="28" name="文本框 27"/>
          <p:cNvSpPr txBox="1"/>
          <p:nvPr/>
        </p:nvSpPr>
        <p:spPr>
          <a:xfrm>
            <a:off x="2959069" y="780659"/>
            <a:ext cx="6331888" cy="646331"/>
          </a:xfrm>
          <a:prstGeom prst="rect">
            <a:avLst/>
          </a:prstGeom>
          <a:noFill/>
        </p:spPr>
        <p:txBody>
          <a:bodyPr wrap="square" rtlCol="0">
            <a:spAutoFit/>
          </a:bodyPr>
          <a:lstStyle/>
          <a:p>
            <a:pPr algn="dist"/>
            <a:r>
              <a:rPr lang="zh-CN" altLang="en-US" sz="3600" dirty="0">
                <a:gradFill>
                  <a:gsLst>
                    <a:gs pos="14000">
                      <a:schemeClr val="tx1">
                        <a:lumMod val="75000"/>
                        <a:lumOff val="25000"/>
                      </a:schemeClr>
                    </a:gs>
                    <a:gs pos="100000">
                      <a:schemeClr val="tx1">
                        <a:lumMod val="95000"/>
                        <a:lumOff val="5000"/>
                      </a:schemeClr>
                    </a:gs>
                  </a:gsLst>
                  <a:lin ang="5400000" scaled="0"/>
                </a:gradFill>
                <a:effectLst>
                  <a:outerShdw blurRad="25400" dist="38100" dir="2700000" algn="tl">
                    <a:srgbClr val="000000">
                      <a:alpha val="30000"/>
                    </a:srgbClr>
                  </a:outerShdw>
                </a:effectLst>
                <a:cs typeface="+mn-ea"/>
                <a:sym typeface="+mn-lt"/>
              </a:rPr>
              <a:t>新梦想     新跨越</a:t>
            </a:r>
          </a:p>
        </p:txBody>
      </p:sp>
      <p:sp>
        <p:nvSpPr>
          <p:cNvPr id="29" name="圆角矩形 28"/>
          <p:cNvSpPr/>
          <p:nvPr/>
        </p:nvSpPr>
        <p:spPr>
          <a:xfrm>
            <a:off x="3903210" y="4437112"/>
            <a:ext cx="4363355" cy="774808"/>
          </a:xfrm>
          <a:prstGeom prst="roundRect">
            <a:avLst>
              <a:gd name="adj" fmla="val 24211"/>
            </a:avLst>
          </a:prstGeom>
          <a:gradFill>
            <a:gsLst>
              <a:gs pos="14000">
                <a:srgbClr val="37A1FF"/>
              </a:gs>
              <a:gs pos="100000">
                <a:srgbClr val="0171D4"/>
              </a:gs>
            </a:gsLst>
            <a:lin ang="5400000" scaled="1"/>
          </a:gradFill>
          <a:ln w="28575"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fontAlgn="base">
              <a:spcBef>
                <a:spcPct val="0"/>
              </a:spcBef>
              <a:spcAft>
                <a:spcPct val="0"/>
              </a:spcAft>
              <a:defRPr/>
            </a:pPr>
            <a:r>
              <a:rPr lang="zh-CN" altLang="en-US" sz="4000" b="1" spc="600" dirty="0">
                <a:solidFill>
                  <a:schemeClr val="bg1"/>
                </a:solidFill>
                <a:effectLst>
                  <a:outerShdw blurRad="38100" dist="38100" dir="2700000" algn="tl">
                    <a:srgbClr val="000000">
                      <a:alpha val="30000"/>
                    </a:srgbClr>
                  </a:outerShdw>
                </a:effectLst>
                <a:cs typeface="+mn-ea"/>
                <a:sym typeface="+mn-lt"/>
              </a:rPr>
              <a:t>自我评价</a:t>
            </a:r>
          </a:p>
        </p:txBody>
      </p:sp>
      <p:sp>
        <p:nvSpPr>
          <p:cNvPr id="30" name="TextBox 23"/>
          <p:cNvSpPr txBox="1"/>
          <p:nvPr/>
        </p:nvSpPr>
        <p:spPr>
          <a:xfrm>
            <a:off x="7614270" y="5569780"/>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日常工作概述</a:t>
            </a:r>
          </a:p>
        </p:txBody>
      </p:sp>
      <p:sp>
        <p:nvSpPr>
          <p:cNvPr id="31" name="TextBox 24"/>
          <p:cNvSpPr txBox="1"/>
          <p:nvPr/>
        </p:nvSpPr>
        <p:spPr>
          <a:xfrm>
            <a:off x="7614270" y="5898758"/>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往期工作回顾</a:t>
            </a:r>
          </a:p>
        </p:txBody>
      </p:sp>
      <p:sp>
        <p:nvSpPr>
          <p:cNvPr id="32" name="椭圆 31"/>
          <p:cNvSpPr/>
          <p:nvPr/>
        </p:nvSpPr>
        <p:spPr>
          <a:xfrm>
            <a:off x="5046835" y="2132856"/>
            <a:ext cx="2080153" cy="2080151"/>
          </a:xfrm>
          <a:prstGeom prst="ellipse">
            <a:avLst/>
          </a:prstGeom>
          <a:gradFill>
            <a:gsLst>
              <a:gs pos="14000">
                <a:srgbClr val="37A1FF"/>
              </a:gs>
              <a:gs pos="100000">
                <a:srgbClr val="0171D4"/>
              </a:gs>
            </a:gsLst>
            <a:lin ang="2700000" scaled="0"/>
          </a:gradFill>
          <a:ln w="5715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Bef>
                <a:spcPct val="0"/>
              </a:spcBef>
              <a:spcAft>
                <a:spcPct val="0"/>
              </a:spcAft>
            </a:pPr>
            <a:r>
              <a:rPr lang="en-US" altLang="zh-CN" sz="8000" kern="0" dirty="0">
                <a:solidFill>
                  <a:srgbClr val="FFFFFF"/>
                </a:solidFill>
                <a:effectLst>
                  <a:outerShdw blurRad="38100" dist="38100" dir="2700000" algn="tl">
                    <a:srgbClr val="000000">
                      <a:alpha val="30000"/>
                    </a:srgbClr>
                  </a:outerShdw>
                </a:effectLst>
                <a:cs typeface="+mn-ea"/>
                <a:sym typeface="+mn-lt"/>
              </a:rPr>
              <a:t>02</a:t>
            </a:r>
            <a:endParaRPr lang="zh-CN" altLang="en-US" sz="8000" kern="0" dirty="0">
              <a:solidFill>
                <a:srgbClr val="FFFFFF"/>
              </a:solidFill>
              <a:effectLst>
                <a:outerShdw blurRad="38100" dist="38100" dir="2700000" algn="tl">
                  <a:srgbClr val="000000">
                    <a:alpha val="30000"/>
                  </a:srgbClr>
                </a:outerShdw>
              </a:effectLst>
              <a:cs typeface="+mn-ea"/>
              <a:sym typeface="+mn-lt"/>
            </a:endParaRPr>
          </a:p>
        </p:txBody>
      </p:sp>
      <p:pic>
        <p:nvPicPr>
          <p:cNvPr id="33" name="图片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9886" y="476672"/>
            <a:ext cx="1521786" cy="1521786"/>
          </a:xfrm>
          <a:prstGeom prst="rect">
            <a:avLst/>
          </a:prstGeom>
          <a:effectLst>
            <a:outerShdw blurRad="50800" dist="38100" dir="2700000" algn="tl" rotWithShape="0">
              <a:prstClr val="black">
                <a:alpha val="25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animEffect transition="in" filter="fade">
                                      <p:cBhvr>
                                        <p:cTn id="12" dur="500"/>
                                        <p:tgtEl>
                                          <p:spTgt spid="32"/>
                                        </p:tgtEl>
                                      </p:cBhvr>
                                    </p:animEffect>
                                  </p:childTnLst>
                                </p:cTn>
                              </p:par>
                              <p:par>
                                <p:cTn id="13" presetID="42" presetClass="entr" presetSubtype="0" fill="hold" nodeType="withEffect">
                                  <p:stCondLst>
                                    <p:cond delay="25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par>
                          <p:cTn id="25" fill="hold">
                            <p:stCondLst>
                              <p:cond delay="1500"/>
                            </p:stCondLst>
                            <p:childTnLst>
                              <p:par>
                                <p:cTn id="26" presetID="2" presetClass="entr" presetSubtype="12"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3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50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75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p:bldP spid="31"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我所具备的优势</a:t>
            </a:r>
            <a:endParaRPr lang="zh-CN" altLang="en-US" sz="2400" b="1" dirty="0">
              <a:solidFill>
                <a:schemeClr val="tx1">
                  <a:lumMod val="85000"/>
                  <a:lumOff val="15000"/>
                </a:schemeClr>
              </a:solidFill>
              <a:cs typeface="+mn-ea"/>
              <a:sym typeface="+mn-lt"/>
            </a:endParaRPr>
          </a:p>
        </p:txBody>
      </p:sp>
      <p:sp>
        <p:nvSpPr>
          <p:cNvPr id="16" name="Freeform 6"/>
          <p:cNvSpPr>
            <a:spLocks noEditPoints="1" noChangeArrowheads="1"/>
          </p:cNvSpPr>
          <p:nvPr/>
        </p:nvSpPr>
        <p:spPr bwMode="auto">
          <a:xfrm>
            <a:off x="5080496" y="4881959"/>
            <a:ext cx="1881187" cy="2003425"/>
          </a:xfrm>
          <a:custGeom>
            <a:avLst/>
            <a:gdLst>
              <a:gd name="T0" fmla="*/ 1460525 w 957"/>
              <a:gd name="T1" fmla="*/ 614777 h 1020"/>
              <a:gd name="T2" fmla="*/ 1486079 w 957"/>
              <a:gd name="T3" fmla="*/ 840653 h 1020"/>
              <a:gd name="T4" fmla="*/ 1383862 w 957"/>
              <a:gd name="T5" fmla="*/ 1007605 h 1020"/>
              <a:gd name="T6" fmla="*/ 1423176 w 957"/>
              <a:gd name="T7" fmla="*/ 669773 h 1020"/>
              <a:gd name="T8" fmla="*/ 1383862 w 957"/>
              <a:gd name="T9" fmla="*/ 298550 h 1020"/>
              <a:gd name="T10" fmla="*/ 1873324 w 957"/>
              <a:gd name="T11" fmla="*/ 1816832 h 1020"/>
              <a:gd name="T12" fmla="*/ 1383862 w 957"/>
              <a:gd name="T13" fmla="*/ 2003425 h 1020"/>
              <a:gd name="T14" fmla="*/ 939611 w 957"/>
              <a:gd name="T15" fmla="*/ 31426 h 1020"/>
              <a:gd name="T16" fmla="*/ 1383862 w 957"/>
              <a:gd name="T17" fmla="*/ 604956 h 1020"/>
              <a:gd name="T18" fmla="*/ 1334719 w 957"/>
              <a:gd name="T19" fmla="*/ 970286 h 1020"/>
              <a:gd name="T20" fmla="*/ 1383862 w 957"/>
              <a:gd name="T21" fmla="*/ 1007605 h 1020"/>
              <a:gd name="T22" fmla="*/ 1307199 w 957"/>
              <a:gd name="T23" fmla="*/ 1111705 h 1020"/>
              <a:gd name="T24" fmla="*/ 1344548 w 957"/>
              <a:gd name="T25" fmla="*/ 1420075 h 1020"/>
              <a:gd name="T26" fmla="*/ 1383862 w 957"/>
              <a:gd name="T27" fmla="*/ 2003425 h 1020"/>
              <a:gd name="T28" fmla="*/ 939611 w 957"/>
              <a:gd name="T29" fmla="*/ 1932716 h 1020"/>
              <a:gd name="T30" fmla="*/ 969096 w 957"/>
              <a:gd name="T31" fmla="*/ 1903254 h 1020"/>
              <a:gd name="T32" fmla="*/ 939611 w 957"/>
              <a:gd name="T33" fmla="*/ 1875756 h 1020"/>
              <a:gd name="T34" fmla="*/ 943542 w 957"/>
              <a:gd name="T35" fmla="*/ 1856114 h 1020"/>
              <a:gd name="T36" fmla="*/ 943542 w 957"/>
              <a:gd name="T37" fmla="*/ 1799154 h 1020"/>
              <a:gd name="T38" fmla="*/ 939611 w 957"/>
              <a:gd name="T39" fmla="*/ 1769692 h 1020"/>
              <a:gd name="T40" fmla="*/ 1157805 w 957"/>
              <a:gd name="T41" fmla="*/ 1302226 h 1020"/>
              <a:gd name="T42" fmla="*/ 941576 w 957"/>
              <a:gd name="T43" fmla="*/ 1392577 h 1020"/>
              <a:gd name="T44" fmla="*/ 939611 w 957"/>
              <a:gd name="T45" fmla="*/ 1204019 h 1020"/>
              <a:gd name="T46" fmla="*/ 1020205 w 957"/>
              <a:gd name="T47" fmla="*/ 1233481 h 1020"/>
              <a:gd name="T48" fmla="*/ 939611 w 957"/>
              <a:gd name="T49" fmla="*/ 1005641 h 1020"/>
              <a:gd name="T50" fmla="*/ 1153874 w 957"/>
              <a:gd name="T51" fmla="*/ 985999 h 1020"/>
              <a:gd name="T52" fmla="*/ 1305233 w 957"/>
              <a:gd name="T53" fmla="*/ 626561 h 1020"/>
              <a:gd name="T54" fmla="*/ 939611 w 957"/>
              <a:gd name="T55" fmla="*/ 31426 h 1020"/>
              <a:gd name="T56" fmla="*/ 776457 w 957"/>
              <a:gd name="T57" fmla="*/ 68745 h 1020"/>
              <a:gd name="T58" fmla="*/ 939611 w 957"/>
              <a:gd name="T59" fmla="*/ 31426 h 1020"/>
              <a:gd name="T60" fmla="*/ 835428 w 957"/>
              <a:gd name="T61" fmla="*/ 400685 h 1020"/>
              <a:gd name="T62" fmla="*/ 577920 w 957"/>
              <a:gd name="T63" fmla="*/ 557816 h 1020"/>
              <a:gd name="T64" fmla="*/ 711588 w 957"/>
              <a:gd name="T65" fmla="*/ 993856 h 1020"/>
              <a:gd name="T66" fmla="*/ 937645 w 957"/>
              <a:gd name="T67" fmla="*/ 938860 h 1020"/>
              <a:gd name="T68" fmla="*/ 939611 w 957"/>
              <a:gd name="T69" fmla="*/ 1005641 h 1020"/>
              <a:gd name="T70" fmla="*/ 860982 w 957"/>
              <a:gd name="T71" fmla="*/ 1233481 h 1020"/>
              <a:gd name="T72" fmla="*/ 939611 w 957"/>
              <a:gd name="T73" fmla="*/ 1392577 h 1020"/>
              <a:gd name="T74" fmla="*/ 727314 w 957"/>
              <a:gd name="T75" fmla="*/ 1306155 h 1020"/>
              <a:gd name="T76" fmla="*/ 939611 w 957"/>
              <a:gd name="T77" fmla="*/ 1769692 h 1020"/>
              <a:gd name="T78" fmla="*/ 939611 w 957"/>
              <a:gd name="T79" fmla="*/ 1799154 h 1020"/>
              <a:gd name="T80" fmla="*/ 939611 w 957"/>
              <a:gd name="T81" fmla="*/ 1856114 h 1020"/>
              <a:gd name="T82" fmla="*/ 916022 w 957"/>
              <a:gd name="T83" fmla="*/ 1903254 h 1020"/>
              <a:gd name="T84" fmla="*/ 939611 w 957"/>
              <a:gd name="T85" fmla="*/ 2003425 h 1020"/>
              <a:gd name="T86" fmla="*/ 497325 w 957"/>
              <a:gd name="T87" fmla="*/ 1433824 h 1020"/>
              <a:gd name="T88" fmla="*/ 672274 w 957"/>
              <a:gd name="T89" fmla="*/ 1257051 h 1020"/>
              <a:gd name="T90" fmla="*/ 520914 w 957"/>
              <a:gd name="T91" fmla="*/ 1019390 h 1020"/>
              <a:gd name="T92" fmla="*/ 497325 w 957"/>
              <a:gd name="T93" fmla="*/ 936896 h 1020"/>
              <a:gd name="T94" fmla="*/ 542537 w 957"/>
              <a:gd name="T95" fmla="*/ 669773 h 1020"/>
              <a:gd name="T96" fmla="*/ 497325 w 957"/>
              <a:gd name="T97" fmla="*/ 280872 h 1020"/>
              <a:gd name="T98" fmla="*/ 420663 w 957"/>
              <a:gd name="T99" fmla="*/ 614777 h 1020"/>
              <a:gd name="T100" fmla="*/ 497325 w 957"/>
              <a:gd name="T101" fmla="*/ 608884 h 1020"/>
              <a:gd name="T102" fmla="*/ 497325 w 957"/>
              <a:gd name="T103" fmla="*/ 936896 h 1020"/>
              <a:gd name="T104" fmla="*/ 446217 w 957"/>
              <a:gd name="T105" fmla="*/ 962430 h 1020"/>
              <a:gd name="T106" fmla="*/ 391177 w 957"/>
              <a:gd name="T107" fmla="*/ 705127 h 1020"/>
              <a:gd name="T108" fmla="*/ 497325 w 957"/>
              <a:gd name="T109" fmla="*/ 2003425 h 1020"/>
              <a:gd name="T110" fmla="*/ 5897 w 957"/>
              <a:gd name="T111" fmla="*/ 1816832 h 1020"/>
              <a:gd name="T112" fmla="*/ 497325 w 957"/>
              <a:gd name="T113" fmla="*/ 2003425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gradFill>
            <a:gsLst>
              <a:gs pos="0">
                <a:srgbClr val="37A1FF"/>
              </a:gs>
              <a:gs pos="70000">
                <a:srgbClr val="0171D4"/>
              </a:gs>
            </a:gsLst>
            <a:lin ang="2700000" scaled="0"/>
          </a:gradFill>
          <a:ln>
            <a:noFill/>
          </a:ln>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chemeClr val="tx1">
                  <a:lumMod val="65000"/>
                  <a:lumOff val="35000"/>
                </a:schemeClr>
              </a:solidFill>
              <a:latin typeface="+mn-lt"/>
              <a:ea typeface="+mn-ea"/>
              <a:cs typeface="+mn-ea"/>
              <a:sym typeface="+mn-lt"/>
            </a:endParaRPr>
          </a:p>
        </p:txBody>
      </p:sp>
      <p:sp>
        <p:nvSpPr>
          <p:cNvPr id="17" name="TextBox 16"/>
          <p:cNvSpPr txBox="1"/>
          <p:nvPr/>
        </p:nvSpPr>
        <p:spPr>
          <a:xfrm>
            <a:off x="4489431" y="1892870"/>
            <a:ext cx="954107" cy="400110"/>
          </a:xfrm>
          <a:prstGeom prst="rect">
            <a:avLst/>
          </a:prstGeom>
          <a:noFill/>
        </p:spPr>
        <p:txBody>
          <a:bodyPr wrap="none" rtlCol="0">
            <a:spAutoFit/>
          </a:bodyPr>
          <a:lstStyle/>
          <a:p>
            <a:r>
              <a:rPr lang="zh-CN" altLang="en-US" sz="2000" b="1" dirty="0">
                <a:solidFill>
                  <a:schemeClr val="tx1">
                    <a:lumMod val="65000"/>
                    <a:lumOff val="35000"/>
                  </a:schemeClr>
                </a:solidFill>
                <a:cs typeface="+mn-ea"/>
                <a:sym typeface="+mn-lt"/>
              </a:rPr>
              <a:t>预见性</a:t>
            </a:r>
          </a:p>
        </p:txBody>
      </p:sp>
      <p:sp>
        <p:nvSpPr>
          <p:cNvPr id="18" name="TextBox 17"/>
          <p:cNvSpPr txBox="1"/>
          <p:nvPr/>
        </p:nvSpPr>
        <p:spPr>
          <a:xfrm>
            <a:off x="5197705" y="4036093"/>
            <a:ext cx="954107" cy="400110"/>
          </a:xfrm>
          <a:prstGeom prst="rect">
            <a:avLst/>
          </a:prstGeom>
          <a:noFill/>
        </p:spPr>
        <p:txBody>
          <a:bodyPr wrap="none" rtlCol="0">
            <a:spAutoFit/>
          </a:bodyPr>
          <a:lstStyle/>
          <a:p>
            <a:r>
              <a:rPr lang="zh-CN" altLang="en-US" sz="2000" b="1" dirty="0">
                <a:solidFill>
                  <a:schemeClr val="tx1">
                    <a:lumMod val="65000"/>
                    <a:lumOff val="35000"/>
                  </a:schemeClr>
                </a:solidFill>
                <a:cs typeface="+mn-ea"/>
                <a:sym typeface="+mn-lt"/>
              </a:rPr>
              <a:t>适应性</a:t>
            </a:r>
          </a:p>
        </p:txBody>
      </p:sp>
      <p:sp>
        <p:nvSpPr>
          <p:cNvPr id="19" name="TextBox 18"/>
          <p:cNvSpPr txBox="1"/>
          <p:nvPr/>
        </p:nvSpPr>
        <p:spPr>
          <a:xfrm>
            <a:off x="6854807" y="3420540"/>
            <a:ext cx="954107" cy="400110"/>
          </a:xfrm>
          <a:prstGeom prst="rect">
            <a:avLst/>
          </a:prstGeom>
          <a:noFill/>
        </p:spPr>
        <p:txBody>
          <a:bodyPr wrap="none" rtlCol="0">
            <a:spAutoFit/>
          </a:bodyPr>
          <a:lstStyle/>
          <a:p>
            <a:r>
              <a:rPr lang="zh-CN" altLang="en-US" sz="2000" b="1" dirty="0">
                <a:solidFill>
                  <a:schemeClr val="tx1">
                    <a:lumMod val="65000"/>
                    <a:lumOff val="35000"/>
                  </a:schemeClr>
                </a:solidFill>
                <a:cs typeface="+mn-ea"/>
                <a:sym typeface="+mn-lt"/>
              </a:rPr>
              <a:t>及时性</a:t>
            </a:r>
          </a:p>
        </p:txBody>
      </p:sp>
      <p:sp>
        <p:nvSpPr>
          <p:cNvPr id="20" name="TextBox 19"/>
          <p:cNvSpPr txBox="1"/>
          <p:nvPr/>
        </p:nvSpPr>
        <p:spPr>
          <a:xfrm>
            <a:off x="6377754" y="2200298"/>
            <a:ext cx="954107" cy="400110"/>
          </a:xfrm>
          <a:prstGeom prst="rect">
            <a:avLst/>
          </a:prstGeom>
          <a:noFill/>
        </p:spPr>
        <p:txBody>
          <a:bodyPr wrap="none" rtlCol="0">
            <a:spAutoFit/>
          </a:bodyPr>
          <a:lstStyle/>
          <a:p>
            <a:r>
              <a:rPr lang="zh-CN" altLang="en-US" sz="2000" b="1" dirty="0">
                <a:solidFill>
                  <a:schemeClr val="tx1">
                    <a:lumMod val="65000"/>
                    <a:lumOff val="35000"/>
                  </a:schemeClr>
                </a:solidFill>
                <a:cs typeface="+mn-ea"/>
                <a:sym typeface="+mn-lt"/>
              </a:rPr>
              <a:t>真实性</a:t>
            </a:r>
          </a:p>
        </p:txBody>
      </p:sp>
      <p:sp>
        <p:nvSpPr>
          <p:cNvPr id="21" name="TextBox 20"/>
          <p:cNvSpPr txBox="1"/>
          <p:nvPr/>
        </p:nvSpPr>
        <p:spPr>
          <a:xfrm>
            <a:off x="4412794" y="2962340"/>
            <a:ext cx="954107" cy="400110"/>
          </a:xfrm>
          <a:prstGeom prst="rect">
            <a:avLst/>
          </a:prstGeom>
          <a:noFill/>
        </p:spPr>
        <p:txBody>
          <a:bodyPr wrap="none" rtlCol="0">
            <a:spAutoFit/>
          </a:bodyPr>
          <a:lstStyle/>
          <a:p>
            <a:r>
              <a:rPr lang="zh-CN" altLang="en-US" sz="2000" b="1" dirty="0">
                <a:solidFill>
                  <a:schemeClr val="tx1">
                    <a:lumMod val="65000"/>
                    <a:lumOff val="35000"/>
                  </a:schemeClr>
                </a:solidFill>
                <a:cs typeface="+mn-ea"/>
                <a:sym typeface="+mn-lt"/>
              </a:rPr>
              <a:t>有效性</a:t>
            </a:r>
          </a:p>
        </p:txBody>
      </p:sp>
      <p:sp>
        <p:nvSpPr>
          <p:cNvPr id="22" name="椭圆 21"/>
          <p:cNvSpPr/>
          <p:nvPr/>
        </p:nvSpPr>
        <p:spPr>
          <a:xfrm>
            <a:off x="4399560" y="3439661"/>
            <a:ext cx="796487" cy="796487"/>
          </a:xfrm>
          <a:prstGeom prst="ellipse">
            <a:avLst/>
          </a:prstGeom>
          <a:gradFill>
            <a:gsLst>
              <a:gs pos="0">
                <a:srgbClr val="37A1FF"/>
              </a:gs>
              <a:gs pos="70000">
                <a:srgbClr val="0171D4"/>
              </a:gs>
            </a:gsLst>
            <a:lin ang="27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23" name="椭圆 22"/>
          <p:cNvSpPr/>
          <p:nvPr/>
        </p:nvSpPr>
        <p:spPr>
          <a:xfrm>
            <a:off x="6745932" y="3086562"/>
            <a:ext cx="274777" cy="274777"/>
          </a:xfrm>
          <a:prstGeom prst="ellipse">
            <a:avLst/>
          </a:prstGeom>
          <a:gradFill>
            <a:gsLst>
              <a:gs pos="0">
                <a:srgbClr val="37A1FF"/>
              </a:gs>
              <a:gs pos="70000">
                <a:srgbClr val="0171D4"/>
              </a:gs>
            </a:gsLst>
            <a:lin ang="27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24" name="组合 23"/>
          <p:cNvGrpSpPr/>
          <p:nvPr/>
        </p:nvGrpSpPr>
        <p:grpSpPr>
          <a:xfrm>
            <a:off x="7269983" y="2431812"/>
            <a:ext cx="843828" cy="843828"/>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27" name="组合 26"/>
          <p:cNvGrpSpPr/>
          <p:nvPr/>
        </p:nvGrpSpPr>
        <p:grpSpPr>
          <a:xfrm>
            <a:off x="4920038" y="4446907"/>
            <a:ext cx="363793" cy="363793"/>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30" name="组合 29"/>
          <p:cNvGrpSpPr/>
          <p:nvPr/>
        </p:nvGrpSpPr>
        <p:grpSpPr>
          <a:xfrm>
            <a:off x="4317824" y="2496593"/>
            <a:ext cx="479979" cy="479979"/>
            <a:chOff x="304800" y="673100"/>
            <a:chExt cx="4000500" cy="4000500"/>
          </a:xfrm>
          <a:effectLst>
            <a:outerShdw blurRad="381000" dist="152400" dir="8100000" algn="tr" rotWithShape="0">
              <a:prstClr val="black">
                <a:alpha val="7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2" name="椭圆 3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33" name="椭圆 32"/>
          <p:cNvSpPr/>
          <p:nvPr/>
        </p:nvSpPr>
        <p:spPr>
          <a:xfrm>
            <a:off x="6679117" y="1687553"/>
            <a:ext cx="274777" cy="274777"/>
          </a:xfrm>
          <a:prstGeom prst="ellipse">
            <a:avLst/>
          </a:prstGeom>
          <a:gradFill>
            <a:gsLst>
              <a:gs pos="0">
                <a:srgbClr val="37A1FF"/>
              </a:gs>
              <a:gs pos="70000">
                <a:srgbClr val="0171D4"/>
              </a:gs>
            </a:gsLst>
            <a:lin ang="27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4" name="椭圆 33"/>
          <p:cNvSpPr/>
          <p:nvPr/>
        </p:nvSpPr>
        <p:spPr>
          <a:xfrm>
            <a:off x="7405451" y="4290138"/>
            <a:ext cx="172649" cy="172649"/>
          </a:xfrm>
          <a:prstGeom prst="ellipse">
            <a:avLst/>
          </a:prstGeom>
          <a:gradFill>
            <a:gsLst>
              <a:gs pos="0">
                <a:srgbClr val="86E1FF"/>
              </a:gs>
              <a:gs pos="70000">
                <a:srgbClr val="0973DD"/>
              </a:gs>
            </a:gsLst>
            <a:lin ang="27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5" name="椭圆 34"/>
          <p:cNvSpPr/>
          <p:nvPr/>
        </p:nvSpPr>
        <p:spPr>
          <a:xfrm>
            <a:off x="5399982" y="1412776"/>
            <a:ext cx="280083" cy="280083"/>
          </a:xfrm>
          <a:prstGeom prst="ellipse">
            <a:avLst/>
          </a:prstGeom>
          <a:gradFill>
            <a:gsLst>
              <a:gs pos="0">
                <a:srgbClr val="37A1FF"/>
              </a:gs>
              <a:gs pos="70000">
                <a:srgbClr val="0171D4"/>
              </a:gs>
            </a:gsLst>
            <a:lin ang="27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6" name="椭圆 35"/>
          <p:cNvSpPr/>
          <p:nvPr/>
        </p:nvSpPr>
        <p:spPr>
          <a:xfrm>
            <a:off x="6109564" y="3275640"/>
            <a:ext cx="137389" cy="137389"/>
          </a:xfrm>
          <a:prstGeom prst="ellipse">
            <a:avLst/>
          </a:prstGeom>
          <a:gradFill>
            <a:gsLst>
              <a:gs pos="0">
                <a:srgbClr val="37A1FF"/>
              </a:gs>
              <a:gs pos="70000">
                <a:srgbClr val="0171D4"/>
              </a:gs>
            </a:gsLst>
            <a:lin ang="2700000" scaled="0"/>
          </a:gra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7" name="矩形 36"/>
          <p:cNvSpPr/>
          <p:nvPr/>
        </p:nvSpPr>
        <p:spPr>
          <a:xfrm>
            <a:off x="8401844" y="1340768"/>
            <a:ext cx="1569642"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cs typeface="+mn-ea"/>
                <a:sym typeface="+mn-lt"/>
              </a:rPr>
              <a:t>输入文字标题</a:t>
            </a:r>
            <a:endParaRPr lang="en-US" altLang="zh-CN" b="1" dirty="0">
              <a:solidFill>
                <a:schemeClr val="tx1">
                  <a:lumMod val="65000"/>
                  <a:lumOff val="35000"/>
                </a:schemeClr>
              </a:solidFill>
              <a:cs typeface="+mn-ea"/>
              <a:sym typeface="+mn-lt"/>
            </a:endParaRPr>
          </a:p>
        </p:txBody>
      </p:sp>
      <p:sp>
        <p:nvSpPr>
          <p:cNvPr id="38" name="矩形 47"/>
          <p:cNvSpPr>
            <a:spLocks noChangeArrowheads="1"/>
          </p:cNvSpPr>
          <p:nvPr/>
        </p:nvSpPr>
        <p:spPr bwMode="auto">
          <a:xfrm>
            <a:off x="8401843" y="170571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sp>
        <p:nvSpPr>
          <p:cNvPr id="39" name="矩形 38"/>
          <p:cNvSpPr/>
          <p:nvPr/>
        </p:nvSpPr>
        <p:spPr>
          <a:xfrm>
            <a:off x="8401844" y="2526672"/>
            <a:ext cx="1569642"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cs typeface="+mn-ea"/>
                <a:sym typeface="+mn-lt"/>
              </a:rPr>
              <a:t>输入文字标题</a:t>
            </a:r>
            <a:endParaRPr lang="en-US" altLang="zh-CN" b="1" dirty="0">
              <a:solidFill>
                <a:schemeClr val="tx1">
                  <a:lumMod val="65000"/>
                  <a:lumOff val="35000"/>
                </a:schemeClr>
              </a:solidFill>
              <a:cs typeface="+mn-ea"/>
              <a:sym typeface="+mn-lt"/>
            </a:endParaRPr>
          </a:p>
        </p:txBody>
      </p:sp>
      <p:sp>
        <p:nvSpPr>
          <p:cNvPr id="40" name="矩形 47"/>
          <p:cNvSpPr>
            <a:spLocks noChangeArrowheads="1"/>
          </p:cNvSpPr>
          <p:nvPr/>
        </p:nvSpPr>
        <p:spPr bwMode="auto">
          <a:xfrm>
            <a:off x="8401843" y="2891618"/>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sp>
        <p:nvSpPr>
          <p:cNvPr id="41" name="矩形 40"/>
          <p:cNvSpPr/>
          <p:nvPr/>
        </p:nvSpPr>
        <p:spPr>
          <a:xfrm>
            <a:off x="8401844" y="3750808"/>
            <a:ext cx="1569642"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cs typeface="+mn-ea"/>
                <a:sym typeface="+mn-lt"/>
              </a:rPr>
              <a:t>输入文字标题</a:t>
            </a:r>
            <a:endParaRPr lang="en-US" altLang="zh-CN" b="1" dirty="0">
              <a:solidFill>
                <a:schemeClr val="tx1">
                  <a:lumMod val="65000"/>
                  <a:lumOff val="35000"/>
                </a:schemeClr>
              </a:solidFill>
              <a:cs typeface="+mn-ea"/>
              <a:sym typeface="+mn-lt"/>
            </a:endParaRPr>
          </a:p>
        </p:txBody>
      </p:sp>
      <p:sp>
        <p:nvSpPr>
          <p:cNvPr id="42" name="矩形 47"/>
          <p:cNvSpPr>
            <a:spLocks noChangeArrowheads="1"/>
          </p:cNvSpPr>
          <p:nvPr/>
        </p:nvSpPr>
        <p:spPr bwMode="auto">
          <a:xfrm>
            <a:off x="8401843" y="411575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sp>
        <p:nvSpPr>
          <p:cNvPr id="43" name="矩形 42"/>
          <p:cNvSpPr/>
          <p:nvPr/>
        </p:nvSpPr>
        <p:spPr>
          <a:xfrm>
            <a:off x="1057028" y="1340768"/>
            <a:ext cx="1569642"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cs typeface="+mn-ea"/>
                <a:sym typeface="+mn-lt"/>
              </a:rPr>
              <a:t>输入文字标题</a:t>
            </a:r>
            <a:endParaRPr lang="en-US" altLang="zh-CN" b="1" dirty="0">
              <a:solidFill>
                <a:schemeClr val="tx1">
                  <a:lumMod val="65000"/>
                  <a:lumOff val="35000"/>
                </a:schemeClr>
              </a:solidFill>
              <a:cs typeface="+mn-ea"/>
              <a:sym typeface="+mn-lt"/>
            </a:endParaRPr>
          </a:p>
        </p:txBody>
      </p:sp>
      <p:sp>
        <p:nvSpPr>
          <p:cNvPr id="44" name="矩形 47"/>
          <p:cNvSpPr>
            <a:spLocks noChangeArrowheads="1"/>
          </p:cNvSpPr>
          <p:nvPr/>
        </p:nvSpPr>
        <p:spPr bwMode="auto">
          <a:xfrm>
            <a:off x="1057027" y="170571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sp>
        <p:nvSpPr>
          <p:cNvPr id="45" name="矩形 44"/>
          <p:cNvSpPr/>
          <p:nvPr/>
        </p:nvSpPr>
        <p:spPr>
          <a:xfrm>
            <a:off x="1057028" y="2526672"/>
            <a:ext cx="1569642"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cs typeface="+mn-ea"/>
                <a:sym typeface="+mn-lt"/>
              </a:rPr>
              <a:t>输入文字标题</a:t>
            </a:r>
            <a:endParaRPr lang="en-US" altLang="zh-CN" b="1" dirty="0">
              <a:solidFill>
                <a:schemeClr val="tx1">
                  <a:lumMod val="65000"/>
                  <a:lumOff val="35000"/>
                </a:schemeClr>
              </a:solidFill>
              <a:cs typeface="+mn-ea"/>
              <a:sym typeface="+mn-lt"/>
            </a:endParaRPr>
          </a:p>
        </p:txBody>
      </p:sp>
      <p:sp>
        <p:nvSpPr>
          <p:cNvPr id="46" name="矩形 47"/>
          <p:cNvSpPr>
            <a:spLocks noChangeArrowheads="1"/>
          </p:cNvSpPr>
          <p:nvPr/>
        </p:nvSpPr>
        <p:spPr bwMode="auto">
          <a:xfrm>
            <a:off x="1057027" y="2891618"/>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sp>
        <p:nvSpPr>
          <p:cNvPr id="47" name="矩形 46"/>
          <p:cNvSpPr/>
          <p:nvPr/>
        </p:nvSpPr>
        <p:spPr>
          <a:xfrm>
            <a:off x="1057028" y="3750808"/>
            <a:ext cx="1569642"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cs typeface="+mn-ea"/>
                <a:sym typeface="+mn-lt"/>
              </a:rPr>
              <a:t>输入文字标题</a:t>
            </a:r>
            <a:endParaRPr lang="en-US" altLang="zh-CN" b="1" dirty="0">
              <a:solidFill>
                <a:schemeClr val="tx1">
                  <a:lumMod val="65000"/>
                  <a:lumOff val="35000"/>
                </a:schemeClr>
              </a:solidFill>
              <a:cs typeface="+mn-ea"/>
              <a:sym typeface="+mn-lt"/>
            </a:endParaRPr>
          </a:p>
        </p:txBody>
      </p:sp>
      <p:sp>
        <p:nvSpPr>
          <p:cNvPr id="48" name="矩形 47"/>
          <p:cNvSpPr>
            <a:spLocks noChangeArrowheads="1"/>
          </p:cNvSpPr>
          <p:nvPr/>
        </p:nvSpPr>
        <p:spPr bwMode="auto">
          <a:xfrm>
            <a:off x="1057027" y="4115754"/>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grpSp>
        <p:nvGrpSpPr>
          <p:cNvPr id="49" name="组合 48"/>
          <p:cNvGrpSpPr/>
          <p:nvPr/>
        </p:nvGrpSpPr>
        <p:grpSpPr>
          <a:xfrm>
            <a:off x="6417558" y="1916832"/>
            <a:ext cx="288032" cy="288032"/>
            <a:chOff x="304800" y="673100"/>
            <a:chExt cx="4000500" cy="4000500"/>
          </a:xfrm>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51" name="椭圆 5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grpSp>
        <p:nvGrpSpPr>
          <p:cNvPr id="52" name="组合 51"/>
          <p:cNvGrpSpPr/>
          <p:nvPr/>
        </p:nvGrpSpPr>
        <p:grpSpPr>
          <a:xfrm>
            <a:off x="5210401" y="2100807"/>
            <a:ext cx="1216966" cy="1216966"/>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55" name="组合 54"/>
          <p:cNvGrpSpPr/>
          <p:nvPr/>
        </p:nvGrpSpPr>
        <p:grpSpPr>
          <a:xfrm>
            <a:off x="6142516" y="4630478"/>
            <a:ext cx="238682" cy="238682"/>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57" name="椭圆 5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grpSp>
        <p:nvGrpSpPr>
          <p:cNvPr id="58" name="组合 57"/>
          <p:cNvGrpSpPr/>
          <p:nvPr/>
        </p:nvGrpSpPr>
        <p:grpSpPr>
          <a:xfrm>
            <a:off x="6178258" y="3478020"/>
            <a:ext cx="812117" cy="812117"/>
            <a:chOff x="304800" y="673100"/>
            <a:chExt cx="4000500" cy="4000500"/>
          </a:xfrm>
          <a:effectLst>
            <a:outerShdw blurRad="317500" dist="1905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nodeType="withEffect">
                                  <p:stCondLst>
                                    <p:cond delay="40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53" presetClass="entr" presetSubtype="16" fill="hold" grpId="0" nodeType="withEffect">
                                  <p:stCondLst>
                                    <p:cond delay="4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par>
                                <p:cTn id="61" presetID="53" presetClass="entr" presetSubtype="16" fill="hold" nodeType="withEffect">
                                  <p:stCondLst>
                                    <p:cond delay="40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nodeType="withEffect">
                                  <p:stCondLst>
                                    <p:cond delay="2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20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par>
                                <p:cTn id="81" presetID="53" presetClass="entr" presetSubtype="16" fill="hold" nodeType="withEffect">
                                  <p:stCondLst>
                                    <p:cond delay="400"/>
                                  </p:stCondLst>
                                  <p:childTnLst>
                                    <p:set>
                                      <p:cBhvr>
                                        <p:cTn id="82" dur="1" fill="hold">
                                          <p:stCondLst>
                                            <p:cond delay="0"/>
                                          </p:stCondLst>
                                        </p:cTn>
                                        <p:tgtEl>
                                          <p:spTgt spid="58"/>
                                        </p:tgtEl>
                                        <p:attrNameLst>
                                          <p:attrName>style.visibility</p:attrName>
                                        </p:attrNameLst>
                                      </p:cBhvr>
                                      <p:to>
                                        <p:strVal val="visible"/>
                                      </p:to>
                                    </p:set>
                                    <p:anim calcmode="lin" valueType="num">
                                      <p:cBhvr>
                                        <p:cTn id="83" dur="500" fill="hold"/>
                                        <p:tgtEl>
                                          <p:spTgt spid="58"/>
                                        </p:tgtEl>
                                        <p:attrNameLst>
                                          <p:attrName>ppt_w</p:attrName>
                                        </p:attrNameLst>
                                      </p:cBhvr>
                                      <p:tavLst>
                                        <p:tav tm="0">
                                          <p:val>
                                            <p:fltVal val="0"/>
                                          </p:val>
                                        </p:tav>
                                        <p:tav tm="100000">
                                          <p:val>
                                            <p:strVal val="#ppt_w"/>
                                          </p:val>
                                        </p:tav>
                                      </p:tavLst>
                                    </p:anim>
                                    <p:anim calcmode="lin" valueType="num">
                                      <p:cBhvr>
                                        <p:cTn id="84" dur="500" fill="hold"/>
                                        <p:tgtEl>
                                          <p:spTgt spid="58"/>
                                        </p:tgtEl>
                                        <p:attrNameLst>
                                          <p:attrName>ppt_h</p:attrName>
                                        </p:attrNameLst>
                                      </p:cBhvr>
                                      <p:tavLst>
                                        <p:tav tm="0">
                                          <p:val>
                                            <p:fltVal val="0"/>
                                          </p:val>
                                        </p:tav>
                                        <p:tav tm="100000">
                                          <p:val>
                                            <p:strVal val="#ppt_h"/>
                                          </p:val>
                                        </p:tav>
                                      </p:tavLst>
                                    </p:anim>
                                    <p:animEffect transition="in" filter="fade">
                                      <p:cBhvr>
                                        <p:cTn id="85" dur="500"/>
                                        <p:tgtEl>
                                          <p:spTgt spid="58"/>
                                        </p:tgtEl>
                                      </p:cBhvr>
                                    </p:animEffect>
                                  </p:childTnLst>
                                </p:cTn>
                              </p:par>
                              <p:par>
                                <p:cTn id="86" presetID="53" presetClass="entr" presetSubtype="16" fill="hold" grpId="0" nodeType="withEffect">
                                  <p:stCondLst>
                                    <p:cond delay="40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par>
                                <p:cTn id="91" presetID="53" presetClass="entr" presetSubtype="16" fill="hold" grpId="0" nodeType="withEffect">
                                  <p:stCondLst>
                                    <p:cond delay="20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childTnLst>
                                </p:cTn>
                              </p:par>
                              <p:par>
                                <p:cTn id="96" presetID="53" presetClass="entr" presetSubtype="16" fill="hold" nodeType="withEffect">
                                  <p:stCondLst>
                                    <p:cond delay="0"/>
                                  </p:stCondLst>
                                  <p:childTnLst>
                                    <p:set>
                                      <p:cBhvr>
                                        <p:cTn id="97" dur="1" fill="hold">
                                          <p:stCondLst>
                                            <p:cond delay="0"/>
                                          </p:stCondLst>
                                        </p:cTn>
                                        <p:tgtEl>
                                          <p:spTgt spid="55"/>
                                        </p:tgtEl>
                                        <p:attrNameLst>
                                          <p:attrName>style.visibility</p:attrName>
                                        </p:attrNameLst>
                                      </p:cBhvr>
                                      <p:to>
                                        <p:strVal val="visible"/>
                                      </p:to>
                                    </p:set>
                                    <p:anim calcmode="lin" valueType="num">
                                      <p:cBhvr>
                                        <p:cTn id="98" dur="500" fill="hold"/>
                                        <p:tgtEl>
                                          <p:spTgt spid="55"/>
                                        </p:tgtEl>
                                        <p:attrNameLst>
                                          <p:attrName>ppt_w</p:attrName>
                                        </p:attrNameLst>
                                      </p:cBhvr>
                                      <p:tavLst>
                                        <p:tav tm="0">
                                          <p:val>
                                            <p:fltVal val="0"/>
                                          </p:val>
                                        </p:tav>
                                        <p:tav tm="100000">
                                          <p:val>
                                            <p:strVal val="#ppt_w"/>
                                          </p:val>
                                        </p:tav>
                                      </p:tavLst>
                                    </p:anim>
                                    <p:anim calcmode="lin" valueType="num">
                                      <p:cBhvr>
                                        <p:cTn id="99" dur="500" fill="hold"/>
                                        <p:tgtEl>
                                          <p:spTgt spid="55"/>
                                        </p:tgtEl>
                                        <p:attrNameLst>
                                          <p:attrName>ppt_h</p:attrName>
                                        </p:attrNameLst>
                                      </p:cBhvr>
                                      <p:tavLst>
                                        <p:tav tm="0">
                                          <p:val>
                                            <p:fltVal val="0"/>
                                          </p:val>
                                        </p:tav>
                                        <p:tav tm="100000">
                                          <p:val>
                                            <p:strVal val="#ppt_h"/>
                                          </p:val>
                                        </p:tav>
                                      </p:tavLst>
                                    </p:anim>
                                    <p:animEffect transition="in" filter="fade">
                                      <p:cBhvr>
                                        <p:cTn id="100" dur="500"/>
                                        <p:tgtEl>
                                          <p:spTgt spid="55"/>
                                        </p:tgtEl>
                                      </p:cBhvr>
                                    </p:animEffect>
                                  </p:childTnLst>
                                </p:cTn>
                              </p:par>
                              <p:par>
                                <p:cTn id="101" presetID="53" presetClass="entr" presetSubtype="16"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p:cTn id="103" dur="500" fill="hold"/>
                                        <p:tgtEl>
                                          <p:spTgt spid="49"/>
                                        </p:tgtEl>
                                        <p:attrNameLst>
                                          <p:attrName>ppt_w</p:attrName>
                                        </p:attrNameLst>
                                      </p:cBhvr>
                                      <p:tavLst>
                                        <p:tav tm="0">
                                          <p:val>
                                            <p:fltVal val="0"/>
                                          </p:val>
                                        </p:tav>
                                        <p:tav tm="100000">
                                          <p:val>
                                            <p:strVal val="#ppt_w"/>
                                          </p:val>
                                        </p:tav>
                                      </p:tavLst>
                                    </p:anim>
                                    <p:anim calcmode="lin" valueType="num">
                                      <p:cBhvr>
                                        <p:cTn id="104" dur="500" fill="hold"/>
                                        <p:tgtEl>
                                          <p:spTgt spid="49"/>
                                        </p:tgtEl>
                                        <p:attrNameLst>
                                          <p:attrName>ppt_h</p:attrName>
                                        </p:attrNameLst>
                                      </p:cBhvr>
                                      <p:tavLst>
                                        <p:tav tm="0">
                                          <p:val>
                                            <p:fltVal val="0"/>
                                          </p:val>
                                        </p:tav>
                                        <p:tav tm="100000">
                                          <p:val>
                                            <p:strVal val="#ppt_h"/>
                                          </p:val>
                                        </p:tav>
                                      </p:tavLst>
                                    </p:anim>
                                    <p:animEffect transition="in" filter="fade">
                                      <p:cBhvr>
                                        <p:cTn id="105" dur="500"/>
                                        <p:tgtEl>
                                          <p:spTgt spid="49"/>
                                        </p:tgtEl>
                                      </p:cBhvr>
                                    </p:animEffect>
                                  </p:childTnLst>
                                </p:cTn>
                              </p:par>
                            </p:childTnLst>
                          </p:cTn>
                        </p:par>
                        <p:par>
                          <p:cTn id="106" fill="hold">
                            <p:stCondLst>
                              <p:cond delay="240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400"/>
                                        <p:tgtEl>
                                          <p:spTgt spid="37"/>
                                        </p:tgtEl>
                                      </p:cBhvr>
                                    </p:animEffect>
                                  </p:childTnLst>
                                </p:cTn>
                              </p:par>
                            </p:childTnLst>
                          </p:cTn>
                        </p:par>
                        <p:par>
                          <p:cTn id="110" fill="hold">
                            <p:stCondLst>
                              <p:cond delay="2800"/>
                            </p:stCondLst>
                            <p:childTnLst>
                              <p:par>
                                <p:cTn id="111" presetID="22" presetClass="entr" presetSubtype="8"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left)">
                                      <p:cBhvr>
                                        <p:cTn id="113" dur="400"/>
                                        <p:tgtEl>
                                          <p:spTgt spid="38"/>
                                        </p:tgtEl>
                                      </p:cBhvr>
                                    </p:animEffect>
                                  </p:childTnLst>
                                </p:cTn>
                              </p:par>
                            </p:childTnLst>
                          </p:cTn>
                        </p:par>
                        <p:par>
                          <p:cTn id="114" fill="hold">
                            <p:stCondLst>
                              <p:cond delay="3200"/>
                            </p:stCondLst>
                            <p:childTnLst>
                              <p:par>
                                <p:cTn id="115" presetID="22" presetClass="entr" presetSubtype="8" fill="hold" grpId="0" nodeType="after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left)">
                                      <p:cBhvr>
                                        <p:cTn id="117" dur="400"/>
                                        <p:tgtEl>
                                          <p:spTgt spid="39"/>
                                        </p:tgtEl>
                                      </p:cBhvr>
                                    </p:animEffect>
                                  </p:childTnLst>
                                </p:cTn>
                              </p:par>
                            </p:childTnLst>
                          </p:cTn>
                        </p:par>
                        <p:par>
                          <p:cTn id="118" fill="hold">
                            <p:stCondLst>
                              <p:cond delay="3600"/>
                            </p:stCondLst>
                            <p:childTnLst>
                              <p:par>
                                <p:cTn id="119" presetID="22" presetClass="entr" presetSubtype="8" fill="hold" grpId="0"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wipe(left)">
                                      <p:cBhvr>
                                        <p:cTn id="121" dur="400"/>
                                        <p:tgtEl>
                                          <p:spTgt spid="40"/>
                                        </p:tgtEl>
                                      </p:cBhvr>
                                    </p:animEffect>
                                  </p:childTnLst>
                                </p:cTn>
                              </p:par>
                            </p:childTnLst>
                          </p:cTn>
                        </p:par>
                        <p:par>
                          <p:cTn id="122" fill="hold">
                            <p:stCondLst>
                              <p:cond delay="4000"/>
                            </p:stCondLst>
                            <p:childTnLst>
                              <p:par>
                                <p:cTn id="123" presetID="22" presetClass="entr" presetSubtype="8" fill="hold" grpId="0" nodeType="after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wipe(left)">
                                      <p:cBhvr>
                                        <p:cTn id="125" dur="400"/>
                                        <p:tgtEl>
                                          <p:spTgt spid="41"/>
                                        </p:tgtEl>
                                      </p:cBhvr>
                                    </p:animEffect>
                                  </p:childTnLst>
                                </p:cTn>
                              </p:par>
                            </p:childTnLst>
                          </p:cTn>
                        </p:par>
                        <p:par>
                          <p:cTn id="126" fill="hold">
                            <p:stCondLst>
                              <p:cond delay="4400"/>
                            </p:stCondLst>
                            <p:childTnLst>
                              <p:par>
                                <p:cTn id="127" presetID="22" presetClass="entr" presetSubtype="8"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wipe(left)">
                                      <p:cBhvr>
                                        <p:cTn id="129" dur="400"/>
                                        <p:tgtEl>
                                          <p:spTgt spid="42"/>
                                        </p:tgtEl>
                                      </p:cBhvr>
                                    </p:animEffect>
                                  </p:childTnLst>
                                </p:cTn>
                              </p:par>
                            </p:childTnLst>
                          </p:cTn>
                        </p:par>
                        <p:par>
                          <p:cTn id="130" fill="hold">
                            <p:stCondLst>
                              <p:cond delay="4800"/>
                            </p:stCondLst>
                            <p:childTnLst>
                              <p:par>
                                <p:cTn id="131" presetID="22" presetClass="entr" presetSubtype="8" fill="hold" grpId="0" nodeType="after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wipe(left)">
                                      <p:cBhvr>
                                        <p:cTn id="133" dur="400"/>
                                        <p:tgtEl>
                                          <p:spTgt spid="43"/>
                                        </p:tgtEl>
                                      </p:cBhvr>
                                    </p:animEffect>
                                  </p:childTnLst>
                                </p:cTn>
                              </p:par>
                            </p:childTnLst>
                          </p:cTn>
                        </p:par>
                        <p:par>
                          <p:cTn id="134" fill="hold">
                            <p:stCondLst>
                              <p:cond delay="5200"/>
                            </p:stCondLst>
                            <p:childTnLst>
                              <p:par>
                                <p:cTn id="135" presetID="22" presetClass="entr" presetSubtype="8" fill="hold" grpId="0" nodeType="after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wipe(left)">
                                      <p:cBhvr>
                                        <p:cTn id="137" dur="400"/>
                                        <p:tgtEl>
                                          <p:spTgt spid="44"/>
                                        </p:tgtEl>
                                      </p:cBhvr>
                                    </p:animEffect>
                                  </p:childTnLst>
                                </p:cTn>
                              </p:par>
                            </p:childTnLst>
                          </p:cTn>
                        </p:par>
                        <p:par>
                          <p:cTn id="138" fill="hold">
                            <p:stCondLst>
                              <p:cond delay="5600"/>
                            </p:stCondLst>
                            <p:childTnLst>
                              <p:par>
                                <p:cTn id="139" presetID="22" presetClass="entr" presetSubtype="8" fill="hold" grpId="0" nodeType="after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wipe(left)">
                                      <p:cBhvr>
                                        <p:cTn id="141" dur="400"/>
                                        <p:tgtEl>
                                          <p:spTgt spid="45"/>
                                        </p:tgtEl>
                                      </p:cBhvr>
                                    </p:animEffect>
                                  </p:childTnLst>
                                </p:cTn>
                              </p:par>
                            </p:childTnLst>
                          </p:cTn>
                        </p:par>
                        <p:par>
                          <p:cTn id="142" fill="hold">
                            <p:stCondLst>
                              <p:cond delay="6000"/>
                            </p:stCondLst>
                            <p:childTnLst>
                              <p:par>
                                <p:cTn id="143" presetID="22" presetClass="entr" presetSubtype="8" fill="hold" grpId="0" nodeType="after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wipe(left)">
                                      <p:cBhvr>
                                        <p:cTn id="145" dur="400"/>
                                        <p:tgtEl>
                                          <p:spTgt spid="46"/>
                                        </p:tgtEl>
                                      </p:cBhvr>
                                    </p:animEffect>
                                  </p:childTnLst>
                                </p:cTn>
                              </p:par>
                            </p:childTnLst>
                          </p:cTn>
                        </p:par>
                        <p:par>
                          <p:cTn id="146" fill="hold">
                            <p:stCondLst>
                              <p:cond delay="6400"/>
                            </p:stCondLst>
                            <p:childTnLst>
                              <p:par>
                                <p:cTn id="147" presetID="22" presetClass="entr" presetSubtype="8"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wipe(left)">
                                      <p:cBhvr>
                                        <p:cTn id="149" dur="400"/>
                                        <p:tgtEl>
                                          <p:spTgt spid="47"/>
                                        </p:tgtEl>
                                      </p:cBhvr>
                                    </p:animEffect>
                                  </p:childTnLst>
                                </p:cTn>
                              </p:par>
                            </p:childTnLst>
                          </p:cTn>
                        </p:par>
                        <p:par>
                          <p:cTn id="150" fill="hold">
                            <p:stCondLst>
                              <p:cond delay="6800"/>
                            </p:stCondLst>
                            <p:childTnLst>
                              <p:par>
                                <p:cTn id="151" presetID="22" presetClass="entr" presetSubtype="8" fill="hold" grpId="0" nodeType="after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wipe(left)">
                                      <p:cBhvr>
                                        <p:cTn id="153" dur="4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p:bldP spid="18" grpId="0"/>
      <p:bldP spid="19" grpId="0"/>
      <p:bldP spid="20" grpId="0"/>
      <p:bldP spid="21" grpId="0"/>
      <p:bldP spid="22" grpId="0" animBg="1"/>
      <p:bldP spid="23"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我所欠缺的地方</a:t>
            </a:r>
            <a:endParaRPr lang="zh-CN" altLang="en-US" sz="2400" b="1" dirty="0">
              <a:solidFill>
                <a:schemeClr val="tx1">
                  <a:lumMod val="85000"/>
                  <a:lumOff val="15000"/>
                </a:schemeClr>
              </a:solidFill>
              <a:cs typeface="+mn-ea"/>
              <a:sym typeface="+mn-lt"/>
            </a:endParaRPr>
          </a:p>
        </p:txBody>
      </p:sp>
      <p:grpSp>
        <p:nvGrpSpPr>
          <p:cNvPr id="16" name="组合 15"/>
          <p:cNvGrpSpPr/>
          <p:nvPr/>
        </p:nvGrpSpPr>
        <p:grpSpPr>
          <a:xfrm>
            <a:off x="2642266" y="1861539"/>
            <a:ext cx="2170660" cy="1996486"/>
            <a:chOff x="8374817" y="3976831"/>
            <a:chExt cx="719115" cy="661413"/>
          </a:xfrm>
        </p:grpSpPr>
        <p:sp>
          <p:nvSpPr>
            <p:cNvPr id="17" name="Freeform 44"/>
            <p:cNvSpPr/>
            <p:nvPr/>
          </p:nvSpPr>
          <p:spPr bwMode="auto">
            <a:xfrm>
              <a:off x="9018919" y="4072040"/>
              <a:ext cx="75013" cy="68522"/>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45"/>
            <p:cNvSpPr/>
            <p:nvPr/>
          </p:nvSpPr>
          <p:spPr bwMode="auto">
            <a:xfrm>
              <a:off x="8831387" y="4116759"/>
              <a:ext cx="230088" cy="28418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gradFill>
              <a:gsLst>
                <a:gs pos="0">
                  <a:srgbClr val="37A1FF"/>
                </a:gs>
                <a:gs pos="70000">
                  <a:srgbClr val="0171D4"/>
                </a:gs>
              </a:gsLs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46"/>
            <p:cNvSpPr/>
            <p:nvPr/>
          </p:nvSpPr>
          <p:spPr bwMode="auto">
            <a:xfrm>
              <a:off x="8374817" y="3976831"/>
              <a:ext cx="569090" cy="661413"/>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47"/>
            <p:cNvSpPr/>
            <p:nvPr/>
          </p:nvSpPr>
          <p:spPr bwMode="auto">
            <a:xfrm>
              <a:off x="8806142" y="4377142"/>
              <a:ext cx="67800" cy="77177"/>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Rectangle 48"/>
            <p:cNvSpPr>
              <a:spLocks noChangeArrowheads="1"/>
            </p:cNvSpPr>
            <p:nvPr/>
          </p:nvSpPr>
          <p:spPr bwMode="auto">
            <a:xfrm>
              <a:off x="8459928" y="4504808"/>
              <a:ext cx="296224" cy="34621"/>
            </a:xfrm>
            <a:prstGeom prst="rect">
              <a:avLst/>
            </a:prstGeom>
            <a:gradFill>
              <a:gsLst>
                <a:gs pos="0">
                  <a:srgbClr val="37A1FF"/>
                </a:gs>
                <a:gs pos="70000">
                  <a:srgbClr val="0171D4"/>
                </a:gs>
              </a:gsLs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Rectangle 49"/>
            <p:cNvSpPr>
              <a:spLocks noChangeArrowheads="1"/>
            </p:cNvSpPr>
            <p:nvPr/>
          </p:nvSpPr>
          <p:spPr bwMode="auto">
            <a:xfrm>
              <a:off x="8459928" y="4428352"/>
              <a:ext cx="296224" cy="33900"/>
            </a:xfrm>
            <a:prstGeom prst="rect">
              <a:avLst/>
            </a:prstGeom>
            <a:gradFill>
              <a:gsLst>
                <a:gs pos="0">
                  <a:srgbClr val="37A1FF"/>
                </a:gs>
                <a:gs pos="70000">
                  <a:srgbClr val="0171D4"/>
                </a:gs>
              </a:gsLs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Rectangle 50"/>
            <p:cNvSpPr>
              <a:spLocks noChangeArrowheads="1"/>
            </p:cNvSpPr>
            <p:nvPr/>
          </p:nvSpPr>
          <p:spPr bwMode="auto">
            <a:xfrm>
              <a:off x="8459928" y="4354782"/>
              <a:ext cx="296224" cy="32458"/>
            </a:xfrm>
            <a:prstGeom prst="rect">
              <a:avLst/>
            </a:prstGeom>
            <a:gradFill>
              <a:gsLst>
                <a:gs pos="0">
                  <a:srgbClr val="37A1FF"/>
                </a:gs>
                <a:gs pos="70000">
                  <a:srgbClr val="0171D4"/>
                </a:gs>
              </a:gsLs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Rectangle 51"/>
            <p:cNvSpPr>
              <a:spLocks noChangeArrowheads="1"/>
            </p:cNvSpPr>
            <p:nvPr/>
          </p:nvSpPr>
          <p:spPr bwMode="auto">
            <a:xfrm>
              <a:off x="8459928" y="4278326"/>
              <a:ext cx="296224" cy="32458"/>
            </a:xfrm>
            <a:prstGeom prst="rect">
              <a:avLst/>
            </a:prstGeom>
            <a:gradFill>
              <a:gsLst>
                <a:gs pos="0">
                  <a:srgbClr val="86E1FF"/>
                </a:gs>
                <a:gs pos="70000">
                  <a:srgbClr val="0973DD"/>
                </a:gs>
              </a:gsLs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Rectangle 52"/>
            <p:cNvSpPr>
              <a:spLocks noChangeArrowheads="1"/>
            </p:cNvSpPr>
            <p:nvPr/>
          </p:nvSpPr>
          <p:spPr bwMode="auto">
            <a:xfrm>
              <a:off x="8459928" y="4201870"/>
              <a:ext cx="296224" cy="33900"/>
            </a:xfrm>
            <a:prstGeom prst="rect">
              <a:avLst/>
            </a:prstGeom>
            <a:gradFill>
              <a:gsLst>
                <a:gs pos="0">
                  <a:srgbClr val="37A1FF"/>
                </a:gs>
                <a:gs pos="70000">
                  <a:srgbClr val="0171D4"/>
                </a:gs>
              </a:gsLs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Rectangle 53"/>
            <p:cNvSpPr>
              <a:spLocks noChangeArrowheads="1"/>
            </p:cNvSpPr>
            <p:nvPr/>
          </p:nvSpPr>
          <p:spPr bwMode="auto">
            <a:xfrm>
              <a:off x="8459928" y="4124694"/>
              <a:ext cx="296224" cy="34621"/>
            </a:xfrm>
            <a:prstGeom prst="rect">
              <a:avLst/>
            </a:prstGeom>
            <a:gradFill>
              <a:gsLst>
                <a:gs pos="0">
                  <a:srgbClr val="37A1FF"/>
                </a:gs>
                <a:gs pos="70000">
                  <a:srgbClr val="0171D4"/>
                </a:gs>
              </a:gsLs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7" name="Title 1"/>
          <p:cNvSpPr txBox="1"/>
          <p:nvPr/>
        </p:nvSpPr>
        <p:spPr>
          <a:xfrm>
            <a:off x="1940847" y="3940855"/>
            <a:ext cx="3297000" cy="513911"/>
          </a:xfrm>
          <a:prstGeom prst="rect">
            <a:avLst/>
          </a:prstGeom>
        </p:spPr>
        <p:txBody>
          <a:bodyPr/>
          <a:lstStyle>
            <a:lvl1pPr algn="l" defTabSz="1218565" rtl="0" eaLnBrk="1" latinLnBrk="0" hangingPunct="1">
              <a:spcBef>
                <a:spcPct val="0"/>
              </a:spcBef>
              <a:buNone/>
              <a:defRPr sz="4535" kern="1200">
                <a:solidFill>
                  <a:srgbClr val="17375E"/>
                </a:solidFill>
                <a:latin typeface="Signika"/>
                <a:ea typeface="Open Sans Extrabold" panose="020B0906030804020204" pitchFamily="34" charset="0"/>
                <a:cs typeface="Signika"/>
              </a:defRPr>
            </a:lvl1pPr>
          </a:lstStyle>
          <a:p>
            <a:pPr lvl="0" algn="ctr" defTabSz="914400">
              <a:spcBef>
                <a:spcPts val="0"/>
              </a:spcBef>
            </a:pPr>
            <a:r>
              <a:rPr lang="zh-CN" altLang="en-US" sz="2400" b="1" dirty="0">
                <a:solidFill>
                  <a:schemeClr val="tx1">
                    <a:lumMod val="65000"/>
                    <a:lumOff val="35000"/>
                  </a:schemeClr>
                </a:solidFill>
                <a:latin typeface="+mn-lt"/>
                <a:ea typeface="+mn-ea"/>
                <a:cs typeface="+mn-ea"/>
                <a:sym typeface="+mn-lt"/>
              </a:rPr>
              <a:t>工作不足的地方</a:t>
            </a:r>
          </a:p>
        </p:txBody>
      </p:sp>
      <p:sp>
        <p:nvSpPr>
          <p:cNvPr id="28" name="圆角矩形 27"/>
          <p:cNvSpPr/>
          <p:nvPr/>
        </p:nvSpPr>
        <p:spPr>
          <a:xfrm>
            <a:off x="1606176" y="4545983"/>
            <a:ext cx="3966342" cy="1197715"/>
          </a:xfrm>
          <a:prstGeom prst="roundRect">
            <a:avLst/>
          </a:prstGeom>
          <a:gradFill flip="none" rotWithShape="1">
            <a:gsLst>
              <a:gs pos="100000">
                <a:schemeClr val="bg1">
                  <a:lumMod val="98000"/>
                </a:schemeClr>
              </a:gs>
              <a:gs pos="0">
                <a:schemeClr val="bg1">
                  <a:lumMod val="87000"/>
                </a:schemeClr>
              </a:gs>
            </a:gsLst>
            <a:lin ang="2700000" scaled="1"/>
            <a:tileRect/>
          </a:gradFill>
          <a:ln>
            <a:gradFill flip="none" rotWithShape="1">
              <a:gsLst>
                <a:gs pos="0">
                  <a:schemeClr val="accent1">
                    <a:lumMod val="5000"/>
                    <a:lumOff val="95000"/>
                  </a:schemeClr>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44"/>
          <p:cNvSpPr txBox="1"/>
          <p:nvPr/>
        </p:nvSpPr>
        <p:spPr>
          <a:xfrm>
            <a:off x="1933227" y="4625841"/>
            <a:ext cx="3492424" cy="1323439"/>
          </a:xfrm>
          <a:prstGeom prst="rect">
            <a:avLst/>
          </a:prstGeom>
          <a:noFill/>
        </p:spPr>
        <p:txBody>
          <a:bodyPr wrap="square" rtlCol="0">
            <a:spAutoFit/>
          </a:bodyPr>
          <a:lstStyle/>
          <a:p>
            <a:r>
              <a:rPr lang="zh-CN" altLang="en-US" sz="1600" dirty="0">
                <a:solidFill>
                  <a:schemeClr val="tx1">
                    <a:lumMod val="50000"/>
                    <a:lumOff val="50000"/>
                  </a:schemeClr>
                </a:solidFill>
                <a:cs typeface="+mn-ea"/>
                <a:sym typeface="+mn-lt"/>
              </a:rPr>
              <a:t>您的内容打在这里，或者通过复制您的文本后，在此框中选择粘贴。您的内容打在这里，或者通过复制您的文本后，在此框中选择粘贴。</a:t>
            </a:r>
          </a:p>
          <a:p>
            <a:endParaRPr lang="zh-CN" altLang="en-US" sz="1600" dirty="0">
              <a:solidFill>
                <a:schemeClr val="tx1">
                  <a:lumMod val="50000"/>
                  <a:lumOff val="50000"/>
                </a:schemeClr>
              </a:solidFill>
              <a:cs typeface="+mn-ea"/>
              <a:sym typeface="+mn-lt"/>
            </a:endParaRPr>
          </a:p>
        </p:txBody>
      </p:sp>
      <p:grpSp>
        <p:nvGrpSpPr>
          <p:cNvPr id="30" name="组合 29"/>
          <p:cNvGrpSpPr/>
          <p:nvPr/>
        </p:nvGrpSpPr>
        <p:grpSpPr>
          <a:xfrm>
            <a:off x="6149200" y="1759057"/>
            <a:ext cx="812482" cy="81248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2" name="椭圆 31"/>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33" name="组合 32"/>
          <p:cNvGrpSpPr/>
          <p:nvPr/>
        </p:nvGrpSpPr>
        <p:grpSpPr>
          <a:xfrm>
            <a:off x="7033692" y="1763524"/>
            <a:ext cx="3456383" cy="894324"/>
            <a:chOff x="2288094" y="1384209"/>
            <a:chExt cx="1054615" cy="894324"/>
          </a:xfrm>
        </p:grpSpPr>
        <p:sp>
          <p:nvSpPr>
            <p:cNvPr id="34" name="矩形 33"/>
            <p:cNvSpPr/>
            <p:nvPr/>
          </p:nvSpPr>
          <p:spPr>
            <a:xfrm>
              <a:off x="2288094" y="1384209"/>
              <a:ext cx="478936" cy="369332"/>
            </a:xfrm>
            <a:prstGeom prst="rect">
              <a:avLst/>
            </a:prstGeom>
          </p:spPr>
          <p:txBody>
            <a:bodyPr wrap="none">
              <a:spAutoFit/>
            </a:bodyPr>
            <a:lstStyle/>
            <a:p>
              <a:r>
                <a:rPr lang="zh-CN" altLang="en-US" b="1" dirty="0">
                  <a:solidFill>
                    <a:schemeClr val="tx1">
                      <a:lumMod val="65000"/>
                      <a:lumOff val="35000"/>
                    </a:schemeClr>
                  </a:solidFill>
                  <a:cs typeface="+mn-ea"/>
                  <a:sym typeface="+mn-lt"/>
                </a:rPr>
                <a:t>添加文字标题</a:t>
              </a:r>
            </a:p>
          </p:txBody>
        </p:sp>
        <p:sp>
          <p:nvSpPr>
            <p:cNvPr id="35" name="矩形 34"/>
            <p:cNvSpPr/>
            <p:nvPr/>
          </p:nvSpPr>
          <p:spPr>
            <a:xfrm>
              <a:off x="2288094" y="1755313"/>
              <a:ext cx="1054615" cy="523220"/>
            </a:xfrm>
            <a:prstGeom prst="rect">
              <a:avLst/>
            </a:prstGeom>
          </p:spPr>
          <p:txBody>
            <a:bodyPr wrap="square" anchor="ctr">
              <a:spAutoFit/>
            </a:bodyPr>
            <a:lstStyle/>
            <a:p>
              <a:r>
                <a:rPr lang="zh-CN" altLang="en-US" sz="1400" dirty="0">
                  <a:solidFill>
                    <a:schemeClr val="tx1">
                      <a:lumMod val="50000"/>
                      <a:lumOff val="50000"/>
                    </a:schemeClr>
                  </a:solidFill>
                  <a:cs typeface="+mn-ea"/>
                  <a:sym typeface="+mn-lt"/>
                </a:rPr>
                <a:t>请在此输入详细文字信息和简介</a:t>
              </a:r>
              <a:r>
                <a:rPr lang="en-US" altLang="zh-CN" sz="1400" dirty="0">
                  <a:solidFill>
                    <a:schemeClr val="tx1">
                      <a:lumMod val="50000"/>
                      <a:lumOff val="50000"/>
                    </a:schemeClr>
                  </a:solidFill>
                  <a:cs typeface="+mn-ea"/>
                  <a:sym typeface="+mn-lt"/>
                </a:rPr>
                <a:t>,</a:t>
              </a:r>
              <a:r>
                <a:rPr lang="zh-CN" altLang="en-US" sz="1400" dirty="0">
                  <a:solidFill>
                    <a:schemeClr val="tx1">
                      <a:lumMod val="50000"/>
                      <a:lumOff val="50000"/>
                    </a:schemeClr>
                  </a:solidFill>
                  <a:cs typeface="+mn-ea"/>
                  <a:sym typeface="+mn-lt"/>
                </a:rPr>
                <a:t>请在此输入详细文字信息和简介</a:t>
              </a:r>
              <a:endParaRPr lang="en-US" altLang="zh-CN" sz="1400" dirty="0">
                <a:solidFill>
                  <a:schemeClr val="tx1">
                    <a:lumMod val="50000"/>
                    <a:lumOff val="50000"/>
                  </a:schemeClr>
                </a:solidFill>
                <a:cs typeface="+mn-ea"/>
                <a:sym typeface="+mn-lt"/>
              </a:endParaRPr>
            </a:p>
          </p:txBody>
        </p:sp>
      </p:grpSp>
      <p:grpSp>
        <p:nvGrpSpPr>
          <p:cNvPr id="36" name="组合 35"/>
          <p:cNvGrpSpPr/>
          <p:nvPr/>
        </p:nvGrpSpPr>
        <p:grpSpPr>
          <a:xfrm>
            <a:off x="6169594" y="2853478"/>
            <a:ext cx="812482" cy="81248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8" name="椭圆 37"/>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39" name="组合 38"/>
          <p:cNvGrpSpPr/>
          <p:nvPr/>
        </p:nvGrpSpPr>
        <p:grpSpPr>
          <a:xfrm>
            <a:off x="7033691" y="2843644"/>
            <a:ext cx="3456383" cy="915260"/>
            <a:chOff x="2288094" y="1363273"/>
            <a:chExt cx="1054615" cy="915260"/>
          </a:xfrm>
        </p:grpSpPr>
        <p:sp>
          <p:nvSpPr>
            <p:cNvPr id="40" name="矩形 39"/>
            <p:cNvSpPr/>
            <p:nvPr/>
          </p:nvSpPr>
          <p:spPr>
            <a:xfrm>
              <a:off x="2288094" y="1363273"/>
              <a:ext cx="478936" cy="369332"/>
            </a:xfrm>
            <a:prstGeom prst="rect">
              <a:avLst/>
            </a:prstGeom>
          </p:spPr>
          <p:txBody>
            <a:bodyPr wrap="none">
              <a:spAutoFit/>
            </a:bodyPr>
            <a:lstStyle/>
            <a:p>
              <a:r>
                <a:rPr lang="zh-CN" altLang="en-US" b="1" dirty="0">
                  <a:solidFill>
                    <a:schemeClr val="tx1">
                      <a:lumMod val="65000"/>
                      <a:lumOff val="35000"/>
                    </a:schemeClr>
                  </a:solidFill>
                  <a:cs typeface="+mn-ea"/>
                  <a:sym typeface="+mn-lt"/>
                </a:rPr>
                <a:t>添加文字标题</a:t>
              </a:r>
            </a:p>
          </p:txBody>
        </p:sp>
        <p:sp>
          <p:nvSpPr>
            <p:cNvPr id="41" name="矩形 40"/>
            <p:cNvSpPr/>
            <p:nvPr/>
          </p:nvSpPr>
          <p:spPr>
            <a:xfrm>
              <a:off x="2288094" y="1755313"/>
              <a:ext cx="1054615" cy="523220"/>
            </a:xfrm>
            <a:prstGeom prst="rect">
              <a:avLst/>
            </a:prstGeom>
          </p:spPr>
          <p:txBody>
            <a:bodyPr wrap="square" anchor="ctr">
              <a:spAutoFit/>
            </a:bodyPr>
            <a:lstStyle/>
            <a:p>
              <a:r>
                <a:rPr lang="zh-CN" altLang="en-US" sz="1400" dirty="0">
                  <a:solidFill>
                    <a:schemeClr val="tx1">
                      <a:lumMod val="50000"/>
                      <a:lumOff val="50000"/>
                    </a:schemeClr>
                  </a:solidFill>
                  <a:cs typeface="+mn-ea"/>
                  <a:sym typeface="+mn-lt"/>
                </a:rPr>
                <a:t>请在此输入详细文字信息和简介</a:t>
              </a:r>
              <a:r>
                <a:rPr lang="en-US" altLang="zh-CN" sz="1400" dirty="0">
                  <a:solidFill>
                    <a:schemeClr val="tx1">
                      <a:lumMod val="50000"/>
                      <a:lumOff val="50000"/>
                    </a:schemeClr>
                  </a:solidFill>
                  <a:cs typeface="+mn-ea"/>
                  <a:sym typeface="+mn-lt"/>
                </a:rPr>
                <a:t>,</a:t>
              </a:r>
              <a:r>
                <a:rPr lang="zh-CN" altLang="en-US" sz="1400" dirty="0">
                  <a:solidFill>
                    <a:schemeClr val="tx1">
                      <a:lumMod val="50000"/>
                      <a:lumOff val="50000"/>
                    </a:schemeClr>
                  </a:solidFill>
                  <a:cs typeface="+mn-ea"/>
                  <a:sym typeface="+mn-lt"/>
                </a:rPr>
                <a:t>请在此输入详细文字信息和简介</a:t>
              </a:r>
              <a:endParaRPr lang="en-US" altLang="zh-CN" sz="1400" dirty="0">
                <a:solidFill>
                  <a:schemeClr val="tx1">
                    <a:lumMod val="50000"/>
                    <a:lumOff val="50000"/>
                  </a:schemeClr>
                </a:solidFill>
                <a:cs typeface="+mn-ea"/>
                <a:sym typeface="+mn-lt"/>
              </a:endParaRPr>
            </a:p>
          </p:txBody>
        </p:sp>
      </p:grpSp>
      <p:grpSp>
        <p:nvGrpSpPr>
          <p:cNvPr id="42" name="组合 41"/>
          <p:cNvGrpSpPr/>
          <p:nvPr/>
        </p:nvGrpSpPr>
        <p:grpSpPr>
          <a:xfrm>
            <a:off x="6169594" y="3918240"/>
            <a:ext cx="812482" cy="812482"/>
            <a:chOff x="304800" y="673100"/>
            <a:chExt cx="4000500" cy="4000500"/>
          </a:xfrm>
          <a:effectLst>
            <a:outerShdw blurRad="317500" dist="1905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44" name="椭圆 43"/>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45" name="组合 44"/>
          <p:cNvGrpSpPr/>
          <p:nvPr/>
        </p:nvGrpSpPr>
        <p:grpSpPr>
          <a:xfrm>
            <a:off x="7033691" y="3923764"/>
            <a:ext cx="3456383" cy="915260"/>
            <a:chOff x="2288094" y="1363273"/>
            <a:chExt cx="1054615" cy="915260"/>
          </a:xfrm>
        </p:grpSpPr>
        <p:sp>
          <p:nvSpPr>
            <p:cNvPr id="46" name="矩形 45"/>
            <p:cNvSpPr/>
            <p:nvPr/>
          </p:nvSpPr>
          <p:spPr>
            <a:xfrm>
              <a:off x="2288094" y="1363273"/>
              <a:ext cx="478936" cy="369332"/>
            </a:xfrm>
            <a:prstGeom prst="rect">
              <a:avLst/>
            </a:prstGeom>
          </p:spPr>
          <p:txBody>
            <a:bodyPr wrap="none">
              <a:spAutoFit/>
            </a:bodyPr>
            <a:lstStyle/>
            <a:p>
              <a:r>
                <a:rPr lang="zh-CN" altLang="en-US" b="1" dirty="0">
                  <a:solidFill>
                    <a:schemeClr val="tx1">
                      <a:lumMod val="65000"/>
                      <a:lumOff val="35000"/>
                    </a:schemeClr>
                  </a:solidFill>
                  <a:cs typeface="+mn-ea"/>
                  <a:sym typeface="+mn-lt"/>
                </a:rPr>
                <a:t>添加文字标题</a:t>
              </a:r>
            </a:p>
          </p:txBody>
        </p:sp>
        <p:sp>
          <p:nvSpPr>
            <p:cNvPr id="47" name="矩形 46"/>
            <p:cNvSpPr/>
            <p:nvPr/>
          </p:nvSpPr>
          <p:spPr>
            <a:xfrm>
              <a:off x="2288094" y="1755313"/>
              <a:ext cx="1054615" cy="523220"/>
            </a:xfrm>
            <a:prstGeom prst="rect">
              <a:avLst/>
            </a:prstGeom>
          </p:spPr>
          <p:txBody>
            <a:bodyPr wrap="square" anchor="ctr">
              <a:spAutoFit/>
            </a:bodyPr>
            <a:lstStyle/>
            <a:p>
              <a:r>
                <a:rPr lang="zh-CN" altLang="en-US" sz="1400" dirty="0">
                  <a:solidFill>
                    <a:schemeClr val="tx1">
                      <a:lumMod val="50000"/>
                      <a:lumOff val="50000"/>
                    </a:schemeClr>
                  </a:solidFill>
                  <a:cs typeface="+mn-ea"/>
                  <a:sym typeface="+mn-lt"/>
                </a:rPr>
                <a:t>请在此输入详细文字信息和简介</a:t>
              </a:r>
              <a:r>
                <a:rPr lang="en-US" altLang="zh-CN" sz="1400" dirty="0">
                  <a:solidFill>
                    <a:schemeClr val="tx1">
                      <a:lumMod val="50000"/>
                      <a:lumOff val="50000"/>
                    </a:schemeClr>
                  </a:solidFill>
                  <a:cs typeface="+mn-ea"/>
                  <a:sym typeface="+mn-lt"/>
                </a:rPr>
                <a:t>,</a:t>
              </a:r>
              <a:r>
                <a:rPr lang="zh-CN" altLang="en-US" sz="1400" dirty="0">
                  <a:solidFill>
                    <a:schemeClr val="tx1">
                      <a:lumMod val="50000"/>
                      <a:lumOff val="50000"/>
                    </a:schemeClr>
                  </a:solidFill>
                  <a:cs typeface="+mn-ea"/>
                  <a:sym typeface="+mn-lt"/>
                </a:rPr>
                <a:t>请在此输入详细文字信息和简介</a:t>
              </a:r>
              <a:endParaRPr lang="en-US" altLang="zh-CN" sz="1400" dirty="0">
                <a:solidFill>
                  <a:schemeClr val="tx1">
                    <a:lumMod val="50000"/>
                    <a:lumOff val="50000"/>
                  </a:schemeClr>
                </a:solidFill>
                <a:cs typeface="+mn-ea"/>
                <a:sym typeface="+mn-lt"/>
              </a:endParaRPr>
            </a:p>
          </p:txBody>
        </p:sp>
      </p:grpSp>
      <p:grpSp>
        <p:nvGrpSpPr>
          <p:cNvPr id="48" name="组合 47"/>
          <p:cNvGrpSpPr/>
          <p:nvPr/>
        </p:nvGrpSpPr>
        <p:grpSpPr>
          <a:xfrm>
            <a:off x="6149200" y="4977424"/>
            <a:ext cx="812482" cy="812482"/>
            <a:chOff x="304800" y="673100"/>
            <a:chExt cx="4000500" cy="4000500"/>
          </a:xfrm>
          <a:effectLst>
            <a:outerShdw blurRad="317500" dist="1905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0" name="椭圆 49"/>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grpSp>
        <p:nvGrpSpPr>
          <p:cNvPr id="51" name="组合 50"/>
          <p:cNvGrpSpPr/>
          <p:nvPr/>
        </p:nvGrpSpPr>
        <p:grpSpPr>
          <a:xfrm>
            <a:off x="7013297" y="5003884"/>
            <a:ext cx="3456383" cy="894324"/>
            <a:chOff x="2288094" y="1384209"/>
            <a:chExt cx="1054615" cy="894324"/>
          </a:xfrm>
        </p:grpSpPr>
        <p:sp>
          <p:nvSpPr>
            <p:cNvPr id="52" name="矩形 51"/>
            <p:cNvSpPr/>
            <p:nvPr/>
          </p:nvSpPr>
          <p:spPr>
            <a:xfrm>
              <a:off x="2288094" y="1384209"/>
              <a:ext cx="478936" cy="369332"/>
            </a:xfrm>
            <a:prstGeom prst="rect">
              <a:avLst/>
            </a:prstGeom>
          </p:spPr>
          <p:txBody>
            <a:bodyPr wrap="none">
              <a:spAutoFit/>
            </a:bodyPr>
            <a:lstStyle/>
            <a:p>
              <a:r>
                <a:rPr lang="zh-CN" altLang="en-US" b="1" dirty="0">
                  <a:solidFill>
                    <a:schemeClr val="tx1">
                      <a:lumMod val="65000"/>
                      <a:lumOff val="35000"/>
                    </a:schemeClr>
                  </a:solidFill>
                  <a:cs typeface="+mn-ea"/>
                  <a:sym typeface="+mn-lt"/>
                </a:rPr>
                <a:t>添加文字标题</a:t>
              </a:r>
            </a:p>
          </p:txBody>
        </p:sp>
        <p:sp>
          <p:nvSpPr>
            <p:cNvPr id="53" name="矩形 52"/>
            <p:cNvSpPr/>
            <p:nvPr/>
          </p:nvSpPr>
          <p:spPr>
            <a:xfrm>
              <a:off x="2288094" y="1755313"/>
              <a:ext cx="1054615" cy="523220"/>
            </a:xfrm>
            <a:prstGeom prst="rect">
              <a:avLst/>
            </a:prstGeom>
          </p:spPr>
          <p:txBody>
            <a:bodyPr wrap="square" anchor="ctr">
              <a:spAutoFit/>
            </a:bodyPr>
            <a:lstStyle/>
            <a:p>
              <a:r>
                <a:rPr lang="zh-CN" altLang="en-US" sz="1400" dirty="0">
                  <a:solidFill>
                    <a:schemeClr val="tx1">
                      <a:lumMod val="50000"/>
                      <a:lumOff val="50000"/>
                    </a:schemeClr>
                  </a:solidFill>
                  <a:cs typeface="+mn-ea"/>
                  <a:sym typeface="+mn-lt"/>
                </a:rPr>
                <a:t>请在此输入详细文字信息和简介</a:t>
              </a:r>
              <a:r>
                <a:rPr lang="en-US" altLang="zh-CN" sz="1400" dirty="0">
                  <a:solidFill>
                    <a:schemeClr val="tx1">
                      <a:lumMod val="50000"/>
                      <a:lumOff val="50000"/>
                    </a:schemeClr>
                  </a:solidFill>
                  <a:cs typeface="+mn-ea"/>
                  <a:sym typeface="+mn-lt"/>
                </a:rPr>
                <a:t>,</a:t>
              </a:r>
              <a:r>
                <a:rPr lang="zh-CN" altLang="en-US" sz="1400" dirty="0">
                  <a:solidFill>
                    <a:schemeClr val="tx1">
                      <a:lumMod val="50000"/>
                      <a:lumOff val="50000"/>
                    </a:schemeClr>
                  </a:solidFill>
                  <a:cs typeface="+mn-ea"/>
                  <a:sym typeface="+mn-lt"/>
                </a:rPr>
                <a:t>请在此输入详细文字信息和简介</a:t>
              </a:r>
              <a:endParaRPr lang="en-US" altLang="zh-CN" sz="1400" dirty="0">
                <a:solidFill>
                  <a:schemeClr val="tx1">
                    <a:lumMod val="50000"/>
                    <a:lumOff val="50000"/>
                  </a:schemeClr>
                </a:solidFill>
                <a:cs typeface="+mn-ea"/>
                <a:sym typeface="+mn-lt"/>
              </a:endParaRPr>
            </a:p>
          </p:txBody>
        </p:sp>
      </p:grpSp>
      <p:sp>
        <p:nvSpPr>
          <p:cNvPr id="54" name="矩形 3"/>
          <p:cNvSpPr>
            <a:spLocks noChangeArrowheads="1"/>
          </p:cNvSpPr>
          <p:nvPr/>
        </p:nvSpPr>
        <p:spPr bwMode="auto">
          <a:xfrm>
            <a:off x="6293216" y="1916832"/>
            <a:ext cx="604635"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tx1">
                    <a:lumMod val="65000"/>
                    <a:lumOff val="35000"/>
                  </a:schemeClr>
                </a:solidFill>
                <a:latin typeface="+mn-lt"/>
                <a:ea typeface="+mn-ea"/>
                <a:cs typeface="+mn-ea"/>
                <a:sym typeface="+mn-lt"/>
              </a:rPr>
              <a:t>01</a:t>
            </a:r>
            <a:endParaRPr lang="zh-CN" altLang="en-US" sz="2800" dirty="0">
              <a:solidFill>
                <a:schemeClr val="tx1">
                  <a:lumMod val="65000"/>
                  <a:lumOff val="35000"/>
                </a:schemeClr>
              </a:solidFill>
              <a:latin typeface="+mn-lt"/>
              <a:ea typeface="+mn-ea"/>
              <a:cs typeface="+mn-ea"/>
              <a:sym typeface="+mn-lt"/>
            </a:endParaRPr>
          </a:p>
        </p:txBody>
      </p:sp>
      <p:sp>
        <p:nvSpPr>
          <p:cNvPr id="55" name="矩形 3"/>
          <p:cNvSpPr>
            <a:spLocks noChangeArrowheads="1"/>
          </p:cNvSpPr>
          <p:nvPr/>
        </p:nvSpPr>
        <p:spPr bwMode="auto">
          <a:xfrm>
            <a:off x="6293216" y="2996952"/>
            <a:ext cx="604635"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tx1">
                    <a:lumMod val="65000"/>
                    <a:lumOff val="35000"/>
                  </a:schemeClr>
                </a:solidFill>
                <a:latin typeface="+mn-lt"/>
                <a:ea typeface="+mn-ea"/>
                <a:cs typeface="+mn-ea"/>
                <a:sym typeface="+mn-lt"/>
              </a:rPr>
              <a:t>02</a:t>
            </a:r>
            <a:endParaRPr lang="zh-CN" altLang="en-US" sz="2800" dirty="0">
              <a:solidFill>
                <a:schemeClr val="tx1">
                  <a:lumMod val="65000"/>
                  <a:lumOff val="35000"/>
                </a:schemeClr>
              </a:solidFill>
              <a:latin typeface="+mn-lt"/>
              <a:ea typeface="+mn-ea"/>
              <a:cs typeface="+mn-ea"/>
              <a:sym typeface="+mn-lt"/>
            </a:endParaRPr>
          </a:p>
        </p:txBody>
      </p:sp>
      <p:sp>
        <p:nvSpPr>
          <p:cNvPr id="56" name="矩形 3"/>
          <p:cNvSpPr>
            <a:spLocks noChangeArrowheads="1"/>
          </p:cNvSpPr>
          <p:nvPr/>
        </p:nvSpPr>
        <p:spPr bwMode="auto">
          <a:xfrm>
            <a:off x="6293216" y="4077072"/>
            <a:ext cx="604635"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tx1">
                    <a:lumMod val="65000"/>
                    <a:lumOff val="35000"/>
                  </a:schemeClr>
                </a:solidFill>
                <a:latin typeface="+mn-lt"/>
                <a:ea typeface="+mn-ea"/>
                <a:cs typeface="+mn-ea"/>
                <a:sym typeface="+mn-lt"/>
              </a:rPr>
              <a:t>03</a:t>
            </a:r>
            <a:endParaRPr lang="zh-CN" altLang="en-US" sz="2800" dirty="0">
              <a:solidFill>
                <a:schemeClr val="tx1">
                  <a:lumMod val="65000"/>
                  <a:lumOff val="35000"/>
                </a:schemeClr>
              </a:solidFill>
              <a:latin typeface="+mn-lt"/>
              <a:ea typeface="+mn-ea"/>
              <a:cs typeface="+mn-ea"/>
              <a:sym typeface="+mn-lt"/>
            </a:endParaRPr>
          </a:p>
        </p:txBody>
      </p:sp>
      <p:sp>
        <p:nvSpPr>
          <p:cNvPr id="57" name="矩形 3"/>
          <p:cNvSpPr>
            <a:spLocks noChangeArrowheads="1"/>
          </p:cNvSpPr>
          <p:nvPr/>
        </p:nvSpPr>
        <p:spPr bwMode="auto">
          <a:xfrm>
            <a:off x="6293216" y="5138036"/>
            <a:ext cx="604635"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chemeClr val="tx1">
                    <a:lumMod val="65000"/>
                    <a:lumOff val="35000"/>
                  </a:schemeClr>
                </a:solidFill>
                <a:latin typeface="+mn-lt"/>
                <a:ea typeface="+mn-ea"/>
                <a:cs typeface="+mn-ea"/>
                <a:sym typeface="+mn-lt"/>
              </a:rPr>
              <a:t>04</a:t>
            </a:r>
            <a:endParaRPr lang="zh-CN" altLang="en-US" sz="2800" dirty="0">
              <a:solidFill>
                <a:schemeClr val="tx1">
                  <a:lumMod val="65000"/>
                  <a:lumOff val="35000"/>
                </a:schemeClr>
              </a:solidFill>
              <a:latin typeface="+mn-lt"/>
              <a:ea typeface="+mn-ea"/>
              <a:cs typeface="+mn-ea"/>
              <a:sym typeface="+mn-lt"/>
            </a:endParaRPr>
          </a:p>
        </p:txBody>
      </p:sp>
      <p:sp>
        <p:nvSpPr>
          <p:cNvPr id="59" name="TextBox 58"/>
          <p:cNvSpPr txBox="1"/>
          <p:nvPr/>
        </p:nvSpPr>
        <p:spPr>
          <a:xfrm>
            <a:off x="103386" y="659735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31" presetClass="entr" presetSubtype="0" fill="hold" nodeType="withEffect">
                                  <p:stCondLst>
                                    <p:cond delay="50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fltVal val="0"/>
                                          </p:val>
                                        </p:tav>
                                        <p:tav tm="100000">
                                          <p:val>
                                            <p:strVal val="#ppt_w"/>
                                          </p:val>
                                        </p:tav>
                                      </p:tavLst>
                                    </p:anim>
                                    <p:anim calcmode="lin" valueType="num">
                                      <p:cBhvr>
                                        <p:cTn id="34" dur="1000" fill="hold"/>
                                        <p:tgtEl>
                                          <p:spTgt spid="30"/>
                                        </p:tgtEl>
                                        <p:attrNameLst>
                                          <p:attrName>ppt_h</p:attrName>
                                        </p:attrNameLst>
                                      </p:cBhvr>
                                      <p:tavLst>
                                        <p:tav tm="0">
                                          <p:val>
                                            <p:fltVal val="0"/>
                                          </p:val>
                                        </p:tav>
                                        <p:tav tm="100000">
                                          <p:val>
                                            <p:strVal val="#ppt_h"/>
                                          </p:val>
                                        </p:tav>
                                      </p:tavLst>
                                    </p:anim>
                                    <p:anim calcmode="lin" valueType="num">
                                      <p:cBhvr>
                                        <p:cTn id="35" dur="1000" fill="hold"/>
                                        <p:tgtEl>
                                          <p:spTgt spid="30"/>
                                        </p:tgtEl>
                                        <p:attrNameLst>
                                          <p:attrName>style.rotation</p:attrName>
                                        </p:attrNameLst>
                                      </p:cBhvr>
                                      <p:tavLst>
                                        <p:tav tm="0">
                                          <p:val>
                                            <p:fltVal val="90"/>
                                          </p:val>
                                        </p:tav>
                                        <p:tav tm="100000">
                                          <p:val>
                                            <p:fltVal val="0"/>
                                          </p:val>
                                        </p:tav>
                                      </p:tavLst>
                                    </p:anim>
                                    <p:animEffect transition="in" filter="fade">
                                      <p:cBhvr>
                                        <p:cTn id="36" dur="1000"/>
                                        <p:tgtEl>
                                          <p:spTgt spid="30"/>
                                        </p:tgtEl>
                                      </p:cBhvr>
                                    </p:animEffect>
                                  </p:childTnLst>
                                </p:cTn>
                              </p:par>
                              <p:par>
                                <p:cTn id="37" presetID="2" presetClass="entr" presetSubtype="2" fill="hold" nodeType="withEffect">
                                  <p:stCondLst>
                                    <p:cond delay="75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31" presetClass="entr" presetSubtype="0" fill="hold" nodeType="withEffect">
                                  <p:stCondLst>
                                    <p:cond delay="5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2" presetClass="entr" presetSubtype="2" fill="hold" nodeType="withEffect">
                                  <p:stCondLst>
                                    <p:cond delay="75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par>
                                <p:cTn id="51" presetID="31" presetClass="entr" presetSubtype="0" fill="hold" nodeType="withEffect">
                                  <p:stCondLst>
                                    <p:cond delay="500"/>
                                  </p:stCondLst>
                                  <p:childTnLst>
                                    <p:set>
                                      <p:cBhvr>
                                        <p:cTn id="52" dur="1" fill="hold">
                                          <p:stCondLst>
                                            <p:cond delay="0"/>
                                          </p:stCondLst>
                                        </p:cTn>
                                        <p:tgtEl>
                                          <p:spTgt spid="42"/>
                                        </p:tgtEl>
                                        <p:attrNameLst>
                                          <p:attrName>style.visibility</p:attrName>
                                        </p:attrNameLst>
                                      </p:cBhvr>
                                      <p:to>
                                        <p:strVal val="visible"/>
                                      </p:to>
                                    </p:set>
                                    <p:anim calcmode="lin" valueType="num">
                                      <p:cBhvr>
                                        <p:cTn id="53" dur="1000" fill="hold"/>
                                        <p:tgtEl>
                                          <p:spTgt spid="42"/>
                                        </p:tgtEl>
                                        <p:attrNameLst>
                                          <p:attrName>ppt_w</p:attrName>
                                        </p:attrNameLst>
                                      </p:cBhvr>
                                      <p:tavLst>
                                        <p:tav tm="0">
                                          <p:val>
                                            <p:fltVal val="0"/>
                                          </p:val>
                                        </p:tav>
                                        <p:tav tm="100000">
                                          <p:val>
                                            <p:strVal val="#ppt_w"/>
                                          </p:val>
                                        </p:tav>
                                      </p:tavLst>
                                    </p:anim>
                                    <p:anim calcmode="lin" valueType="num">
                                      <p:cBhvr>
                                        <p:cTn id="54" dur="1000" fill="hold"/>
                                        <p:tgtEl>
                                          <p:spTgt spid="42"/>
                                        </p:tgtEl>
                                        <p:attrNameLst>
                                          <p:attrName>ppt_h</p:attrName>
                                        </p:attrNameLst>
                                      </p:cBhvr>
                                      <p:tavLst>
                                        <p:tav tm="0">
                                          <p:val>
                                            <p:fltVal val="0"/>
                                          </p:val>
                                        </p:tav>
                                        <p:tav tm="100000">
                                          <p:val>
                                            <p:strVal val="#ppt_h"/>
                                          </p:val>
                                        </p:tav>
                                      </p:tavLst>
                                    </p:anim>
                                    <p:anim calcmode="lin" valueType="num">
                                      <p:cBhvr>
                                        <p:cTn id="55" dur="1000" fill="hold"/>
                                        <p:tgtEl>
                                          <p:spTgt spid="42"/>
                                        </p:tgtEl>
                                        <p:attrNameLst>
                                          <p:attrName>style.rotation</p:attrName>
                                        </p:attrNameLst>
                                      </p:cBhvr>
                                      <p:tavLst>
                                        <p:tav tm="0">
                                          <p:val>
                                            <p:fltVal val="90"/>
                                          </p:val>
                                        </p:tav>
                                        <p:tav tm="100000">
                                          <p:val>
                                            <p:fltVal val="0"/>
                                          </p:val>
                                        </p:tav>
                                      </p:tavLst>
                                    </p:anim>
                                    <p:animEffect transition="in" filter="fade">
                                      <p:cBhvr>
                                        <p:cTn id="56" dur="1000"/>
                                        <p:tgtEl>
                                          <p:spTgt spid="42"/>
                                        </p:tgtEl>
                                      </p:cBhvr>
                                    </p:animEffect>
                                  </p:childTnLst>
                                </p:cTn>
                              </p:par>
                              <p:par>
                                <p:cTn id="57" presetID="2" presetClass="entr" presetSubtype="2" fill="hold" nodeType="withEffect">
                                  <p:stCondLst>
                                    <p:cond delay="75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1+#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31" presetClass="entr" presetSubtype="0" fill="hold" nodeType="withEffect">
                                  <p:stCondLst>
                                    <p:cond delay="500"/>
                                  </p:stCondLst>
                                  <p:childTnLst>
                                    <p:set>
                                      <p:cBhvr>
                                        <p:cTn id="62" dur="1" fill="hold">
                                          <p:stCondLst>
                                            <p:cond delay="0"/>
                                          </p:stCondLst>
                                        </p:cTn>
                                        <p:tgtEl>
                                          <p:spTgt spid="48"/>
                                        </p:tgtEl>
                                        <p:attrNameLst>
                                          <p:attrName>style.visibility</p:attrName>
                                        </p:attrNameLst>
                                      </p:cBhvr>
                                      <p:to>
                                        <p:strVal val="visible"/>
                                      </p:to>
                                    </p:set>
                                    <p:anim calcmode="lin" valueType="num">
                                      <p:cBhvr>
                                        <p:cTn id="63" dur="1000" fill="hold"/>
                                        <p:tgtEl>
                                          <p:spTgt spid="48"/>
                                        </p:tgtEl>
                                        <p:attrNameLst>
                                          <p:attrName>ppt_w</p:attrName>
                                        </p:attrNameLst>
                                      </p:cBhvr>
                                      <p:tavLst>
                                        <p:tav tm="0">
                                          <p:val>
                                            <p:fltVal val="0"/>
                                          </p:val>
                                        </p:tav>
                                        <p:tav tm="100000">
                                          <p:val>
                                            <p:strVal val="#ppt_w"/>
                                          </p:val>
                                        </p:tav>
                                      </p:tavLst>
                                    </p:anim>
                                    <p:anim calcmode="lin" valueType="num">
                                      <p:cBhvr>
                                        <p:cTn id="64" dur="1000" fill="hold"/>
                                        <p:tgtEl>
                                          <p:spTgt spid="48"/>
                                        </p:tgtEl>
                                        <p:attrNameLst>
                                          <p:attrName>ppt_h</p:attrName>
                                        </p:attrNameLst>
                                      </p:cBhvr>
                                      <p:tavLst>
                                        <p:tav tm="0">
                                          <p:val>
                                            <p:fltVal val="0"/>
                                          </p:val>
                                        </p:tav>
                                        <p:tav tm="100000">
                                          <p:val>
                                            <p:strVal val="#ppt_h"/>
                                          </p:val>
                                        </p:tav>
                                      </p:tavLst>
                                    </p:anim>
                                    <p:anim calcmode="lin" valueType="num">
                                      <p:cBhvr>
                                        <p:cTn id="65" dur="1000" fill="hold"/>
                                        <p:tgtEl>
                                          <p:spTgt spid="48"/>
                                        </p:tgtEl>
                                        <p:attrNameLst>
                                          <p:attrName>style.rotation</p:attrName>
                                        </p:attrNameLst>
                                      </p:cBhvr>
                                      <p:tavLst>
                                        <p:tav tm="0">
                                          <p:val>
                                            <p:fltVal val="90"/>
                                          </p:val>
                                        </p:tav>
                                        <p:tav tm="100000">
                                          <p:val>
                                            <p:fltVal val="0"/>
                                          </p:val>
                                        </p:tav>
                                      </p:tavLst>
                                    </p:anim>
                                    <p:animEffect transition="in" filter="fade">
                                      <p:cBhvr>
                                        <p:cTn id="66" dur="1000"/>
                                        <p:tgtEl>
                                          <p:spTgt spid="48"/>
                                        </p:tgtEl>
                                      </p:cBhvr>
                                    </p:animEffect>
                                  </p:childTnLst>
                                </p:cTn>
                              </p:par>
                              <p:par>
                                <p:cTn id="67" presetID="2" presetClass="entr" presetSubtype="2" fill="hold" nodeType="withEffect">
                                  <p:stCondLst>
                                    <p:cond delay="75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1+#ppt_w/2"/>
                                          </p:val>
                                        </p:tav>
                                        <p:tav tm="100000">
                                          <p:val>
                                            <p:strVal val="#ppt_x"/>
                                          </p:val>
                                        </p:tav>
                                      </p:tavLst>
                                    </p:anim>
                                    <p:anim calcmode="lin" valueType="num">
                                      <p:cBhvr additive="base">
                                        <p:cTn id="70" dur="500" fill="hold"/>
                                        <p:tgtEl>
                                          <p:spTgt spid="51"/>
                                        </p:tgtEl>
                                        <p:attrNameLst>
                                          <p:attrName>ppt_y</p:attrName>
                                        </p:attrNameLst>
                                      </p:cBhvr>
                                      <p:tavLst>
                                        <p:tav tm="0">
                                          <p:val>
                                            <p:strVal val="#ppt_y"/>
                                          </p:val>
                                        </p:tav>
                                        <p:tav tm="100000">
                                          <p:val>
                                            <p:strVal val="#ppt_y"/>
                                          </p:val>
                                        </p:tav>
                                      </p:tavLst>
                                    </p:anim>
                                  </p:childTnLst>
                                </p:cTn>
                              </p:par>
                              <p:par>
                                <p:cTn id="71" presetID="22" presetClass="entr" presetSubtype="4" fill="hold" grpId="0" nodeType="withEffect">
                                  <p:stCondLst>
                                    <p:cond delay="250"/>
                                  </p:stCondLst>
                                  <p:childTnLst>
                                    <p:set>
                                      <p:cBhvr>
                                        <p:cTn id="72" dur="1" fill="hold">
                                          <p:stCondLst>
                                            <p:cond delay="0"/>
                                          </p:stCondLst>
                                        </p:cTn>
                                        <p:tgtEl>
                                          <p:spTgt spid="54"/>
                                        </p:tgtEl>
                                        <p:attrNameLst>
                                          <p:attrName>style.visibility</p:attrName>
                                        </p:attrNameLst>
                                      </p:cBhvr>
                                      <p:to>
                                        <p:strVal val="visible"/>
                                      </p:to>
                                    </p:set>
                                    <p:animEffect transition="in" filter="wipe(down)">
                                      <p:cBhvr>
                                        <p:cTn id="73" dur="500"/>
                                        <p:tgtEl>
                                          <p:spTgt spid="54"/>
                                        </p:tgtEl>
                                      </p:cBhvr>
                                    </p:animEffect>
                                  </p:childTnLst>
                                </p:cTn>
                              </p:par>
                              <p:par>
                                <p:cTn id="74" presetID="22" presetClass="entr" presetSubtype="4" fill="hold" grpId="0" nodeType="withEffect">
                                  <p:stCondLst>
                                    <p:cond delay="250"/>
                                  </p:stCondLst>
                                  <p:childTnLst>
                                    <p:set>
                                      <p:cBhvr>
                                        <p:cTn id="75" dur="1" fill="hold">
                                          <p:stCondLst>
                                            <p:cond delay="0"/>
                                          </p:stCondLst>
                                        </p:cTn>
                                        <p:tgtEl>
                                          <p:spTgt spid="55"/>
                                        </p:tgtEl>
                                        <p:attrNameLst>
                                          <p:attrName>style.visibility</p:attrName>
                                        </p:attrNameLst>
                                      </p:cBhvr>
                                      <p:to>
                                        <p:strVal val="visible"/>
                                      </p:to>
                                    </p:set>
                                    <p:animEffect transition="in" filter="wipe(down)">
                                      <p:cBhvr>
                                        <p:cTn id="76" dur="500"/>
                                        <p:tgtEl>
                                          <p:spTgt spid="55"/>
                                        </p:tgtEl>
                                      </p:cBhvr>
                                    </p:animEffect>
                                  </p:childTnLst>
                                </p:cTn>
                              </p:par>
                              <p:par>
                                <p:cTn id="77" presetID="22" presetClass="entr" presetSubtype="4" fill="hold" grpId="0" nodeType="withEffect">
                                  <p:stCondLst>
                                    <p:cond delay="25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par>
                                <p:cTn id="80" presetID="22" presetClass="entr" presetSubtype="4" fill="hold" grpId="0" nodeType="withEffect">
                                  <p:stCondLst>
                                    <p:cond delay="250"/>
                                  </p:stCondLst>
                                  <p:childTnLst>
                                    <p:set>
                                      <p:cBhvr>
                                        <p:cTn id="81" dur="1" fill="hold">
                                          <p:stCondLst>
                                            <p:cond delay="0"/>
                                          </p:stCondLst>
                                        </p:cTn>
                                        <p:tgtEl>
                                          <p:spTgt spid="57"/>
                                        </p:tgtEl>
                                        <p:attrNameLst>
                                          <p:attrName>style.visibility</p:attrName>
                                        </p:attrNameLst>
                                      </p:cBhvr>
                                      <p:to>
                                        <p:strVal val="visible"/>
                                      </p:to>
                                    </p:set>
                                    <p:animEffect transition="in" filter="wipe(down)">
                                      <p:cBhvr>
                                        <p:cTn id="8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28" grpId="0" animBg="1"/>
      <p:bldP spid="29"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我的个人信条</a:t>
            </a:r>
            <a:endParaRPr lang="zh-CN" altLang="en-US" sz="2400" b="1" dirty="0">
              <a:solidFill>
                <a:schemeClr val="tx1">
                  <a:lumMod val="85000"/>
                  <a:lumOff val="15000"/>
                </a:schemeClr>
              </a:solidFill>
              <a:cs typeface="+mn-ea"/>
              <a:sym typeface="+mn-lt"/>
            </a:endParaRPr>
          </a:p>
        </p:txBody>
      </p:sp>
      <p:pic>
        <p:nvPicPr>
          <p:cNvPr id="16"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027" y="1930108"/>
            <a:ext cx="2739098" cy="3875156"/>
          </a:xfrm>
          <a:prstGeom prst="rect">
            <a:avLst/>
          </a:prstGeom>
        </p:spPr>
      </p:pic>
      <p:pic>
        <p:nvPicPr>
          <p:cNvPr id="17" name="图片占位符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67684" y="2467007"/>
            <a:ext cx="2057499" cy="2801358"/>
          </a:xfrm>
          <a:prstGeom prst="rect">
            <a:avLst/>
          </a:prstGeom>
        </p:spPr>
      </p:pic>
      <p:sp>
        <p:nvSpPr>
          <p:cNvPr id="18" name="Freeform 19"/>
          <p:cNvSpPr/>
          <p:nvPr/>
        </p:nvSpPr>
        <p:spPr bwMode="auto">
          <a:xfrm>
            <a:off x="6093822" y="2060848"/>
            <a:ext cx="4975111" cy="1044116"/>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b="1" dirty="0">
              <a:solidFill>
                <a:schemeClr val="tx1">
                  <a:lumMod val="50000"/>
                  <a:lumOff val="50000"/>
                </a:schemeClr>
              </a:solidFill>
              <a:cs typeface="+mn-ea"/>
              <a:sym typeface="+mn-lt"/>
            </a:endParaRPr>
          </a:p>
        </p:txBody>
      </p:sp>
      <p:grpSp>
        <p:nvGrpSpPr>
          <p:cNvPr id="19" name="组合 18"/>
          <p:cNvGrpSpPr/>
          <p:nvPr/>
        </p:nvGrpSpPr>
        <p:grpSpPr>
          <a:xfrm>
            <a:off x="4086834" y="2166557"/>
            <a:ext cx="2589611" cy="832699"/>
            <a:chOff x="2165343" y="1672805"/>
            <a:chExt cx="2589611" cy="832699"/>
          </a:xfrm>
        </p:grpSpPr>
        <p:sp>
          <p:nvSpPr>
            <p:cNvPr id="20" name="圆角矩形 19"/>
            <p:cNvSpPr/>
            <p:nvPr/>
          </p:nvSpPr>
          <p:spPr>
            <a:xfrm>
              <a:off x="2165343" y="1672805"/>
              <a:ext cx="2589611" cy="832699"/>
            </a:xfrm>
            <a:prstGeom prst="roundRect">
              <a:avLst>
                <a:gd name="adj" fmla="val 50000"/>
              </a:avLst>
            </a:prstGeom>
            <a:gradFill>
              <a:gsLst>
                <a:gs pos="0">
                  <a:srgbClr val="37A1FF"/>
                </a:gs>
                <a:gs pos="70000">
                  <a:srgbClr val="0171D4"/>
                </a:gs>
              </a:gsLst>
              <a:lin ang="2700000" scaled="0"/>
            </a:gra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21" name="Freeform 5"/>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22" name="椭圆 21"/>
            <p:cNvSpPr/>
            <p:nvPr/>
          </p:nvSpPr>
          <p:spPr>
            <a:xfrm>
              <a:off x="2368263" y="1797613"/>
              <a:ext cx="589017" cy="589018"/>
            </a:xfrm>
            <a:prstGeom prst="ellipse">
              <a:avLst/>
            </a:prstGeom>
            <a:gradFill>
              <a:gsLst>
                <a:gs pos="0">
                  <a:srgbClr val="86E1FF"/>
                </a:gs>
                <a:gs pos="70000">
                  <a:srgbClr val="0973DD"/>
                </a:gs>
              </a:gsLs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3" name="文本框 12"/>
            <p:cNvSpPr txBox="1"/>
            <p:nvPr/>
          </p:nvSpPr>
          <p:spPr>
            <a:xfrm>
              <a:off x="2378690" y="1839917"/>
              <a:ext cx="604653" cy="523220"/>
            </a:xfrm>
            <a:prstGeom prst="rect">
              <a:avLst/>
            </a:prstGeom>
            <a:noFill/>
          </p:spPr>
          <p:txBody>
            <a:bodyPr wrap="non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sp>
        <p:nvSpPr>
          <p:cNvPr id="24" name="矩形 3"/>
          <p:cNvSpPr>
            <a:spLocks noChangeArrowheads="1"/>
          </p:cNvSpPr>
          <p:nvPr/>
        </p:nvSpPr>
        <p:spPr bwMode="auto">
          <a:xfrm>
            <a:off x="5434324" y="2375601"/>
            <a:ext cx="954089"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sz="2000" b="1" dirty="0">
                <a:solidFill>
                  <a:schemeClr val="bg1"/>
                </a:solidFill>
                <a:latin typeface="+mn-lt"/>
                <a:ea typeface="+mn-ea"/>
                <a:cs typeface="+mn-ea"/>
                <a:sym typeface="+mn-lt"/>
              </a:rPr>
              <a:t>信条一</a:t>
            </a:r>
          </a:p>
        </p:txBody>
      </p:sp>
      <p:sp>
        <p:nvSpPr>
          <p:cNvPr id="25" name="TextBox 503"/>
          <p:cNvSpPr txBox="1"/>
          <p:nvPr/>
        </p:nvSpPr>
        <p:spPr>
          <a:xfrm>
            <a:off x="6693413" y="2348879"/>
            <a:ext cx="4231504" cy="523220"/>
          </a:xfrm>
          <a:prstGeom prst="rect">
            <a:avLst/>
          </a:prstGeom>
          <a:noFill/>
        </p:spPr>
        <p:txBody>
          <a:bodyPr wrap="square" rtlCol="0">
            <a:spAutoFit/>
          </a:bodyPr>
          <a:lstStyle/>
          <a:p>
            <a:pPr algn="just"/>
            <a:r>
              <a:rPr lang="zh-CN" altLang="en-US" sz="1400" dirty="0">
                <a:solidFill>
                  <a:schemeClr val="tx1">
                    <a:lumMod val="50000"/>
                    <a:lumOff val="50000"/>
                  </a:schemeClr>
                </a:solidFill>
                <a:cs typeface="+mn-ea"/>
                <a:sym typeface="+mn-lt"/>
              </a:rPr>
              <a:t>您的内容打在这里，或者通过复制您的文本后，在此框中选择粘贴，尽可能简介扼要，主题明确。</a:t>
            </a:r>
          </a:p>
        </p:txBody>
      </p:sp>
      <p:sp>
        <p:nvSpPr>
          <p:cNvPr id="26" name="Freeform 19"/>
          <p:cNvSpPr/>
          <p:nvPr/>
        </p:nvSpPr>
        <p:spPr bwMode="auto">
          <a:xfrm>
            <a:off x="6091145" y="3320987"/>
            <a:ext cx="4975111" cy="1044116"/>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b="1" dirty="0">
              <a:solidFill>
                <a:schemeClr val="tx1">
                  <a:lumMod val="50000"/>
                  <a:lumOff val="50000"/>
                </a:schemeClr>
              </a:solidFill>
              <a:cs typeface="+mn-ea"/>
              <a:sym typeface="+mn-lt"/>
            </a:endParaRPr>
          </a:p>
        </p:txBody>
      </p:sp>
      <p:grpSp>
        <p:nvGrpSpPr>
          <p:cNvPr id="27" name="组合 26"/>
          <p:cNvGrpSpPr/>
          <p:nvPr/>
        </p:nvGrpSpPr>
        <p:grpSpPr>
          <a:xfrm>
            <a:off x="4084157" y="3426696"/>
            <a:ext cx="2592288" cy="832699"/>
            <a:chOff x="2165343" y="1672805"/>
            <a:chExt cx="2592288" cy="832699"/>
          </a:xfrm>
        </p:grpSpPr>
        <p:sp>
          <p:nvSpPr>
            <p:cNvPr id="28" name="圆角矩形 27"/>
            <p:cNvSpPr/>
            <p:nvPr/>
          </p:nvSpPr>
          <p:spPr>
            <a:xfrm>
              <a:off x="2165343" y="1672805"/>
              <a:ext cx="2592288" cy="832699"/>
            </a:xfrm>
            <a:prstGeom prst="roundRect">
              <a:avLst>
                <a:gd name="adj" fmla="val 50000"/>
              </a:avLst>
            </a:prstGeom>
            <a:gradFill>
              <a:gsLst>
                <a:gs pos="0">
                  <a:srgbClr val="37A1FF"/>
                </a:gs>
                <a:gs pos="70000">
                  <a:srgbClr val="0171D4"/>
                </a:gs>
              </a:gsLst>
              <a:lin ang="2700000" scaled="0"/>
            </a:gra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29" name="Freeform 5"/>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0" name="椭圆 29"/>
            <p:cNvSpPr/>
            <p:nvPr/>
          </p:nvSpPr>
          <p:spPr>
            <a:xfrm>
              <a:off x="2368263" y="1797613"/>
              <a:ext cx="589017" cy="589018"/>
            </a:xfrm>
            <a:prstGeom prst="ellipse">
              <a:avLst/>
            </a:prstGeom>
            <a:gradFill>
              <a:gsLst>
                <a:gs pos="0">
                  <a:srgbClr val="86E1FF"/>
                </a:gs>
                <a:gs pos="70000">
                  <a:srgbClr val="0973DD"/>
                </a:gs>
              </a:gsLs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1" name="文本框 12"/>
            <p:cNvSpPr txBox="1"/>
            <p:nvPr/>
          </p:nvSpPr>
          <p:spPr>
            <a:xfrm>
              <a:off x="2400868" y="1871969"/>
              <a:ext cx="604653" cy="523220"/>
            </a:xfrm>
            <a:prstGeom prst="rect">
              <a:avLst/>
            </a:prstGeom>
            <a:noFill/>
          </p:spPr>
          <p:txBody>
            <a:bodyPr wrap="non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sp>
        <p:nvSpPr>
          <p:cNvPr id="32" name="矩形 3"/>
          <p:cNvSpPr>
            <a:spLocks noChangeArrowheads="1"/>
          </p:cNvSpPr>
          <p:nvPr/>
        </p:nvSpPr>
        <p:spPr bwMode="auto">
          <a:xfrm>
            <a:off x="5431647" y="3635740"/>
            <a:ext cx="954089"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sz="2000" b="1" dirty="0">
                <a:solidFill>
                  <a:schemeClr val="bg1"/>
                </a:solidFill>
                <a:latin typeface="+mn-lt"/>
                <a:ea typeface="+mn-ea"/>
                <a:cs typeface="+mn-ea"/>
                <a:sym typeface="+mn-lt"/>
              </a:rPr>
              <a:t>信条二</a:t>
            </a:r>
          </a:p>
        </p:txBody>
      </p:sp>
      <p:sp>
        <p:nvSpPr>
          <p:cNvPr id="33" name="TextBox 503"/>
          <p:cNvSpPr txBox="1"/>
          <p:nvPr/>
        </p:nvSpPr>
        <p:spPr>
          <a:xfrm>
            <a:off x="6690736" y="3609018"/>
            <a:ext cx="4231504" cy="523220"/>
          </a:xfrm>
          <a:prstGeom prst="rect">
            <a:avLst/>
          </a:prstGeom>
          <a:noFill/>
        </p:spPr>
        <p:txBody>
          <a:bodyPr wrap="square" rtlCol="0">
            <a:spAutoFit/>
          </a:bodyPr>
          <a:lstStyle/>
          <a:p>
            <a:pPr algn="just"/>
            <a:r>
              <a:rPr lang="zh-CN" altLang="en-US" sz="1400" dirty="0">
                <a:solidFill>
                  <a:schemeClr val="tx1">
                    <a:lumMod val="50000"/>
                    <a:lumOff val="50000"/>
                  </a:schemeClr>
                </a:solidFill>
                <a:cs typeface="+mn-ea"/>
                <a:sym typeface="+mn-lt"/>
              </a:rPr>
              <a:t>您的内容打在这里，或者通过复制您的文本后，在此框中选择粘贴，尽可能简介扼要，主题明确。</a:t>
            </a:r>
          </a:p>
        </p:txBody>
      </p:sp>
      <p:sp>
        <p:nvSpPr>
          <p:cNvPr id="34" name="Freeform 19"/>
          <p:cNvSpPr/>
          <p:nvPr/>
        </p:nvSpPr>
        <p:spPr bwMode="auto">
          <a:xfrm>
            <a:off x="6091145" y="4545123"/>
            <a:ext cx="4975111" cy="1044116"/>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b="1" dirty="0">
              <a:solidFill>
                <a:schemeClr val="tx1">
                  <a:lumMod val="50000"/>
                  <a:lumOff val="50000"/>
                </a:schemeClr>
              </a:solidFill>
              <a:cs typeface="+mn-ea"/>
              <a:sym typeface="+mn-lt"/>
            </a:endParaRPr>
          </a:p>
        </p:txBody>
      </p:sp>
      <p:grpSp>
        <p:nvGrpSpPr>
          <p:cNvPr id="35" name="组合 34"/>
          <p:cNvGrpSpPr/>
          <p:nvPr/>
        </p:nvGrpSpPr>
        <p:grpSpPr>
          <a:xfrm>
            <a:off x="4084157" y="4650832"/>
            <a:ext cx="2592288" cy="832699"/>
            <a:chOff x="2165343" y="1672805"/>
            <a:chExt cx="2592288" cy="832699"/>
          </a:xfrm>
        </p:grpSpPr>
        <p:sp>
          <p:nvSpPr>
            <p:cNvPr id="36" name="圆角矩形 35"/>
            <p:cNvSpPr/>
            <p:nvPr/>
          </p:nvSpPr>
          <p:spPr>
            <a:xfrm>
              <a:off x="2165343" y="1672805"/>
              <a:ext cx="2592288" cy="832699"/>
            </a:xfrm>
            <a:prstGeom prst="roundRect">
              <a:avLst>
                <a:gd name="adj" fmla="val 50000"/>
              </a:avLst>
            </a:prstGeom>
            <a:gradFill>
              <a:gsLst>
                <a:gs pos="0">
                  <a:srgbClr val="37A1FF"/>
                </a:gs>
                <a:gs pos="70000">
                  <a:srgbClr val="0171D4"/>
                </a:gs>
              </a:gsLst>
              <a:lin ang="2700000" scaled="0"/>
            </a:gra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7" name="Freeform 5"/>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8" name="椭圆 37"/>
            <p:cNvSpPr/>
            <p:nvPr/>
          </p:nvSpPr>
          <p:spPr>
            <a:xfrm>
              <a:off x="2368263" y="1797613"/>
              <a:ext cx="589017" cy="589018"/>
            </a:xfrm>
            <a:prstGeom prst="ellipse">
              <a:avLst/>
            </a:prstGeom>
            <a:gradFill>
              <a:gsLst>
                <a:gs pos="0">
                  <a:srgbClr val="86E1FF"/>
                </a:gs>
                <a:gs pos="70000">
                  <a:srgbClr val="0973DD"/>
                </a:gs>
              </a:gsLs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9" name="文本框 12"/>
            <p:cNvSpPr txBox="1"/>
            <p:nvPr/>
          </p:nvSpPr>
          <p:spPr>
            <a:xfrm>
              <a:off x="2389647" y="1871969"/>
              <a:ext cx="604653" cy="523220"/>
            </a:xfrm>
            <a:prstGeom prst="rect">
              <a:avLst/>
            </a:prstGeom>
            <a:noFill/>
          </p:spPr>
          <p:txBody>
            <a:bodyPr wrap="non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sp>
        <p:nvSpPr>
          <p:cNvPr id="40" name="矩形 3"/>
          <p:cNvSpPr>
            <a:spLocks noChangeArrowheads="1"/>
          </p:cNvSpPr>
          <p:nvPr/>
        </p:nvSpPr>
        <p:spPr bwMode="auto">
          <a:xfrm>
            <a:off x="5431647" y="4859876"/>
            <a:ext cx="954089"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sz="2000" b="1" dirty="0">
                <a:solidFill>
                  <a:schemeClr val="bg1"/>
                </a:solidFill>
                <a:latin typeface="+mn-lt"/>
                <a:ea typeface="+mn-ea"/>
                <a:cs typeface="+mn-ea"/>
                <a:sym typeface="+mn-lt"/>
              </a:rPr>
              <a:t>信条三</a:t>
            </a:r>
          </a:p>
        </p:txBody>
      </p:sp>
      <p:sp>
        <p:nvSpPr>
          <p:cNvPr id="41" name="TextBox 503"/>
          <p:cNvSpPr txBox="1"/>
          <p:nvPr/>
        </p:nvSpPr>
        <p:spPr>
          <a:xfrm>
            <a:off x="6690736" y="4833154"/>
            <a:ext cx="4231504" cy="523220"/>
          </a:xfrm>
          <a:prstGeom prst="rect">
            <a:avLst/>
          </a:prstGeom>
          <a:noFill/>
        </p:spPr>
        <p:txBody>
          <a:bodyPr wrap="square" rtlCol="0">
            <a:spAutoFit/>
          </a:bodyPr>
          <a:lstStyle/>
          <a:p>
            <a:pPr algn="just"/>
            <a:r>
              <a:rPr lang="zh-CN" altLang="en-US" sz="1400" dirty="0">
                <a:solidFill>
                  <a:schemeClr val="tx1">
                    <a:lumMod val="50000"/>
                    <a:lumOff val="50000"/>
                  </a:schemeClr>
                </a:solidFill>
                <a:cs typeface="+mn-ea"/>
                <a:sym typeface="+mn-lt"/>
              </a:rPr>
              <a:t>您的内容打在这里，或者通过复制您的文本后，在此框中选择粘贴，尽可能简介扼要，主题明确。</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6"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childTnLst>
                          </p:cTn>
                        </p:par>
                        <p:par>
                          <p:cTn id="32" fill="hold">
                            <p:stCondLst>
                              <p:cond delay="3500"/>
                            </p:stCondLst>
                            <p:childTnLst>
                              <p:par>
                                <p:cTn id="33" presetID="2" presetClass="entr" presetSubtype="8" accel="10000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ppt_x</p:attrName>
                                        </p:attrNameLst>
                                      </p:cBhvr>
                                      <p:tavLst>
                                        <p:tav tm="0">
                                          <p:val>
                                            <p:strVal val="#ppt_x-#ppt_w*1.125000"/>
                                          </p:val>
                                        </p:tav>
                                        <p:tav tm="100000">
                                          <p:val>
                                            <p:strVal val="#ppt_x"/>
                                          </p:val>
                                        </p:tav>
                                      </p:tavLst>
                                    </p:anim>
                                    <p:animEffect transition="in" filter="wipe(right)">
                                      <p:cBhvr>
                                        <p:cTn id="41" dur="500"/>
                                        <p:tgtEl>
                                          <p:spTgt spid="18"/>
                                        </p:tgtEl>
                                      </p:cBhvr>
                                    </p:animEffect>
                                  </p:childTnLst>
                                </p:cTn>
                              </p:par>
                              <p:par>
                                <p:cTn id="42" presetID="22" presetClass="entr" presetSubtype="4" fill="hold" grpId="0" nodeType="withEffect">
                                  <p:stCondLst>
                                    <p:cond delay="25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par>
                          <p:cTn id="45" fill="hold">
                            <p:stCondLst>
                              <p:cond delay="4750"/>
                            </p:stCondLst>
                            <p:childTnLst>
                              <p:par>
                                <p:cTn id="46" presetID="2" presetClass="entr" presetSubtype="8"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0-#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5250"/>
                            </p:stCondLst>
                            <p:childTnLst>
                              <p:par>
                                <p:cTn id="51" presetID="2" presetClass="entr" presetSubtype="8" accel="100000"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0-#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1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ppt_x</p:attrName>
                                        </p:attrNameLst>
                                      </p:cBhvr>
                                      <p:tavLst>
                                        <p:tav tm="0">
                                          <p:val>
                                            <p:strVal val="#ppt_x-#ppt_w*1.125000"/>
                                          </p:val>
                                        </p:tav>
                                        <p:tav tm="100000">
                                          <p:val>
                                            <p:strVal val="#ppt_x"/>
                                          </p:val>
                                        </p:tav>
                                      </p:tavLst>
                                    </p:anim>
                                    <p:animEffect transition="in" filter="wipe(right)">
                                      <p:cBhvr>
                                        <p:cTn id="59" dur="500"/>
                                        <p:tgtEl>
                                          <p:spTgt spid="26"/>
                                        </p:tgtEl>
                                      </p:cBhvr>
                                    </p:animEffect>
                                  </p:childTnLst>
                                </p:cTn>
                              </p:par>
                              <p:par>
                                <p:cTn id="60" presetID="22" presetClass="entr" presetSubtype="4" fill="hold" grpId="0" nodeType="withEffect">
                                  <p:stCondLst>
                                    <p:cond delay="25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500"/>
                                        <p:tgtEl>
                                          <p:spTgt spid="32"/>
                                        </p:tgtEl>
                                      </p:cBhvr>
                                    </p:animEffect>
                                  </p:childTnLst>
                                </p:cTn>
                              </p:par>
                            </p:childTnLst>
                          </p:cTn>
                        </p:par>
                        <p:par>
                          <p:cTn id="63" fill="hold">
                            <p:stCondLst>
                              <p:cond delay="6500"/>
                            </p:stCondLst>
                            <p:childTnLst>
                              <p:par>
                                <p:cTn id="64" presetID="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500" fill="hold"/>
                                        <p:tgtEl>
                                          <p:spTgt spid="33"/>
                                        </p:tgtEl>
                                        <p:attrNameLst>
                                          <p:attrName>ppt_x</p:attrName>
                                        </p:attrNameLst>
                                      </p:cBhvr>
                                      <p:tavLst>
                                        <p:tav tm="0">
                                          <p:val>
                                            <p:strVal val="0-#ppt_w/2"/>
                                          </p:val>
                                        </p:tav>
                                        <p:tav tm="100000">
                                          <p:val>
                                            <p:strVal val="#ppt_x"/>
                                          </p:val>
                                        </p:tav>
                                      </p:tavLst>
                                    </p:anim>
                                    <p:anim calcmode="lin" valueType="num">
                                      <p:cBhvr additive="base">
                                        <p:cTn id="67" dur="500" fill="hold"/>
                                        <p:tgtEl>
                                          <p:spTgt spid="33"/>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8" accel="100000"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p:tgtEl>
                                          <p:spTgt spid="34"/>
                                        </p:tgtEl>
                                        <p:attrNameLst>
                                          <p:attrName>ppt_x</p:attrName>
                                        </p:attrNameLst>
                                      </p:cBhvr>
                                      <p:tavLst>
                                        <p:tav tm="0">
                                          <p:val>
                                            <p:strVal val="#ppt_x-#ppt_w*1.125000"/>
                                          </p:val>
                                        </p:tav>
                                        <p:tav tm="100000">
                                          <p:val>
                                            <p:strVal val="#ppt_x"/>
                                          </p:val>
                                        </p:tav>
                                      </p:tavLst>
                                    </p:anim>
                                    <p:animEffect transition="in" filter="wipe(right)">
                                      <p:cBhvr>
                                        <p:cTn id="77" dur="500"/>
                                        <p:tgtEl>
                                          <p:spTgt spid="34"/>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40"/>
                                        </p:tgtEl>
                                        <p:attrNameLst>
                                          <p:attrName>style.visibility</p:attrName>
                                        </p:attrNameLst>
                                      </p:cBhvr>
                                      <p:to>
                                        <p:strVal val="visible"/>
                                      </p:to>
                                    </p:set>
                                    <p:animEffect transition="in" filter="wipe(down)">
                                      <p:cBhvr>
                                        <p:cTn id="80" dur="500"/>
                                        <p:tgtEl>
                                          <p:spTgt spid="40"/>
                                        </p:tgtEl>
                                      </p:cBhvr>
                                    </p:animEffect>
                                  </p:childTnLst>
                                </p:cTn>
                              </p:par>
                            </p:childTnLst>
                          </p:cTn>
                        </p:par>
                        <p:par>
                          <p:cTn id="81" fill="hold">
                            <p:stCondLst>
                              <p:cond delay="8250"/>
                            </p:stCondLst>
                            <p:childTnLst>
                              <p:par>
                                <p:cTn id="82" presetID="2" presetClass="entr" presetSubtype="8" fill="hold" grpId="0" nodeType="after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500" fill="hold"/>
                                        <p:tgtEl>
                                          <p:spTgt spid="41"/>
                                        </p:tgtEl>
                                        <p:attrNameLst>
                                          <p:attrName>ppt_x</p:attrName>
                                        </p:attrNameLst>
                                      </p:cBhvr>
                                      <p:tavLst>
                                        <p:tav tm="0">
                                          <p:val>
                                            <p:strVal val="0-#ppt_w/2"/>
                                          </p:val>
                                        </p:tav>
                                        <p:tav tm="100000">
                                          <p:val>
                                            <p:strVal val="#ppt_x"/>
                                          </p:val>
                                        </p:tav>
                                      </p:tavLst>
                                    </p:anim>
                                    <p:anim calcmode="lin" valueType="num">
                                      <p:cBhvr additive="base">
                                        <p:cTn id="8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24" grpId="0"/>
      <p:bldP spid="25" grpId="0"/>
      <p:bldP spid="26" grpId="0" animBg="1"/>
      <p:bldP spid="32" grpId="0"/>
      <p:bldP spid="33" grpId="0"/>
      <p:bldP spid="34" grpId="0" animBg="1"/>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463862"/>
            <a:ext cx="12190152" cy="4338602"/>
            <a:chOff x="0" y="-463862"/>
            <a:chExt cx="12190152" cy="4338602"/>
          </a:xfrm>
        </p:grpSpPr>
        <p:pic>
          <p:nvPicPr>
            <p:cNvPr id="22" name="图片 21"/>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flipV="1">
              <a:off x="6064450" y="-463862"/>
              <a:ext cx="6125702" cy="4338602"/>
            </a:xfrm>
            <a:prstGeom prst="rect">
              <a:avLst/>
            </a:prstGeom>
            <a:effectLst>
              <a:outerShdw blurRad="190500" dist="63500" dir="2700000" algn="tl" rotWithShape="0">
                <a:prstClr val="black">
                  <a:alpha val="25000"/>
                </a:prstClr>
              </a:outerShdw>
            </a:effectLst>
          </p:spPr>
        </p:pic>
        <p:pic>
          <p:nvPicPr>
            <p:cNvPr id="23" name="图片 22"/>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V="1">
              <a:off x="0" y="-463862"/>
              <a:ext cx="6125702" cy="4338602"/>
            </a:xfrm>
            <a:prstGeom prst="rect">
              <a:avLst/>
            </a:prstGeom>
            <a:effectLst>
              <a:outerShdw blurRad="190500" dist="63500" dir="2700000" algn="tl" rotWithShape="0">
                <a:prstClr val="black">
                  <a:alpha val="25000"/>
                </a:prstClr>
              </a:outerShdw>
            </a:effectLst>
          </p:spPr>
        </p:pic>
      </p:grpSp>
      <p:sp>
        <p:nvSpPr>
          <p:cNvPr id="24" name="TextBox 23"/>
          <p:cNvSpPr txBox="1"/>
          <p:nvPr/>
        </p:nvSpPr>
        <p:spPr>
          <a:xfrm>
            <a:off x="3073251" y="5569780"/>
            <a:ext cx="1293944"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工作概述</a:t>
            </a:r>
          </a:p>
        </p:txBody>
      </p:sp>
      <p:sp>
        <p:nvSpPr>
          <p:cNvPr id="25" name="TextBox 24"/>
          <p:cNvSpPr txBox="1"/>
          <p:nvPr/>
        </p:nvSpPr>
        <p:spPr>
          <a:xfrm>
            <a:off x="3073251" y="5898758"/>
            <a:ext cx="2114681"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重点工作完成情况</a:t>
            </a:r>
          </a:p>
        </p:txBody>
      </p:sp>
      <p:sp>
        <p:nvSpPr>
          <p:cNvPr id="26" name="TextBox 23"/>
          <p:cNvSpPr txBox="1"/>
          <p:nvPr/>
        </p:nvSpPr>
        <p:spPr>
          <a:xfrm>
            <a:off x="5437016" y="5569780"/>
            <a:ext cx="1909497"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与去年同期比较</a:t>
            </a:r>
          </a:p>
        </p:txBody>
      </p:sp>
      <p:sp>
        <p:nvSpPr>
          <p:cNvPr id="27" name="TextBox 24"/>
          <p:cNvSpPr txBox="1"/>
          <p:nvPr/>
        </p:nvSpPr>
        <p:spPr>
          <a:xfrm>
            <a:off x="5437016" y="5898758"/>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团队建设情况</a:t>
            </a:r>
          </a:p>
        </p:txBody>
      </p:sp>
      <p:sp>
        <p:nvSpPr>
          <p:cNvPr id="28" name="文本框 27"/>
          <p:cNvSpPr txBox="1"/>
          <p:nvPr/>
        </p:nvSpPr>
        <p:spPr>
          <a:xfrm>
            <a:off x="2959069" y="780659"/>
            <a:ext cx="6331888" cy="646331"/>
          </a:xfrm>
          <a:prstGeom prst="rect">
            <a:avLst/>
          </a:prstGeom>
          <a:noFill/>
        </p:spPr>
        <p:txBody>
          <a:bodyPr wrap="square" rtlCol="0">
            <a:spAutoFit/>
          </a:bodyPr>
          <a:lstStyle/>
          <a:p>
            <a:pPr algn="dist"/>
            <a:r>
              <a:rPr lang="zh-CN" altLang="en-US" sz="3600" dirty="0">
                <a:gradFill>
                  <a:gsLst>
                    <a:gs pos="14000">
                      <a:schemeClr val="tx1">
                        <a:lumMod val="75000"/>
                        <a:lumOff val="25000"/>
                      </a:schemeClr>
                    </a:gs>
                    <a:gs pos="100000">
                      <a:schemeClr val="tx1">
                        <a:lumMod val="95000"/>
                        <a:lumOff val="5000"/>
                      </a:schemeClr>
                    </a:gs>
                  </a:gsLst>
                  <a:lin ang="5400000" scaled="0"/>
                </a:gradFill>
                <a:effectLst>
                  <a:outerShdw blurRad="25400" dist="38100" dir="2700000" algn="tl">
                    <a:srgbClr val="000000">
                      <a:alpha val="30000"/>
                    </a:srgbClr>
                  </a:outerShdw>
                </a:effectLst>
                <a:cs typeface="+mn-ea"/>
                <a:sym typeface="+mn-lt"/>
              </a:rPr>
              <a:t>新梦想     新跨越</a:t>
            </a:r>
          </a:p>
        </p:txBody>
      </p:sp>
      <p:sp>
        <p:nvSpPr>
          <p:cNvPr id="29" name="圆角矩形 28"/>
          <p:cNvSpPr/>
          <p:nvPr/>
        </p:nvSpPr>
        <p:spPr>
          <a:xfrm>
            <a:off x="3903210" y="4437112"/>
            <a:ext cx="4363355" cy="774808"/>
          </a:xfrm>
          <a:prstGeom prst="roundRect">
            <a:avLst>
              <a:gd name="adj" fmla="val 24211"/>
            </a:avLst>
          </a:prstGeom>
          <a:gradFill>
            <a:gsLst>
              <a:gs pos="14000">
                <a:srgbClr val="37A1FF"/>
              </a:gs>
              <a:gs pos="100000">
                <a:srgbClr val="0171D4"/>
              </a:gs>
            </a:gsLst>
            <a:lin ang="5400000" scaled="1"/>
          </a:gradFill>
          <a:ln w="28575"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fontAlgn="base">
              <a:spcBef>
                <a:spcPct val="0"/>
              </a:spcBef>
              <a:spcAft>
                <a:spcPct val="0"/>
              </a:spcAft>
              <a:defRPr/>
            </a:pPr>
            <a:r>
              <a:rPr lang="zh-CN" altLang="en-US" sz="4000" b="1" spc="600" dirty="0">
                <a:solidFill>
                  <a:schemeClr val="bg1"/>
                </a:solidFill>
                <a:effectLst>
                  <a:outerShdw blurRad="38100" dist="38100" dir="2700000" algn="tl">
                    <a:srgbClr val="000000">
                      <a:alpha val="30000"/>
                    </a:srgbClr>
                  </a:outerShdw>
                </a:effectLst>
                <a:cs typeface="+mn-ea"/>
                <a:sym typeface="+mn-lt"/>
              </a:rPr>
              <a:t>经验收获</a:t>
            </a:r>
          </a:p>
        </p:txBody>
      </p:sp>
      <p:sp>
        <p:nvSpPr>
          <p:cNvPr id="30" name="TextBox 23"/>
          <p:cNvSpPr txBox="1"/>
          <p:nvPr/>
        </p:nvSpPr>
        <p:spPr>
          <a:xfrm>
            <a:off x="7614270" y="5569780"/>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日常工作概述</a:t>
            </a:r>
          </a:p>
        </p:txBody>
      </p:sp>
      <p:sp>
        <p:nvSpPr>
          <p:cNvPr id="31" name="TextBox 24"/>
          <p:cNvSpPr txBox="1"/>
          <p:nvPr/>
        </p:nvSpPr>
        <p:spPr>
          <a:xfrm>
            <a:off x="7614270" y="5898758"/>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往期工作回顾</a:t>
            </a:r>
          </a:p>
        </p:txBody>
      </p:sp>
      <p:sp>
        <p:nvSpPr>
          <p:cNvPr id="32" name="椭圆 31"/>
          <p:cNvSpPr/>
          <p:nvPr/>
        </p:nvSpPr>
        <p:spPr>
          <a:xfrm>
            <a:off x="5046835" y="2132856"/>
            <a:ext cx="2080153" cy="2080151"/>
          </a:xfrm>
          <a:prstGeom prst="ellipse">
            <a:avLst/>
          </a:prstGeom>
          <a:gradFill>
            <a:gsLst>
              <a:gs pos="14000">
                <a:srgbClr val="37A1FF"/>
              </a:gs>
              <a:gs pos="100000">
                <a:srgbClr val="0171D4"/>
              </a:gs>
            </a:gsLst>
            <a:lin ang="2700000" scaled="0"/>
          </a:gradFill>
          <a:ln w="5715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Bef>
                <a:spcPct val="0"/>
              </a:spcBef>
              <a:spcAft>
                <a:spcPct val="0"/>
              </a:spcAft>
            </a:pPr>
            <a:r>
              <a:rPr lang="en-US" altLang="zh-CN" sz="8000" kern="0" dirty="0">
                <a:solidFill>
                  <a:srgbClr val="FFFFFF"/>
                </a:solidFill>
                <a:effectLst>
                  <a:outerShdw blurRad="38100" dist="38100" dir="2700000" algn="tl">
                    <a:srgbClr val="000000">
                      <a:alpha val="30000"/>
                    </a:srgbClr>
                  </a:outerShdw>
                </a:effectLst>
                <a:cs typeface="+mn-ea"/>
                <a:sym typeface="+mn-lt"/>
              </a:rPr>
              <a:t>03</a:t>
            </a:r>
            <a:endParaRPr lang="zh-CN" altLang="en-US" sz="8000" kern="0" dirty="0">
              <a:solidFill>
                <a:srgbClr val="FFFFFF"/>
              </a:solidFill>
              <a:effectLst>
                <a:outerShdw blurRad="38100" dist="38100" dir="2700000" algn="tl">
                  <a:srgbClr val="000000">
                    <a:alpha val="30000"/>
                  </a:srgbClr>
                </a:outerShdw>
              </a:effectLst>
              <a:cs typeface="+mn-ea"/>
              <a:sym typeface="+mn-lt"/>
            </a:endParaRPr>
          </a:p>
        </p:txBody>
      </p:sp>
      <p:pic>
        <p:nvPicPr>
          <p:cNvPr id="33" name="图片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9886" y="476672"/>
            <a:ext cx="1521786" cy="1521786"/>
          </a:xfrm>
          <a:prstGeom prst="rect">
            <a:avLst/>
          </a:prstGeom>
          <a:effectLst>
            <a:outerShdw blurRad="50800" dist="38100" dir="2700000" algn="tl" rotWithShape="0">
              <a:prstClr val="black">
                <a:alpha val="25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animEffect transition="in" filter="fade">
                                      <p:cBhvr>
                                        <p:cTn id="12" dur="500"/>
                                        <p:tgtEl>
                                          <p:spTgt spid="32"/>
                                        </p:tgtEl>
                                      </p:cBhvr>
                                    </p:animEffect>
                                  </p:childTnLst>
                                </p:cTn>
                              </p:par>
                              <p:par>
                                <p:cTn id="13" presetID="42" presetClass="entr" presetSubtype="0" fill="hold" nodeType="withEffect">
                                  <p:stCondLst>
                                    <p:cond delay="25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par>
                          <p:cTn id="25" fill="hold">
                            <p:stCondLst>
                              <p:cond delay="1500"/>
                            </p:stCondLst>
                            <p:childTnLst>
                              <p:par>
                                <p:cTn id="26" presetID="2" presetClass="entr" presetSubtype="12"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3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50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75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p:bldP spid="31" grpId="0"/>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工作心得体会</a:t>
            </a:r>
            <a:endParaRPr lang="zh-CN" altLang="en-US" sz="2400" b="1" dirty="0">
              <a:solidFill>
                <a:schemeClr val="tx1">
                  <a:lumMod val="85000"/>
                  <a:lumOff val="15000"/>
                </a:schemeClr>
              </a:solidFill>
              <a:cs typeface="+mn-ea"/>
              <a:sym typeface="+mn-lt"/>
            </a:endParaRPr>
          </a:p>
        </p:txBody>
      </p:sp>
      <p:sp>
        <p:nvSpPr>
          <p:cNvPr id="16" name="Freeform 7"/>
          <p:cNvSpPr>
            <a:spLocks noEditPoints="1"/>
          </p:cNvSpPr>
          <p:nvPr/>
        </p:nvSpPr>
        <p:spPr bwMode="auto">
          <a:xfrm>
            <a:off x="2144686" y="2983374"/>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adFill>
            <a:gsLst>
              <a:gs pos="0">
                <a:srgbClr val="37A1FF"/>
              </a:gs>
              <a:gs pos="70000">
                <a:srgbClr val="0171D4"/>
              </a:gs>
            </a:gsLst>
            <a:lin ang="2700000" scaled="0"/>
          </a:gra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弧形 16"/>
          <p:cNvSpPr/>
          <p:nvPr/>
        </p:nvSpPr>
        <p:spPr>
          <a:xfrm rot="9795823">
            <a:off x="1573185" y="2486591"/>
            <a:ext cx="2635040" cy="2635040"/>
          </a:xfrm>
          <a:prstGeom prst="arc">
            <a:avLst>
              <a:gd name="adj1" fmla="val 13884233"/>
              <a:gd name="adj2" fmla="val 9625823"/>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8" name="矩形 3"/>
          <p:cNvSpPr>
            <a:spLocks noChangeArrowheads="1"/>
          </p:cNvSpPr>
          <p:nvPr/>
        </p:nvSpPr>
        <p:spPr bwMode="auto">
          <a:xfrm>
            <a:off x="3811636" y="3215492"/>
            <a:ext cx="1061815" cy="117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3600" b="1" dirty="0">
                <a:solidFill>
                  <a:schemeClr val="tx1">
                    <a:lumMod val="65000"/>
                    <a:lumOff val="35000"/>
                  </a:schemeClr>
                </a:solidFill>
                <a:cs typeface="+mn-ea"/>
                <a:sym typeface="+mn-lt"/>
              </a:rPr>
              <a:t>工作</a:t>
            </a:r>
            <a:endParaRPr lang="en-US" altLang="zh-CN" sz="3600" b="1" dirty="0">
              <a:solidFill>
                <a:schemeClr val="tx1">
                  <a:lumMod val="65000"/>
                  <a:lumOff val="35000"/>
                </a:schemeClr>
              </a:solidFill>
              <a:cs typeface="+mn-ea"/>
              <a:sym typeface="+mn-lt"/>
            </a:endParaRPr>
          </a:p>
          <a:p>
            <a:pPr>
              <a:spcBef>
                <a:spcPct val="0"/>
              </a:spcBef>
              <a:buFont typeface="Arial" panose="020B0604020202020204" pitchFamily="34" charset="0"/>
              <a:buNone/>
            </a:pPr>
            <a:r>
              <a:rPr lang="zh-CN" altLang="en-US" sz="3600" b="1" dirty="0">
                <a:solidFill>
                  <a:schemeClr val="tx1">
                    <a:lumMod val="65000"/>
                    <a:lumOff val="35000"/>
                  </a:schemeClr>
                </a:solidFill>
                <a:cs typeface="+mn-ea"/>
                <a:sym typeface="+mn-lt"/>
              </a:rPr>
              <a:t>心得</a:t>
            </a:r>
          </a:p>
        </p:txBody>
      </p:sp>
      <p:grpSp>
        <p:nvGrpSpPr>
          <p:cNvPr id="19" name="组合 18"/>
          <p:cNvGrpSpPr/>
          <p:nvPr/>
        </p:nvGrpSpPr>
        <p:grpSpPr>
          <a:xfrm>
            <a:off x="5007215" y="1678875"/>
            <a:ext cx="4762780" cy="869782"/>
            <a:chOff x="3791744" y="5346476"/>
            <a:chExt cx="5832648" cy="1152128"/>
          </a:xfrm>
        </p:grpSpPr>
        <p:sp>
          <p:nvSpPr>
            <p:cNvPr id="20" name="圆角矩形 19"/>
            <p:cNvSpPr/>
            <p:nvPr/>
          </p:nvSpPr>
          <p:spPr>
            <a:xfrm>
              <a:off x="4007768" y="5518711"/>
              <a:ext cx="5400600" cy="807659"/>
            </a:xfrm>
            <a:prstGeom prst="roundRect">
              <a:avLst>
                <a:gd name="adj" fmla="val 50000"/>
              </a:avLst>
            </a:prstGeom>
            <a:solidFill>
              <a:schemeClr val="bg1">
                <a:lumMod val="95000"/>
              </a:schemeClr>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21" name="任意多边形 2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22" name="圆角矩形 2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23" name="矩形 22"/>
          <p:cNvSpPr/>
          <p:nvPr/>
        </p:nvSpPr>
        <p:spPr>
          <a:xfrm>
            <a:off x="5881563" y="1948779"/>
            <a:ext cx="3416934" cy="400101"/>
          </a:xfrm>
          <a:prstGeom prst="rect">
            <a:avLst/>
          </a:prstGeom>
        </p:spPr>
        <p:txBody>
          <a:bodyPr wrap="square" lIns="91431" tIns="45716" rIns="91431" bIns="45716">
            <a:spAutoFit/>
          </a:bodyPr>
          <a:lstStyle/>
          <a:p>
            <a:r>
              <a:rPr lang="zh-CN" altLang="en-US" sz="2000" b="1" dirty="0">
                <a:solidFill>
                  <a:schemeClr val="tx1">
                    <a:lumMod val="65000"/>
                    <a:lumOff val="35000"/>
                  </a:schemeClr>
                </a:solidFill>
                <a:cs typeface="+mn-ea"/>
                <a:sym typeface="+mn-lt"/>
              </a:rPr>
              <a:t>请在这里输入简介文字信息</a:t>
            </a:r>
            <a:endParaRPr lang="en-US" altLang="zh-CN" sz="2000" b="1" dirty="0">
              <a:solidFill>
                <a:schemeClr val="tx1">
                  <a:lumMod val="65000"/>
                  <a:lumOff val="35000"/>
                </a:schemeClr>
              </a:solidFill>
              <a:cs typeface="+mn-ea"/>
              <a:sym typeface="+mn-lt"/>
            </a:endParaRPr>
          </a:p>
        </p:txBody>
      </p:sp>
      <p:grpSp>
        <p:nvGrpSpPr>
          <p:cNvPr id="24" name="组合 23"/>
          <p:cNvGrpSpPr/>
          <p:nvPr/>
        </p:nvGrpSpPr>
        <p:grpSpPr>
          <a:xfrm>
            <a:off x="5017467" y="2703234"/>
            <a:ext cx="4762780" cy="869782"/>
            <a:chOff x="3791744" y="5346476"/>
            <a:chExt cx="5832648" cy="1152128"/>
          </a:xfrm>
        </p:grpSpPr>
        <p:sp>
          <p:nvSpPr>
            <p:cNvPr id="25" name="圆角矩形 24"/>
            <p:cNvSpPr/>
            <p:nvPr/>
          </p:nvSpPr>
          <p:spPr>
            <a:xfrm>
              <a:off x="4007768" y="5518711"/>
              <a:ext cx="5400600" cy="807659"/>
            </a:xfrm>
            <a:prstGeom prst="roundRect">
              <a:avLst>
                <a:gd name="adj" fmla="val 50000"/>
              </a:avLst>
            </a:prstGeom>
            <a:solidFill>
              <a:schemeClr val="bg1">
                <a:lumMod val="95000"/>
              </a:schemeClr>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26" name="任意多边形 25"/>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27" name="圆角矩形 26"/>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28" name="矩形 27"/>
          <p:cNvSpPr/>
          <p:nvPr/>
        </p:nvSpPr>
        <p:spPr>
          <a:xfrm>
            <a:off x="5881563" y="2973138"/>
            <a:ext cx="3262413"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cs typeface="+mn-ea"/>
                <a:sym typeface="+mn-lt"/>
              </a:rPr>
              <a:t>请在这里输入简介文字信息</a:t>
            </a:r>
            <a:endParaRPr lang="en-US" altLang="zh-CN" sz="2000" b="1" dirty="0">
              <a:solidFill>
                <a:schemeClr val="tx1">
                  <a:lumMod val="65000"/>
                  <a:lumOff val="35000"/>
                </a:schemeClr>
              </a:solidFill>
              <a:cs typeface="+mn-ea"/>
              <a:sym typeface="+mn-lt"/>
            </a:endParaRPr>
          </a:p>
        </p:txBody>
      </p:sp>
      <p:grpSp>
        <p:nvGrpSpPr>
          <p:cNvPr id="29" name="组合 28"/>
          <p:cNvGrpSpPr/>
          <p:nvPr/>
        </p:nvGrpSpPr>
        <p:grpSpPr>
          <a:xfrm>
            <a:off x="5017467" y="3767107"/>
            <a:ext cx="4762780" cy="869782"/>
            <a:chOff x="3791744" y="5346476"/>
            <a:chExt cx="5832648" cy="1152128"/>
          </a:xfrm>
        </p:grpSpPr>
        <p:sp>
          <p:nvSpPr>
            <p:cNvPr id="30" name="圆角矩形 29"/>
            <p:cNvSpPr/>
            <p:nvPr/>
          </p:nvSpPr>
          <p:spPr>
            <a:xfrm>
              <a:off x="4007768" y="5518711"/>
              <a:ext cx="5400600" cy="807659"/>
            </a:xfrm>
            <a:prstGeom prst="roundRect">
              <a:avLst>
                <a:gd name="adj" fmla="val 50000"/>
              </a:avLst>
            </a:prstGeom>
            <a:solidFill>
              <a:schemeClr val="bg1">
                <a:lumMod val="95000"/>
              </a:schemeClr>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31" name="任意多边形 3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32" name="圆角矩形 3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33" name="矩形 32"/>
          <p:cNvSpPr/>
          <p:nvPr/>
        </p:nvSpPr>
        <p:spPr>
          <a:xfrm>
            <a:off x="5881563" y="4037011"/>
            <a:ext cx="3262413"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cs typeface="+mn-ea"/>
                <a:sym typeface="+mn-lt"/>
              </a:rPr>
              <a:t>请在这里输入简介文字信息</a:t>
            </a:r>
            <a:endParaRPr lang="en-US" altLang="zh-CN" sz="2000" b="1" dirty="0">
              <a:solidFill>
                <a:schemeClr val="tx1">
                  <a:lumMod val="65000"/>
                  <a:lumOff val="35000"/>
                </a:schemeClr>
              </a:solidFill>
              <a:cs typeface="+mn-ea"/>
              <a:sym typeface="+mn-lt"/>
            </a:endParaRPr>
          </a:p>
        </p:txBody>
      </p:sp>
      <p:grpSp>
        <p:nvGrpSpPr>
          <p:cNvPr id="34" name="组合 33"/>
          <p:cNvGrpSpPr/>
          <p:nvPr/>
        </p:nvGrpSpPr>
        <p:grpSpPr>
          <a:xfrm>
            <a:off x="5027719" y="4791466"/>
            <a:ext cx="4762780" cy="869782"/>
            <a:chOff x="3791744" y="5346476"/>
            <a:chExt cx="5832648" cy="1152128"/>
          </a:xfrm>
        </p:grpSpPr>
        <p:sp>
          <p:nvSpPr>
            <p:cNvPr id="35" name="圆角矩形 34"/>
            <p:cNvSpPr/>
            <p:nvPr/>
          </p:nvSpPr>
          <p:spPr>
            <a:xfrm>
              <a:off x="4007768" y="5518711"/>
              <a:ext cx="5400600" cy="807659"/>
            </a:xfrm>
            <a:prstGeom prst="roundRect">
              <a:avLst>
                <a:gd name="adj" fmla="val 50000"/>
              </a:avLst>
            </a:prstGeom>
            <a:solidFill>
              <a:schemeClr val="bg1">
                <a:lumMod val="95000"/>
              </a:schemeClr>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36" name="任意多边形 35"/>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37" name="圆角矩形 36"/>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38" name="矩形 37"/>
          <p:cNvSpPr/>
          <p:nvPr/>
        </p:nvSpPr>
        <p:spPr>
          <a:xfrm>
            <a:off x="5881563" y="5061370"/>
            <a:ext cx="3262413"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cs typeface="+mn-ea"/>
                <a:sym typeface="+mn-lt"/>
              </a:rPr>
              <a:t>请在这里输入简介文字信息</a:t>
            </a:r>
            <a:endParaRPr lang="en-US" altLang="zh-CN" sz="2000"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2500"/>
                            </p:stCondLst>
                            <p:childTnLst>
                              <p:par>
                                <p:cTn id="24" presetID="1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p:tgtEl>
                                          <p:spTgt spid="19"/>
                                        </p:tgtEl>
                                        <p:attrNameLst>
                                          <p:attrName>ppt_x</p:attrName>
                                        </p:attrNameLst>
                                      </p:cBhvr>
                                      <p:tavLst>
                                        <p:tav tm="0">
                                          <p:val>
                                            <p:strVal val="#ppt_x-#ppt_w*1.125000"/>
                                          </p:val>
                                        </p:tav>
                                        <p:tav tm="100000">
                                          <p:val>
                                            <p:strVal val="#ppt_x"/>
                                          </p:val>
                                        </p:tav>
                                      </p:tavLst>
                                    </p:anim>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400"/>
                                        <p:tgtEl>
                                          <p:spTgt spid="23"/>
                                        </p:tgtEl>
                                      </p:cBhvr>
                                    </p:animEffect>
                                  </p:childTnLst>
                                </p:cTn>
                              </p:par>
                            </p:childTnLst>
                          </p:cTn>
                        </p:par>
                        <p:par>
                          <p:cTn id="32" fill="hold">
                            <p:stCondLst>
                              <p:cond delay="3400"/>
                            </p:stCondLst>
                            <p:childTnLst>
                              <p:par>
                                <p:cTn id="33" presetID="1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p:tgtEl>
                                          <p:spTgt spid="24"/>
                                        </p:tgtEl>
                                        <p:attrNameLst>
                                          <p:attrName>ppt_x</p:attrName>
                                        </p:attrNameLst>
                                      </p:cBhvr>
                                      <p:tavLst>
                                        <p:tav tm="0">
                                          <p:val>
                                            <p:strVal val="#ppt_x-#ppt_w*1.125000"/>
                                          </p:val>
                                        </p:tav>
                                        <p:tav tm="100000">
                                          <p:val>
                                            <p:strVal val="#ppt_x"/>
                                          </p:val>
                                        </p:tav>
                                      </p:tavLst>
                                    </p:anim>
                                    <p:animEffect transition="in" filter="wipe(right)">
                                      <p:cBhvr>
                                        <p:cTn id="36" dur="500"/>
                                        <p:tgtEl>
                                          <p:spTgt spid="24"/>
                                        </p:tgtEl>
                                      </p:cBhvr>
                                    </p:animEffect>
                                  </p:childTnLst>
                                </p:cTn>
                              </p:par>
                            </p:childTnLst>
                          </p:cTn>
                        </p:par>
                        <p:par>
                          <p:cTn id="37" fill="hold">
                            <p:stCondLst>
                              <p:cond delay="39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400"/>
                                        <p:tgtEl>
                                          <p:spTgt spid="28"/>
                                        </p:tgtEl>
                                      </p:cBhvr>
                                    </p:animEffect>
                                  </p:childTnLst>
                                </p:cTn>
                              </p:par>
                            </p:childTnLst>
                          </p:cTn>
                        </p:par>
                        <p:par>
                          <p:cTn id="41" fill="hold">
                            <p:stCondLst>
                              <p:cond delay="4300"/>
                            </p:stCondLst>
                            <p:childTnLst>
                              <p:par>
                                <p:cTn id="42" presetID="1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p:tgtEl>
                                          <p:spTgt spid="29"/>
                                        </p:tgtEl>
                                        <p:attrNameLst>
                                          <p:attrName>ppt_x</p:attrName>
                                        </p:attrNameLst>
                                      </p:cBhvr>
                                      <p:tavLst>
                                        <p:tav tm="0">
                                          <p:val>
                                            <p:strVal val="#ppt_x-#ppt_w*1.125000"/>
                                          </p:val>
                                        </p:tav>
                                        <p:tav tm="100000">
                                          <p:val>
                                            <p:strVal val="#ppt_x"/>
                                          </p:val>
                                        </p:tav>
                                      </p:tavLst>
                                    </p:anim>
                                    <p:animEffect transition="in" filter="wipe(right)">
                                      <p:cBhvr>
                                        <p:cTn id="45" dur="500"/>
                                        <p:tgtEl>
                                          <p:spTgt spid="29"/>
                                        </p:tgtEl>
                                      </p:cBhvr>
                                    </p:animEffect>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400"/>
                                        <p:tgtEl>
                                          <p:spTgt spid="33"/>
                                        </p:tgtEl>
                                      </p:cBhvr>
                                    </p:animEffect>
                                  </p:childTnLst>
                                </p:cTn>
                              </p:par>
                            </p:childTnLst>
                          </p:cTn>
                        </p:par>
                        <p:par>
                          <p:cTn id="50" fill="hold">
                            <p:stCondLst>
                              <p:cond delay="5200"/>
                            </p:stCondLst>
                            <p:childTnLst>
                              <p:par>
                                <p:cTn id="51" presetID="12" presetClass="entr" presetSubtype="8"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p:tgtEl>
                                          <p:spTgt spid="34"/>
                                        </p:tgtEl>
                                        <p:attrNameLst>
                                          <p:attrName>ppt_x</p:attrName>
                                        </p:attrNameLst>
                                      </p:cBhvr>
                                      <p:tavLst>
                                        <p:tav tm="0">
                                          <p:val>
                                            <p:strVal val="#ppt_x-#ppt_w*1.125000"/>
                                          </p:val>
                                        </p:tav>
                                        <p:tav tm="100000">
                                          <p:val>
                                            <p:strVal val="#ppt_x"/>
                                          </p:val>
                                        </p:tav>
                                      </p:tavLst>
                                    </p:anim>
                                    <p:animEffect transition="in" filter="wipe(right)">
                                      <p:cBhvr>
                                        <p:cTn id="54" dur="500"/>
                                        <p:tgtEl>
                                          <p:spTgt spid="34"/>
                                        </p:tgtEl>
                                      </p:cBhvr>
                                    </p:animEffect>
                                  </p:childTnLst>
                                </p:cTn>
                              </p:par>
                            </p:childTnLst>
                          </p:cTn>
                        </p:par>
                        <p:par>
                          <p:cTn id="55" fill="hold">
                            <p:stCondLst>
                              <p:cond delay="5700"/>
                            </p:stCondLst>
                            <p:childTnLst>
                              <p:par>
                                <p:cTn id="56" presetID="22" presetClass="entr" presetSubtype="8"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4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p:bldP spid="23" grpId="0"/>
      <p:bldP spid="28" grpId="0"/>
      <p:bldP spid="33"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54679"/>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岗位责任理解</a:t>
            </a:r>
            <a:endParaRPr lang="zh-CN" altLang="en-US" sz="2400" b="1" dirty="0">
              <a:solidFill>
                <a:schemeClr val="tx1">
                  <a:lumMod val="85000"/>
                  <a:lumOff val="15000"/>
                </a:schemeClr>
              </a:solidFill>
              <a:cs typeface="+mn-ea"/>
              <a:sym typeface="+mn-lt"/>
            </a:endParaRPr>
          </a:p>
        </p:txBody>
      </p:sp>
      <p:grpSp>
        <p:nvGrpSpPr>
          <p:cNvPr id="16" name="组合 15"/>
          <p:cNvGrpSpPr/>
          <p:nvPr/>
        </p:nvGrpSpPr>
        <p:grpSpPr>
          <a:xfrm>
            <a:off x="2223615" y="1586426"/>
            <a:ext cx="2417477" cy="2417477"/>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3066124" y="1859610"/>
            <a:ext cx="727207" cy="617831"/>
            <a:chOff x="3351213" y="1103313"/>
            <a:chExt cx="5467350" cy="4645026"/>
          </a:xfrm>
          <a:gradFill>
            <a:gsLst>
              <a:gs pos="0">
                <a:srgbClr val="37A1FF"/>
              </a:gs>
              <a:gs pos="70000">
                <a:srgbClr val="0171D4"/>
              </a:gs>
            </a:gsLst>
          </a:gradFill>
        </p:grpSpPr>
        <p:sp>
          <p:nvSpPr>
            <p:cNvPr id="20" name="Freeform 22"/>
            <p:cNvSpPr/>
            <p:nvPr/>
          </p:nvSpPr>
          <p:spPr bwMode="auto">
            <a:xfrm>
              <a:off x="8081963" y="4530726"/>
              <a:ext cx="736600" cy="833438"/>
            </a:xfrm>
            <a:custGeom>
              <a:avLst/>
              <a:gdLst>
                <a:gd name="T0" fmla="*/ 0 w 196"/>
                <a:gd name="T1" fmla="*/ 59 h 222"/>
                <a:gd name="T2" fmla="*/ 85 w 196"/>
                <a:gd name="T3" fmla="*/ 0 h 222"/>
                <a:gd name="T4" fmla="*/ 196 w 196"/>
                <a:gd name="T5" fmla="*/ 89 h 222"/>
                <a:gd name="T6" fmla="*/ 196 w 196"/>
                <a:gd name="T7" fmla="*/ 222 h 222"/>
                <a:gd name="T8" fmla="*/ 14 w 196"/>
                <a:gd name="T9" fmla="*/ 222 h 222"/>
                <a:gd name="T10" fmla="*/ 36 w 196"/>
                <a:gd name="T11" fmla="*/ 189 h 222"/>
                <a:gd name="T12" fmla="*/ 0 w 196"/>
                <a:gd name="T13" fmla="*/ 59 h 222"/>
              </a:gdLst>
              <a:ahLst/>
              <a:cxnLst>
                <a:cxn ang="0">
                  <a:pos x="T0" y="T1"/>
                </a:cxn>
                <a:cxn ang="0">
                  <a:pos x="T2" y="T3"/>
                </a:cxn>
                <a:cxn ang="0">
                  <a:pos x="T4" y="T5"/>
                </a:cxn>
                <a:cxn ang="0">
                  <a:pos x="T6" y="T7"/>
                </a:cxn>
                <a:cxn ang="0">
                  <a:pos x="T8" y="T9"/>
                </a:cxn>
                <a:cxn ang="0">
                  <a:pos x="T10" y="T11"/>
                </a:cxn>
                <a:cxn ang="0">
                  <a:pos x="T12" y="T13"/>
                </a:cxn>
              </a:cxnLst>
              <a:rect l="0" t="0" r="r" b="b"/>
              <a:pathLst>
                <a:path w="196" h="222">
                  <a:moveTo>
                    <a:pt x="0" y="59"/>
                  </a:moveTo>
                  <a:cubicBezTo>
                    <a:pt x="38" y="56"/>
                    <a:pt x="70" y="33"/>
                    <a:pt x="85" y="0"/>
                  </a:cubicBezTo>
                  <a:cubicBezTo>
                    <a:pt x="139" y="15"/>
                    <a:pt x="196" y="42"/>
                    <a:pt x="196" y="89"/>
                  </a:cubicBezTo>
                  <a:cubicBezTo>
                    <a:pt x="196" y="179"/>
                    <a:pt x="196" y="222"/>
                    <a:pt x="196" y="222"/>
                  </a:cubicBezTo>
                  <a:cubicBezTo>
                    <a:pt x="14" y="222"/>
                    <a:pt x="14" y="222"/>
                    <a:pt x="14" y="222"/>
                  </a:cubicBezTo>
                  <a:cubicBezTo>
                    <a:pt x="36" y="189"/>
                    <a:pt x="36" y="189"/>
                    <a:pt x="36" y="189"/>
                  </a:cubicBez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 name="Freeform 23"/>
            <p:cNvSpPr/>
            <p:nvPr/>
          </p:nvSpPr>
          <p:spPr bwMode="auto">
            <a:xfrm>
              <a:off x="7585076" y="4530726"/>
              <a:ext cx="439738" cy="833438"/>
            </a:xfrm>
            <a:custGeom>
              <a:avLst/>
              <a:gdLst>
                <a:gd name="T0" fmla="*/ 32 w 117"/>
                <a:gd name="T1" fmla="*/ 0 h 222"/>
                <a:gd name="T2" fmla="*/ 117 w 117"/>
                <a:gd name="T3" fmla="*/ 59 h 222"/>
                <a:gd name="T4" fmla="*/ 81 w 117"/>
                <a:gd name="T5" fmla="*/ 189 h 222"/>
                <a:gd name="T6" fmla="*/ 103 w 117"/>
                <a:gd name="T7" fmla="*/ 222 h 222"/>
                <a:gd name="T8" fmla="*/ 14 w 117"/>
                <a:gd name="T9" fmla="*/ 222 h 222"/>
                <a:gd name="T10" fmla="*/ 14 w 117"/>
                <a:gd name="T11" fmla="*/ 65 h 222"/>
                <a:gd name="T12" fmla="*/ 0 w 117"/>
                <a:gd name="T13" fmla="*/ 10 h 222"/>
                <a:gd name="T14" fmla="*/ 32 w 117"/>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22">
                  <a:moveTo>
                    <a:pt x="32" y="0"/>
                  </a:moveTo>
                  <a:cubicBezTo>
                    <a:pt x="47" y="33"/>
                    <a:pt x="79" y="56"/>
                    <a:pt x="117" y="59"/>
                  </a:cubicBezTo>
                  <a:cubicBezTo>
                    <a:pt x="81" y="189"/>
                    <a:pt x="81" y="189"/>
                    <a:pt x="81" y="189"/>
                  </a:cubicBezTo>
                  <a:cubicBezTo>
                    <a:pt x="103" y="222"/>
                    <a:pt x="103" y="222"/>
                    <a:pt x="103" y="222"/>
                  </a:cubicBezTo>
                  <a:cubicBezTo>
                    <a:pt x="14" y="222"/>
                    <a:pt x="14" y="222"/>
                    <a:pt x="14" y="222"/>
                  </a:cubicBezTo>
                  <a:cubicBezTo>
                    <a:pt x="14" y="181"/>
                    <a:pt x="14" y="129"/>
                    <a:pt x="14" y="65"/>
                  </a:cubicBezTo>
                  <a:cubicBezTo>
                    <a:pt x="14" y="45"/>
                    <a:pt x="9" y="27"/>
                    <a:pt x="0" y="10"/>
                  </a:cubicBezTo>
                  <a:cubicBezTo>
                    <a:pt x="10" y="6"/>
                    <a:pt x="21" y="3"/>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 name="Freeform 24"/>
            <p:cNvSpPr>
              <a:spLocks noEditPoints="1"/>
            </p:cNvSpPr>
            <p:nvPr/>
          </p:nvSpPr>
          <p:spPr bwMode="auto">
            <a:xfrm>
              <a:off x="7615238" y="3722688"/>
              <a:ext cx="857250" cy="860425"/>
            </a:xfrm>
            <a:custGeom>
              <a:avLst/>
              <a:gdLst>
                <a:gd name="T0" fmla="*/ 114 w 228"/>
                <a:gd name="T1" fmla="*/ 229 h 229"/>
                <a:gd name="T2" fmla="*/ 0 w 228"/>
                <a:gd name="T3" fmla="*/ 115 h 229"/>
                <a:gd name="T4" fmla="*/ 114 w 228"/>
                <a:gd name="T5" fmla="*/ 0 h 229"/>
                <a:gd name="T6" fmla="*/ 228 w 228"/>
                <a:gd name="T7" fmla="*/ 115 h 229"/>
                <a:gd name="T8" fmla="*/ 114 w 228"/>
                <a:gd name="T9" fmla="*/ 229 h 229"/>
                <a:gd name="T10" fmla="*/ 208 w 228"/>
                <a:gd name="T11" fmla="*/ 111 h 229"/>
                <a:gd name="T12" fmla="*/ 178 w 228"/>
                <a:gd name="T13" fmla="*/ 46 h 229"/>
                <a:gd name="T14" fmla="*/ 186 w 228"/>
                <a:gd name="T15" fmla="*/ 91 h 229"/>
                <a:gd name="T16" fmla="*/ 136 w 228"/>
                <a:gd name="T17" fmla="*/ 193 h 229"/>
                <a:gd name="T18" fmla="*/ 208 w 228"/>
                <a:gd name="T19" fmla="*/ 1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9">
                  <a:moveTo>
                    <a:pt x="114" y="229"/>
                  </a:moveTo>
                  <a:cubicBezTo>
                    <a:pt x="51" y="229"/>
                    <a:pt x="0" y="178"/>
                    <a:pt x="0" y="115"/>
                  </a:cubicBezTo>
                  <a:cubicBezTo>
                    <a:pt x="0" y="52"/>
                    <a:pt x="51" y="0"/>
                    <a:pt x="114" y="0"/>
                  </a:cubicBezTo>
                  <a:cubicBezTo>
                    <a:pt x="177" y="0"/>
                    <a:pt x="228" y="52"/>
                    <a:pt x="228" y="115"/>
                  </a:cubicBezTo>
                  <a:cubicBezTo>
                    <a:pt x="228" y="178"/>
                    <a:pt x="177" y="229"/>
                    <a:pt x="114" y="229"/>
                  </a:cubicBezTo>
                  <a:close/>
                  <a:moveTo>
                    <a:pt x="208" y="111"/>
                  </a:moveTo>
                  <a:cubicBezTo>
                    <a:pt x="208" y="85"/>
                    <a:pt x="196" y="62"/>
                    <a:pt x="178" y="46"/>
                  </a:cubicBezTo>
                  <a:cubicBezTo>
                    <a:pt x="183" y="60"/>
                    <a:pt x="186" y="76"/>
                    <a:pt x="186" y="91"/>
                  </a:cubicBezTo>
                  <a:cubicBezTo>
                    <a:pt x="186" y="133"/>
                    <a:pt x="166" y="170"/>
                    <a:pt x="136" y="193"/>
                  </a:cubicBezTo>
                  <a:cubicBezTo>
                    <a:pt x="177" y="188"/>
                    <a:pt x="208" y="153"/>
                    <a:pt x="208"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3" name="Freeform 25"/>
            <p:cNvSpPr/>
            <p:nvPr/>
          </p:nvSpPr>
          <p:spPr bwMode="auto">
            <a:xfrm>
              <a:off x="6157913" y="4222751"/>
              <a:ext cx="1352550" cy="1525588"/>
            </a:xfrm>
            <a:custGeom>
              <a:avLst/>
              <a:gdLst>
                <a:gd name="T0" fmla="*/ 157 w 360"/>
                <a:gd name="T1" fmla="*/ 0 h 406"/>
                <a:gd name="T2" fmla="*/ 360 w 360"/>
                <a:gd name="T3" fmla="*/ 162 h 406"/>
                <a:gd name="T4" fmla="*/ 360 w 360"/>
                <a:gd name="T5" fmla="*/ 406 h 406"/>
                <a:gd name="T6" fmla="*/ 26 w 360"/>
                <a:gd name="T7" fmla="*/ 406 h 406"/>
                <a:gd name="T8" fmla="*/ 65 w 360"/>
                <a:gd name="T9" fmla="*/ 344 h 406"/>
                <a:gd name="T10" fmla="*/ 0 w 360"/>
                <a:gd name="T11" fmla="*/ 107 h 406"/>
                <a:gd name="T12" fmla="*/ 157 w 360"/>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360" h="406">
                  <a:moveTo>
                    <a:pt x="157" y="0"/>
                  </a:moveTo>
                  <a:cubicBezTo>
                    <a:pt x="255" y="27"/>
                    <a:pt x="360" y="75"/>
                    <a:pt x="360" y="162"/>
                  </a:cubicBezTo>
                  <a:cubicBezTo>
                    <a:pt x="360" y="326"/>
                    <a:pt x="360" y="406"/>
                    <a:pt x="360" y="406"/>
                  </a:cubicBezTo>
                  <a:cubicBezTo>
                    <a:pt x="26" y="406"/>
                    <a:pt x="26" y="406"/>
                    <a:pt x="26" y="406"/>
                  </a:cubicBezTo>
                  <a:cubicBezTo>
                    <a:pt x="65" y="344"/>
                    <a:pt x="65" y="344"/>
                    <a:pt x="65" y="344"/>
                  </a:cubicBezTo>
                  <a:cubicBezTo>
                    <a:pt x="0" y="107"/>
                    <a:pt x="0" y="107"/>
                    <a:pt x="0" y="107"/>
                  </a:cubicBezTo>
                  <a:cubicBezTo>
                    <a:pt x="69" y="102"/>
                    <a:pt x="128" y="60"/>
                    <a:pt x="1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4" name="Freeform 26"/>
            <p:cNvSpPr/>
            <p:nvPr/>
          </p:nvSpPr>
          <p:spPr bwMode="auto">
            <a:xfrm>
              <a:off x="6529388" y="30607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5" name="Freeform 27"/>
            <p:cNvSpPr/>
            <p:nvPr/>
          </p:nvSpPr>
          <p:spPr bwMode="auto">
            <a:xfrm>
              <a:off x="4703763" y="4222751"/>
              <a:ext cx="1352550" cy="1525588"/>
            </a:xfrm>
            <a:custGeom>
              <a:avLst/>
              <a:gdLst>
                <a:gd name="T0" fmla="*/ 0 w 360"/>
                <a:gd name="T1" fmla="*/ 406 h 406"/>
                <a:gd name="T2" fmla="*/ 0 w 360"/>
                <a:gd name="T3" fmla="*/ 162 h 406"/>
                <a:gd name="T4" fmla="*/ 203 w 360"/>
                <a:gd name="T5" fmla="*/ 0 h 406"/>
                <a:gd name="T6" fmla="*/ 360 w 360"/>
                <a:gd name="T7" fmla="*/ 107 h 406"/>
                <a:gd name="T8" fmla="*/ 295 w 360"/>
                <a:gd name="T9" fmla="*/ 344 h 406"/>
                <a:gd name="T10" fmla="*/ 334 w 360"/>
                <a:gd name="T11" fmla="*/ 406 h 406"/>
                <a:gd name="T12" fmla="*/ 0 w 360"/>
                <a:gd name="T13" fmla="*/ 406 h 406"/>
              </a:gdLst>
              <a:ahLst/>
              <a:cxnLst>
                <a:cxn ang="0">
                  <a:pos x="T0" y="T1"/>
                </a:cxn>
                <a:cxn ang="0">
                  <a:pos x="T2" y="T3"/>
                </a:cxn>
                <a:cxn ang="0">
                  <a:pos x="T4" y="T5"/>
                </a:cxn>
                <a:cxn ang="0">
                  <a:pos x="T6" y="T7"/>
                </a:cxn>
                <a:cxn ang="0">
                  <a:pos x="T8" y="T9"/>
                </a:cxn>
                <a:cxn ang="0">
                  <a:pos x="T10" y="T11"/>
                </a:cxn>
                <a:cxn ang="0">
                  <a:pos x="T12" y="T13"/>
                </a:cxn>
              </a:cxnLst>
              <a:rect l="0" t="0" r="r" b="b"/>
              <a:pathLst>
                <a:path w="360" h="406">
                  <a:moveTo>
                    <a:pt x="0" y="406"/>
                  </a:moveTo>
                  <a:cubicBezTo>
                    <a:pt x="0" y="406"/>
                    <a:pt x="0" y="326"/>
                    <a:pt x="0" y="162"/>
                  </a:cubicBezTo>
                  <a:cubicBezTo>
                    <a:pt x="0" y="75"/>
                    <a:pt x="105" y="27"/>
                    <a:pt x="203" y="0"/>
                  </a:cubicBezTo>
                  <a:cubicBezTo>
                    <a:pt x="232" y="60"/>
                    <a:pt x="291" y="102"/>
                    <a:pt x="360" y="107"/>
                  </a:cubicBezTo>
                  <a:cubicBezTo>
                    <a:pt x="295" y="344"/>
                    <a:pt x="295" y="344"/>
                    <a:pt x="295" y="344"/>
                  </a:cubicBezTo>
                  <a:cubicBezTo>
                    <a:pt x="334" y="406"/>
                    <a:pt x="334" y="406"/>
                    <a:pt x="334" y="406"/>
                  </a:cubicBezTo>
                  <a:lnTo>
                    <a:pt x="0" y="4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6" name="Freeform 28"/>
            <p:cNvSpPr/>
            <p:nvPr/>
          </p:nvSpPr>
          <p:spPr bwMode="auto">
            <a:xfrm>
              <a:off x="5454651" y="1103313"/>
              <a:ext cx="3322638" cy="1690688"/>
            </a:xfrm>
            <a:custGeom>
              <a:avLst/>
              <a:gdLst>
                <a:gd name="T0" fmla="*/ 137 w 884"/>
                <a:gd name="T1" fmla="*/ 396 h 450"/>
                <a:gd name="T2" fmla="*/ 10 w 884"/>
                <a:gd name="T3" fmla="*/ 450 h 450"/>
                <a:gd name="T4" fmla="*/ 0 w 884"/>
                <a:gd name="T5" fmla="*/ 437 h 450"/>
                <a:gd name="T6" fmla="*/ 349 w 884"/>
                <a:gd name="T7" fmla="*/ 157 h 450"/>
                <a:gd name="T8" fmla="*/ 450 w 884"/>
                <a:gd name="T9" fmla="*/ 335 h 450"/>
                <a:gd name="T10" fmla="*/ 620 w 884"/>
                <a:gd name="T11" fmla="*/ 190 h 450"/>
                <a:gd name="T12" fmla="*/ 484 w 884"/>
                <a:gd name="T13" fmla="*/ 112 h 450"/>
                <a:gd name="T14" fmla="*/ 884 w 884"/>
                <a:gd name="T15" fmla="*/ 0 h 450"/>
                <a:gd name="T16" fmla="*/ 744 w 884"/>
                <a:gd name="T17" fmla="*/ 391 h 450"/>
                <a:gd name="T18" fmla="*/ 662 w 884"/>
                <a:gd name="T19" fmla="*/ 225 h 450"/>
                <a:gd name="T20" fmla="*/ 435 w 884"/>
                <a:gd name="T21" fmla="*/ 418 h 450"/>
                <a:gd name="T22" fmla="*/ 334 w 884"/>
                <a:gd name="T23" fmla="*/ 238 h 450"/>
                <a:gd name="T24" fmla="*/ 137 w 884"/>
                <a:gd name="T25" fmla="*/ 39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4" h="450">
                  <a:moveTo>
                    <a:pt x="137" y="396"/>
                  </a:moveTo>
                  <a:cubicBezTo>
                    <a:pt x="89" y="402"/>
                    <a:pt x="46" y="421"/>
                    <a:pt x="10" y="450"/>
                  </a:cubicBezTo>
                  <a:cubicBezTo>
                    <a:pt x="0" y="437"/>
                    <a:pt x="0" y="437"/>
                    <a:pt x="0" y="437"/>
                  </a:cubicBezTo>
                  <a:cubicBezTo>
                    <a:pt x="349" y="157"/>
                    <a:pt x="349" y="157"/>
                    <a:pt x="349" y="157"/>
                  </a:cubicBezTo>
                  <a:cubicBezTo>
                    <a:pt x="450" y="335"/>
                    <a:pt x="450" y="335"/>
                    <a:pt x="450" y="335"/>
                  </a:cubicBezTo>
                  <a:cubicBezTo>
                    <a:pt x="620" y="190"/>
                    <a:pt x="620" y="190"/>
                    <a:pt x="620" y="190"/>
                  </a:cubicBezTo>
                  <a:cubicBezTo>
                    <a:pt x="484" y="112"/>
                    <a:pt x="484" y="112"/>
                    <a:pt x="484" y="112"/>
                  </a:cubicBezTo>
                  <a:cubicBezTo>
                    <a:pt x="884" y="0"/>
                    <a:pt x="884" y="0"/>
                    <a:pt x="884" y="0"/>
                  </a:cubicBezTo>
                  <a:cubicBezTo>
                    <a:pt x="744" y="391"/>
                    <a:pt x="744" y="391"/>
                    <a:pt x="744" y="391"/>
                  </a:cubicBezTo>
                  <a:cubicBezTo>
                    <a:pt x="662" y="225"/>
                    <a:pt x="662" y="225"/>
                    <a:pt x="662" y="225"/>
                  </a:cubicBezTo>
                  <a:cubicBezTo>
                    <a:pt x="435" y="418"/>
                    <a:pt x="435" y="418"/>
                    <a:pt x="435" y="418"/>
                  </a:cubicBezTo>
                  <a:cubicBezTo>
                    <a:pt x="334" y="238"/>
                    <a:pt x="334" y="238"/>
                    <a:pt x="334" y="238"/>
                  </a:cubicBezTo>
                  <a:lnTo>
                    <a:pt x="137" y="3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 name="Freeform 29"/>
            <p:cNvSpPr/>
            <p:nvPr/>
          </p:nvSpPr>
          <p:spPr bwMode="auto">
            <a:xfrm>
              <a:off x="3351213" y="2474913"/>
              <a:ext cx="2141538" cy="1333500"/>
            </a:xfrm>
            <a:custGeom>
              <a:avLst/>
              <a:gdLst>
                <a:gd name="T0" fmla="*/ 492 w 570"/>
                <a:gd name="T1" fmla="*/ 196 h 355"/>
                <a:gd name="T2" fmla="*/ 415 w 570"/>
                <a:gd name="T3" fmla="*/ 258 h 355"/>
                <a:gd name="T4" fmla="*/ 323 w 570"/>
                <a:gd name="T5" fmla="*/ 86 h 355"/>
                <a:gd name="T6" fmla="*/ 59 w 570"/>
                <a:gd name="T7" fmla="*/ 334 h 355"/>
                <a:gd name="T8" fmla="*/ 10 w 570"/>
                <a:gd name="T9" fmla="*/ 344 h 355"/>
                <a:gd name="T10" fmla="*/ 22 w 570"/>
                <a:gd name="T11" fmla="*/ 295 h 355"/>
                <a:gd name="T12" fmla="*/ 338 w 570"/>
                <a:gd name="T13" fmla="*/ 0 h 355"/>
                <a:gd name="T14" fmla="*/ 432 w 570"/>
                <a:gd name="T15" fmla="*/ 176 h 355"/>
                <a:gd name="T16" fmla="*/ 560 w 570"/>
                <a:gd name="T17" fmla="*/ 72 h 355"/>
                <a:gd name="T18" fmla="*/ 570 w 570"/>
                <a:gd name="T19" fmla="*/ 85 h 355"/>
                <a:gd name="T20" fmla="*/ 492 w 570"/>
                <a:gd name="T21" fmla="*/ 19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0" h="355">
                  <a:moveTo>
                    <a:pt x="492" y="196"/>
                  </a:moveTo>
                  <a:cubicBezTo>
                    <a:pt x="415" y="258"/>
                    <a:pt x="415" y="258"/>
                    <a:pt x="415" y="258"/>
                  </a:cubicBezTo>
                  <a:cubicBezTo>
                    <a:pt x="323" y="86"/>
                    <a:pt x="323" y="86"/>
                    <a:pt x="323" y="86"/>
                  </a:cubicBezTo>
                  <a:cubicBezTo>
                    <a:pt x="59" y="334"/>
                    <a:pt x="59" y="334"/>
                    <a:pt x="59" y="334"/>
                  </a:cubicBezTo>
                  <a:cubicBezTo>
                    <a:pt x="42" y="350"/>
                    <a:pt x="20" y="355"/>
                    <a:pt x="10" y="344"/>
                  </a:cubicBezTo>
                  <a:cubicBezTo>
                    <a:pt x="0" y="333"/>
                    <a:pt x="5" y="312"/>
                    <a:pt x="22" y="295"/>
                  </a:cubicBezTo>
                  <a:cubicBezTo>
                    <a:pt x="338" y="0"/>
                    <a:pt x="338" y="0"/>
                    <a:pt x="338" y="0"/>
                  </a:cubicBezTo>
                  <a:cubicBezTo>
                    <a:pt x="432" y="176"/>
                    <a:pt x="432" y="176"/>
                    <a:pt x="432" y="176"/>
                  </a:cubicBezTo>
                  <a:cubicBezTo>
                    <a:pt x="560" y="72"/>
                    <a:pt x="560" y="72"/>
                    <a:pt x="560" y="72"/>
                  </a:cubicBezTo>
                  <a:cubicBezTo>
                    <a:pt x="570" y="85"/>
                    <a:pt x="570" y="85"/>
                    <a:pt x="570" y="85"/>
                  </a:cubicBezTo>
                  <a:cubicBezTo>
                    <a:pt x="535" y="114"/>
                    <a:pt x="507" y="152"/>
                    <a:pt x="492"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 name="Freeform 30"/>
            <p:cNvSpPr>
              <a:spLocks noEditPoints="1"/>
            </p:cNvSpPr>
            <p:nvPr/>
          </p:nvSpPr>
          <p:spPr bwMode="auto">
            <a:xfrm>
              <a:off x="5305426" y="2744788"/>
              <a:ext cx="1570038" cy="1571625"/>
            </a:xfrm>
            <a:custGeom>
              <a:avLst/>
              <a:gdLst>
                <a:gd name="T0" fmla="*/ 249 w 418"/>
                <a:gd name="T1" fmla="*/ 352 h 418"/>
                <a:gd name="T2" fmla="*/ 381 w 418"/>
                <a:gd name="T3" fmla="*/ 201 h 418"/>
                <a:gd name="T4" fmla="*/ 326 w 418"/>
                <a:gd name="T5" fmla="*/ 84 h 418"/>
                <a:gd name="T6" fmla="*/ 326 w 418"/>
                <a:gd name="T7" fmla="*/ 84 h 418"/>
                <a:gd name="T8" fmla="*/ 326 w 418"/>
                <a:gd name="T9" fmla="*/ 84 h 418"/>
                <a:gd name="T10" fmla="*/ 341 w 418"/>
                <a:gd name="T11" fmla="*/ 166 h 418"/>
                <a:gd name="T12" fmla="*/ 249 w 418"/>
                <a:gd name="T13" fmla="*/ 352 h 418"/>
                <a:gd name="T14" fmla="*/ 209 w 418"/>
                <a:gd name="T15" fmla="*/ 418 h 418"/>
                <a:gd name="T16" fmla="*/ 0 w 418"/>
                <a:gd name="T17" fmla="*/ 209 h 418"/>
                <a:gd name="T18" fmla="*/ 209 w 418"/>
                <a:gd name="T19" fmla="*/ 0 h 418"/>
                <a:gd name="T20" fmla="*/ 418 w 418"/>
                <a:gd name="T21" fmla="*/ 209 h 418"/>
                <a:gd name="T22" fmla="*/ 209 w 418"/>
                <a:gd name="T23"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8">
                  <a:moveTo>
                    <a:pt x="249" y="352"/>
                  </a:moveTo>
                  <a:cubicBezTo>
                    <a:pt x="324" y="342"/>
                    <a:pt x="381" y="279"/>
                    <a:pt x="381" y="201"/>
                  </a:cubicBezTo>
                  <a:cubicBezTo>
                    <a:pt x="381" y="154"/>
                    <a:pt x="360" y="112"/>
                    <a:pt x="326" y="84"/>
                  </a:cubicBezTo>
                  <a:cubicBezTo>
                    <a:pt x="326" y="84"/>
                    <a:pt x="326" y="84"/>
                    <a:pt x="326" y="84"/>
                  </a:cubicBezTo>
                  <a:cubicBezTo>
                    <a:pt x="326" y="84"/>
                    <a:pt x="326" y="84"/>
                    <a:pt x="326" y="84"/>
                  </a:cubicBezTo>
                  <a:cubicBezTo>
                    <a:pt x="335" y="109"/>
                    <a:pt x="341" y="137"/>
                    <a:pt x="341" y="166"/>
                  </a:cubicBezTo>
                  <a:cubicBezTo>
                    <a:pt x="341" y="242"/>
                    <a:pt x="305" y="309"/>
                    <a:pt x="249" y="352"/>
                  </a:cubicBezTo>
                  <a:close/>
                  <a:moveTo>
                    <a:pt x="209" y="418"/>
                  </a:moveTo>
                  <a:cubicBezTo>
                    <a:pt x="93" y="418"/>
                    <a:pt x="0" y="325"/>
                    <a:pt x="0" y="209"/>
                  </a:cubicBezTo>
                  <a:cubicBezTo>
                    <a:pt x="0" y="94"/>
                    <a:pt x="93" y="0"/>
                    <a:pt x="209" y="0"/>
                  </a:cubicBezTo>
                  <a:cubicBezTo>
                    <a:pt x="325" y="0"/>
                    <a:pt x="418" y="94"/>
                    <a:pt x="418" y="209"/>
                  </a:cubicBezTo>
                  <a:cubicBezTo>
                    <a:pt x="418" y="325"/>
                    <a:pt x="325" y="418"/>
                    <a:pt x="209" y="4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 name="Freeform 31"/>
            <p:cNvSpPr/>
            <p:nvPr/>
          </p:nvSpPr>
          <p:spPr bwMode="auto">
            <a:xfrm>
              <a:off x="4181476" y="4541838"/>
              <a:ext cx="439738" cy="830263"/>
            </a:xfrm>
            <a:custGeom>
              <a:avLst/>
              <a:gdLst>
                <a:gd name="T0" fmla="*/ 0 w 117"/>
                <a:gd name="T1" fmla="*/ 58 h 221"/>
                <a:gd name="T2" fmla="*/ 86 w 117"/>
                <a:gd name="T3" fmla="*/ 0 h 221"/>
                <a:gd name="T4" fmla="*/ 117 w 117"/>
                <a:gd name="T5" fmla="*/ 10 h 221"/>
                <a:gd name="T6" fmla="*/ 104 w 117"/>
                <a:gd name="T7" fmla="*/ 65 h 221"/>
                <a:gd name="T8" fmla="*/ 104 w 117"/>
                <a:gd name="T9" fmla="*/ 221 h 221"/>
                <a:gd name="T10" fmla="*/ 14 w 117"/>
                <a:gd name="T11" fmla="*/ 221 h 221"/>
                <a:gd name="T12" fmla="*/ 36 w 117"/>
                <a:gd name="T13" fmla="*/ 188 h 221"/>
                <a:gd name="T14" fmla="*/ 0 w 117"/>
                <a:gd name="T15" fmla="*/ 58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21">
                  <a:moveTo>
                    <a:pt x="0" y="58"/>
                  </a:moveTo>
                  <a:cubicBezTo>
                    <a:pt x="38" y="56"/>
                    <a:pt x="70" y="32"/>
                    <a:pt x="86" y="0"/>
                  </a:cubicBezTo>
                  <a:cubicBezTo>
                    <a:pt x="96" y="3"/>
                    <a:pt x="107" y="6"/>
                    <a:pt x="117" y="10"/>
                  </a:cubicBezTo>
                  <a:cubicBezTo>
                    <a:pt x="108" y="26"/>
                    <a:pt x="104" y="45"/>
                    <a:pt x="104" y="65"/>
                  </a:cubicBezTo>
                  <a:cubicBezTo>
                    <a:pt x="104" y="128"/>
                    <a:pt x="104" y="180"/>
                    <a:pt x="104" y="221"/>
                  </a:cubicBezTo>
                  <a:cubicBezTo>
                    <a:pt x="14" y="221"/>
                    <a:pt x="14" y="221"/>
                    <a:pt x="14" y="221"/>
                  </a:cubicBezTo>
                  <a:cubicBezTo>
                    <a:pt x="36" y="188"/>
                    <a:pt x="36" y="188"/>
                    <a:pt x="36" y="188"/>
                  </a:cubicBez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0" name="Freeform 32"/>
            <p:cNvSpPr/>
            <p:nvPr/>
          </p:nvSpPr>
          <p:spPr bwMode="auto">
            <a:xfrm>
              <a:off x="3387726" y="4541838"/>
              <a:ext cx="736600" cy="830263"/>
            </a:xfrm>
            <a:custGeom>
              <a:avLst/>
              <a:gdLst>
                <a:gd name="T0" fmla="*/ 196 w 196"/>
                <a:gd name="T1" fmla="*/ 58 h 221"/>
                <a:gd name="T2" fmla="*/ 160 w 196"/>
                <a:gd name="T3" fmla="*/ 188 h 221"/>
                <a:gd name="T4" fmla="*/ 182 w 196"/>
                <a:gd name="T5" fmla="*/ 221 h 221"/>
                <a:gd name="T6" fmla="*/ 0 w 196"/>
                <a:gd name="T7" fmla="*/ 221 h 221"/>
                <a:gd name="T8" fmla="*/ 0 w 196"/>
                <a:gd name="T9" fmla="*/ 88 h 221"/>
                <a:gd name="T10" fmla="*/ 111 w 196"/>
                <a:gd name="T11" fmla="*/ 0 h 221"/>
                <a:gd name="T12" fmla="*/ 196 w 196"/>
                <a:gd name="T13" fmla="*/ 58 h 221"/>
              </a:gdLst>
              <a:ahLst/>
              <a:cxnLst>
                <a:cxn ang="0">
                  <a:pos x="T0" y="T1"/>
                </a:cxn>
                <a:cxn ang="0">
                  <a:pos x="T2" y="T3"/>
                </a:cxn>
                <a:cxn ang="0">
                  <a:pos x="T4" y="T5"/>
                </a:cxn>
                <a:cxn ang="0">
                  <a:pos x="T6" y="T7"/>
                </a:cxn>
                <a:cxn ang="0">
                  <a:pos x="T8" y="T9"/>
                </a:cxn>
                <a:cxn ang="0">
                  <a:pos x="T10" y="T11"/>
                </a:cxn>
                <a:cxn ang="0">
                  <a:pos x="T12" y="T13"/>
                </a:cxn>
              </a:cxnLst>
              <a:rect l="0" t="0" r="r" b="b"/>
              <a:pathLst>
                <a:path w="196" h="221">
                  <a:moveTo>
                    <a:pt x="196" y="58"/>
                  </a:moveTo>
                  <a:cubicBezTo>
                    <a:pt x="160" y="188"/>
                    <a:pt x="160" y="188"/>
                    <a:pt x="160" y="188"/>
                  </a:cubicBezTo>
                  <a:cubicBezTo>
                    <a:pt x="182" y="221"/>
                    <a:pt x="182" y="221"/>
                    <a:pt x="182" y="221"/>
                  </a:cubicBezTo>
                  <a:cubicBezTo>
                    <a:pt x="0" y="221"/>
                    <a:pt x="0" y="221"/>
                    <a:pt x="0" y="221"/>
                  </a:cubicBezTo>
                  <a:cubicBezTo>
                    <a:pt x="0" y="221"/>
                    <a:pt x="0" y="178"/>
                    <a:pt x="0" y="88"/>
                  </a:cubicBezTo>
                  <a:cubicBezTo>
                    <a:pt x="0" y="41"/>
                    <a:pt x="57" y="14"/>
                    <a:pt x="111" y="0"/>
                  </a:cubicBezTo>
                  <a:cubicBezTo>
                    <a:pt x="126" y="32"/>
                    <a:pt x="158" y="56"/>
                    <a:pt x="19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1" name="Freeform 33"/>
            <p:cNvSpPr/>
            <p:nvPr/>
          </p:nvSpPr>
          <p:spPr bwMode="auto">
            <a:xfrm>
              <a:off x="3922713" y="3906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2" name="Freeform 34"/>
            <p:cNvSpPr>
              <a:spLocks noEditPoints="1"/>
            </p:cNvSpPr>
            <p:nvPr/>
          </p:nvSpPr>
          <p:spPr bwMode="auto">
            <a:xfrm>
              <a:off x="3733801" y="3733801"/>
              <a:ext cx="857250" cy="860425"/>
            </a:xfrm>
            <a:custGeom>
              <a:avLst/>
              <a:gdLst>
                <a:gd name="T0" fmla="*/ 50 w 228"/>
                <a:gd name="T1" fmla="*/ 46 h 229"/>
                <a:gd name="T2" fmla="*/ 20 w 228"/>
                <a:gd name="T3" fmla="*/ 110 h 229"/>
                <a:gd name="T4" fmla="*/ 92 w 228"/>
                <a:gd name="T5" fmla="*/ 192 h 229"/>
                <a:gd name="T6" fmla="*/ 42 w 228"/>
                <a:gd name="T7" fmla="*/ 91 h 229"/>
                <a:gd name="T8" fmla="*/ 50 w 228"/>
                <a:gd name="T9" fmla="*/ 46 h 229"/>
                <a:gd name="T10" fmla="*/ 50 w 228"/>
                <a:gd name="T11" fmla="*/ 46 h 229"/>
                <a:gd name="T12" fmla="*/ 114 w 228"/>
                <a:gd name="T13" fmla="*/ 229 h 229"/>
                <a:gd name="T14" fmla="*/ 0 w 228"/>
                <a:gd name="T15" fmla="*/ 114 h 229"/>
                <a:gd name="T16" fmla="*/ 114 w 228"/>
                <a:gd name="T17" fmla="*/ 0 h 229"/>
                <a:gd name="T18" fmla="*/ 228 w 228"/>
                <a:gd name="T19" fmla="*/ 114 h 229"/>
                <a:gd name="T20" fmla="*/ 114 w 228"/>
                <a:gd name="T21"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29">
                  <a:moveTo>
                    <a:pt x="50" y="46"/>
                  </a:moveTo>
                  <a:cubicBezTo>
                    <a:pt x="32" y="61"/>
                    <a:pt x="20" y="84"/>
                    <a:pt x="20" y="110"/>
                  </a:cubicBezTo>
                  <a:cubicBezTo>
                    <a:pt x="20" y="152"/>
                    <a:pt x="51" y="187"/>
                    <a:pt x="92" y="192"/>
                  </a:cubicBezTo>
                  <a:cubicBezTo>
                    <a:pt x="62" y="169"/>
                    <a:pt x="42" y="132"/>
                    <a:pt x="42" y="91"/>
                  </a:cubicBezTo>
                  <a:cubicBezTo>
                    <a:pt x="42" y="75"/>
                    <a:pt x="45" y="60"/>
                    <a:pt x="50" y="46"/>
                  </a:cubicBezTo>
                  <a:cubicBezTo>
                    <a:pt x="50" y="46"/>
                    <a:pt x="50" y="46"/>
                    <a:pt x="50" y="46"/>
                  </a:cubicBezTo>
                  <a:close/>
                  <a:moveTo>
                    <a:pt x="114" y="229"/>
                  </a:moveTo>
                  <a:cubicBezTo>
                    <a:pt x="51" y="229"/>
                    <a:pt x="0" y="177"/>
                    <a:pt x="0" y="114"/>
                  </a:cubicBezTo>
                  <a:cubicBezTo>
                    <a:pt x="0" y="51"/>
                    <a:pt x="51" y="0"/>
                    <a:pt x="114" y="0"/>
                  </a:cubicBezTo>
                  <a:cubicBezTo>
                    <a:pt x="177" y="0"/>
                    <a:pt x="228" y="51"/>
                    <a:pt x="228" y="114"/>
                  </a:cubicBezTo>
                  <a:cubicBezTo>
                    <a:pt x="228" y="177"/>
                    <a:pt x="177" y="229"/>
                    <a:pt x="114"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33" name="文本框 26"/>
          <p:cNvSpPr txBox="1"/>
          <p:nvPr/>
        </p:nvSpPr>
        <p:spPr>
          <a:xfrm>
            <a:off x="2508757" y="2579690"/>
            <a:ext cx="1932646" cy="369332"/>
          </a:xfrm>
          <a:prstGeom prst="rect">
            <a:avLst/>
          </a:prstGeom>
          <a:noFill/>
        </p:spPr>
        <p:txBody>
          <a:bodyPr wrap="square" rtlCol="0">
            <a:spAutoFit/>
          </a:bodyPr>
          <a:lstStyle/>
          <a:p>
            <a:pPr algn="ctr"/>
            <a:r>
              <a:rPr lang="zh-CN" altLang="en-US" b="1" spc="100" dirty="0">
                <a:solidFill>
                  <a:schemeClr val="tx1">
                    <a:lumMod val="65000"/>
                    <a:lumOff val="35000"/>
                  </a:schemeClr>
                </a:solidFill>
                <a:cs typeface="+mn-ea"/>
                <a:sym typeface="+mn-lt"/>
              </a:rPr>
              <a:t>添加标题文字</a:t>
            </a:r>
          </a:p>
        </p:txBody>
      </p:sp>
      <p:sp>
        <p:nvSpPr>
          <p:cNvPr id="34" name="TextBox 33"/>
          <p:cNvSpPr txBox="1"/>
          <p:nvPr/>
        </p:nvSpPr>
        <p:spPr>
          <a:xfrm>
            <a:off x="2525972" y="2878755"/>
            <a:ext cx="1864622" cy="608243"/>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50000"/>
                    <a:lumOff val="50000"/>
                  </a:schemeClr>
                </a:solidFill>
                <a:latin typeface="+mn-lt"/>
                <a:ea typeface="+mn-ea"/>
                <a:cs typeface="+mn-ea"/>
                <a:sym typeface="+mn-lt"/>
              </a:rPr>
              <a:t>点击输入简要文字内容</a:t>
            </a:r>
            <a:endParaRPr lang="en-US" altLang="zh-CN" sz="1400" dirty="0">
              <a:solidFill>
                <a:schemeClr val="tx1">
                  <a:lumMod val="50000"/>
                  <a:lumOff val="50000"/>
                </a:schemeClr>
              </a:solidFill>
              <a:latin typeface="+mn-lt"/>
              <a:ea typeface="+mn-ea"/>
              <a:cs typeface="+mn-ea"/>
              <a:sym typeface="+mn-lt"/>
            </a:endParaRPr>
          </a:p>
          <a:p>
            <a:r>
              <a:rPr lang="zh-CN" altLang="en-US" sz="1400" dirty="0">
                <a:solidFill>
                  <a:schemeClr val="tx1">
                    <a:lumMod val="50000"/>
                    <a:lumOff val="50000"/>
                  </a:schemeClr>
                </a:solidFill>
                <a:latin typeface="+mn-lt"/>
                <a:ea typeface="+mn-ea"/>
                <a:cs typeface="+mn-ea"/>
                <a:sym typeface="+mn-lt"/>
              </a:rPr>
              <a:t>文字内容需概括精炼。</a:t>
            </a:r>
            <a:endParaRPr lang="en-US" altLang="zh-CN" sz="1400" dirty="0">
              <a:solidFill>
                <a:schemeClr val="tx1">
                  <a:lumMod val="50000"/>
                  <a:lumOff val="50000"/>
                </a:schemeClr>
              </a:solidFill>
              <a:latin typeface="+mn-lt"/>
              <a:ea typeface="+mn-ea"/>
              <a:cs typeface="+mn-ea"/>
              <a:sym typeface="+mn-lt"/>
            </a:endParaRPr>
          </a:p>
        </p:txBody>
      </p:sp>
      <p:grpSp>
        <p:nvGrpSpPr>
          <p:cNvPr id="35" name="组合 34"/>
          <p:cNvGrpSpPr/>
          <p:nvPr/>
        </p:nvGrpSpPr>
        <p:grpSpPr>
          <a:xfrm>
            <a:off x="4904246" y="1571578"/>
            <a:ext cx="2417477" cy="2417477"/>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5737547" y="1787602"/>
            <a:ext cx="716236" cy="713249"/>
            <a:chOff x="3632200" y="998538"/>
            <a:chExt cx="4949826" cy="4929188"/>
          </a:xfrm>
          <a:gradFill>
            <a:gsLst>
              <a:gs pos="0">
                <a:srgbClr val="37A1FF"/>
              </a:gs>
              <a:gs pos="70000">
                <a:srgbClr val="0171D4"/>
              </a:gs>
            </a:gsLst>
          </a:gradFill>
        </p:grpSpPr>
        <p:sp>
          <p:nvSpPr>
            <p:cNvPr id="39" name="Rectangle 94"/>
            <p:cNvSpPr>
              <a:spLocks noChangeArrowheads="1"/>
            </p:cNvSpPr>
            <p:nvPr/>
          </p:nvSpPr>
          <p:spPr bwMode="auto">
            <a:xfrm>
              <a:off x="3632200" y="4795838"/>
              <a:ext cx="615950" cy="1000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 name="Freeform 95"/>
            <p:cNvSpPr>
              <a:spLocks noEditPoints="1"/>
            </p:cNvSpPr>
            <p:nvPr/>
          </p:nvSpPr>
          <p:spPr bwMode="auto">
            <a:xfrm>
              <a:off x="4451350" y="2814638"/>
              <a:ext cx="1409700" cy="1409700"/>
            </a:xfrm>
            <a:custGeom>
              <a:avLst/>
              <a:gdLst>
                <a:gd name="T0" fmla="*/ 20 w 375"/>
                <a:gd name="T1" fmla="*/ 187 h 375"/>
                <a:gd name="T2" fmla="*/ 188 w 375"/>
                <a:gd name="T3" fmla="*/ 20 h 375"/>
                <a:gd name="T4" fmla="*/ 356 w 375"/>
                <a:gd name="T5" fmla="*/ 187 h 375"/>
                <a:gd name="T6" fmla="*/ 188 w 375"/>
                <a:gd name="T7" fmla="*/ 355 h 375"/>
                <a:gd name="T8" fmla="*/ 20 w 375"/>
                <a:gd name="T9" fmla="*/ 187 h 375"/>
                <a:gd name="T10" fmla="*/ 188 w 375"/>
                <a:gd name="T11" fmla="*/ 0 h 375"/>
                <a:gd name="T12" fmla="*/ 0 w 375"/>
                <a:gd name="T13" fmla="*/ 187 h 375"/>
                <a:gd name="T14" fmla="*/ 188 w 375"/>
                <a:gd name="T15" fmla="*/ 375 h 375"/>
                <a:gd name="T16" fmla="*/ 375 w 375"/>
                <a:gd name="T17" fmla="*/ 187 h 375"/>
                <a:gd name="T18" fmla="*/ 188 w 375"/>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 y="187"/>
                  </a:moveTo>
                  <a:cubicBezTo>
                    <a:pt x="20" y="95"/>
                    <a:pt x="95" y="20"/>
                    <a:pt x="188" y="20"/>
                  </a:cubicBezTo>
                  <a:cubicBezTo>
                    <a:pt x="280" y="20"/>
                    <a:pt x="356" y="95"/>
                    <a:pt x="356" y="187"/>
                  </a:cubicBezTo>
                  <a:cubicBezTo>
                    <a:pt x="356" y="280"/>
                    <a:pt x="280" y="355"/>
                    <a:pt x="188" y="355"/>
                  </a:cubicBezTo>
                  <a:cubicBezTo>
                    <a:pt x="95" y="355"/>
                    <a:pt x="20" y="280"/>
                    <a:pt x="20" y="187"/>
                  </a:cubicBezTo>
                  <a:close/>
                  <a:moveTo>
                    <a:pt x="188" y="0"/>
                  </a:moveTo>
                  <a:cubicBezTo>
                    <a:pt x="84" y="0"/>
                    <a:pt x="0" y="84"/>
                    <a:pt x="0" y="187"/>
                  </a:cubicBezTo>
                  <a:cubicBezTo>
                    <a:pt x="0" y="291"/>
                    <a:pt x="84" y="375"/>
                    <a:pt x="188" y="375"/>
                  </a:cubicBezTo>
                  <a:cubicBezTo>
                    <a:pt x="291" y="375"/>
                    <a:pt x="375" y="291"/>
                    <a:pt x="375" y="187"/>
                  </a:cubicBezTo>
                  <a:cubicBezTo>
                    <a:pt x="375" y="84"/>
                    <a:pt x="291"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 name="Freeform 96"/>
            <p:cNvSpPr/>
            <p:nvPr/>
          </p:nvSpPr>
          <p:spPr bwMode="auto">
            <a:xfrm>
              <a:off x="4737100" y="3438526"/>
              <a:ext cx="406400" cy="455613"/>
            </a:xfrm>
            <a:custGeom>
              <a:avLst/>
              <a:gdLst>
                <a:gd name="T0" fmla="*/ 88 w 108"/>
                <a:gd name="T1" fmla="*/ 103 h 121"/>
                <a:gd name="T2" fmla="*/ 108 w 108"/>
                <a:gd name="T3" fmla="*/ 32 h 121"/>
                <a:gd name="T4" fmla="*/ 61 w 108"/>
                <a:gd name="T5" fmla="*/ 0 h 121"/>
                <a:gd name="T6" fmla="*/ 0 w 108"/>
                <a:gd name="T7" fmla="*/ 48 h 121"/>
                <a:gd name="T8" fmla="*/ 0 w 108"/>
                <a:gd name="T9" fmla="*/ 121 h 121"/>
                <a:gd name="T10" fmla="*/ 100 w 108"/>
                <a:gd name="T11" fmla="*/ 121 h 121"/>
                <a:gd name="T12" fmla="*/ 88 w 108"/>
                <a:gd name="T13" fmla="*/ 103 h 121"/>
              </a:gdLst>
              <a:ahLst/>
              <a:cxnLst>
                <a:cxn ang="0">
                  <a:pos x="T0" y="T1"/>
                </a:cxn>
                <a:cxn ang="0">
                  <a:pos x="T2" y="T3"/>
                </a:cxn>
                <a:cxn ang="0">
                  <a:pos x="T4" y="T5"/>
                </a:cxn>
                <a:cxn ang="0">
                  <a:pos x="T6" y="T7"/>
                </a:cxn>
                <a:cxn ang="0">
                  <a:pos x="T8" y="T9"/>
                </a:cxn>
                <a:cxn ang="0">
                  <a:pos x="T10" y="T11"/>
                </a:cxn>
                <a:cxn ang="0">
                  <a:pos x="T12" y="T13"/>
                </a:cxn>
              </a:cxnLst>
              <a:rect l="0" t="0" r="r" b="b"/>
              <a:pathLst>
                <a:path w="108" h="121">
                  <a:moveTo>
                    <a:pt x="88" y="103"/>
                  </a:moveTo>
                  <a:cubicBezTo>
                    <a:pt x="108" y="32"/>
                    <a:pt x="108" y="32"/>
                    <a:pt x="108" y="32"/>
                  </a:cubicBezTo>
                  <a:cubicBezTo>
                    <a:pt x="87" y="31"/>
                    <a:pt x="69" y="18"/>
                    <a:pt x="61" y="0"/>
                  </a:cubicBezTo>
                  <a:cubicBezTo>
                    <a:pt x="31" y="8"/>
                    <a:pt x="0" y="23"/>
                    <a:pt x="0" y="48"/>
                  </a:cubicBezTo>
                  <a:cubicBezTo>
                    <a:pt x="0" y="97"/>
                    <a:pt x="0" y="121"/>
                    <a:pt x="0" y="121"/>
                  </a:cubicBezTo>
                  <a:cubicBezTo>
                    <a:pt x="100" y="121"/>
                    <a:pt x="100" y="121"/>
                    <a:pt x="100" y="121"/>
                  </a:cubicBezTo>
                  <a:lnTo>
                    <a:pt x="88"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 name="Freeform 97"/>
            <p:cNvSpPr/>
            <p:nvPr/>
          </p:nvSpPr>
          <p:spPr bwMode="auto">
            <a:xfrm>
              <a:off x="4335463" y="4067176"/>
              <a:ext cx="4246563" cy="1860550"/>
            </a:xfrm>
            <a:custGeom>
              <a:avLst/>
              <a:gdLst>
                <a:gd name="T0" fmla="*/ 1102 w 1130"/>
                <a:gd name="T1" fmla="*/ 108 h 495"/>
                <a:gd name="T2" fmla="*/ 1120 w 1130"/>
                <a:gd name="T3" fmla="*/ 34 h 495"/>
                <a:gd name="T4" fmla="*/ 1042 w 1130"/>
                <a:gd name="T5" fmla="*/ 36 h 495"/>
                <a:gd name="T6" fmla="*/ 962 w 1130"/>
                <a:gd name="T7" fmla="*/ 171 h 495"/>
                <a:gd name="T8" fmla="*/ 775 w 1130"/>
                <a:gd name="T9" fmla="*/ 275 h 495"/>
                <a:gd name="T10" fmla="*/ 587 w 1130"/>
                <a:gd name="T11" fmla="*/ 275 h 495"/>
                <a:gd name="T12" fmla="*/ 479 w 1130"/>
                <a:gd name="T13" fmla="*/ 223 h 495"/>
                <a:gd name="T14" fmla="*/ 611 w 1130"/>
                <a:gd name="T15" fmla="*/ 223 h 495"/>
                <a:gd name="T16" fmla="*/ 715 w 1130"/>
                <a:gd name="T17" fmla="*/ 152 h 495"/>
                <a:gd name="T18" fmla="*/ 639 w 1130"/>
                <a:gd name="T19" fmla="*/ 108 h 495"/>
                <a:gd name="T20" fmla="*/ 575 w 1130"/>
                <a:gd name="T21" fmla="*/ 108 h 495"/>
                <a:gd name="T22" fmla="*/ 386 w 1130"/>
                <a:gd name="T23" fmla="*/ 108 h 495"/>
                <a:gd name="T24" fmla="*/ 310 w 1130"/>
                <a:gd name="T25" fmla="*/ 128 h 495"/>
                <a:gd name="T26" fmla="*/ 159 w 1130"/>
                <a:gd name="T27" fmla="*/ 195 h 495"/>
                <a:gd name="T28" fmla="*/ 53 w 1130"/>
                <a:gd name="T29" fmla="*/ 215 h 495"/>
                <a:gd name="T30" fmla="*/ 0 w 1130"/>
                <a:gd name="T31" fmla="*/ 215 h 495"/>
                <a:gd name="T32" fmla="*/ 0 w 1130"/>
                <a:gd name="T33" fmla="*/ 435 h 495"/>
                <a:gd name="T34" fmla="*/ 282 w 1130"/>
                <a:gd name="T35" fmla="*/ 463 h 495"/>
                <a:gd name="T36" fmla="*/ 641 w 1130"/>
                <a:gd name="T37" fmla="*/ 463 h 495"/>
                <a:gd name="T38" fmla="*/ 858 w 1130"/>
                <a:gd name="T39" fmla="*/ 379 h 495"/>
                <a:gd name="T40" fmla="*/ 1030 w 1130"/>
                <a:gd name="T41" fmla="*/ 247 h 495"/>
                <a:gd name="T42" fmla="*/ 1102 w 1130"/>
                <a:gd name="T43" fmla="*/ 10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0" h="495">
                  <a:moveTo>
                    <a:pt x="1102" y="108"/>
                  </a:moveTo>
                  <a:cubicBezTo>
                    <a:pt x="1111" y="89"/>
                    <a:pt x="1130" y="54"/>
                    <a:pt x="1120" y="34"/>
                  </a:cubicBezTo>
                  <a:cubicBezTo>
                    <a:pt x="1105" y="0"/>
                    <a:pt x="1063" y="13"/>
                    <a:pt x="1042" y="36"/>
                  </a:cubicBezTo>
                  <a:cubicBezTo>
                    <a:pt x="962" y="171"/>
                    <a:pt x="962" y="171"/>
                    <a:pt x="962" y="171"/>
                  </a:cubicBezTo>
                  <a:cubicBezTo>
                    <a:pt x="775" y="275"/>
                    <a:pt x="775" y="275"/>
                    <a:pt x="775" y="275"/>
                  </a:cubicBezTo>
                  <a:cubicBezTo>
                    <a:pt x="775" y="275"/>
                    <a:pt x="667" y="275"/>
                    <a:pt x="587" y="275"/>
                  </a:cubicBezTo>
                  <a:cubicBezTo>
                    <a:pt x="507" y="275"/>
                    <a:pt x="479" y="223"/>
                    <a:pt x="479" y="223"/>
                  </a:cubicBezTo>
                  <a:cubicBezTo>
                    <a:pt x="479" y="223"/>
                    <a:pt x="531" y="223"/>
                    <a:pt x="611" y="223"/>
                  </a:cubicBezTo>
                  <a:cubicBezTo>
                    <a:pt x="691" y="223"/>
                    <a:pt x="715" y="207"/>
                    <a:pt x="715" y="152"/>
                  </a:cubicBezTo>
                  <a:cubicBezTo>
                    <a:pt x="715" y="96"/>
                    <a:pt x="639" y="108"/>
                    <a:pt x="639" y="108"/>
                  </a:cubicBezTo>
                  <a:cubicBezTo>
                    <a:pt x="575" y="108"/>
                    <a:pt x="575" y="108"/>
                    <a:pt x="575" y="108"/>
                  </a:cubicBezTo>
                  <a:cubicBezTo>
                    <a:pt x="575" y="108"/>
                    <a:pt x="435" y="108"/>
                    <a:pt x="386" y="108"/>
                  </a:cubicBezTo>
                  <a:cubicBezTo>
                    <a:pt x="338" y="108"/>
                    <a:pt x="310" y="128"/>
                    <a:pt x="310" y="128"/>
                  </a:cubicBezTo>
                  <a:cubicBezTo>
                    <a:pt x="159" y="195"/>
                    <a:pt x="159" y="195"/>
                    <a:pt x="159" y="195"/>
                  </a:cubicBezTo>
                  <a:cubicBezTo>
                    <a:pt x="159" y="195"/>
                    <a:pt x="107" y="215"/>
                    <a:pt x="53" y="215"/>
                  </a:cubicBezTo>
                  <a:cubicBezTo>
                    <a:pt x="0" y="215"/>
                    <a:pt x="0" y="215"/>
                    <a:pt x="0" y="215"/>
                  </a:cubicBezTo>
                  <a:cubicBezTo>
                    <a:pt x="0" y="435"/>
                    <a:pt x="0" y="435"/>
                    <a:pt x="0" y="435"/>
                  </a:cubicBezTo>
                  <a:cubicBezTo>
                    <a:pt x="0" y="435"/>
                    <a:pt x="213" y="443"/>
                    <a:pt x="282" y="463"/>
                  </a:cubicBezTo>
                  <a:cubicBezTo>
                    <a:pt x="282" y="463"/>
                    <a:pt x="448" y="495"/>
                    <a:pt x="641" y="463"/>
                  </a:cubicBezTo>
                  <a:cubicBezTo>
                    <a:pt x="707" y="452"/>
                    <a:pt x="858" y="379"/>
                    <a:pt x="858" y="379"/>
                  </a:cubicBezTo>
                  <a:cubicBezTo>
                    <a:pt x="1030" y="247"/>
                    <a:pt x="1030" y="247"/>
                    <a:pt x="1030" y="247"/>
                  </a:cubicBezTo>
                  <a:cubicBezTo>
                    <a:pt x="1030" y="247"/>
                    <a:pt x="1066" y="184"/>
                    <a:pt x="1102"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 name="Freeform 98"/>
            <p:cNvSpPr>
              <a:spLocks noEditPoints="1"/>
            </p:cNvSpPr>
            <p:nvPr/>
          </p:nvSpPr>
          <p:spPr bwMode="auto">
            <a:xfrm>
              <a:off x="4924425" y="2998788"/>
              <a:ext cx="469900" cy="469900"/>
            </a:xfrm>
            <a:custGeom>
              <a:avLst/>
              <a:gdLst>
                <a:gd name="T0" fmla="*/ 24 w 125"/>
                <a:gd name="T1" fmla="*/ 50 h 125"/>
                <a:gd name="T2" fmla="*/ 51 w 125"/>
                <a:gd name="T3" fmla="*/ 105 h 125"/>
                <a:gd name="T4" fmla="*/ 12 w 125"/>
                <a:gd name="T5" fmla="*/ 60 h 125"/>
                <a:gd name="T6" fmla="*/ 28 w 125"/>
                <a:gd name="T7" fmla="*/ 25 h 125"/>
                <a:gd name="T8" fmla="*/ 24 w 125"/>
                <a:gd name="T9" fmla="*/ 50 h 125"/>
                <a:gd name="T10" fmla="*/ 125 w 125"/>
                <a:gd name="T11" fmla="*/ 62 h 125"/>
                <a:gd name="T12" fmla="*/ 63 w 125"/>
                <a:gd name="T13" fmla="*/ 0 h 125"/>
                <a:gd name="T14" fmla="*/ 0 w 125"/>
                <a:gd name="T15" fmla="*/ 62 h 125"/>
                <a:gd name="T16" fmla="*/ 63 w 125"/>
                <a:gd name="T17" fmla="*/ 125 h 125"/>
                <a:gd name="T18" fmla="*/ 125 w 125"/>
                <a:gd name="T1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24" y="50"/>
                  </a:moveTo>
                  <a:cubicBezTo>
                    <a:pt x="24" y="72"/>
                    <a:pt x="34" y="92"/>
                    <a:pt x="51" y="105"/>
                  </a:cubicBezTo>
                  <a:cubicBezTo>
                    <a:pt x="29" y="102"/>
                    <a:pt x="12" y="83"/>
                    <a:pt x="12" y="60"/>
                  </a:cubicBezTo>
                  <a:cubicBezTo>
                    <a:pt x="12" y="46"/>
                    <a:pt x="18" y="33"/>
                    <a:pt x="28" y="25"/>
                  </a:cubicBezTo>
                  <a:cubicBezTo>
                    <a:pt x="25" y="33"/>
                    <a:pt x="24" y="41"/>
                    <a:pt x="24" y="50"/>
                  </a:cubicBezTo>
                  <a:close/>
                  <a:moveTo>
                    <a:pt x="125" y="62"/>
                  </a:moveTo>
                  <a:cubicBezTo>
                    <a:pt x="125" y="28"/>
                    <a:pt x="97" y="0"/>
                    <a:pt x="63" y="0"/>
                  </a:cubicBezTo>
                  <a:cubicBezTo>
                    <a:pt x="28" y="0"/>
                    <a:pt x="0" y="28"/>
                    <a:pt x="0" y="62"/>
                  </a:cubicBezTo>
                  <a:cubicBezTo>
                    <a:pt x="0" y="97"/>
                    <a:pt x="28" y="125"/>
                    <a:pt x="63" y="125"/>
                  </a:cubicBezTo>
                  <a:cubicBezTo>
                    <a:pt x="97" y="125"/>
                    <a:pt x="125" y="97"/>
                    <a:pt x="12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4" name="Freeform 99"/>
            <p:cNvSpPr/>
            <p:nvPr/>
          </p:nvSpPr>
          <p:spPr bwMode="auto">
            <a:xfrm>
              <a:off x="5173663" y="3438526"/>
              <a:ext cx="401638" cy="455613"/>
            </a:xfrm>
            <a:custGeom>
              <a:avLst/>
              <a:gdLst>
                <a:gd name="T0" fmla="*/ 46 w 107"/>
                <a:gd name="T1" fmla="*/ 0 h 121"/>
                <a:gd name="T2" fmla="*/ 0 w 107"/>
                <a:gd name="T3" fmla="*/ 32 h 121"/>
                <a:gd name="T4" fmla="*/ 19 w 107"/>
                <a:gd name="T5" fmla="*/ 103 h 121"/>
                <a:gd name="T6" fmla="*/ 7 w 107"/>
                <a:gd name="T7" fmla="*/ 121 h 121"/>
                <a:gd name="T8" fmla="*/ 107 w 107"/>
                <a:gd name="T9" fmla="*/ 121 h 121"/>
                <a:gd name="T10" fmla="*/ 107 w 107"/>
                <a:gd name="T11" fmla="*/ 48 h 121"/>
                <a:gd name="T12" fmla="*/ 46 w 107"/>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07" h="121">
                  <a:moveTo>
                    <a:pt x="46" y="0"/>
                  </a:moveTo>
                  <a:cubicBezTo>
                    <a:pt x="38" y="18"/>
                    <a:pt x="20" y="31"/>
                    <a:pt x="0" y="32"/>
                  </a:cubicBezTo>
                  <a:cubicBezTo>
                    <a:pt x="19" y="103"/>
                    <a:pt x="19" y="103"/>
                    <a:pt x="19" y="103"/>
                  </a:cubicBezTo>
                  <a:cubicBezTo>
                    <a:pt x="7" y="121"/>
                    <a:pt x="7" y="121"/>
                    <a:pt x="7" y="121"/>
                  </a:cubicBezTo>
                  <a:cubicBezTo>
                    <a:pt x="107" y="121"/>
                    <a:pt x="107" y="121"/>
                    <a:pt x="107" y="121"/>
                  </a:cubicBezTo>
                  <a:cubicBezTo>
                    <a:pt x="107" y="121"/>
                    <a:pt x="107" y="97"/>
                    <a:pt x="107" y="48"/>
                  </a:cubicBezTo>
                  <a:cubicBezTo>
                    <a:pt x="107" y="23"/>
                    <a:pt x="76" y="8"/>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5" name="Freeform 100"/>
            <p:cNvSpPr>
              <a:spLocks noEditPoints="1"/>
            </p:cNvSpPr>
            <p:nvPr/>
          </p:nvSpPr>
          <p:spPr bwMode="auto">
            <a:xfrm>
              <a:off x="5751513" y="998538"/>
              <a:ext cx="2093913" cy="2093913"/>
            </a:xfrm>
            <a:custGeom>
              <a:avLst/>
              <a:gdLst>
                <a:gd name="T0" fmla="*/ 278 w 557"/>
                <a:gd name="T1" fmla="*/ 557 h 557"/>
                <a:gd name="T2" fmla="*/ 557 w 557"/>
                <a:gd name="T3" fmla="*/ 278 h 557"/>
                <a:gd name="T4" fmla="*/ 278 w 557"/>
                <a:gd name="T5" fmla="*/ 0 h 557"/>
                <a:gd name="T6" fmla="*/ 0 w 557"/>
                <a:gd name="T7" fmla="*/ 278 h 557"/>
                <a:gd name="T8" fmla="*/ 278 w 557"/>
                <a:gd name="T9" fmla="*/ 557 h 557"/>
                <a:gd name="T10" fmla="*/ 278 w 557"/>
                <a:gd name="T11" fmla="*/ 29 h 557"/>
                <a:gd name="T12" fmla="*/ 528 w 557"/>
                <a:gd name="T13" fmla="*/ 278 h 557"/>
                <a:gd name="T14" fmla="*/ 278 w 557"/>
                <a:gd name="T15" fmla="*/ 528 h 557"/>
                <a:gd name="T16" fmla="*/ 29 w 557"/>
                <a:gd name="T17" fmla="*/ 278 h 557"/>
                <a:gd name="T18" fmla="*/ 278 w 557"/>
                <a:gd name="T19" fmla="*/ 2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7" h="557">
                  <a:moveTo>
                    <a:pt x="278" y="557"/>
                  </a:moveTo>
                  <a:cubicBezTo>
                    <a:pt x="432" y="557"/>
                    <a:pt x="557" y="432"/>
                    <a:pt x="557" y="278"/>
                  </a:cubicBezTo>
                  <a:cubicBezTo>
                    <a:pt x="557" y="125"/>
                    <a:pt x="432" y="0"/>
                    <a:pt x="278" y="0"/>
                  </a:cubicBezTo>
                  <a:cubicBezTo>
                    <a:pt x="125" y="0"/>
                    <a:pt x="0" y="125"/>
                    <a:pt x="0" y="278"/>
                  </a:cubicBezTo>
                  <a:cubicBezTo>
                    <a:pt x="0" y="432"/>
                    <a:pt x="125" y="557"/>
                    <a:pt x="278" y="557"/>
                  </a:cubicBezTo>
                  <a:close/>
                  <a:moveTo>
                    <a:pt x="278" y="29"/>
                  </a:moveTo>
                  <a:cubicBezTo>
                    <a:pt x="416" y="29"/>
                    <a:pt x="528" y="141"/>
                    <a:pt x="528" y="278"/>
                  </a:cubicBezTo>
                  <a:cubicBezTo>
                    <a:pt x="528" y="416"/>
                    <a:pt x="416" y="528"/>
                    <a:pt x="278" y="528"/>
                  </a:cubicBezTo>
                  <a:cubicBezTo>
                    <a:pt x="141" y="528"/>
                    <a:pt x="29" y="416"/>
                    <a:pt x="29" y="278"/>
                  </a:cubicBezTo>
                  <a:cubicBezTo>
                    <a:pt x="29" y="141"/>
                    <a:pt x="141" y="29"/>
                    <a:pt x="27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 name="Freeform 101"/>
            <p:cNvSpPr/>
            <p:nvPr/>
          </p:nvSpPr>
          <p:spPr bwMode="auto">
            <a:xfrm>
              <a:off x="6180138" y="1938338"/>
              <a:ext cx="598488" cy="673100"/>
            </a:xfrm>
            <a:custGeom>
              <a:avLst/>
              <a:gdLst>
                <a:gd name="T0" fmla="*/ 0 w 159"/>
                <a:gd name="T1" fmla="*/ 179 h 179"/>
                <a:gd name="T2" fmla="*/ 147 w 159"/>
                <a:gd name="T3" fmla="*/ 179 h 179"/>
                <a:gd name="T4" fmla="*/ 130 w 159"/>
                <a:gd name="T5" fmla="*/ 152 h 179"/>
                <a:gd name="T6" fmla="*/ 159 w 159"/>
                <a:gd name="T7" fmla="*/ 48 h 179"/>
                <a:gd name="T8" fmla="*/ 90 w 159"/>
                <a:gd name="T9" fmla="*/ 0 h 179"/>
                <a:gd name="T10" fmla="*/ 0 w 159"/>
                <a:gd name="T11" fmla="*/ 72 h 179"/>
                <a:gd name="T12" fmla="*/ 0 w 159"/>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159" h="179">
                  <a:moveTo>
                    <a:pt x="0" y="179"/>
                  </a:moveTo>
                  <a:cubicBezTo>
                    <a:pt x="147" y="179"/>
                    <a:pt x="147" y="179"/>
                    <a:pt x="147" y="179"/>
                  </a:cubicBezTo>
                  <a:cubicBezTo>
                    <a:pt x="130" y="152"/>
                    <a:pt x="130" y="152"/>
                    <a:pt x="130" y="152"/>
                  </a:cubicBezTo>
                  <a:cubicBezTo>
                    <a:pt x="159" y="48"/>
                    <a:pt x="159" y="48"/>
                    <a:pt x="159" y="48"/>
                  </a:cubicBezTo>
                  <a:cubicBezTo>
                    <a:pt x="128" y="45"/>
                    <a:pt x="102" y="27"/>
                    <a:pt x="90" y="0"/>
                  </a:cubicBezTo>
                  <a:cubicBezTo>
                    <a:pt x="46" y="12"/>
                    <a:pt x="0" y="34"/>
                    <a:pt x="0" y="72"/>
                  </a:cubicBezTo>
                  <a:cubicBezTo>
                    <a:pt x="0" y="144"/>
                    <a:pt x="0" y="179"/>
                    <a:pt x="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 name="Freeform 102"/>
            <p:cNvSpPr>
              <a:spLocks noEditPoints="1"/>
            </p:cNvSpPr>
            <p:nvPr/>
          </p:nvSpPr>
          <p:spPr bwMode="auto">
            <a:xfrm>
              <a:off x="6457950" y="1292226"/>
              <a:ext cx="692150" cy="692150"/>
            </a:xfrm>
            <a:custGeom>
              <a:avLst/>
              <a:gdLst>
                <a:gd name="T0" fmla="*/ 92 w 184"/>
                <a:gd name="T1" fmla="*/ 184 h 184"/>
                <a:gd name="T2" fmla="*/ 184 w 184"/>
                <a:gd name="T3" fmla="*/ 92 h 184"/>
                <a:gd name="T4" fmla="*/ 92 w 184"/>
                <a:gd name="T5" fmla="*/ 0 h 184"/>
                <a:gd name="T6" fmla="*/ 0 w 184"/>
                <a:gd name="T7" fmla="*/ 92 h 184"/>
                <a:gd name="T8" fmla="*/ 92 w 184"/>
                <a:gd name="T9" fmla="*/ 184 h 184"/>
                <a:gd name="T10" fmla="*/ 34 w 184"/>
                <a:gd name="T11" fmla="*/ 73 h 184"/>
                <a:gd name="T12" fmla="*/ 75 w 184"/>
                <a:gd name="T13" fmla="*/ 154 h 184"/>
                <a:gd name="T14" fmla="*/ 17 w 184"/>
                <a:gd name="T15" fmla="*/ 88 h 184"/>
                <a:gd name="T16" fmla="*/ 41 w 184"/>
                <a:gd name="T17" fmla="*/ 37 h 184"/>
                <a:gd name="T18" fmla="*/ 34 w 184"/>
                <a:gd name="T19" fmla="*/ 7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143" y="184"/>
                    <a:pt x="184" y="142"/>
                    <a:pt x="184" y="92"/>
                  </a:cubicBezTo>
                  <a:cubicBezTo>
                    <a:pt x="184" y="41"/>
                    <a:pt x="143" y="0"/>
                    <a:pt x="92" y="0"/>
                  </a:cubicBezTo>
                  <a:cubicBezTo>
                    <a:pt x="41" y="0"/>
                    <a:pt x="0" y="41"/>
                    <a:pt x="0" y="92"/>
                  </a:cubicBezTo>
                  <a:cubicBezTo>
                    <a:pt x="0" y="142"/>
                    <a:pt x="41" y="184"/>
                    <a:pt x="92" y="184"/>
                  </a:cubicBezTo>
                  <a:close/>
                  <a:moveTo>
                    <a:pt x="34" y="73"/>
                  </a:moveTo>
                  <a:cubicBezTo>
                    <a:pt x="34" y="106"/>
                    <a:pt x="50" y="136"/>
                    <a:pt x="75" y="154"/>
                  </a:cubicBezTo>
                  <a:cubicBezTo>
                    <a:pt x="42" y="150"/>
                    <a:pt x="17" y="122"/>
                    <a:pt x="17" y="88"/>
                  </a:cubicBezTo>
                  <a:cubicBezTo>
                    <a:pt x="17" y="68"/>
                    <a:pt x="26" y="49"/>
                    <a:pt x="41" y="37"/>
                  </a:cubicBezTo>
                  <a:cubicBezTo>
                    <a:pt x="37" y="48"/>
                    <a:pt x="34" y="60"/>
                    <a:pt x="3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 name="Freeform 103"/>
            <p:cNvSpPr/>
            <p:nvPr/>
          </p:nvSpPr>
          <p:spPr bwMode="auto">
            <a:xfrm>
              <a:off x="6819900" y="1938338"/>
              <a:ext cx="593725" cy="673100"/>
            </a:xfrm>
            <a:custGeom>
              <a:avLst/>
              <a:gdLst>
                <a:gd name="T0" fmla="*/ 69 w 158"/>
                <a:gd name="T1" fmla="*/ 0 h 179"/>
                <a:gd name="T2" fmla="*/ 0 w 158"/>
                <a:gd name="T3" fmla="*/ 48 h 179"/>
                <a:gd name="T4" fmla="*/ 29 w 158"/>
                <a:gd name="T5" fmla="*/ 152 h 179"/>
                <a:gd name="T6" fmla="*/ 12 w 158"/>
                <a:gd name="T7" fmla="*/ 179 h 179"/>
                <a:gd name="T8" fmla="*/ 158 w 158"/>
                <a:gd name="T9" fmla="*/ 179 h 179"/>
                <a:gd name="T10" fmla="*/ 158 w 158"/>
                <a:gd name="T11" fmla="*/ 72 h 179"/>
                <a:gd name="T12" fmla="*/ 69 w 158"/>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158" h="179">
                  <a:moveTo>
                    <a:pt x="69" y="0"/>
                  </a:moveTo>
                  <a:cubicBezTo>
                    <a:pt x="57" y="27"/>
                    <a:pt x="31" y="45"/>
                    <a:pt x="0" y="48"/>
                  </a:cubicBezTo>
                  <a:cubicBezTo>
                    <a:pt x="29" y="152"/>
                    <a:pt x="29" y="152"/>
                    <a:pt x="29" y="152"/>
                  </a:cubicBezTo>
                  <a:cubicBezTo>
                    <a:pt x="12" y="179"/>
                    <a:pt x="12" y="179"/>
                    <a:pt x="12" y="179"/>
                  </a:cubicBezTo>
                  <a:cubicBezTo>
                    <a:pt x="158" y="179"/>
                    <a:pt x="158" y="179"/>
                    <a:pt x="158" y="179"/>
                  </a:cubicBezTo>
                  <a:cubicBezTo>
                    <a:pt x="158" y="179"/>
                    <a:pt x="158" y="144"/>
                    <a:pt x="158" y="72"/>
                  </a:cubicBezTo>
                  <a:cubicBezTo>
                    <a:pt x="158" y="34"/>
                    <a:pt x="112" y="12"/>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 name="Freeform 104"/>
            <p:cNvSpPr/>
            <p:nvPr/>
          </p:nvSpPr>
          <p:spPr bwMode="auto">
            <a:xfrm>
              <a:off x="7037388" y="3814763"/>
              <a:ext cx="271463" cy="300038"/>
            </a:xfrm>
            <a:custGeom>
              <a:avLst/>
              <a:gdLst>
                <a:gd name="T0" fmla="*/ 41 w 72"/>
                <a:gd name="T1" fmla="*/ 0 h 80"/>
                <a:gd name="T2" fmla="*/ 0 w 72"/>
                <a:gd name="T3" fmla="*/ 32 h 80"/>
                <a:gd name="T4" fmla="*/ 0 w 72"/>
                <a:gd name="T5" fmla="*/ 80 h 80"/>
                <a:gd name="T6" fmla="*/ 67 w 72"/>
                <a:gd name="T7" fmla="*/ 80 h 80"/>
                <a:gd name="T8" fmla="*/ 59 w 72"/>
                <a:gd name="T9" fmla="*/ 68 h 80"/>
                <a:gd name="T10" fmla="*/ 72 w 72"/>
                <a:gd name="T11" fmla="*/ 21 h 80"/>
                <a:gd name="T12" fmla="*/ 41 w 72"/>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2" h="80">
                  <a:moveTo>
                    <a:pt x="41" y="0"/>
                  </a:moveTo>
                  <a:cubicBezTo>
                    <a:pt x="21" y="5"/>
                    <a:pt x="0" y="15"/>
                    <a:pt x="0" y="32"/>
                  </a:cubicBezTo>
                  <a:cubicBezTo>
                    <a:pt x="0" y="65"/>
                    <a:pt x="0" y="80"/>
                    <a:pt x="0" y="80"/>
                  </a:cubicBezTo>
                  <a:cubicBezTo>
                    <a:pt x="67" y="80"/>
                    <a:pt x="67" y="80"/>
                    <a:pt x="67" y="80"/>
                  </a:cubicBezTo>
                  <a:cubicBezTo>
                    <a:pt x="59" y="68"/>
                    <a:pt x="59" y="68"/>
                    <a:pt x="59" y="68"/>
                  </a:cubicBezTo>
                  <a:cubicBezTo>
                    <a:pt x="72" y="21"/>
                    <a:pt x="72" y="21"/>
                    <a:pt x="72" y="21"/>
                  </a:cubicBezTo>
                  <a:cubicBezTo>
                    <a:pt x="58" y="20"/>
                    <a:pt x="46" y="12"/>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 name="Freeform 105"/>
            <p:cNvSpPr>
              <a:spLocks noEditPoints="1"/>
            </p:cNvSpPr>
            <p:nvPr/>
          </p:nvSpPr>
          <p:spPr bwMode="auto">
            <a:xfrm>
              <a:off x="7165975" y="3517901"/>
              <a:ext cx="311150" cy="315913"/>
            </a:xfrm>
            <a:custGeom>
              <a:avLst/>
              <a:gdLst>
                <a:gd name="T0" fmla="*/ 33 w 83"/>
                <a:gd name="T1" fmla="*/ 70 h 84"/>
                <a:gd name="T2" fmla="*/ 7 w 83"/>
                <a:gd name="T3" fmla="*/ 40 h 84"/>
                <a:gd name="T4" fmla="*/ 18 w 83"/>
                <a:gd name="T5" fmla="*/ 17 h 84"/>
                <a:gd name="T6" fmla="*/ 15 w 83"/>
                <a:gd name="T7" fmla="*/ 34 h 84"/>
                <a:gd name="T8" fmla="*/ 33 w 83"/>
                <a:gd name="T9" fmla="*/ 70 h 84"/>
                <a:gd name="T10" fmla="*/ 41 w 83"/>
                <a:gd name="T11" fmla="*/ 84 h 84"/>
                <a:gd name="T12" fmla="*/ 83 w 83"/>
                <a:gd name="T13" fmla="*/ 42 h 84"/>
                <a:gd name="T14" fmla="*/ 41 w 83"/>
                <a:gd name="T15" fmla="*/ 0 h 84"/>
                <a:gd name="T16" fmla="*/ 0 w 83"/>
                <a:gd name="T17" fmla="*/ 42 h 84"/>
                <a:gd name="T18" fmla="*/ 41 w 83"/>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4">
                  <a:moveTo>
                    <a:pt x="33" y="70"/>
                  </a:moveTo>
                  <a:cubicBezTo>
                    <a:pt x="19" y="69"/>
                    <a:pt x="7" y="56"/>
                    <a:pt x="7" y="40"/>
                  </a:cubicBezTo>
                  <a:cubicBezTo>
                    <a:pt x="7" y="31"/>
                    <a:pt x="11" y="23"/>
                    <a:pt x="18" y="17"/>
                  </a:cubicBezTo>
                  <a:cubicBezTo>
                    <a:pt x="16" y="22"/>
                    <a:pt x="15" y="28"/>
                    <a:pt x="15" y="34"/>
                  </a:cubicBezTo>
                  <a:cubicBezTo>
                    <a:pt x="15" y="49"/>
                    <a:pt x="22" y="62"/>
                    <a:pt x="33" y="70"/>
                  </a:cubicBezTo>
                  <a:close/>
                  <a:moveTo>
                    <a:pt x="41" y="84"/>
                  </a:moveTo>
                  <a:cubicBezTo>
                    <a:pt x="64" y="84"/>
                    <a:pt x="83" y="65"/>
                    <a:pt x="83" y="42"/>
                  </a:cubicBezTo>
                  <a:cubicBezTo>
                    <a:pt x="83" y="19"/>
                    <a:pt x="64" y="0"/>
                    <a:pt x="41" y="0"/>
                  </a:cubicBezTo>
                  <a:cubicBezTo>
                    <a:pt x="18" y="0"/>
                    <a:pt x="0" y="19"/>
                    <a:pt x="0" y="42"/>
                  </a:cubicBezTo>
                  <a:cubicBezTo>
                    <a:pt x="0" y="65"/>
                    <a:pt x="18" y="84"/>
                    <a:pt x="41"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Freeform 106"/>
            <p:cNvSpPr/>
            <p:nvPr/>
          </p:nvSpPr>
          <p:spPr bwMode="auto">
            <a:xfrm>
              <a:off x="7326313" y="3814763"/>
              <a:ext cx="271463" cy="300038"/>
            </a:xfrm>
            <a:custGeom>
              <a:avLst/>
              <a:gdLst>
                <a:gd name="T0" fmla="*/ 72 w 72"/>
                <a:gd name="T1" fmla="*/ 80 h 80"/>
                <a:gd name="T2" fmla="*/ 72 w 72"/>
                <a:gd name="T3" fmla="*/ 32 h 80"/>
                <a:gd name="T4" fmla="*/ 31 w 72"/>
                <a:gd name="T5" fmla="*/ 0 h 80"/>
                <a:gd name="T6" fmla="*/ 0 w 72"/>
                <a:gd name="T7" fmla="*/ 21 h 80"/>
                <a:gd name="T8" fmla="*/ 13 w 72"/>
                <a:gd name="T9" fmla="*/ 68 h 80"/>
                <a:gd name="T10" fmla="*/ 5 w 72"/>
                <a:gd name="T11" fmla="*/ 80 h 80"/>
                <a:gd name="T12" fmla="*/ 72 w 72"/>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2" h="80">
                  <a:moveTo>
                    <a:pt x="72" y="80"/>
                  </a:moveTo>
                  <a:cubicBezTo>
                    <a:pt x="72" y="80"/>
                    <a:pt x="72" y="65"/>
                    <a:pt x="72" y="32"/>
                  </a:cubicBezTo>
                  <a:cubicBezTo>
                    <a:pt x="72" y="15"/>
                    <a:pt x="51" y="5"/>
                    <a:pt x="31" y="0"/>
                  </a:cubicBezTo>
                  <a:cubicBezTo>
                    <a:pt x="26" y="12"/>
                    <a:pt x="14" y="20"/>
                    <a:pt x="0" y="21"/>
                  </a:cubicBezTo>
                  <a:cubicBezTo>
                    <a:pt x="13" y="68"/>
                    <a:pt x="13" y="68"/>
                    <a:pt x="13" y="68"/>
                  </a:cubicBezTo>
                  <a:cubicBezTo>
                    <a:pt x="5" y="80"/>
                    <a:pt x="5" y="80"/>
                    <a:pt x="5" y="80"/>
                  </a:cubicBezTo>
                  <a:lnTo>
                    <a:pt x="72"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 name="Freeform 107"/>
            <p:cNvSpPr>
              <a:spLocks noEditPoints="1"/>
            </p:cNvSpPr>
            <p:nvPr/>
          </p:nvSpPr>
          <p:spPr bwMode="auto">
            <a:xfrm>
              <a:off x="6834188" y="3394076"/>
              <a:ext cx="1003300" cy="1000125"/>
            </a:xfrm>
            <a:custGeom>
              <a:avLst/>
              <a:gdLst>
                <a:gd name="T0" fmla="*/ 134 w 267"/>
                <a:gd name="T1" fmla="*/ 266 h 266"/>
                <a:gd name="T2" fmla="*/ 267 w 267"/>
                <a:gd name="T3" fmla="*/ 133 h 266"/>
                <a:gd name="T4" fmla="*/ 134 w 267"/>
                <a:gd name="T5" fmla="*/ 0 h 266"/>
                <a:gd name="T6" fmla="*/ 0 w 267"/>
                <a:gd name="T7" fmla="*/ 133 h 266"/>
                <a:gd name="T8" fmla="*/ 134 w 267"/>
                <a:gd name="T9" fmla="*/ 266 h 266"/>
                <a:gd name="T10" fmla="*/ 134 w 267"/>
                <a:gd name="T11" fmla="*/ 14 h 266"/>
                <a:gd name="T12" fmla="*/ 253 w 267"/>
                <a:gd name="T13" fmla="*/ 133 h 266"/>
                <a:gd name="T14" fmla="*/ 134 w 267"/>
                <a:gd name="T15" fmla="*/ 253 h 266"/>
                <a:gd name="T16" fmla="*/ 14 w 267"/>
                <a:gd name="T17" fmla="*/ 133 h 266"/>
                <a:gd name="T18" fmla="*/ 134 w 267"/>
                <a:gd name="T19" fmla="*/ 1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66">
                  <a:moveTo>
                    <a:pt x="134" y="266"/>
                  </a:moveTo>
                  <a:cubicBezTo>
                    <a:pt x="207" y="266"/>
                    <a:pt x="267" y="207"/>
                    <a:pt x="267" y="133"/>
                  </a:cubicBezTo>
                  <a:cubicBezTo>
                    <a:pt x="267" y="60"/>
                    <a:pt x="207" y="0"/>
                    <a:pt x="134" y="0"/>
                  </a:cubicBezTo>
                  <a:cubicBezTo>
                    <a:pt x="60" y="0"/>
                    <a:pt x="0" y="60"/>
                    <a:pt x="0" y="133"/>
                  </a:cubicBezTo>
                  <a:cubicBezTo>
                    <a:pt x="0" y="207"/>
                    <a:pt x="60" y="266"/>
                    <a:pt x="134" y="266"/>
                  </a:cubicBezTo>
                  <a:close/>
                  <a:moveTo>
                    <a:pt x="134" y="14"/>
                  </a:moveTo>
                  <a:cubicBezTo>
                    <a:pt x="199" y="14"/>
                    <a:pt x="253" y="67"/>
                    <a:pt x="253" y="133"/>
                  </a:cubicBezTo>
                  <a:cubicBezTo>
                    <a:pt x="253" y="199"/>
                    <a:pt x="199" y="253"/>
                    <a:pt x="134" y="253"/>
                  </a:cubicBezTo>
                  <a:cubicBezTo>
                    <a:pt x="68" y="253"/>
                    <a:pt x="14" y="199"/>
                    <a:pt x="14" y="133"/>
                  </a:cubicBezTo>
                  <a:cubicBezTo>
                    <a:pt x="14" y="67"/>
                    <a:pt x="68" y="14"/>
                    <a:pt x="13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3" name="文本框 26"/>
          <p:cNvSpPr txBox="1"/>
          <p:nvPr/>
        </p:nvSpPr>
        <p:spPr>
          <a:xfrm>
            <a:off x="5089475" y="2572859"/>
            <a:ext cx="2083753" cy="369332"/>
          </a:xfrm>
          <a:prstGeom prst="rect">
            <a:avLst/>
          </a:prstGeom>
          <a:noFill/>
        </p:spPr>
        <p:txBody>
          <a:bodyPr wrap="square" rtlCol="0">
            <a:spAutoFit/>
          </a:bodyPr>
          <a:lstStyle/>
          <a:p>
            <a:pPr algn="ctr"/>
            <a:r>
              <a:rPr lang="zh-CN" altLang="en-US" b="1" spc="100" dirty="0">
                <a:solidFill>
                  <a:schemeClr val="tx1">
                    <a:lumMod val="65000"/>
                    <a:lumOff val="35000"/>
                  </a:schemeClr>
                </a:solidFill>
                <a:cs typeface="+mn-ea"/>
                <a:sym typeface="+mn-lt"/>
              </a:rPr>
              <a:t>添加标题文字</a:t>
            </a:r>
          </a:p>
        </p:txBody>
      </p:sp>
      <p:sp>
        <p:nvSpPr>
          <p:cNvPr id="54" name="TextBox 53"/>
          <p:cNvSpPr txBox="1"/>
          <p:nvPr/>
        </p:nvSpPr>
        <p:spPr>
          <a:xfrm>
            <a:off x="5313085" y="2871924"/>
            <a:ext cx="1864622" cy="608243"/>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50000"/>
                    <a:lumOff val="50000"/>
                  </a:schemeClr>
                </a:solidFill>
                <a:latin typeface="+mn-lt"/>
                <a:ea typeface="+mn-ea"/>
                <a:cs typeface="+mn-ea"/>
                <a:sym typeface="+mn-lt"/>
              </a:rPr>
              <a:t>点击输入简要文字内容</a:t>
            </a:r>
            <a:endParaRPr lang="en-US" altLang="zh-CN" sz="1400" dirty="0">
              <a:solidFill>
                <a:schemeClr val="tx1">
                  <a:lumMod val="50000"/>
                  <a:lumOff val="50000"/>
                </a:schemeClr>
              </a:solidFill>
              <a:latin typeface="+mn-lt"/>
              <a:ea typeface="+mn-ea"/>
              <a:cs typeface="+mn-ea"/>
              <a:sym typeface="+mn-lt"/>
            </a:endParaRPr>
          </a:p>
          <a:p>
            <a:r>
              <a:rPr lang="zh-CN" altLang="en-US" sz="1400" dirty="0">
                <a:solidFill>
                  <a:schemeClr val="tx1">
                    <a:lumMod val="50000"/>
                    <a:lumOff val="50000"/>
                  </a:schemeClr>
                </a:solidFill>
                <a:latin typeface="+mn-lt"/>
                <a:ea typeface="+mn-ea"/>
                <a:cs typeface="+mn-ea"/>
                <a:sym typeface="+mn-lt"/>
              </a:rPr>
              <a:t>文字内容需概括精炼。</a:t>
            </a:r>
            <a:endParaRPr lang="en-US" altLang="zh-CN" sz="1400" dirty="0">
              <a:solidFill>
                <a:schemeClr val="tx1">
                  <a:lumMod val="50000"/>
                  <a:lumOff val="50000"/>
                </a:schemeClr>
              </a:solidFill>
              <a:latin typeface="+mn-lt"/>
              <a:ea typeface="+mn-ea"/>
              <a:cs typeface="+mn-ea"/>
              <a:sym typeface="+mn-lt"/>
            </a:endParaRPr>
          </a:p>
        </p:txBody>
      </p:sp>
      <p:grpSp>
        <p:nvGrpSpPr>
          <p:cNvPr id="55" name="组合 54"/>
          <p:cNvGrpSpPr/>
          <p:nvPr/>
        </p:nvGrpSpPr>
        <p:grpSpPr>
          <a:xfrm>
            <a:off x="7568542" y="1571578"/>
            <a:ext cx="2417477" cy="2417477"/>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8" name="组合 57"/>
          <p:cNvGrpSpPr/>
          <p:nvPr/>
        </p:nvGrpSpPr>
        <p:grpSpPr>
          <a:xfrm>
            <a:off x="8473851" y="1787602"/>
            <a:ext cx="596901" cy="720726"/>
            <a:chOff x="5499100" y="2711450"/>
            <a:chExt cx="1193801" cy="1441451"/>
          </a:xfrm>
          <a:gradFill>
            <a:gsLst>
              <a:gs pos="0">
                <a:srgbClr val="37A1FF"/>
              </a:gs>
              <a:gs pos="70000">
                <a:srgbClr val="0171D4"/>
              </a:gs>
            </a:gsLst>
          </a:gradFill>
        </p:grpSpPr>
        <p:sp>
          <p:nvSpPr>
            <p:cNvPr id="59" name="Freeform 17"/>
            <p:cNvSpPr/>
            <p:nvPr/>
          </p:nvSpPr>
          <p:spPr bwMode="auto">
            <a:xfrm>
              <a:off x="5892800" y="2711450"/>
              <a:ext cx="401638" cy="439738"/>
            </a:xfrm>
            <a:custGeom>
              <a:avLst/>
              <a:gdLst>
                <a:gd name="T0" fmla="*/ 12 w 106"/>
                <a:gd name="T1" fmla="*/ 75 h 116"/>
                <a:gd name="T2" fmla="*/ 54 w 106"/>
                <a:gd name="T3" fmla="*/ 116 h 116"/>
                <a:gd name="T4" fmla="*/ 96 w 106"/>
                <a:gd name="T5" fmla="*/ 74 h 116"/>
                <a:gd name="T6" fmla="*/ 106 w 106"/>
                <a:gd name="T7" fmla="*/ 56 h 116"/>
                <a:gd name="T8" fmla="*/ 99 w 106"/>
                <a:gd name="T9" fmla="*/ 48 h 116"/>
                <a:gd name="T10" fmla="*/ 54 w 106"/>
                <a:gd name="T11" fmla="*/ 0 h 116"/>
                <a:gd name="T12" fmla="*/ 9 w 106"/>
                <a:gd name="T13" fmla="*/ 47 h 116"/>
                <a:gd name="T14" fmla="*/ 1 w 106"/>
                <a:gd name="T15" fmla="*/ 56 h 116"/>
                <a:gd name="T16" fmla="*/ 12 w 106"/>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16">
                  <a:moveTo>
                    <a:pt x="12" y="75"/>
                  </a:moveTo>
                  <a:cubicBezTo>
                    <a:pt x="18" y="96"/>
                    <a:pt x="31" y="116"/>
                    <a:pt x="54" y="116"/>
                  </a:cubicBezTo>
                  <a:cubicBezTo>
                    <a:pt x="76" y="116"/>
                    <a:pt x="90" y="96"/>
                    <a:pt x="96" y="74"/>
                  </a:cubicBezTo>
                  <a:cubicBezTo>
                    <a:pt x="102" y="72"/>
                    <a:pt x="106" y="63"/>
                    <a:pt x="106" y="56"/>
                  </a:cubicBezTo>
                  <a:cubicBezTo>
                    <a:pt x="105" y="51"/>
                    <a:pt x="103" y="49"/>
                    <a:pt x="99" y="48"/>
                  </a:cubicBezTo>
                  <a:cubicBezTo>
                    <a:pt x="98" y="21"/>
                    <a:pt x="80" y="0"/>
                    <a:pt x="54" y="0"/>
                  </a:cubicBezTo>
                  <a:cubicBezTo>
                    <a:pt x="28" y="0"/>
                    <a:pt x="10" y="21"/>
                    <a:pt x="9" y="47"/>
                  </a:cubicBezTo>
                  <a:cubicBezTo>
                    <a:pt x="4" y="48"/>
                    <a:pt x="2" y="51"/>
                    <a:pt x="1" y="56"/>
                  </a:cubicBezTo>
                  <a:cubicBezTo>
                    <a:pt x="0" y="63"/>
                    <a:pt x="5" y="73"/>
                    <a:pt x="12"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0" name="Freeform 18"/>
            <p:cNvSpPr/>
            <p:nvPr/>
          </p:nvSpPr>
          <p:spPr bwMode="auto">
            <a:xfrm>
              <a:off x="5499100" y="3695700"/>
              <a:ext cx="1190625" cy="298450"/>
            </a:xfrm>
            <a:custGeom>
              <a:avLst/>
              <a:gdLst>
                <a:gd name="T0" fmla="*/ 0 w 750"/>
                <a:gd name="T1" fmla="*/ 0 h 188"/>
                <a:gd name="T2" fmla="*/ 79 w 750"/>
                <a:gd name="T3" fmla="*/ 188 h 188"/>
                <a:gd name="T4" fmla="*/ 122 w 750"/>
                <a:gd name="T5" fmla="*/ 188 h 188"/>
                <a:gd name="T6" fmla="*/ 119 w 750"/>
                <a:gd name="T7" fmla="*/ 72 h 188"/>
                <a:gd name="T8" fmla="*/ 633 w 750"/>
                <a:gd name="T9" fmla="*/ 72 h 188"/>
                <a:gd name="T10" fmla="*/ 630 w 750"/>
                <a:gd name="T11" fmla="*/ 188 h 188"/>
                <a:gd name="T12" fmla="*/ 673 w 750"/>
                <a:gd name="T13" fmla="*/ 188 h 188"/>
                <a:gd name="T14" fmla="*/ 750 w 750"/>
                <a:gd name="T15" fmla="*/ 0 h 188"/>
                <a:gd name="T16" fmla="*/ 0 w 750"/>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88">
                  <a:moveTo>
                    <a:pt x="0" y="0"/>
                  </a:moveTo>
                  <a:lnTo>
                    <a:pt x="79" y="188"/>
                  </a:lnTo>
                  <a:lnTo>
                    <a:pt x="122" y="188"/>
                  </a:lnTo>
                  <a:lnTo>
                    <a:pt x="119" y="72"/>
                  </a:lnTo>
                  <a:lnTo>
                    <a:pt x="633" y="72"/>
                  </a:lnTo>
                  <a:lnTo>
                    <a:pt x="630" y="188"/>
                  </a:lnTo>
                  <a:lnTo>
                    <a:pt x="673" y="188"/>
                  </a:lnTo>
                  <a:lnTo>
                    <a:pt x="75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 name="Freeform 19"/>
            <p:cNvSpPr/>
            <p:nvPr/>
          </p:nvSpPr>
          <p:spPr bwMode="auto">
            <a:xfrm>
              <a:off x="5722938" y="3846513"/>
              <a:ext cx="746125" cy="306388"/>
            </a:xfrm>
            <a:custGeom>
              <a:avLst/>
              <a:gdLst>
                <a:gd name="T0" fmla="*/ 2 w 470"/>
                <a:gd name="T1" fmla="*/ 193 h 193"/>
                <a:gd name="T2" fmla="*/ 465 w 470"/>
                <a:gd name="T3" fmla="*/ 193 h 193"/>
                <a:gd name="T4" fmla="*/ 470 w 470"/>
                <a:gd name="T5" fmla="*/ 0 h 193"/>
                <a:gd name="T6" fmla="*/ 0 w 470"/>
                <a:gd name="T7" fmla="*/ 0 h 193"/>
                <a:gd name="T8" fmla="*/ 2 w 470"/>
                <a:gd name="T9" fmla="*/ 193 h 193"/>
              </a:gdLst>
              <a:ahLst/>
              <a:cxnLst>
                <a:cxn ang="0">
                  <a:pos x="T0" y="T1"/>
                </a:cxn>
                <a:cxn ang="0">
                  <a:pos x="T2" y="T3"/>
                </a:cxn>
                <a:cxn ang="0">
                  <a:pos x="T4" y="T5"/>
                </a:cxn>
                <a:cxn ang="0">
                  <a:pos x="T6" y="T7"/>
                </a:cxn>
                <a:cxn ang="0">
                  <a:pos x="T8" y="T9"/>
                </a:cxn>
              </a:cxnLst>
              <a:rect l="0" t="0" r="r" b="b"/>
              <a:pathLst>
                <a:path w="470" h="193">
                  <a:moveTo>
                    <a:pt x="2" y="193"/>
                  </a:moveTo>
                  <a:lnTo>
                    <a:pt x="465" y="193"/>
                  </a:lnTo>
                  <a:lnTo>
                    <a:pt x="470" y="0"/>
                  </a:lnTo>
                  <a:lnTo>
                    <a:pt x="0" y="0"/>
                  </a:lnTo>
                  <a:lnTo>
                    <a:pt x="2" y="1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 name="Freeform 20"/>
            <p:cNvSpPr/>
            <p:nvPr/>
          </p:nvSpPr>
          <p:spPr bwMode="auto">
            <a:xfrm>
              <a:off x="6488113" y="36004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3" name="Freeform 21"/>
            <p:cNvSpPr/>
            <p:nvPr/>
          </p:nvSpPr>
          <p:spPr bwMode="auto">
            <a:xfrm>
              <a:off x="5684838" y="3173413"/>
              <a:ext cx="1008063" cy="450850"/>
            </a:xfrm>
            <a:custGeom>
              <a:avLst/>
              <a:gdLst>
                <a:gd name="T0" fmla="*/ 49 w 266"/>
                <a:gd name="T1" fmla="*/ 64 h 119"/>
                <a:gd name="T2" fmla="*/ 49 w 266"/>
                <a:gd name="T3" fmla="*/ 64 h 119"/>
                <a:gd name="T4" fmla="*/ 49 w 266"/>
                <a:gd name="T5" fmla="*/ 119 h 119"/>
                <a:gd name="T6" fmla="*/ 105 w 266"/>
                <a:gd name="T7" fmla="*/ 119 h 119"/>
                <a:gd name="T8" fmla="*/ 102 w 266"/>
                <a:gd name="T9" fmla="*/ 83 h 119"/>
                <a:gd name="T10" fmla="*/ 108 w 266"/>
                <a:gd name="T11" fmla="*/ 74 h 119"/>
                <a:gd name="T12" fmla="*/ 115 w 266"/>
                <a:gd name="T13" fmla="*/ 83 h 119"/>
                <a:gd name="T14" fmla="*/ 112 w 266"/>
                <a:gd name="T15" fmla="*/ 119 h 119"/>
                <a:gd name="T16" fmla="*/ 167 w 266"/>
                <a:gd name="T17" fmla="*/ 119 h 119"/>
                <a:gd name="T18" fmla="*/ 167 w 266"/>
                <a:gd name="T19" fmla="*/ 76 h 119"/>
                <a:gd name="T20" fmla="*/ 179 w 266"/>
                <a:gd name="T21" fmla="*/ 95 h 119"/>
                <a:gd name="T22" fmla="*/ 187 w 266"/>
                <a:gd name="T23" fmla="*/ 105 h 119"/>
                <a:gd name="T24" fmla="*/ 192 w 266"/>
                <a:gd name="T25" fmla="*/ 110 h 119"/>
                <a:gd name="T26" fmla="*/ 197 w 266"/>
                <a:gd name="T27" fmla="*/ 112 h 119"/>
                <a:gd name="T28" fmla="*/ 205 w 266"/>
                <a:gd name="T29" fmla="*/ 114 h 119"/>
                <a:gd name="T30" fmla="*/ 212 w 266"/>
                <a:gd name="T31" fmla="*/ 113 h 119"/>
                <a:gd name="T32" fmla="*/ 216 w 266"/>
                <a:gd name="T33" fmla="*/ 111 h 119"/>
                <a:gd name="T34" fmla="*/ 220 w 266"/>
                <a:gd name="T35" fmla="*/ 108 h 119"/>
                <a:gd name="T36" fmla="*/ 226 w 266"/>
                <a:gd name="T37" fmla="*/ 103 h 119"/>
                <a:gd name="T38" fmla="*/ 236 w 266"/>
                <a:gd name="T39" fmla="*/ 92 h 119"/>
                <a:gd name="T40" fmla="*/ 259 w 266"/>
                <a:gd name="T41" fmla="*/ 67 h 119"/>
                <a:gd name="T42" fmla="*/ 257 w 266"/>
                <a:gd name="T43" fmla="*/ 39 h 119"/>
                <a:gd name="T44" fmla="*/ 254 w 266"/>
                <a:gd name="T45" fmla="*/ 37 h 119"/>
                <a:gd name="T46" fmla="*/ 262 w 266"/>
                <a:gd name="T47" fmla="*/ 29 h 119"/>
                <a:gd name="T48" fmla="*/ 262 w 266"/>
                <a:gd name="T49" fmla="*/ 18 h 119"/>
                <a:gd name="T50" fmla="*/ 251 w 266"/>
                <a:gd name="T51" fmla="*/ 18 h 119"/>
                <a:gd name="T52" fmla="*/ 233 w 266"/>
                <a:gd name="T53" fmla="*/ 38 h 119"/>
                <a:gd name="T54" fmla="*/ 229 w 266"/>
                <a:gd name="T55" fmla="*/ 41 h 119"/>
                <a:gd name="T56" fmla="*/ 229 w 266"/>
                <a:gd name="T57" fmla="*/ 41 h 119"/>
                <a:gd name="T58" fmla="*/ 211 w 266"/>
                <a:gd name="T59" fmla="*/ 62 h 119"/>
                <a:gd name="T60" fmla="*/ 207 w 266"/>
                <a:gd name="T61" fmla="*/ 66 h 119"/>
                <a:gd name="T62" fmla="*/ 204 w 266"/>
                <a:gd name="T63" fmla="*/ 60 h 119"/>
                <a:gd name="T64" fmla="*/ 190 w 266"/>
                <a:gd name="T65" fmla="*/ 35 h 119"/>
                <a:gd name="T66" fmla="*/ 186 w 266"/>
                <a:gd name="T67" fmla="*/ 26 h 119"/>
                <a:gd name="T68" fmla="*/ 184 w 266"/>
                <a:gd name="T69" fmla="*/ 23 h 119"/>
                <a:gd name="T70" fmla="*/ 184 w 266"/>
                <a:gd name="T71" fmla="*/ 22 h 119"/>
                <a:gd name="T72" fmla="*/ 184 w 266"/>
                <a:gd name="T73" fmla="*/ 22 h 119"/>
                <a:gd name="T74" fmla="*/ 179 w 266"/>
                <a:gd name="T75" fmla="*/ 16 h 119"/>
                <a:gd name="T76" fmla="*/ 152 w 266"/>
                <a:gd name="T77" fmla="*/ 4 h 119"/>
                <a:gd name="T78" fmla="*/ 138 w 266"/>
                <a:gd name="T79" fmla="*/ 0 h 119"/>
                <a:gd name="T80" fmla="*/ 138 w 266"/>
                <a:gd name="T81" fmla="*/ 0 h 119"/>
                <a:gd name="T82" fmla="*/ 138 w 266"/>
                <a:gd name="T83" fmla="*/ 0 h 119"/>
                <a:gd name="T84" fmla="*/ 120 w 266"/>
                <a:gd name="T85" fmla="*/ 62 h 119"/>
                <a:gd name="T86" fmla="*/ 114 w 266"/>
                <a:gd name="T87" fmla="*/ 24 h 119"/>
                <a:gd name="T88" fmla="*/ 119 w 266"/>
                <a:gd name="T89" fmla="*/ 12 h 119"/>
                <a:gd name="T90" fmla="*/ 111 w 266"/>
                <a:gd name="T91" fmla="*/ 5 h 119"/>
                <a:gd name="T92" fmla="*/ 105 w 266"/>
                <a:gd name="T93" fmla="*/ 5 h 119"/>
                <a:gd name="T94" fmla="*/ 97 w 266"/>
                <a:gd name="T95" fmla="*/ 12 h 119"/>
                <a:gd name="T96" fmla="*/ 102 w 266"/>
                <a:gd name="T97" fmla="*/ 24 h 119"/>
                <a:gd name="T98" fmla="*/ 96 w 266"/>
                <a:gd name="T99" fmla="*/ 62 h 119"/>
                <a:gd name="T100" fmla="*/ 78 w 266"/>
                <a:gd name="T101" fmla="*/ 0 h 119"/>
                <a:gd name="T102" fmla="*/ 78 w 266"/>
                <a:gd name="T103" fmla="*/ 0 h 119"/>
                <a:gd name="T104" fmla="*/ 78 w 266"/>
                <a:gd name="T105" fmla="*/ 0 h 119"/>
                <a:gd name="T106" fmla="*/ 67 w 266"/>
                <a:gd name="T107" fmla="*/ 4 h 119"/>
                <a:gd name="T108" fmla="*/ 28 w 266"/>
                <a:gd name="T109" fmla="*/ 20 h 119"/>
                <a:gd name="T110" fmla="*/ 0 w 266"/>
                <a:gd name="T111" fmla="*/ 119 h 119"/>
                <a:gd name="T112" fmla="*/ 38 w 266"/>
                <a:gd name="T113" fmla="*/ 119 h 119"/>
                <a:gd name="T114" fmla="*/ 49 w 266"/>
                <a:gd name="T11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119">
                  <a:moveTo>
                    <a:pt x="49" y="64"/>
                  </a:moveTo>
                  <a:cubicBezTo>
                    <a:pt x="49" y="64"/>
                    <a:pt x="49" y="64"/>
                    <a:pt x="49" y="64"/>
                  </a:cubicBezTo>
                  <a:cubicBezTo>
                    <a:pt x="49" y="119"/>
                    <a:pt x="49" y="119"/>
                    <a:pt x="49" y="119"/>
                  </a:cubicBezTo>
                  <a:cubicBezTo>
                    <a:pt x="105" y="119"/>
                    <a:pt x="105" y="119"/>
                    <a:pt x="105" y="119"/>
                  </a:cubicBezTo>
                  <a:cubicBezTo>
                    <a:pt x="102" y="83"/>
                    <a:pt x="102" y="83"/>
                    <a:pt x="102" y="83"/>
                  </a:cubicBezTo>
                  <a:cubicBezTo>
                    <a:pt x="102" y="78"/>
                    <a:pt x="105" y="74"/>
                    <a:pt x="108" y="74"/>
                  </a:cubicBezTo>
                  <a:cubicBezTo>
                    <a:pt x="112" y="74"/>
                    <a:pt x="115" y="78"/>
                    <a:pt x="115" y="83"/>
                  </a:cubicBezTo>
                  <a:cubicBezTo>
                    <a:pt x="112" y="119"/>
                    <a:pt x="112" y="119"/>
                    <a:pt x="112" y="119"/>
                  </a:cubicBezTo>
                  <a:cubicBezTo>
                    <a:pt x="167" y="119"/>
                    <a:pt x="167" y="119"/>
                    <a:pt x="167" y="119"/>
                  </a:cubicBezTo>
                  <a:cubicBezTo>
                    <a:pt x="167" y="76"/>
                    <a:pt x="167" y="76"/>
                    <a:pt x="167" y="76"/>
                  </a:cubicBezTo>
                  <a:cubicBezTo>
                    <a:pt x="171" y="83"/>
                    <a:pt x="175" y="89"/>
                    <a:pt x="179" y="95"/>
                  </a:cubicBezTo>
                  <a:cubicBezTo>
                    <a:pt x="182" y="99"/>
                    <a:pt x="184" y="102"/>
                    <a:pt x="187" y="105"/>
                  </a:cubicBezTo>
                  <a:cubicBezTo>
                    <a:pt x="188" y="106"/>
                    <a:pt x="190" y="108"/>
                    <a:pt x="192" y="110"/>
                  </a:cubicBezTo>
                  <a:cubicBezTo>
                    <a:pt x="193" y="111"/>
                    <a:pt x="195" y="111"/>
                    <a:pt x="197" y="112"/>
                  </a:cubicBezTo>
                  <a:cubicBezTo>
                    <a:pt x="199" y="113"/>
                    <a:pt x="202" y="114"/>
                    <a:pt x="205" y="114"/>
                  </a:cubicBezTo>
                  <a:cubicBezTo>
                    <a:pt x="207" y="114"/>
                    <a:pt x="209" y="114"/>
                    <a:pt x="212" y="113"/>
                  </a:cubicBezTo>
                  <a:cubicBezTo>
                    <a:pt x="214" y="112"/>
                    <a:pt x="215" y="112"/>
                    <a:pt x="216" y="111"/>
                  </a:cubicBezTo>
                  <a:cubicBezTo>
                    <a:pt x="218" y="110"/>
                    <a:pt x="219" y="109"/>
                    <a:pt x="220" y="108"/>
                  </a:cubicBezTo>
                  <a:cubicBezTo>
                    <a:pt x="222" y="107"/>
                    <a:pt x="224" y="105"/>
                    <a:pt x="226" y="103"/>
                  </a:cubicBezTo>
                  <a:cubicBezTo>
                    <a:pt x="229" y="100"/>
                    <a:pt x="233" y="96"/>
                    <a:pt x="236" y="92"/>
                  </a:cubicBezTo>
                  <a:cubicBezTo>
                    <a:pt x="247" y="80"/>
                    <a:pt x="259" y="67"/>
                    <a:pt x="259" y="67"/>
                  </a:cubicBezTo>
                  <a:cubicBezTo>
                    <a:pt x="266" y="58"/>
                    <a:pt x="265" y="46"/>
                    <a:pt x="257" y="39"/>
                  </a:cubicBezTo>
                  <a:cubicBezTo>
                    <a:pt x="256" y="38"/>
                    <a:pt x="255" y="38"/>
                    <a:pt x="254" y="37"/>
                  </a:cubicBezTo>
                  <a:cubicBezTo>
                    <a:pt x="262" y="29"/>
                    <a:pt x="262" y="29"/>
                    <a:pt x="262" y="29"/>
                  </a:cubicBezTo>
                  <a:cubicBezTo>
                    <a:pt x="265" y="26"/>
                    <a:pt x="265" y="21"/>
                    <a:pt x="262" y="18"/>
                  </a:cubicBezTo>
                  <a:cubicBezTo>
                    <a:pt x="259" y="15"/>
                    <a:pt x="254" y="15"/>
                    <a:pt x="251" y="18"/>
                  </a:cubicBezTo>
                  <a:cubicBezTo>
                    <a:pt x="233" y="38"/>
                    <a:pt x="233" y="38"/>
                    <a:pt x="233" y="38"/>
                  </a:cubicBezTo>
                  <a:cubicBezTo>
                    <a:pt x="231" y="39"/>
                    <a:pt x="230" y="40"/>
                    <a:pt x="229" y="41"/>
                  </a:cubicBezTo>
                  <a:cubicBezTo>
                    <a:pt x="229" y="41"/>
                    <a:pt x="229" y="41"/>
                    <a:pt x="229" y="41"/>
                  </a:cubicBezTo>
                  <a:cubicBezTo>
                    <a:pt x="227" y="43"/>
                    <a:pt x="219" y="53"/>
                    <a:pt x="211" y="62"/>
                  </a:cubicBezTo>
                  <a:cubicBezTo>
                    <a:pt x="209" y="63"/>
                    <a:pt x="208" y="64"/>
                    <a:pt x="207" y="66"/>
                  </a:cubicBezTo>
                  <a:cubicBezTo>
                    <a:pt x="206" y="64"/>
                    <a:pt x="205" y="62"/>
                    <a:pt x="204" y="60"/>
                  </a:cubicBezTo>
                  <a:cubicBezTo>
                    <a:pt x="199" y="52"/>
                    <a:pt x="194" y="42"/>
                    <a:pt x="190" y="35"/>
                  </a:cubicBezTo>
                  <a:cubicBezTo>
                    <a:pt x="188" y="31"/>
                    <a:pt x="187" y="28"/>
                    <a:pt x="186" y="26"/>
                  </a:cubicBezTo>
                  <a:cubicBezTo>
                    <a:pt x="185" y="24"/>
                    <a:pt x="185" y="24"/>
                    <a:pt x="184" y="23"/>
                  </a:cubicBezTo>
                  <a:cubicBezTo>
                    <a:pt x="184" y="22"/>
                    <a:pt x="184" y="22"/>
                    <a:pt x="184" y="22"/>
                  </a:cubicBezTo>
                  <a:cubicBezTo>
                    <a:pt x="184" y="22"/>
                    <a:pt x="184" y="22"/>
                    <a:pt x="184" y="22"/>
                  </a:cubicBezTo>
                  <a:cubicBezTo>
                    <a:pt x="183" y="20"/>
                    <a:pt x="181" y="18"/>
                    <a:pt x="179" y="16"/>
                  </a:cubicBezTo>
                  <a:cubicBezTo>
                    <a:pt x="177" y="13"/>
                    <a:pt x="171" y="9"/>
                    <a:pt x="152" y="4"/>
                  </a:cubicBezTo>
                  <a:cubicBezTo>
                    <a:pt x="147" y="2"/>
                    <a:pt x="142" y="1"/>
                    <a:pt x="138" y="0"/>
                  </a:cubicBezTo>
                  <a:cubicBezTo>
                    <a:pt x="138" y="0"/>
                    <a:pt x="138" y="0"/>
                    <a:pt x="138" y="0"/>
                  </a:cubicBezTo>
                  <a:cubicBezTo>
                    <a:pt x="138" y="0"/>
                    <a:pt x="138" y="0"/>
                    <a:pt x="138" y="0"/>
                  </a:cubicBezTo>
                  <a:cubicBezTo>
                    <a:pt x="137" y="10"/>
                    <a:pt x="134" y="33"/>
                    <a:pt x="120" y="62"/>
                  </a:cubicBezTo>
                  <a:cubicBezTo>
                    <a:pt x="118" y="43"/>
                    <a:pt x="115" y="26"/>
                    <a:pt x="114" y="24"/>
                  </a:cubicBezTo>
                  <a:cubicBezTo>
                    <a:pt x="119" y="12"/>
                    <a:pt x="119" y="12"/>
                    <a:pt x="119" y="12"/>
                  </a:cubicBezTo>
                  <a:cubicBezTo>
                    <a:pt x="111" y="5"/>
                    <a:pt x="111" y="5"/>
                    <a:pt x="111" y="5"/>
                  </a:cubicBezTo>
                  <a:cubicBezTo>
                    <a:pt x="105" y="5"/>
                    <a:pt x="105" y="5"/>
                    <a:pt x="105" y="5"/>
                  </a:cubicBezTo>
                  <a:cubicBezTo>
                    <a:pt x="97" y="12"/>
                    <a:pt x="97" y="12"/>
                    <a:pt x="97" y="12"/>
                  </a:cubicBezTo>
                  <a:cubicBezTo>
                    <a:pt x="102" y="24"/>
                    <a:pt x="102" y="24"/>
                    <a:pt x="102" y="24"/>
                  </a:cubicBezTo>
                  <a:cubicBezTo>
                    <a:pt x="102" y="26"/>
                    <a:pt x="99" y="43"/>
                    <a:pt x="96" y="62"/>
                  </a:cubicBezTo>
                  <a:cubicBezTo>
                    <a:pt x="83" y="33"/>
                    <a:pt x="79" y="10"/>
                    <a:pt x="78" y="0"/>
                  </a:cubicBezTo>
                  <a:cubicBezTo>
                    <a:pt x="78" y="0"/>
                    <a:pt x="78" y="0"/>
                    <a:pt x="78" y="0"/>
                  </a:cubicBezTo>
                  <a:cubicBezTo>
                    <a:pt x="78" y="0"/>
                    <a:pt x="78" y="0"/>
                    <a:pt x="78" y="0"/>
                  </a:cubicBezTo>
                  <a:cubicBezTo>
                    <a:pt x="74" y="1"/>
                    <a:pt x="70" y="2"/>
                    <a:pt x="67" y="4"/>
                  </a:cubicBezTo>
                  <a:cubicBezTo>
                    <a:pt x="55" y="8"/>
                    <a:pt x="38" y="14"/>
                    <a:pt x="28" y="20"/>
                  </a:cubicBezTo>
                  <a:cubicBezTo>
                    <a:pt x="23" y="25"/>
                    <a:pt x="7" y="47"/>
                    <a:pt x="0" y="119"/>
                  </a:cubicBezTo>
                  <a:cubicBezTo>
                    <a:pt x="38" y="119"/>
                    <a:pt x="38" y="119"/>
                    <a:pt x="38" y="119"/>
                  </a:cubicBezTo>
                  <a:cubicBezTo>
                    <a:pt x="40" y="95"/>
                    <a:pt x="46" y="65"/>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4" name="文本框 26"/>
          <p:cNvSpPr txBox="1"/>
          <p:nvPr/>
        </p:nvSpPr>
        <p:spPr>
          <a:xfrm>
            <a:off x="7753771" y="2571780"/>
            <a:ext cx="2225394" cy="369332"/>
          </a:xfrm>
          <a:prstGeom prst="rect">
            <a:avLst/>
          </a:prstGeom>
          <a:noFill/>
        </p:spPr>
        <p:txBody>
          <a:bodyPr wrap="square" rtlCol="0">
            <a:spAutoFit/>
          </a:bodyPr>
          <a:lstStyle/>
          <a:p>
            <a:pPr algn="ctr"/>
            <a:r>
              <a:rPr lang="zh-CN" altLang="en-US" b="1" spc="100" dirty="0">
                <a:solidFill>
                  <a:schemeClr val="tx1">
                    <a:lumMod val="65000"/>
                    <a:lumOff val="35000"/>
                  </a:schemeClr>
                </a:solidFill>
                <a:cs typeface="+mn-ea"/>
                <a:sym typeface="+mn-lt"/>
              </a:rPr>
              <a:t>添加标题文字</a:t>
            </a:r>
          </a:p>
        </p:txBody>
      </p:sp>
      <p:sp>
        <p:nvSpPr>
          <p:cNvPr id="65" name="TextBox 64"/>
          <p:cNvSpPr txBox="1"/>
          <p:nvPr/>
        </p:nvSpPr>
        <p:spPr>
          <a:xfrm>
            <a:off x="7961007" y="2870845"/>
            <a:ext cx="1864622" cy="608243"/>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tx1">
                    <a:lumMod val="50000"/>
                    <a:lumOff val="50000"/>
                  </a:schemeClr>
                </a:solidFill>
                <a:latin typeface="+mn-lt"/>
                <a:ea typeface="+mn-ea"/>
                <a:cs typeface="+mn-ea"/>
                <a:sym typeface="+mn-lt"/>
              </a:rPr>
              <a:t>点击输入简要文字内容</a:t>
            </a:r>
            <a:endParaRPr lang="en-US" altLang="zh-CN" sz="1400" dirty="0">
              <a:solidFill>
                <a:schemeClr val="tx1">
                  <a:lumMod val="50000"/>
                  <a:lumOff val="50000"/>
                </a:schemeClr>
              </a:solidFill>
              <a:latin typeface="+mn-lt"/>
              <a:ea typeface="+mn-ea"/>
              <a:cs typeface="+mn-ea"/>
              <a:sym typeface="+mn-lt"/>
            </a:endParaRPr>
          </a:p>
          <a:p>
            <a:r>
              <a:rPr lang="zh-CN" altLang="en-US" sz="1400" dirty="0">
                <a:solidFill>
                  <a:schemeClr val="tx1">
                    <a:lumMod val="50000"/>
                    <a:lumOff val="50000"/>
                  </a:schemeClr>
                </a:solidFill>
                <a:latin typeface="+mn-lt"/>
                <a:ea typeface="+mn-ea"/>
                <a:cs typeface="+mn-ea"/>
                <a:sym typeface="+mn-lt"/>
              </a:rPr>
              <a:t>文字内容需概括精炼。</a:t>
            </a:r>
            <a:endParaRPr lang="en-US" altLang="zh-CN" sz="1400" dirty="0">
              <a:solidFill>
                <a:schemeClr val="tx1">
                  <a:lumMod val="50000"/>
                  <a:lumOff val="50000"/>
                </a:schemeClr>
              </a:solidFill>
              <a:latin typeface="+mn-lt"/>
              <a:ea typeface="+mn-ea"/>
              <a:cs typeface="+mn-ea"/>
              <a:sym typeface="+mn-lt"/>
            </a:endParaRPr>
          </a:p>
        </p:txBody>
      </p:sp>
      <p:sp>
        <p:nvSpPr>
          <p:cNvPr id="66" name="TextBox 65"/>
          <p:cNvSpPr txBox="1"/>
          <p:nvPr/>
        </p:nvSpPr>
        <p:spPr>
          <a:xfrm>
            <a:off x="1993131" y="5230941"/>
            <a:ext cx="8172908" cy="646331"/>
          </a:xfrm>
          <a:prstGeom prst="rect">
            <a:avLst/>
          </a:prstGeom>
          <a:noFill/>
        </p:spPr>
        <p:txBody>
          <a:bodyPr wrap="square" lIns="0" tIns="0" rIns="0" bIns="0" rtlCol="0">
            <a:spAutoFit/>
          </a:bodyPr>
          <a:lstStyle/>
          <a:p>
            <a:r>
              <a:rPr lang="zh-CN" altLang="en-US" sz="1400" dirty="0">
                <a:solidFill>
                  <a:schemeClr val="tx1">
                    <a:lumMod val="50000"/>
                    <a:lumOff val="50000"/>
                  </a:schemeClr>
                </a:solidFill>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67" name="TextBox 66"/>
          <p:cNvSpPr txBox="1"/>
          <p:nvPr/>
        </p:nvSpPr>
        <p:spPr>
          <a:xfrm>
            <a:off x="5046356" y="4795991"/>
            <a:ext cx="2059343" cy="307777"/>
          </a:xfrm>
          <a:prstGeom prst="rect">
            <a:avLst/>
          </a:prstGeom>
          <a:noFill/>
        </p:spPr>
        <p:txBody>
          <a:bodyPr wrap="square" lIns="0" tIns="0" rIns="0" bIns="0" rtlCol="0">
            <a:spAutoFit/>
          </a:bodyPr>
          <a:lstStyle/>
          <a:p>
            <a:r>
              <a:rPr lang="zh-CN" altLang="en-US" sz="2000" b="1" dirty="0">
                <a:solidFill>
                  <a:schemeClr val="tx1">
                    <a:lumMod val="65000"/>
                    <a:lumOff val="35000"/>
                  </a:schemeClr>
                </a:solidFill>
                <a:cs typeface="+mn-ea"/>
                <a:sym typeface="+mn-lt"/>
              </a:rPr>
              <a:t>点击输入标题文本</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53" presetClass="entr" presetSubtype="16" fill="hold" grpId="0" nodeType="withEffect">
                                  <p:stCondLst>
                                    <p:cond delay="0"/>
                                  </p:stCondLst>
                                  <p:iterate type="lt">
                                    <p:tmPct val="20000"/>
                                  </p:iterate>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53" presetClass="entr" presetSubtype="16" fill="hold" grpId="0" nodeType="withEffect">
                                  <p:stCondLst>
                                    <p:cond delay="0"/>
                                  </p:stCondLst>
                                  <p:iterate type="lt">
                                    <p:tmPct val="20000"/>
                                  </p:iterate>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additive="base">
                                        <p:cTn id="50" dur="500" fill="hold"/>
                                        <p:tgtEl>
                                          <p:spTgt spid="55"/>
                                        </p:tgtEl>
                                        <p:attrNameLst>
                                          <p:attrName>ppt_x</p:attrName>
                                        </p:attrNameLst>
                                      </p:cBhvr>
                                      <p:tavLst>
                                        <p:tav tm="0">
                                          <p:val>
                                            <p:strVal val="#ppt_x"/>
                                          </p:val>
                                        </p:tav>
                                        <p:tav tm="100000">
                                          <p:val>
                                            <p:strVal val="#ppt_x"/>
                                          </p:val>
                                        </p:tav>
                                      </p:tavLst>
                                    </p:anim>
                                    <p:anim calcmode="lin" valueType="num">
                                      <p:cBhvr additive="base">
                                        <p:cTn id="51" dur="500" fill="hold"/>
                                        <p:tgtEl>
                                          <p:spTgt spid="55"/>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53" presetClass="entr" presetSubtype="16" fill="hold" grpId="0" nodeType="withEffect">
                                  <p:stCondLst>
                                    <p:cond delay="0"/>
                                  </p:stCondLst>
                                  <p:iterate type="lt">
                                    <p:tmPct val="20000"/>
                                  </p:iterate>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2" presetClass="entr" presetSubtype="2" fill="hold" grpId="0" nodeType="after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300" fill="hold"/>
                                        <p:tgtEl>
                                          <p:spTgt spid="67"/>
                                        </p:tgtEl>
                                        <p:attrNameLst>
                                          <p:attrName>ppt_x</p:attrName>
                                        </p:attrNameLst>
                                      </p:cBhvr>
                                      <p:tavLst>
                                        <p:tav tm="0">
                                          <p:val>
                                            <p:strVal val="1+#ppt_w/2"/>
                                          </p:val>
                                        </p:tav>
                                        <p:tav tm="100000">
                                          <p:val>
                                            <p:strVal val="#ppt_x"/>
                                          </p:val>
                                        </p:tav>
                                      </p:tavLst>
                                    </p:anim>
                                    <p:anim calcmode="lin" valueType="num">
                                      <p:cBhvr additive="base">
                                        <p:cTn id="70" dur="300" fill="hold"/>
                                        <p:tgtEl>
                                          <p:spTgt spid="67"/>
                                        </p:tgtEl>
                                        <p:attrNameLst>
                                          <p:attrName>ppt_y</p:attrName>
                                        </p:attrNameLst>
                                      </p:cBhvr>
                                      <p:tavLst>
                                        <p:tav tm="0">
                                          <p:val>
                                            <p:strVal val="#ppt_y"/>
                                          </p:val>
                                        </p:tav>
                                        <p:tav tm="100000">
                                          <p:val>
                                            <p:strVal val="#ppt_y"/>
                                          </p:val>
                                        </p:tav>
                                      </p:tavLst>
                                    </p:anim>
                                  </p:childTnLst>
                                </p:cTn>
                              </p:par>
                            </p:childTnLst>
                          </p:cTn>
                        </p:par>
                        <p:par>
                          <p:cTn id="71" fill="hold">
                            <p:stCondLst>
                              <p:cond delay="5300"/>
                            </p:stCondLst>
                            <p:childTnLst>
                              <p:par>
                                <p:cTn id="72" presetID="2" presetClass="entr" presetSubtype="2"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additive="base">
                                        <p:cTn id="74" dur="300" fill="hold"/>
                                        <p:tgtEl>
                                          <p:spTgt spid="66"/>
                                        </p:tgtEl>
                                        <p:attrNameLst>
                                          <p:attrName>ppt_x</p:attrName>
                                        </p:attrNameLst>
                                      </p:cBhvr>
                                      <p:tavLst>
                                        <p:tav tm="0">
                                          <p:val>
                                            <p:strVal val="1+#ppt_w/2"/>
                                          </p:val>
                                        </p:tav>
                                        <p:tav tm="100000">
                                          <p:val>
                                            <p:strVal val="#ppt_x"/>
                                          </p:val>
                                        </p:tav>
                                      </p:tavLst>
                                    </p:anim>
                                    <p:anim calcmode="lin" valueType="num">
                                      <p:cBhvr additive="base">
                                        <p:cTn id="75" dur="3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P spid="34" grpId="0"/>
      <p:bldP spid="53" grpId="0"/>
      <p:bldP spid="54" grpId="0"/>
      <p:bldP spid="64"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9"/>
          <p:cNvSpPr txBox="1">
            <a:spLocks noChangeArrowheads="1"/>
          </p:cNvSpPr>
          <p:nvPr/>
        </p:nvSpPr>
        <p:spPr bwMode="auto">
          <a:xfrm>
            <a:off x="1247156" y="1298747"/>
            <a:ext cx="2453637" cy="100501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5400" b="1" kern="0" dirty="0">
                <a:solidFill>
                  <a:schemeClr val="tx1">
                    <a:lumMod val="85000"/>
                    <a:lumOff val="15000"/>
                  </a:schemeClr>
                </a:solidFill>
                <a:effectLst>
                  <a:outerShdw blurRad="38100" dist="38100" dir="2700000" algn="tl">
                    <a:srgbClr val="000000">
                      <a:alpha val="43137"/>
                    </a:srgbClr>
                  </a:outerShdw>
                </a:effectLst>
                <a:latin typeface="+mn-lt"/>
                <a:ea typeface="+mn-ea"/>
                <a:cs typeface="+mn-ea"/>
                <a:sym typeface="+mn-lt"/>
              </a:rPr>
              <a:t>目录</a:t>
            </a:r>
            <a:r>
              <a:rPr lang="zh-CN" altLang="en-US" sz="4400" b="1" kern="0" dirty="0">
                <a:solidFill>
                  <a:schemeClr val="tx1">
                    <a:lumMod val="85000"/>
                    <a:lumOff val="15000"/>
                  </a:schemeClr>
                </a:solidFill>
                <a:effectLst>
                  <a:outerShdw blurRad="38100" dist="38100" dir="2700000" algn="tl">
                    <a:srgbClr val="000000">
                      <a:alpha val="43137"/>
                    </a:srgbClr>
                  </a:outerShdw>
                </a:effectLst>
                <a:latin typeface="+mn-lt"/>
                <a:ea typeface="+mn-ea"/>
                <a:cs typeface="+mn-ea"/>
                <a:sym typeface="+mn-lt"/>
              </a:rPr>
              <a:t> </a:t>
            </a:r>
            <a:endParaRPr lang="en-US" altLang="zh-CN" sz="4400" b="1" kern="0" dirty="0">
              <a:solidFill>
                <a:schemeClr val="tx1">
                  <a:lumMod val="85000"/>
                  <a:lumOff val="15000"/>
                </a:schemeClr>
              </a:solidFill>
              <a:effectLst>
                <a:outerShdw blurRad="38100" dist="38100" dir="2700000" algn="tl">
                  <a:srgbClr val="000000">
                    <a:alpha val="43137"/>
                  </a:srgbClr>
                </a:outerShdw>
              </a:effectLst>
              <a:latin typeface="+mn-lt"/>
              <a:ea typeface="+mn-ea"/>
              <a:cs typeface="+mn-ea"/>
              <a:sym typeface="+mn-lt"/>
            </a:endParaRPr>
          </a:p>
        </p:txBody>
      </p:sp>
      <p:sp>
        <p:nvSpPr>
          <p:cNvPr id="48" name="TextBox 59"/>
          <p:cNvSpPr txBox="1">
            <a:spLocks noChangeArrowheads="1"/>
          </p:cNvSpPr>
          <p:nvPr/>
        </p:nvSpPr>
        <p:spPr bwMode="auto">
          <a:xfrm>
            <a:off x="2785219" y="1556792"/>
            <a:ext cx="3037797" cy="76841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en-US" altLang="zh-CN" sz="4000" kern="0" dirty="0">
                <a:gradFill>
                  <a:gsLst>
                    <a:gs pos="34000">
                      <a:srgbClr val="37A1FF"/>
                    </a:gs>
                    <a:gs pos="100000">
                      <a:srgbClr val="0171D4"/>
                    </a:gs>
                  </a:gsLst>
                  <a:lin ang="5400000" scaled="1"/>
                </a:gradFill>
                <a:effectLst>
                  <a:outerShdw blurRad="38100" dist="38100" dir="2700000" algn="tl">
                    <a:srgbClr val="000000">
                      <a:alpha val="43137"/>
                    </a:srgbClr>
                  </a:outerShdw>
                </a:effectLst>
                <a:latin typeface="+mn-lt"/>
                <a:ea typeface="+mn-ea"/>
                <a:cs typeface="+mn-ea"/>
                <a:sym typeface="+mn-lt"/>
              </a:rPr>
              <a:t>CONTENTS</a:t>
            </a:r>
            <a:endParaRPr lang="en-US" altLang="ko-KR" sz="4000" kern="0" dirty="0">
              <a:gradFill>
                <a:gsLst>
                  <a:gs pos="34000">
                    <a:srgbClr val="37A1FF"/>
                  </a:gs>
                  <a:gs pos="100000">
                    <a:srgbClr val="0171D4"/>
                  </a:gs>
                </a:gsLst>
                <a:lin ang="5400000" scaled="1"/>
              </a:gradFill>
              <a:effectLst>
                <a:outerShdw blurRad="38100" dist="38100" dir="2700000" algn="tl">
                  <a:srgbClr val="000000">
                    <a:alpha val="43137"/>
                  </a:srgbClr>
                </a:outerShdw>
              </a:effectLst>
              <a:latin typeface="+mn-lt"/>
              <a:ea typeface="+mn-ea"/>
              <a:cs typeface="+mn-ea"/>
              <a:sym typeface="+mn-lt"/>
            </a:endParaRPr>
          </a:p>
        </p:txBody>
      </p:sp>
      <p:grpSp>
        <p:nvGrpSpPr>
          <p:cNvPr id="17" name="组合 16"/>
          <p:cNvGrpSpPr/>
          <p:nvPr/>
        </p:nvGrpSpPr>
        <p:grpSpPr>
          <a:xfrm>
            <a:off x="1201043" y="1871096"/>
            <a:ext cx="9793088" cy="4294207"/>
            <a:chOff x="1201043" y="2190796"/>
            <a:chExt cx="9793088" cy="3470452"/>
          </a:xfrm>
          <a:effectLst>
            <a:outerShdw blurRad="127000" dist="38100" dir="2700000" algn="tl" rotWithShape="0">
              <a:prstClr val="black">
                <a:alpha val="20000"/>
              </a:prstClr>
            </a:outerShdw>
          </a:effectLst>
        </p:grpSpPr>
        <p:cxnSp>
          <p:nvCxnSpPr>
            <p:cNvPr id="4" name="直接连接符 3"/>
            <p:cNvCxnSpPr/>
            <p:nvPr/>
          </p:nvCxnSpPr>
          <p:spPr>
            <a:xfrm>
              <a:off x="1201043" y="5661248"/>
              <a:ext cx="9793088" cy="0"/>
            </a:xfrm>
            <a:prstGeom prst="line">
              <a:avLst/>
            </a:prstGeom>
            <a:ln w="38100">
              <a:solidFill>
                <a:srgbClr val="9DB1B5"/>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201043" y="2190796"/>
              <a:ext cx="9793088" cy="3470452"/>
              <a:chOff x="1201043" y="2190796"/>
              <a:chExt cx="9793088" cy="3780340"/>
            </a:xfrm>
          </p:grpSpPr>
          <p:cxnSp>
            <p:nvCxnSpPr>
              <p:cNvPr id="11" name="直接连接符 10"/>
              <p:cNvCxnSpPr/>
              <p:nvPr/>
            </p:nvCxnSpPr>
            <p:spPr>
              <a:xfrm>
                <a:off x="1201043" y="2190796"/>
                <a:ext cx="0" cy="3780340"/>
              </a:xfrm>
              <a:prstGeom prst="line">
                <a:avLst/>
              </a:prstGeom>
              <a:ln w="38100">
                <a:solidFill>
                  <a:srgbClr val="9DB1B5"/>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0994131" y="2190796"/>
                <a:ext cx="0" cy="3780340"/>
              </a:xfrm>
              <a:prstGeom prst="line">
                <a:avLst/>
              </a:prstGeom>
              <a:ln w="38100">
                <a:solidFill>
                  <a:srgbClr val="9DB1B5"/>
                </a:solidFill>
              </a:ln>
            </p:spPr>
            <p:style>
              <a:lnRef idx="1">
                <a:schemeClr val="accent1"/>
              </a:lnRef>
              <a:fillRef idx="0">
                <a:schemeClr val="accent1"/>
              </a:fillRef>
              <a:effectRef idx="0">
                <a:schemeClr val="accent1"/>
              </a:effectRef>
              <a:fontRef idx="minor">
                <a:schemeClr val="tx1"/>
              </a:fontRef>
            </p:style>
          </p:cxnSp>
        </p:grpSp>
        <p:cxnSp>
          <p:nvCxnSpPr>
            <p:cNvPr id="82" name="直接连接符 81"/>
            <p:cNvCxnSpPr/>
            <p:nvPr/>
          </p:nvCxnSpPr>
          <p:spPr>
            <a:xfrm>
              <a:off x="1201043" y="2205397"/>
              <a:ext cx="504056" cy="0"/>
            </a:xfrm>
            <a:prstGeom prst="line">
              <a:avLst/>
            </a:prstGeom>
            <a:ln w="38100">
              <a:solidFill>
                <a:srgbClr val="9DB1B5"/>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634829" y="2205397"/>
              <a:ext cx="5359302" cy="0"/>
            </a:xfrm>
            <a:prstGeom prst="line">
              <a:avLst/>
            </a:prstGeom>
            <a:ln w="38100">
              <a:solidFill>
                <a:srgbClr val="9DB1B5"/>
              </a:solidFill>
            </a:ln>
          </p:spPr>
          <p:style>
            <a:lnRef idx="1">
              <a:schemeClr val="accent1"/>
            </a:lnRef>
            <a:fillRef idx="0">
              <a:schemeClr val="accent1"/>
            </a:fillRef>
            <a:effectRef idx="0">
              <a:schemeClr val="accent1"/>
            </a:effectRef>
            <a:fontRef idx="minor">
              <a:schemeClr val="tx1"/>
            </a:fontRef>
          </p:style>
        </p:cxnSp>
      </p:grpSp>
      <p:pic>
        <p:nvPicPr>
          <p:cNvPr id="42" name="图片 41"/>
          <p:cNvPicPr>
            <a:picLocks noChangeAspect="1"/>
          </p:cNvPicPr>
          <p:nvPr/>
        </p:nvPicPr>
        <p:blipFill rotWithShape="1">
          <a:blip r:embed="rId7" cstate="screen">
            <a:extLst>
              <a:ext uri="{28A0092B-C50C-407E-A947-70E740481C1C}">
                <a14:useLocalDpi xmlns:a14="http://schemas.microsoft.com/office/drawing/2010/main"/>
              </a:ext>
            </a:extLst>
          </a:blip>
          <a:srcRect l="-1"/>
          <a:stretch/>
        </p:blipFill>
        <p:spPr>
          <a:xfrm rot="5400000" flipV="1">
            <a:off x="7724259" y="1216155"/>
            <a:ext cx="7825779" cy="5338701"/>
          </a:xfrm>
          <a:prstGeom prst="rect">
            <a:avLst/>
          </a:prstGeom>
          <a:effectLst>
            <a:outerShdw blurRad="190500" dist="63500" dir="2700000" algn="tl" rotWithShape="0">
              <a:prstClr val="black">
                <a:alpha val="25000"/>
              </a:prstClr>
            </a:outerShdw>
          </a:effectLst>
        </p:spPr>
      </p:pic>
      <p:grpSp>
        <p:nvGrpSpPr>
          <p:cNvPr id="2" name="组合 1"/>
          <p:cNvGrpSpPr/>
          <p:nvPr/>
        </p:nvGrpSpPr>
        <p:grpSpPr>
          <a:xfrm>
            <a:off x="1777107" y="3257145"/>
            <a:ext cx="3231956" cy="861236"/>
            <a:chOff x="2145551" y="2846244"/>
            <a:chExt cx="3231956" cy="861236"/>
          </a:xfrm>
        </p:grpSpPr>
        <p:sp>
          <p:nvSpPr>
            <p:cNvPr id="19" name="圆角矩形 18"/>
            <p:cNvSpPr/>
            <p:nvPr/>
          </p:nvSpPr>
          <p:spPr>
            <a:xfrm>
              <a:off x="2929235" y="2846244"/>
              <a:ext cx="2078123" cy="51383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85000"/>
                      <a:lumOff val="15000"/>
                    </a:schemeClr>
                  </a:solidFill>
                  <a:cs typeface="+mn-ea"/>
                  <a:sym typeface="+mn-lt"/>
                </a:rPr>
                <a:t>工作概述</a:t>
              </a:r>
            </a:p>
          </p:txBody>
        </p:sp>
        <p:sp>
          <p:nvSpPr>
            <p:cNvPr id="8" name="椭圆 7"/>
            <p:cNvSpPr/>
            <p:nvPr/>
          </p:nvSpPr>
          <p:spPr>
            <a:xfrm>
              <a:off x="2145551" y="2933350"/>
              <a:ext cx="711676" cy="711674"/>
            </a:xfrm>
            <a:prstGeom prst="ellipse">
              <a:avLst/>
            </a:prstGeom>
            <a:gradFill>
              <a:gsLst>
                <a:gs pos="15000">
                  <a:srgbClr val="37A1FF"/>
                </a:gs>
                <a:gs pos="100000">
                  <a:srgbClr val="0171D4"/>
                </a:gs>
              </a:gsLst>
              <a:lin ang="189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43" name="PA_文本框 62"/>
            <p:cNvSpPr txBox="1"/>
            <p:nvPr>
              <p:custDataLst>
                <p:tags r:id="rId4"/>
              </p:custDataLst>
            </p:nvPr>
          </p:nvSpPr>
          <p:spPr>
            <a:xfrm>
              <a:off x="3003809" y="3307370"/>
              <a:ext cx="2373698" cy="400110"/>
            </a:xfrm>
            <a:prstGeom prst="rect">
              <a:avLst/>
            </a:prstGeom>
            <a:noFill/>
            <a:effectLst/>
          </p:spPr>
          <p:txBody>
            <a:bodyPr wrap="square" rtlCol="0">
              <a:spAutoFit/>
            </a:bodyPr>
            <a:lstStyle/>
            <a:p>
              <a:r>
                <a:rPr lang="en-US" altLang="zh-CN" sz="1000" dirty="0">
                  <a:solidFill>
                    <a:schemeClr val="bg1">
                      <a:lumMod val="50000"/>
                    </a:schemeClr>
                  </a:solidFill>
                  <a:cs typeface="+mn-ea"/>
                  <a:sym typeface="+mn-lt"/>
                </a:rPr>
                <a:t>Your content to play here, or through paste in this box and select</a:t>
              </a:r>
            </a:p>
          </p:txBody>
        </p:sp>
      </p:grpSp>
      <p:grpSp>
        <p:nvGrpSpPr>
          <p:cNvPr id="45" name="组合 44"/>
          <p:cNvGrpSpPr/>
          <p:nvPr/>
        </p:nvGrpSpPr>
        <p:grpSpPr>
          <a:xfrm>
            <a:off x="5580073" y="3257145"/>
            <a:ext cx="3231956" cy="861236"/>
            <a:chOff x="2145551" y="2846244"/>
            <a:chExt cx="3231956" cy="861236"/>
          </a:xfrm>
        </p:grpSpPr>
        <p:sp>
          <p:nvSpPr>
            <p:cNvPr id="46" name="圆角矩形 45"/>
            <p:cNvSpPr/>
            <p:nvPr/>
          </p:nvSpPr>
          <p:spPr>
            <a:xfrm>
              <a:off x="2929235" y="2846244"/>
              <a:ext cx="2078123" cy="51383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85000"/>
                      <a:lumOff val="15000"/>
                    </a:schemeClr>
                  </a:solidFill>
                  <a:cs typeface="+mn-ea"/>
                  <a:sym typeface="+mn-lt"/>
                </a:rPr>
                <a:t>自我评价</a:t>
              </a:r>
            </a:p>
          </p:txBody>
        </p:sp>
        <p:sp>
          <p:nvSpPr>
            <p:cNvPr id="47" name="椭圆 46"/>
            <p:cNvSpPr/>
            <p:nvPr/>
          </p:nvSpPr>
          <p:spPr>
            <a:xfrm>
              <a:off x="2145551" y="2933350"/>
              <a:ext cx="711676" cy="711674"/>
            </a:xfrm>
            <a:prstGeom prst="ellipse">
              <a:avLst/>
            </a:prstGeom>
            <a:gradFill>
              <a:gsLst>
                <a:gs pos="15000">
                  <a:srgbClr val="37A1FF"/>
                </a:gs>
                <a:gs pos="100000">
                  <a:srgbClr val="0171D4"/>
                </a:gs>
              </a:gsLst>
              <a:lin ang="189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49" name="PA_文本框 62"/>
            <p:cNvSpPr txBox="1"/>
            <p:nvPr>
              <p:custDataLst>
                <p:tags r:id="rId3"/>
              </p:custDataLst>
            </p:nvPr>
          </p:nvSpPr>
          <p:spPr>
            <a:xfrm>
              <a:off x="3003809" y="3307370"/>
              <a:ext cx="2373698" cy="400110"/>
            </a:xfrm>
            <a:prstGeom prst="rect">
              <a:avLst/>
            </a:prstGeom>
            <a:noFill/>
            <a:effectLst/>
          </p:spPr>
          <p:txBody>
            <a:bodyPr wrap="square" rtlCol="0">
              <a:spAutoFit/>
            </a:bodyPr>
            <a:lstStyle/>
            <a:p>
              <a:r>
                <a:rPr lang="en-US" altLang="zh-CN" sz="1000" dirty="0">
                  <a:solidFill>
                    <a:schemeClr val="bg1">
                      <a:lumMod val="50000"/>
                    </a:schemeClr>
                  </a:solidFill>
                  <a:cs typeface="+mn-ea"/>
                  <a:sym typeface="+mn-lt"/>
                </a:rPr>
                <a:t>Your content to play here, or through paste in this box and select</a:t>
              </a:r>
            </a:p>
          </p:txBody>
        </p:sp>
      </p:grpSp>
      <p:grpSp>
        <p:nvGrpSpPr>
          <p:cNvPr id="50" name="组合 49"/>
          <p:cNvGrpSpPr/>
          <p:nvPr/>
        </p:nvGrpSpPr>
        <p:grpSpPr>
          <a:xfrm>
            <a:off x="1777107" y="4655996"/>
            <a:ext cx="3231956" cy="861236"/>
            <a:chOff x="2145551" y="2846244"/>
            <a:chExt cx="3231956" cy="861236"/>
          </a:xfrm>
        </p:grpSpPr>
        <p:sp>
          <p:nvSpPr>
            <p:cNvPr id="51" name="圆角矩形 50"/>
            <p:cNvSpPr/>
            <p:nvPr/>
          </p:nvSpPr>
          <p:spPr>
            <a:xfrm>
              <a:off x="2929235" y="2846244"/>
              <a:ext cx="2078123" cy="51383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85000"/>
                      <a:lumOff val="15000"/>
                    </a:schemeClr>
                  </a:solidFill>
                  <a:cs typeface="+mn-ea"/>
                  <a:sym typeface="+mn-lt"/>
                </a:rPr>
                <a:t>经验收获</a:t>
              </a:r>
            </a:p>
          </p:txBody>
        </p:sp>
        <p:sp>
          <p:nvSpPr>
            <p:cNvPr id="52" name="椭圆 51"/>
            <p:cNvSpPr/>
            <p:nvPr/>
          </p:nvSpPr>
          <p:spPr>
            <a:xfrm>
              <a:off x="2145551" y="2933350"/>
              <a:ext cx="711676" cy="711674"/>
            </a:xfrm>
            <a:prstGeom prst="ellipse">
              <a:avLst/>
            </a:prstGeom>
            <a:gradFill>
              <a:gsLst>
                <a:gs pos="15000">
                  <a:srgbClr val="37A1FF"/>
                </a:gs>
                <a:gs pos="100000">
                  <a:srgbClr val="0171D4"/>
                </a:gs>
              </a:gsLst>
              <a:lin ang="189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53" name="PA_文本框 62"/>
            <p:cNvSpPr txBox="1"/>
            <p:nvPr>
              <p:custDataLst>
                <p:tags r:id="rId2"/>
              </p:custDataLst>
            </p:nvPr>
          </p:nvSpPr>
          <p:spPr>
            <a:xfrm>
              <a:off x="3003809" y="3307370"/>
              <a:ext cx="2373698" cy="400110"/>
            </a:xfrm>
            <a:prstGeom prst="rect">
              <a:avLst/>
            </a:prstGeom>
            <a:noFill/>
            <a:effectLst/>
          </p:spPr>
          <p:txBody>
            <a:bodyPr wrap="square" rtlCol="0">
              <a:spAutoFit/>
            </a:bodyPr>
            <a:lstStyle/>
            <a:p>
              <a:r>
                <a:rPr lang="en-US" altLang="zh-CN" sz="1000" dirty="0">
                  <a:solidFill>
                    <a:schemeClr val="bg1">
                      <a:lumMod val="50000"/>
                    </a:schemeClr>
                  </a:solidFill>
                  <a:cs typeface="+mn-ea"/>
                  <a:sym typeface="+mn-lt"/>
                </a:rPr>
                <a:t>Your content to play here, or through paste in this box and select</a:t>
              </a:r>
            </a:p>
          </p:txBody>
        </p:sp>
      </p:grpSp>
      <p:grpSp>
        <p:nvGrpSpPr>
          <p:cNvPr id="54" name="组合 53"/>
          <p:cNvGrpSpPr/>
          <p:nvPr/>
        </p:nvGrpSpPr>
        <p:grpSpPr>
          <a:xfrm>
            <a:off x="5580073" y="4655996"/>
            <a:ext cx="3231956" cy="861236"/>
            <a:chOff x="2145551" y="2846244"/>
            <a:chExt cx="3231956" cy="861236"/>
          </a:xfrm>
        </p:grpSpPr>
        <p:sp>
          <p:nvSpPr>
            <p:cNvPr id="55" name="圆角矩形 54"/>
            <p:cNvSpPr/>
            <p:nvPr/>
          </p:nvSpPr>
          <p:spPr>
            <a:xfrm>
              <a:off x="2929235" y="2846244"/>
              <a:ext cx="2078123" cy="51383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85000"/>
                      <a:lumOff val="15000"/>
                    </a:schemeClr>
                  </a:solidFill>
                  <a:cs typeface="+mn-ea"/>
                  <a:sym typeface="+mn-lt"/>
                </a:rPr>
                <a:t>未来规划</a:t>
              </a:r>
            </a:p>
          </p:txBody>
        </p:sp>
        <p:sp>
          <p:nvSpPr>
            <p:cNvPr id="56" name="椭圆 55"/>
            <p:cNvSpPr/>
            <p:nvPr/>
          </p:nvSpPr>
          <p:spPr>
            <a:xfrm>
              <a:off x="2145551" y="2933350"/>
              <a:ext cx="711676" cy="711674"/>
            </a:xfrm>
            <a:prstGeom prst="ellipse">
              <a:avLst/>
            </a:prstGeom>
            <a:gradFill>
              <a:gsLst>
                <a:gs pos="15000">
                  <a:srgbClr val="37A1FF"/>
                </a:gs>
                <a:gs pos="100000">
                  <a:srgbClr val="0171D4"/>
                </a:gs>
              </a:gsLst>
              <a:lin ang="189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57" name="PA_文本框 62"/>
            <p:cNvSpPr txBox="1"/>
            <p:nvPr>
              <p:custDataLst>
                <p:tags r:id="rId1"/>
              </p:custDataLst>
            </p:nvPr>
          </p:nvSpPr>
          <p:spPr>
            <a:xfrm>
              <a:off x="3003809" y="3307370"/>
              <a:ext cx="2373698" cy="400110"/>
            </a:xfrm>
            <a:prstGeom prst="rect">
              <a:avLst/>
            </a:prstGeom>
            <a:noFill/>
            <a:effectLst/>
          </p:spPr>
          <p:txBody>
            <a:bodyPr wrap="square" rtlCol="0">
              <a:spAutoFit/>
            </a:bodyPr>
            <a:lstStyle/>
            <a:p>
              <a:r>
                <a:rPr lang="en-US" altLang="zh-CN" sz="1000" dirty="0">
                  <a:solidFill>
                    <a:schemeClr val="bg1">
                      <a:lumMod val="50000"/>
                    </a:schemeClr>
                  </a:solidFill>
                  <a:cs typeface="+mn-ea"/>
                  <a:sym typeface="+mn-lt"/>
                </a:rPr>
                <a:t>Your content to play here, or through paste in this box and select</a:t>
              </a:r>
            </a:p>
          </p:txBody>
        </p:sp>
      </p:grpSp>
      <p:pic>
        <p:nvPicPr>
          <p:cNvPr id="58" name="图片 5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7027" y="652400"/>
            <a:ext cx="1180871" cy="552648"/>
          </a:xfrm>
          <a:prstGeom prst="rect">
            <a:avLst/>
          </a:prstGeom>
          <a:effectLst>
            <a:outerShdw blurRad="25400" dist="25400" dir="2700000" algn="tl" rotWithShape="0">
              <a:prstClr val="black">
                <a:alpha val="5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500" fill="hold"/>
                                            <p:tgtEl>
                                              <p:spTgt spid="48"/>
                                            </p:tgtEl>
                                            <p:attrNameLst>
                                              <p:attrName>ppt_x</p:attrName>
                                            </p:attrNameLst>
                                          </p:cBhvr>
                                          <p:tavLst>
                                            <p:tav tm="0">
                                              <p:val>
                                                <p:strVal val="1+#ppt_w/2"/>
                                              </p:val>
                                            </p:tav>
                                            <p:tav tm="100000">
                                              <p:val>
                                                <p:strVal val="#ppt_x"/>
                                              </p:val>
                                            </p:tav>
                                          </p:tavLst>
                                        </p:anim>
                                        <p:anim calcmode="lin" valueType="num">
                                          <p:cBhvr additive="base">
                                            <p:cTn id="11" dur="500" fill="hold"/>
                                            <p:tgtEl>
                                              <p:spTgt spid="4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500"/>
                                </p:stCondLst>
                                <p:childTnLst>
                                  <p:par>
                                    <p:cTn id="20" presetID="2" presetClass="entr" presetSubtype="2" fill="hold" nodeType="afterEffect" p14:presetBounceEnd="40000">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14:bounceEnd="40000">
                                          <p:cBhvr additive="base">
                                            <p:cTn id="22" dur="75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23" dur="75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2" fill="hold" nodeType="afterEffect" p14:presetBounceEnd="40000">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14:bounceEnd="40000">
                                          <p:cBhvr additive="base">
                                            <p:cTn id="27" dur="75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28" dur="75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14:presetBounceEnd="40000">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14:bounceEnd="40000">
                                          <p:cBhvr additive="base">
                                            <p:cTn id="32" dur="75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3" dur="75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2" presetClass="entr" presetSubtype="2" fill="hold" nodeType="afterEffect" p14:presetBounceEnd="40000">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14:bounceEnd="40000">
                                          <p:cBhvr additive="base">
                                            <p:cTn id="37" dur="75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38"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500" fill="hold"/>
                                            <p:tgtEl>
                                              <p:spTgt spid="48"/>
                                            </p:tgtEl>
                                            <p:attrNameLst>
                                              <p:attrName>ppt_x</p:attrName>
                                            </p:attrNameLst>
                                          </p:cBhvr>
                                          <p:tavLst>
                                            <p:tav tm="0">
                                              <p:val>
                                                <p:strVal val="1+#ppt_w/2"/>
                                              </p:val>
                                            </p:tav>
                                            <p:tav tm="100000">
                                              <p:val>
                                                <p:strVal val="#ppt_x"/>
                                              </p:val>
                                            </p:tav>
                                          </p:tavLst>
                                        </p:anim>
                                        <p:anim calcmode="lin" valueType="num">
                                          <p:cBhvr additive="base">
                                            <p:cTn id="11" dur="500" fill="hold"/>
                                            <p:tgtEl>
                                              <p:spTgt spid="4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750" fill="hold"/>
                                            <p:tgtEl>
                                              <p:spTgt spid="2"/>
                                            </p:tgtEl>
                                            <p:attrNameLst>
                                              <p:attrName>ppt_x</p:attrName>
                                            </p:attrNameLst>
                                          </p:cBhvr>
                                          <p:tavLst>
                                            <p:tav tm="0">
                                              <p:val>
                                                <p:strVal val="1+#ppt_w/2"/>
                                              </p:val>
                                            </p:tav>
                                            <p:tav tm="100000">
                                              <p:val>
                                                <p:strVal val="#ppt_x"/>
                                              </p:val>
                                            </p:tav>
                                          </p:tavLst>
                                        </p:anim>
                                        <p:anim calcmode="lin" valueType="num">
                                          <p:cBhvr additive="base">
                                            <p:cTn id="23" dur="75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2"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750" fill="hold"/>
                                            <p:tgtEl>
                                              <p:spTgt spid="45"/>
                                            </p:tgtEl>
                                            <p:attrNameLst>
                                              <p:attrName>ppt_x</p:attrName>
                                            </p:attrNameLst>
                                          </p:cBhvr>
                                          <p:tavLst>
                                            <p:tav tm="0">
                                              <p:val>
                                                <p:strVal val="1+#ppt_w/2"/>
                                              </p:val>
                                            </p:tav>
                                            <p:tav tm="100000">
                                              <p:val>
                                                <p:strVal val="#ppt_x"/>
                                              </p:val>
                                            </p:tav>
                                          </p:tavLst>
                                        </p:anim>
                                        <p:anim calcmode="lin" valueType="num">
                                          <p:cBhvr additive="base">
                                            <p:cTn id="28" dur="750" fill="hold"/>
                                            <p:tgtEl>
                                              <p:spTgt spid="45"/>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750" fill="hold"/>
                                            <p:tgtEl>
                                              <p:spTgt spid="50"/>
                                            </p:tgtEl>
                                            <p:attrNameLst>
                                              <p:attrName>ppt_x</p:attrName>
                                            </p:attrNameLst>
                                          </p:cBhvr>
                                          <p:tavLst>
                                            <p:tav tm="0">
                                              <p:val>
                                                <p:strVal val="1+#ppt_w/2"/>
                                              </p:val>
                                            </p:tav>
                                            <p:tav tm="100000">
                                              <p:val>
                                                <p:strVal val="#ppt_x"/>
                                              </p:val>
                                            </p:tav>
                                          </p:tavLst>
                                        </p:anim>
                                        <p:anim calcmode="lin" valueType="num">
                                          <p:cBhvr additive="base">
                                            <p:cTn id="33" dur="75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2" presetClass="entr" presetSubtype="2"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750" fill="hold"/>
                                            <p:tgtEl>
                                              <p:spTgt spid="54"/>
                                            </p:tgtEl>
                                            <p:attrNameLst>
                                              <p:attrName>ppt_x</p:attrName>
                                            </p:attrNameLst>
                                          </p:cBhvr>
                                          <p:tavLst>
                                            <p:tav tm="0">
                                              <p:val>
                                                <p:strVal val="1+#ppt_w/2"/>
                                              </p:val>
                                            </p:tav>
                                            <p:tav tm="100000">
                                              <p:val>
                                                <p:strVal val="#ppt_x"/>
                                              </p:val>
                                            </p:tav>
                                          </p:tavLst>
                                        </p:anim>
                                        <p:anim calcmode="lin" valueType="num">
                                          <p:cBhvr additive="base">
                                            <p:cTn id="38"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企业文化的理解</a:t>
            </a:r>
            <a:endParaRPr lang="zh-CN" altLang="en-US" sz="2400" b="1" dirty="0">
              <a:solidFill>
                <a:schemeClr val="tx1">
                  <a:lumMod val="85000"/>
                  <a:lumOff val="15000"/>
                </a:schemeClr>
              </a:solidFill>
              <a:cs typeface="+mn-ea"/>
              <a:sym typeface="+mn-lt"/>
            </a:endParaRPr>
          </a:p>
        </p:txBody>
      </p:sp>
      <p:sp>
        <p:nvSpPr>
          <p:cNvPr id="16" name="任意多边形 15"/>
          <p:cNvSpPr/>
          <p:nvPr/>
        </p:nvSpPr>
        <p:spPr bwMode="blackWhite">
          <a:xfrm>
            <a:off x="1320679" y="1926148"/>
            <a:ext cx="600444" cy="3549370"/>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65000"/>
                  <a:lumOff val="35000"/>
                </a:schemeClr>
              </a:solidFill>
              <a:cs typeface="+mn-ea"/>
              <a:sym typeface="+mn-lt"/>
            </a:endParaRPr>
          </a:p>
        </p:txBody>
      </p:sp>
      <p:cxnSp>
        <p:nvCxnSpPr>
          <p:cNvPr id="17" name="直接连接符 16"/>
          <p:cNvCxnSpPr/>
          <p:nvPr/>
        </p:nvCxnSpPr>
        <p:spPr>
          <a:xfrm>
            <a:off x="1816591" y="2257606"/>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104623" y="1880187"/>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19" name="矩形 47"/>
          <p:cNvSpPr>
            <a:spLocks noChangeArrowheads="1"/>
          </p:cNvSpPr>
          <p:nvPr/>
        </p:nvSpPr>
        <p:spPr bwMode="auto">
          <a:xfrm>
            <a:off x="2104623" y="2288193"/>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20" name="组合 19"/>
          <p:cNvGrpSpPr/>
          <p:nvPr/>
        </p:nvGrpSpPr>
        <p:grpSpPr>
          <a:xfrm>
            <a:off x="1211279" y="1844824"/>
            <a:ext cx="812482" cy="812482"/>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2" name="椭圆 21"/>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23" name="TextBox 22"/>
          <p:cNvSpPr txBox="1"/>
          <p:nvPr/>
        </p:nvSpPr>
        <p:spPr>
          <a:xfrm>
            <a:off x="1243911" y="1988840"/>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01</a:t>
            </a:r>
            <a:endParaRPr lang="zh-CN" altLang="en-US" sz="2800" b="1" dirty="0">
              <a:solidFill>
                <a:schemeClr val="tx1">
                  <a:lumMod val="65000"/>
                  <a:lumOff val="35000"/>
                </a:schemeClr>
              </a:solidFill>
              <a:cs typeface="+mn-ea"/>
              <a:sym typeface="+mn-lt"/>
            </a:endParaRPr>
          </a:p>
        </p:txBody>
      </p:sp>
      <p:cxnSp>
        <p:nvCxnSpPr>
          <p:cNvPr id="24" name="直接连接符 23"/>
          <p:cNvCxnSpPr/>
          <p:nvPr/>
        </p:nvCxnSpPr>
        <p:spPr>
          <a:xfrm>
            <a:off x="1806355" y="3640905"/>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094387" y="3263486"/>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26" name="矩形 47"/>
          <p:cNvSpPr>
            <a:spLocks noChangeArrowheads="1"/>
          </p:cNvSpPr>
          <p:nvPr/>
        </p:nvSpPr>
        <p:spPr bwMode="auto">
          <a:xfrm>
            <a:off x="2094387" y="3671492"/>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27" name="组合 26"/>
          <p:cNvGrpSpPr/>
          <p:nvPr/>
        </p:nvGrpSpPr>
        <p:grpSpPr>
          <a:xfrm>
            <a:off x="1201043" y="3228123"/>
            <a:ext cx="812482" cy="81248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9" name="椭圆 28"/>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30" name="TextBox 29"/>
          <p:cNvSpPr txBox="1"/>
          <p:nvPr/>
        </p:nvSpPr>
        <p:spPr>
          <a:xfrm>
            <a:off x="1233675" y="3372139"/>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02</a:t>
            </a:r>
            <a:endParaRPr lang="zh-CN" altLang="en-US" sz="2800" b="1" dirty="0">
              <a:solidFill>
                <a:schemeClr val="tx1">
                  <a:lumMod val="65000"/>
                  <a:lumOff val="35000"/>
                </a:schemeClr>
              </a:solidFill>
              <a:cs typeface="+mn-ea"/>
              <a:sym typeface="+mn-lt"/>
            </a:endParaRPr>
          </a:p>
        </p:txBody>
      </p:sp>
      <p:cxnSp>
        <p:nvCxnSpPr>
          <p:cNvPr id="31" name="直接连接符 30"/>
          <p:cNvCxnSpPr/>
          <p:nvPr/>
        </p:nvCxnSpPr>
        <p:spPr>
          <a:xfrm>
            <a:off x="1806355" y="5081065"/>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094387" y="4703646"/>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33" name="矩形 47"/>
          <p:cNvSpPr>
            <a:spLocks noChangeArrowheads="1"/>
          </p:cNvSpPr>
          <p:nvPr/>
        </p:nvSpPr>
        <p:spPr bwMode="auto">
          <a:xfrm>
            <a:off x="2094387" y="5111652"/>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34" name="组合 33"/>
          <p:cNvGrpSpPr/>
          <p:nvPr/>
        </p:nvGrpSpPr>
        <p:grpSpPr>
          <a:xfrm>
            <a:off x="1201043" y="4668283"/>
            <a:ext cx="812482" cy="812482"/>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36" name="椭圆 35"/>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37" name="TextBox 36"/>
          <p:cNvSpPr txBox="1"/>
          <p:nvPr/>
        </p:nvSpPr>
        <p:spPr>
          <a:xfrm>
            <a:off x="1233675" y="4812299"/>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03</a:t>
            </a:r>
            <a:endParaRPr lang="zh-CN" altLang="en-US" sz="2800" b="1" dirty="0">
              <a:solidFill>
                <a:schemeClr val="tx1">
                  <a:lumMod val="65000"/>
                  <a:lumOff val="35000"/>
                </a:schemeClr>
              </a:solidFill>
              <a:cs typeface="+mn-ea"/>
              <a:sym typeface="+mn-lt"/>
            </a:endParaRPr>
          </a:p>
        </p:txBody>
      </p:sp>
      <p:grpSp>
        <p:nvGrpSpPr>
          <p:cNvPr id="38" name="Group 7"/>
          <p:cNvGrpSpPr/>
          <p:nvPr/>
        </p:nvGrpSpPr>
        <p:grpSpPr>
          <a:xfrm>
            <a:off x="5593531" y="1772816"/>
            <a:ext cx="6696744" cy="4042177"/>
            <a:chOff x="336947" y="1950447"/>
            <a:chExt cx="6745544" cy="4071635"/>
          </a:xfrm>
        </p:grpSpPr>
        <p:pic>
          <p:nvPicPr>
            <p:cNvPr id="3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6947" y="1950447"/>
              <a:ext cx="6745544" cy="4071635"/>
            </a:xfrm>
            <a:prstGeom prst="rect">
              <a:avLst/>
            </a:prstGeom>
          </p:spPr>
        </p:pic>
        <p:sp>
          <p:nvSpPr>
            <p:cNvPr id="40" name="Rectangle 9"/>
            <p:cNvSpPr/>
            <p:nvPr/>
          </p:nvSpPr>
          <p:spPr>
            <a:xfrm>
              <a:off x="1129035" y="2160307"/>
              <a:ext cx="5184576" cy="3240361"/>
            </a:xfrm>
            <a:prstGeom prst="rect">
              <a:avLst/>
            </a:prstGeom>
            <a:blipFill>
              <a:blip r:embed="rId4" cstate="screen">
                <a:extLst>
                  <a:ext uri="{28A0092B-C50C-407E-A947-70E740481C1C}">
                    <a14:useLocalDpi xmlns:a14="http://schemas.microsoft.com/office/drawing/2010/main"/>
                  </a:ext>
                </a:extLst>
              </a:blip>
              <a:stretch>
                <a:fillRect/>
              </a:stretch>
            </a:blipFill>
            <a:ln w="25400" cap="flat" cmpd="sng" algn="ctr">
              <a:noFill/>
              <a:prstDash val="solid"/>
            </a:ln>
            <a:effectLst/>
          </p:spPr>
          <p:txBody>
            <a:bodyPr rtlCol="0" anchor="ctr"/>
            <a:lstStyle/>
            <a:p>
              <a:pPr algn="ctr" defTabSz="1218565">
                <a:defRPr/>
              </a:pPr>
              <a:endParaRPr lang="en-US" sz="3200" kern="0">
                <a:solidFill>
                  <a:prstClr val="white"/>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par>
                                <p:cTn id="15" presetID="41" presetClass="entr" presetSubtype="0" fill="hold" grpId="0" nodeType="withEffect">
                                  <p:stCondLst>
                                    <p:cond delay="1000"/>
                                  </p:stCondLst>
                                  <p:iterate type="lt">
                                    <p:tmPct val="10000"/>
                                  </p:iterate>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23"/>
                                        </p:tgtEl>
                                        <p:attrNameLst>
                                          <p:attrName>ppt_y</p:attrName>
                                        </p:attrNameLst>
                                      </p:cBhvr>
                                      <p:tavLst>
                                        <p:tav tm="0">
                                          <p:val>
                                            <p:strVal val="#ppt_y"/>
                                          </p:val>
                                        </p:tav>
                                        <p:tav tm="100000">
                                          <p:val>
                                            <p:strVal val="#ppt_y"/>
                                          </p:val>
                                        </p:tav>
                                      </p:tavLst>
                                    </p:anim>
                                    <p:anim calcmode="lin" valueType="num">
                                      <p:cBhvr>
                                        <p:cTn id="19" dur="10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23"/>
                                        </p:tgtEl>
                                      </p:cBhvr>
                                    </p:animEffect>
                                  </p:childTnLst>
                                </p:cTn>
                              </p:par>
                            </p:childTnLst>
                          </p:cTn>
                        </p:par>
                        <p:par>
                          <p:cTn id="22" fill="hold">
                            <p:stCondLst>
                              <p:cond delay="21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 presetClass="entr" presetSubtype="2"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31" presetClass="entr" presetSubtype="0" fill="hold"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 calcmode="lin" valueType="num">
                                      <p:cBhvr>
                                        <p:cTn id="38" dur="1000" fill="hold"/>
                                        <p:tgtEl>
                                          <p:spTgt spid="27"/>
                                        </p:tgtEl>
                                        <p:attrNameLst>
                                          <p:attrName>style.rotation</p:attrName>
                                        </p:attrNameLst>
                                      </p:cBhvr>
                                      <p:tavLst>
                                        <p:tav tm="0">
                                          <p:val>
                                            <p:fltVal val="90"/>
                                          </p:val>
                                        </p:tav>
                                        <p:tav tm="100000">
                                          <p:val>
                                            <p:fltVal val="0"/>
                                          </p:val>
                                        </p:tav>
                                      </p:tavLst>
                                    </p:anim>
                                    <p:animEffect transition="in" filter="fade">
                                      <p:cBhvr>
                                        <p:cTn id="39" dur="1000"/>
                                        <p:tgtEl>
                                          <p:spTgt spid="27"/>
                                        </p:tgtEl>
                                      </p:cBhvr>
                                    </p:animEffect>
                                  </p:childTnLst>
                                </p:cTn>
                              </p:par>
                              <p:par>
                                <p:cTn id="40" presetID="41" presetClass="entr" presetSubtype="0" fill="hold" grpId="0" nodeType="withEffect">
                                  <p:stCondLst>
                                    <p:cond delay="1000"/>
                                  </p:stCondLst>
                                  <p:iterate type="lt">
                                    <p:tmPct val="10000"/>
                                  </p:iterate>
                                  <p:childTnLst>
                                    <p:set>
                                      <p:cBhvr>
                                        <p:cTn id="41" dur="1" fill="hold">
                                          <p:stCondLst>
                                            <p:cond delay="0"/>
                                          </p:stCondLst>
                                        </p:cTn>
                                        <p:tgtEl>
                                          <p:spTgt spid="30"/>
                                        </p:tgtEl>
                                        <p:attrNameLst>
                                          <p:attrName>style.visibility</p:attrName>
                                        </p:attrNameLst>
                                      </p:cBhvr>
                                      <p:to>
                                        <p:strVal val="visible"/>
                                      </p:to>
                                    </p:set>
                                    <p:anim calcmode="lin" valueType="num">
                                      <p:cBhvr>
                                        <p:cTn id="42"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3" dur="1000" fill="hold"/>
                                        <p:tgtEl>
                                          <p:spTgt spid="30"/>
                                        </p:tgtEl>
                                        <p:attrNameLst>
                                          <p:attrName>ppt_y</p:attrName>
                                        </p:attrNameLst>
                                      </p:cBhvr>
                                      <p:tavLst>
                                        <p:tav tm="0">
                                          <p:val>
                                            <p:strVal val="#ppt_y"/>
                                          </p:val>
                                        </p:tav>
                                        <p:tav tm="100000">
                                          <p:val>
                                            <p:strVal val="#ppt_y"/>
                                          </p:val>
                                        </p:tav>
                                      </p:tavLst>
                                    </p:anim>
                                    <p:anim calcmode="lin" valueType="num">
                                      <p:cBhvr>
                                        <p:cTn id="44"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5"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000" tmFilter="0,0; .5, 1; 1, 1"/>
                                        <p:tgtEl>
                                          <p:spTgt spid="30"/>
                                        </p:tgtEl>
                                      </p:cBhvr>
                                    </p:animEffect>
                                  </p:childTnLst>
                                </p:cTn>
                              </p:par>
                            </p:childTnLst>
                          </p:cTn>
                        </p:par>
                        <p:par>
                          <p:cTn id="47" fill="hold">
                            <p:stCondLst>
                              <p:cond delay="42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 presetClass="entr" presetSubtype="2" fill="hold" grpId="0" nodeType="with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50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1+#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par>
                                <p:cTn id="59" presetID="31" presetClass="entr" presetSubtype="0" fill="hold" nodeType="withEffect">
                                  <p:stCondLst>
                                    <p:cond delay="500"/>
                                  </p:stCondLst>
                                  <p:childTnLst>
                                    <p:set>
                                      <p:cBhvr>
                                        <p:cTn id="60" dur="1" fill="hold">
                                          <p:stCondLst>
                                            <p:cond delay="0"/>
                                          </p:stCondLst>
                                        </p:cTn>
                                        <p:tgtEl>
                                          <p:spTgt spid="34"/>
                                        </p:tgtEl>
                                        <p:attrNameLst>
                                          <p:attrName>style.visibility</p:attrName>
                                        </p:attrNameLst>
                                      </p:cBhvr>
                                      <p:to>
                                        <p:strVal val="visible"/>
                                      </p:to>
                                    </p:set>
                                    <p:anim calcmode="lin" valueType="num">
                                      <p:cBhvr>
                                        <p:cTn id="61" dur="1000" fill="hold"/>
                                        <p:tgtEl>
                                          <p:spTgt spid="34"/>
                                        </p:tgtEl>
                                        <p:attrNameLst>
                                          <p:attrName>ppt_w</p:attrName>
                                        </p:attrNameLst>
                                      </p:cBhvr>
                                      <p:tavLst>
                                        <p:tav tm="0">
                                          <p:val>
                                            <p:fltVal val="0"/>
                                          </p:val>
                                        </p:tav>
                                        <p:tav tm="100000">
                                          <p:val>
                                            <p:strVal val="#ppt_w"/>
                                          </p:val>
                                        </p:tav>
                                      </p:tavLst>
                                    </p:anim>
                                    <p:anim calcmode="lin" valueType="num">
                                      <p:cBhvr>
                                        <p:cTn id="62" dur="1000" fill="hold"/>
                                        <p:tgtEl>
                                          <p:spTgt spid="34"/>
                                        </p:tgtEl>
                                        <p:attrNameLst>
                                          <p:attrName>ppt_h</p:attrName>
                                        </p:attrNameLst>
                                      </p:cBhvr>
                                      <p:tavLst>
                                        <p:tav tm="0">
                                          <p:val>
                                            <p:fltVal val="0"/>
                                          </p:val>
                                        </p:tav>
                                        <p:tav tm="100000">
                                          <p:val>
                                            <p:strVal val="#ppt_h"/>
                                          </p:val>
                                        </p:tav>
                                      </p:tavLst>
                                    </p:anim>
                                    <p:anim calcmode="lin" valueType="num">
                                      <p:cBhvr>
                                        <p:cTn id="63" dur="1000" fill="hold"/>
                                        <p:tgtEl>
                                          <p:spTgt spid="34"/>
                                        </p:tgtEl>
                                        <p:attrNameLst>
                                          <p:attrName>style.rotation</p:attrName>
                                        </p:attrNameLst>
                                      </p:cBhvr>
                                      <p:tavLst>
                                        <p:tav tm="0">
                                          <p:val>
                                            <p:fltVal val="90"/>
                                          </p:val>
                                        </p:tav>
                                        <p:tav tm="100000">
                                          <p:val>
                                            <p:fltVal val="0"/>
                                          </p:val>
                                        </p:tav>
                                      </p:tavLst>
                                    </p:anim>
                                    <p:animEffect transition="in" filter="fade">
                                      <p:cBhvr>
                                        <p:cTn id="64" dur="1000"/>
                                        <p:tgtEl>
                                          <p:spTgt spid="34"/>
                                        </p:tgtEl>
                                      </p:cBhvr>
                                    </p:animEffect>
                                  </p:childTnLst>
                                </p:cTn>
                              </p:par>
                              <p:par>
                                <p:cTn id="65" presetID="41" presetClass="entr" presetSubtype="0" fill="hold" grpId="0" nodeType="withEffect">
                                  <p:stCondLst>
                                    <p:cond delay="1000"/>
                                  </p:stCondLst>
                                  <p:iterate type="lt">
                                    <p:tmPct val="10000"/>
                                  </p:iterate>
                                  <p:childTnLst>
                                    <p:set>
                                      <p:cBhvr>
                                        <p:cTn id="66" dur="1" fill="hold">
                                          <p:stCondLst>
                                            <p:cond delay="0"/>
                                          </p:stCondLst>
                                        </p:cTn>
                                        <p:tgtEl>
                                          <p:spTgt spid="37"/>
                                        </p:tgtEl>
                                        <p:attrNameLst>
                                          <p:attrName>style.visibility</p:attrName>
                                        </p:attrNameLst>
                                      </p:cBhvr>
                                      <p:to>
                                        <p:strVal val="visible"/>
                                      </p:to>
                                    </p:set>
                                    <p:anim calcmode="lin" valueType="num">
                                      <p:cBhvr>
                                        <p:cTn id="67" dur="10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8" dur="1000" fill="hold"/>
                                        <p:tgtEl>
                                          <p:spTgt spid="37"/>
                                        </p:tgtEl>
                                        <p:attrNameLst>
                                          <p:attrName>ppt_y</p:attrName>
                                        </p:attrNameLst>
                                      </p:cBhvr>
                                      <p:tavLst>
                                        <p:tav tm="0">
                                          <p:val>
                                            <p:strVal val="#ppt_y"/>
                                          </p:val>
                                        </p:tav>
                                        <p:tav tm="100000">
                                          <p:val>
                                            <p:strVal val="#ppt_y"/>
                                          </p:val>
                                        </p:tav>
                                      </p:tavLst>
                                    </p:anim>
                                    <p:anim calcmode="lin" valueType="num">
                                      <p:cBhvr>
                                        <p:cTn id="69" dur="10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70" dur="10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000" tmFilter="0,0; .5, 1; 1, 1"/>
                                        <p:tgtEl>
                                          <p:spTgt spid="37"/>
                                        </p:tgtEl>
                                      </p:cBhvr>
                                    </p:animEffect>
                                  </p:childTnLst>
                                </p:cTn>
                              </p:par>
                            </p:childTnLst>
                          </p:cTn>
                        </p:par>
                        <p:par>
                          <p:cTn id="72" fill="hold">
                            <p:stCondLst>
                              <p:cond delay="6300"/>
                            </p:stCondLst>
                            <p:childTnLst>
                              <p:par>
                                <p:cTn id="73" presetID="22" presetClass="entr" presetSubtype="8"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500"/>
                                        <p:tgtEl>
                                          <p:spTgt spid="31"/>
                                        </p:tgtEl>
                                      </p:cBhvr>
                                    </p:animEffect>
                                  </p:childTnLst>
                                </p:cTn>
                              </p:par>
                              <p:par>
                                <p:cTn id="76" presetID="2" presetClass="entr" presetSubtype="2" fill="hold" grpId="0" nodeType="withEffect">
                                  <p:stCondLst>
                                    <p:cond delay="50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50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1+#ppt_w/2"/>
                                          </p:val>
                                        </p:tav>
                                        <p:tav tm="100000">
                                          <p:val>
                                            <p:strVal val="#ppt_x"/>
                                          </p:val>
                                        </p:tav>
                                      </p:tavLst>
                                    </p:anim>
                                    <p:anim calcmode="lin" valueType="num">
                                      <p:cBhvr additive="base">
                                        <p:cTn id="83" dur="500" fill="hold"/>
                                        <p:tgtEl>
                                          <p:spTgt spid="33"/>
                                        </p:tgtEl>
                                        <p:attrNameLst>
                                          <p:attrName>ppt_y</p:attrName>
                                        </p:attrNameLst>
                                      </p:cBhvr>
                                      <p:tavLst>
                                        <p:tav tm="0">
                                          <p:val>
                                            <p:strVal val="#ppt_y"/>
                                          </p:val>
                                        </p:tav>
                                        <p:tav tm="100000">
                                          <p:val>
                                            <p:strVal val="#ppt_y"/>
                                          </p:val>
                                        </p:tav>
                                      </p:tavLst>
                                    </p:anim>
                                  </p:childTnLst>
                                </p:cTn>
                              </p:par>
                            </p:childTnLst>
                          </p:cTn>
                        </p:par>
                        <p:par>
                          <p:cTn id="84" fill="hold">
                            <p:stCondLst>
                              <p:cond delay="7300"/>
                            </p:stCondLst>
                            <p:childTnLst>
                              <p:par>
                                <p:cTn id="85" presetID="22" presetClass="entr" presetSubtype="4"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00"/>
                                        <p:tgtEl>
                                          <p:spTgt spid="16"/>
                                        </p:tgtEl>
                                      </p:cBhvr>
                                    </p:animEffect>
                                  </p:childTnLst>
                                </p:cTn>
                              </p:par>
                            </p:childTnLst>
                          </p:cTn>
                        </p:par>
                        <p:par>
                          <p:cTn id="88" fill="hold">
                            <p:stCondLst>
                              <p:cond delay="7800"/>
                            </p:stCondLst>
                            <p:childTnLst>
                              <p:par>
                                <p:cTn id="89" presetID="2" presetClass="entr" presetSubtype="2" fill="hold"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1+#ppt_w/2"/>
                                          </p:val>
                                        </p:tav>
                                        <p:tav tm="100000">
                                          <p:val>
                                            <p:strVal val="#ppt_x"/>
                                          </p:val>
                                        </p:tav>
                                      </p:tavLst>
                                    </p:anim>
                                    <p:anim calcmode="lin" valueType="num">
                                      <p:cBhvr additive="base">
                                        <p:cTn id="9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p:bldP spid="19" grpId="0"/>
      <p:bldP spid="23" grpId="0"/>
      <p:bldP spid="25" grpId="0"/>
      <p:bldP spid="26" grpId="0"/>
      <p:bldP spid="30" grpId="0"/>
      <p:bldP spid="32" grpId="0"/>
      <p:bldP spid="33"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我对部门的建议</a:t>
            </a:r>
            <a:endParaRPr lang="zh-CN" altLang="en-US" sz="2400" b="1" dirty="0">
              <a:solidFill>
                <a:schemeClr val="tx1">
                  <a:lumMod val="85000"/>
                  <a:lumOff val="15000"/>
                </a:schemeClr>
              </a:solidFill>
              <a:cs typeface="+mn-ea"/>
              <a:sym typeface="+mn-lt"/>
            </a:endParaRPr>
          </a:p>
        </p:txBody>
      </p:sp>
      <p:sp>
        <p:nvSpPr>
          <p:cNvPr id="45" name="圆角矩形 44"/>
          <p:cNvSpPr/>
          <p:nvPr/>
        </p:nvSpPr>
        <p:spPr>
          <a:xfrm>
            <a:off x="1849115" y="3102990"/>
            <a:ext cx="2664296" cy="2765650"/>
          </a:xfrm>
          <a:prstGeom prst="roundRect">
            <a:avLst/>
          </a:prstGeom>
          <a:noFill/>
          <a:ln w="12700">
            <a:solidFill>
              <a:srgbClr val="097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7"/>
          <p:cNvSpPr>
            <a:spLocks noChangeArrowheads="1"/>
          </p:cNvSpPr>
          <p:nvPr/>
        </p:nvSpPr>
        <p:spPr bwMode="auto">
          <a:xfrm>
            <a:off x="1974593" y="3702908"/>
            <a:ext cx="2466810" cy="202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cs typeface="+mn-ea"/>
                <a:sym typeface="+mn-lt"/>
              </a:rPr>
              <a:t>在此录入上述图表的综合描述说明，在此录入上述图表的上述图表的综合描述说明入。在此录入上述图表的综合描述说明，在此录入上述图表的上述图表的综合描述说明入。在此录入上述图表的综合</a:t>
            </a:r>
          </a:p>
        </p:txBody>
      </p:sp>
      <p:grpSp>
        <p:nvGrpSpPr>
          <p:cNvPr id="47" name="组合 46"/>
          <p:cNvGrpSpPr/>
          <p:nvPr/>
        </p:nvGrpSpPr>
        <p:grpSpPr>
          <a:xfrm>
            <a:off x="2409141" y="1814080"/>
            <a:ext cx="1515073" cy="151507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50" name="TextBox 49"/>
          <p:cNvSpPr txBox="1"/>
          <p:nvPr/>
        </p:nvSpPr>
        <p:spPr>
          <a:xfrm>
            <a:off x="2484055" y="2138116"/>
            <a:ext cx="1443297" cy="830997"/>
          </a:xfrm>
          <a:prstGeom prst="rect">
            <a:avLst/>
          </a:prstGeom>
          <a:noFill/>
        </p:spPr>
        <p:txBody>
          <a:bodyPr wrap="square" rtlCol="0">
            <a:spAutoFit/>
          </a:bodyPr>
          <a:lstStyle/>
          <a:p>
            <a:pPr algn="ctr"/>
            <a:r>
              <a:rPr lang="zh-CN" altLang="en-US" sz="2400" b="1" dirty="0">
                <a:solidFill>
                  <a:schemeClr val="tx1">
                    <a:lumMod val="65000"/>
                    <a:lumOff val="35000"/>
                  </a:schemeClr>
                </a:solidFill>
                <a:cs typeface="+mn-ea"/>
                <a:sym typeface="+mn-lt"/>
              </a:rPr>
              <a:t>添加</a:t>
            </a:r>
            <a:endParaRPr lang="en-US" altLang="zh-CN" sz="2400" b="1" dirty="0">
              <a:solidFill>
                <a:schemeClr val="tx1">
                  <a:lumMod val="65000"/>
                  <a:lumOff val="35000"/>
                </a:schemeClr>
              </a:solidFill>
              <a:cs typeface="+mn-ea"/>
              <a:sym typeface="+mn-lt"/>
            </a:endParaRPr>
          </a:p>
          <a:p>
            <a:pPr algn="ctr"/>
            <a:r>
              <a:rPr lang="zh-CN" altLang="en-US" sz="2400" b="1" dirty="0">
                <a:solidFill>
                  <a:schemeClr val="tx1">
                    <a:lumMod val="65000"/>
                    <a:lumOff val="35000"/>
                  </a:schemeClr>
                </a:solidFill>
                <a:cs typeface="+mn-ea"/>
                <a:sym typeface="+mn-lt"/>
              </a:rPr>
              <a:t>标题</a:t>
            </a:r>
            <a:endParaRPr lang="en-US" altLang="zh-CN" sz="2400" b="1" dirty="0">
              <a:solidFill>
                <a:schemeClr val="tx1">
                  <a:lumMod val="65000"/>
                  <a:lumOff val="35000"/>
                </a:schemeClr>
              </a:solidFill>
              <a:cs typeface="+mn-ea"/>
              <a:sym typeface="+mn-lt"/>
            </a:endParaRPr>
          </a:p>
        </p:txBody>
      </p:sp>
      <p:grpSp>
        <p:nvGrpSpPr>
          <p:cNvPr id="51" name="组合 50"/>
          <p:cNvGrpSpPr/>
          <p:nvPr/>
        </p:nvGrpSpPr>
        <p:grpSpPr>
          <a:xfrm>
            <a:off x="3484905" y="2666414"/>
            <a:ext cx="812482" cy="812482"/>
            <a:chOff x="304800" y="673100"/>
            <a:chExt cx="4000500" cy="4000500"/>
          </a:xfrm>
          <a:effectLst>
            <a:outerShdw blurRad="317500" dist="1905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53" name="椭圆 52"/>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54" name="TextBox 53"/>
          <p:cNvSpPr txBox="1"/>
          <p:nvPr/>
        </p:nvSpPr>
        <p:spPr>
          <a:xfrm>
            <a:off x="3517537" y="2810430"/>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01</a:t>
            </a:r>
            <a:endParaRPr lang="zh-CN" altLang="en-US" sz="2800" b="1" dirty="0">
              <a:solidFill>
                <a:schemeClr val="tx1">
                  <a:lumMod val="65000"/>
                  <a:lumOff val="35000"/>
                </a:schemeClr>
              </a:solidFill>
              <a:cs typeface="+mn-ea"/>
              <a:sym typeface="+mn-lt"/>
            </a:endParaRPr>
          </a:p>
        </p:txBody>
      </p:sp>
      <p:sp>
        <p:nvSpPr>
          <p:cNvPr id="55" name="圆角矩形 54"/>
          <p:cNvSpPr/>
          <p:nvPr/>
        </p:nvSpPr>
        <p:spPr>
          <a:xfrm>
            <a:off x="4729435" y="3111622"/>
            <a:ext cx="2664296" cy="2765650"/>
          </a:xfrm>
          <a:prstGeom prst="roundRect">
            <a:avLst/>
          </a:prstGeom>
          <a:noFill/>
          <a:ln w="12700">
            <a:solidFill>
              <a:srgbClr val="097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47"/>
          <p:cNvSpPr>
            <a:spLocks noChangeArrowheads="1"/>
          </p:cNvSpPr>
          <p:nvPr/>
        </p:nvSpPr>
        <p:spPr bwMode="auto">
          <a:xfrm>
            <a:off x="4854913" y="3711540"/>
            <a:ext cx="2466810" cy="202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cs typeface="+mn-ea"/>
                <a:sym typeface="+mn-lt"/>
              </a:rPr>
              <a:t>在此录入上述图表的综合描述说明，在此录入上述图表的上述图表的综合描述说明入。在此录入上述图表的综合描述说明，在此录入上述图表的上述图表的综合描述说明入。在此录入上述图表的综合</a:t>
            </a:r>
          </a:p>
        </p:txBody>
      </p:sp>
      <p:grpSp>
        <p:nvGrpSpPr>
          <p:cNvPr id="57" name="组合 56"/>
          <p:cNvGrpSpPr/>
          <p:nvPr/>
        </p:nvGrpSpPr>
        <p:grpSpPr>
          <a:xfrm>
            <a:off x="5289461" y="1822712"/>
            <a:ext cx="1515073" cy="1515073"/>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60" name="TextBox 59"/>
          <p:cNvSpPr txBox="1"/>
          <p:nvPr/>
        </p:nvSpPr>
        <p:spPr>
          <a:xfrm>
            <a:off x="5364375" y="2146748"/>
            <a:ext cx="1443297" cy="830997"/>
          </a:xfrm>
          <a:prstGeom prst="rect">
            <a:avLst/>
          </a:prstGeom>
          <a:noFill/>
        </p:spPr>
        <p:txBody>
          <a:bodyPr wrap="square" rtlCol="0">
            <a:spAutoFit/>
          </a:bodyPr>
          <a:lstStyle/>
          <a:p>
            <a:pPr algn="ctr"/>
            <a:r>
              <a:rPr lang="zh-CN" altLang="en-US" sz="2400" b="1" dirty="0">
                <a:solidFill>
                  <a:schemeClr val="tx1">
                    <a:lumMod val="65000"/>
                    <a:lumOff val="35000"/>
                  </a:schemeClr>
                </a:solidFill>
                <a:cs typeface="+mn-ea"/>
                <a:sym typeface="+mn-lt"/>
              </a:rPr>
              <a:t>添加</a:t>
            </a:r>
            <a:endParaRPr lang="en-US" altLang="zh-CN" sz="2400" b="1" dirty="0">
              <a:solidFill>
                <a:schemeClr val="tx1">
                  <a:lumMod val="65000"/>
                  <a:lumOff val="35000"/>
                </a:schemeClr>
              </a:solidFill>
              <a:cs typeface="+mn-ea"/>
              <a:sym typeface="+mn-lt"/>
            </a:endParaRPr>
          </a:p>
          <a:p>
            <a:pPr algn="ctr"/>
            <a:r>
              <a:rPr lang="zh-CN" altLang="en-US" sz="2400" b="1" dirty="0">
                <a:solidFill>
                  <a:schemeClr val="tx1">
                    <a:lumMod val="65000"/>
                    <a:lumOff val="35000"/>
                  </a:schemeClr>
                </a:solidFill>
                <a:cs typeface="+mn-ea"/>
                <a:sym typeface="+mn-lt"/>
              </a:rPr>
              <a:t>标题</a:t>
            </a:r>
            <a:endParaRPr lang="en-US" altLang="zh-CN" sz="2400" b="1" dirty="0">
              <a:solidFill>
                <a:schemeClr val="tx1">
                  <a:lumMod val="65000"/>
                  <a:lumOff val="35000"/>
                </a:schemeClr>
              </a:solidFill>
              <a:cs typeface="+mn-ea"/>
              <a:sym typeface="+mn-lt"/>
            </a:endParaRPr>
          </a:p>
        </p:txBody>
      </p:sp>
      <p:grpSp>
        <p:nvGrpSpPr>
          <p:cNvPr id="61" name="组合 60"/>
          <p:cNvGrpSpPr/>
          <p:nvPr/>
        </p:nvGrpSpPr>
        <p:grpSpPr>
          <a:xfrm>
            <a:off x="6365225" y="2675046"/>
            <a:ext cx="812482" cy="812482"/>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63" name="椭圆 62"/>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64" name="TextBox 63"/>
          <p:cNvSpPr txBox="1"/>
          <p:nvPr/>
        </p:nvSpPr>
        <p:spPr>
          <a:xfrm>
            <a:off x="6397857" y="2819062"/>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02</a:t>
            </a:r>
            <a:endParaRPr lang="zh-CN" altLang="en-US" sz="2800" b="1" dirty="0">
              <a:solidFill>
                <a:schemeClr val="tx1">
                  <a:lumMod val="65000"/>
                  <a:lumOff val="35000"/>
                </a:schemeClr>
              </a:solidFill>
              <a:cs typeface="+mn-ea"/>
              <a:sym typeface="+mn-lt"/>
            </a:endParaRPr>
          </a:p>
        </p:txBody>
      </p:sp>
      <p:sp>
        <p:nvSpPr>
          <p:cNvPr id="65" name="圆角矩形 64"/>
          <p:cNvSpPr/>
          <p:nvPr/>
        </p:nvSpPr>
        <p:spPr>
          <a:xfrm>
            <a:off x="7609755" y="3111622"/>
            <a:ext cx="2664296" cy="2765650"/>
          </a:xfrm>
          <a:prstGeom prst="roundRect">
            <a:avLst/>
          </a:prstGeom>
          <a:noFill/>
          <a:ln w="12700">
            <a:solidFill>
              <a:srgbClr val="097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矩形 47"/>
          <p:cNvSpPr>
            <a:spLocks noChangeArrowheads="1"/>
          </p:cNvSpPr>
          <p:nvPr/>
        </p:nvSpPr>
        <p:spPr bwMode="auto">
          <a:xfrm>
            <a:off x="7735233" y="3711540"/>
            <a:ext cx="2466810" cy="202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cs typeface="+mn-ea"/>
                <a:sym typeface="+mn-lt"/>
              </a:rPr>
              <a:t>在此录入上述图表的综合描述说明，在此录入上述图表的上述图表的综合描述说明入。在此录入上述图表的综合描述说明，在此录入上述图表的上述图表的综合描述说明入。在此录入上述图表的综合</a:t>
            </a:r>
          </a:p>
        </p:txBody>
      </p:sp>
      <p:grpSp>
        <p:nvGrpSpPr>
          <p:cNvPr id="67" name="组合 66"/>
          <p:cNvGrpSpPr/>
          <p:nvPr/>
        </p:nvGrpSpPr>
        <p:grpSpPr>
          <a:xfrm>
            <a:off x="8169781" y="1822712"/>
            <a:ext cx="1515073" cy="1515073"/>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70" name="TextBox 69"/>
          <p:cNvSpPr txBox="1"/>
          <p:nvPr/>
        </p:nvSpPr>
        <p:spPr>
          <a:xfrm>
            <a:off x="8244695" y="2146748"/>
            <a:ext cx="1443297" cy="830997"/>
          </a:xfrm>
          <a:prstGeom prst="rect">
            <a:avLst/>
          </a:prstGeom>
          <a:noFill/>
        </p:spPr>
        <p:txBody>
          <a:bodyPr wrap="square" rtlCol="0">
            <a:spAutoFit/>
          </a:bodyPr>
          <a:lstStyle/>
          <a:p>
            <a:pPr algn="ctr"/>
            <a:r>
              <a:rPr lang="zh-CN" altLang="en-US" sz="2400" b="1" dirty="0">
                <a:solidFill>
                  <a:schemeClr val="tx1">
                    <a:lumMod val="65000"/>
                    <a:lumOff val="35000"/>
                  </a:schemeClr>
                </a:solidFill>
                <a:cs typeface="+mn-ea"/>
                <a:sym typeface="+mn-lt"/>
              </a:rPr>
              <a:t>添加</a:t>
            </a:r>
            <a:endParaRPr lang="en-US" altLang="zh-CN" sz="2400" b="1" dirty="0">
              <a:solidFill>
                <a:schemeClr val="tx1">
                  <a:lumMod val="65000"/>
                  <a:lumOff val="35000"/>
                </a:schemeClr>
              </a:solidFill>
              <a:cs typeface="+mn-ea"/>
              <a:sym typeface="+mn-lt"/>
            </a:endParaRPr>
          </a:p>
          <a:p>
            <a:pPr algn="ctr"/>
            <a:r>
              <a:rPr lang="zh-CN" altLang="en-US" sz="2400" b="1" dirty="0">
                <a:solidFill>
                  <a:schemeClr val="tx1">
                    <a:lumMod val="65000"/>
                    <a:lumOff val="35000"/>
                  </a:schemeClr>
                </a:solidFill>
                <a:cs typeface="+mn-ea"/>
                <a:sym typeface="+mn-lt"/>
              </a:rPr>
              <a:t>标题</a:t>
            </a:r>
            <a:endParaRPr lang="en-US" altLang="zh-CN" sz="2400" b="1" dirty="0">
              <a:solidFill>
                <a:schemeClr val="tx1">
                  <a:lumMod val="65000"/>
                  <a:lumOff val="35000"/>
                </a:schemeClr>
              </a:solidFill>
              <a:cs typeface="+mn-ea"/>
              <a:sym typeface="+mn-lt"/>
            </a:endParaRPr>
          </a:p>
        </p:txBody>
      </p:sp>
      <p:grpSp>
        <p:nvGrpSpPr>
          <p:cNvPr id="71" name="组合 70"/>
          <p:cNvGrpSpPr/>
          <p:nvPr/>
        </p:nvGrpSpPr>
        <p:grpSpPr>
          <a:xfrm>
            <a:off x="9245545" y="2675046"/>
            <a:ext cx="812482" cy="812482"/>
            <a:chOff x="304800" y="673100"/>
            <a:chExt cx="4000500" cy="4000500"/>
          </a:xfrm>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73" name="椭圆 72"/>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74" name="TextBox 73"/>
          <p:cNvSpPr txBox="1"/>
          <p:nvPr/>
        </p:nvSpPr>
        <p:spPr>
          <a:xfrm>
            <a:off x="9278177" y="2819062"/>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03</a:t>
            </a:r>
            <a:endParaRPr lang="zh-CN" altLang="en-US" sz="2800"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50"/>
                                        </p:tgtEl>
                                        <p:attrNameLst>
                                          <p:attrName>ppt_y</p:attrName>
                                        </p:attrNameLst>
                                      </p:cBhvr>
                                      <p:tavLst>
                                        <p:tav tm="0">
                                          <p:val>
                                            <p:strVal val="#ppt_y"/>
                                          </p:val>
                                        </p:tav>
                                        <p:tav tm="100000">
                                          <p:val>
                                            <p:strVal val="#ppt_y"/>
                                          </p:val>
                                        </p:tav>
                                      </p:tavLst>
                                    </p:anim>
                                    <p:anim calcmode="lin" valueType="num">
                                      <p:cBhvr>
                                        <p:cTn id="19" dur="10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50"/>
                                        </p:tgtEl>
                                      </p:cBhvr>
                                    </p:animEffect>
                                  </p:childTnLst>
                                </p:cTn>
                              </p:par>
                              <p:par>
                                <p:cTn id="22" presetID="31" presetClass="entr" presetSubtype="0" fill="hold" nodeType="withEffect">
                                  <p:stCondLst>
                                    <p:cond delay="500"/>
                                  </p:stCondLst>
                                  <p:childTnLst>
                                    <p:set>
                                      <p:cBhvr>
                                        <p:cTn id="23" dur="1" fill="hold">
                                          <p:stCondLst>
                                            <p:cond delay="0"/>
                                          </p:stCondLst>
                                        </p:cTn>
                                        <p:tgtEl>
                                          <p:spTgt spid="51"/>
                                        </p:tgtEl>
                                        <p:attrNameLst>
                                          <p:attrName>style.visibility</p:attrName>
                                        </p:attrNameLst>
                                      </p:cBhvr>
                                      <p:to>
                                        <p:strVal val="visible"/>
                                      </p:to>
                                    </p:set>
                                    <p:anim calcmode="lin" valueType="num">
                                      <p:cBhvr>
                                        <p:cTn id="24" dur="1000" fill="hold"/>
                                        <p:tgtEl>
                                          <p:spTgt spid="51"/>
                                        </p:tgtEl>
                                        <p:attrNameLst>
                                          <p:attrName>ppt_w</p:attrName>
                                        </p:attrNameLst>
                                      </p:cBhvr>
                                      <p:tavLst>
                                        <p:tav tm="0">
                                          <p:val>
                                            <p:fltVal val="0"/>
                                          </p:val>
                                        </p:tav>
                                        <p:tav tm="100000">
                                          <p:val>
                                            <p:strVal val="#ppt_w"/>
                                          </p:val>
                                        </p:tav>
                                      </p:tavLst>
                                    </p:anim>
                                    <p:anim calcmode="lin" valueType="num">
                                      <p:cBhvr>
                                        <p:cTn id="25" dur="1000" fill="hold"/>
                                        <p:tgtEl>
                                          <p:spTgt spid="51"/>
                                        </p:tgtEl>
                                        <p:attrNameLst>
                                          <p:attrName>ppt_h</p:attrName>
                                        </p:attrNameLst>
                                      </p:cBhvr>
                                      <p:tavLst>
                                        <p:tav tm="0">
                                          <p:val>
                                            <p:fltVal val="0"/>
                                          </p:val>
                                        </p:tav>
                                        <p:tav tm="100000">
                                          <p:val>
                                            <p:strVal val="#ppt_h"/>
                                          </p:val>
                                        </p:tav>
                                      </p:tavLst>
                                    </p:anim>
                                    <p:anim calcmode="lin" valueType="num">
                                      <p:cBhvr>
                                        <p:cTn id="26" dur="1000" fill="hold"/>
                                        <p:tgtEl>
                                          <p:spTgt spid="51"/>
                                        </p:tgtEl>
                                        <p:attrNameLst>
                                          <p:attrName>style.rotation</p:attrName>
                                        </p:attrNameLst>
                                      </p:cBhvr>
                                      <p:tavLst>
                                        <p:tav tm="0">
                                          <p:val>
                                            <p:fltVal val="90"/>
                                          </p:val>
                                        </p:tav>
                                        <p:tav tm="100000">
                                          <p:val>
                                            <p:fltVal val="0"/>
                                          </p:val>
                                        </p:tav>
                                      </p:tavLst>
                                    </p:anim>
                                    <p:animEffect transition="in" filter="fade">
                                      <p:cBhvr>
                                        <p:cTn id="27" dur="1000"/>
                                        <p:tgtEl>
                                          <p:spTgt spid="51"/>
                                        </p:tgtEl>
                                      </p:cBhvr>
                                    </p:animEffect>
                                  </p:childTnLst>
                                </p:cTn>
                              </p:par>
                              <p:par>
                                <p:cTn id="28" presetID="41" presetClass="entr" presetSubtype="0" fill="hold" grpId="0" nodeType="withEffect">
                                  <p:stCondLst>
                                    <p:cond delay="1000"/>
                                  </p:stCondLst>
                                  <p:iterate type="lt">
                                    <p:tmPct val="10000"/>
                                  </p:iterate>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54"/>
                                        </p:tgtEl>
                                        <p:attrNameLst>
                                          <p:attrName>ppt_y</p:attrName>
                                        </p:attrNameLst>
                                      </p:cBhvr>
                                      <p:tavLst>
                                        <p:tav tm="0">
                                          <p:val>
                                            <p:strVal val="#ppt_y"/>
                                          </p:val>
                                        </p:tav>
                                        <p:tav tm="100000">
                                          <p:val>
                                            <p:strVal val="#ppt_y"/>
                                          </p:val>
                                        </p:tav>
                                      </p:tavLst>
                                    </p:anim>
                                    <p:anim calcmode="lin" valueType="num">
                                      <p:cBhvr>
                                        <p:cTn id="32" dur="10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54"/>
                                        </p:tgtEl>
                                      </p:cBhvr>
                                    </p:animEffect>
                                  </p:childTnLst>
                                </p:cTn>
                              </p:par>
                            </p:childTnLst>
                          </p:cTn>
                        </p:par>
                        <p:par>
                          <p:cTn id="35" fill="hold">
                            <p:stCondLst>
                              <p:cond delay="3100"/>
                            </p:stCondLst>
                            <p:childTnLst>
                              <p:par>
                                <p:cTn id="36" presetID="22" presetClass="entr" presetSubtype="4"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childTnLst>
                          </p:cTn>
                        </p:par>
                        <p:par>
                          <p:cTn id="39" fill="hold">
                            <p:stCondLst>
                              <p:cond delay="3600"/>
                            </p:stCondLst>
                            <p:childTnLst>
                              <p:par>
                                <p:cTn id="40" presetID="53" presetClass="entr" presetSubtype="16"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4100"/>
                            </p:stCondLst>
                            <p:childTnLst>
                              <p:par>
                                <p:cTn id="46" presetID="2" presetClass="entr" presetSubtype="4"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additive="base">
                                        <p:cTn id="48" dur="500" fill="hold"/>
                                        <p:tgtEl>
                                          <p:spTgt spid="57"/>
                                        </p:tgtEl>
                                        <p:attrNameLst>
                                          <p:attrName>ppt_x</p:attrName>
                                        </p:attrNameLst>
                                      </p:cBhvr>
                                      <p:tavLst>
                                        <p:tav tm="0">
                                          <p:val>
                                            <p:strVal val="#ppt_x"/>
                                          </p:val>
                                        </p:tav>
                                        <p:tav tm="100000">
                                          <p:val>
                                            <p:strVal val="#ppt_x"/>
                                          </p:val>
                                        </p:tav>
                                      </p:tavLst>
                                    </p:anim>
                                    <p:anim calcmode="lin" valueType="num">
                                      <p:cBhvr additive="base">
                                        <p:cTn id="49" dur="500" fill="hold"/>
                                        <p:tgtEl>
                                          <p:spTgt spid="57"/>
                                        </p:tgtEl>
                                        <p:attrNameLst>
                                          <p:attrName>ppt_y</p:attrName>
                                        </p:attrNameLst>
                                      </p:cBhvr>
                                      <p:tavLst>
                                        <p:tav tm="0">
                                          <p:val>
                                            <p:strVal val="1+#ppt_h/2"/>
                                          </p:val>
                                        </p:tav>
                                        <p:tav tm="100000">
                                          <p:val>
                                            <p:strVal val="#ppt_y"/>
                                          </p:val>
                                        </p:tav>
                                      </p:tavLst>
                                    </p:anim>
                                  </p:childTnLst>
                                </p:cTn>
                              </p:par>
                            </p:childTnLst>
                          </p:cTn>
                        </p:par>
                        <p:par>
                          <p:cTn id="50" fill="hold">
                            <p:stCondLst>
                              <p:cond delay="46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60"/>
                                        </p:tgtEl>
                                        <p:attrNameLst>
                                          <p:attrName>style.visibility</p:attrName>
                                        </p:attrNameLst>
                                      </p:cBhvr>
                                      <p:to>
                                        <p:strVal val="visible"/>
                                      </p:to>
                                    </p:set>
                                    <p:anim calcmode="lin" valueType="num">
                                      <p:cBhvr>
                                        <p:cTn id="53" dur="10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54" dur="1000" fill="hold"/>
                                        <p:tgtEl>
                                          <p:spTgt spid="60"/>
                                        </p:tgtEl>
                                        <p:attrNameLst>
                                          <p:attrName>ppt_y</p:attrName>
                                        </p:attrNameLst>
                                      </p:cBhvr>
                                      <p:tavLst>
                                        <p:tav tm="0">
                                          <p:val>
                                            <p:strVal val="#ppt_y"/>
                                          </p:val>
                                        </p:tav>
                                        <p:tav tm="100000">
                                          <p:val>
                                            <p:strVal val="#ppt_y"/>
                                          </p:val>
                                        </p:tav>
                                      </p:tavLst>
                                    </p:anim>
                                    <p:anim calcmode="lin" valueType="num">
                                      <p:cBhvr>
                                        <p:cTn id="55" dur="10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56" dur="10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000" tmFilter="0,0; .5, 1; 1, 1"/>
                                        <p:tgtEl>
                                          <p:spTgt spid="60"/>
                                        </p:tgtEl>
                                      </p:cBhvr>
                                    </p:animEffect>
                                  </p:childTnLst>
                                </p:cTn>
                              </p:par>
                              <p:par>
                                <p:cTn id="58" presetID="31" presetClass="entr" presetSubtype="0" fill="hold" nodeType="withEffect">
                                  <p:stCondLst>
                                    <p:cond delay="500"/>
                                  </p:stCondLst>
                                  <p:childTnLst>
                                    <p:set>
                                      <p:cBhvr>
                                        <p:cTn id="59" dur="1" fill="hold">
                                          <p:stCondLst>
                                            <p:cond delay="0"/>
                                          </p:stCondLst>
                                        </p:cTn>
                                        <p:tgtEl>
                                          <p:spTgt spid="61"/>
                                        </p:tgtEl>
                                        <p:attrNameLst>
                                          <p:attrName>style.visibility</p:attrName>
                                        </p:attrNameLst>
                                      </p:cBhvr>
                                      <p:to>
                                        <p:strVal val="visible"/>
                                      </p:to>
                                    </p:set>
                                    <p:anim calcmode="lin" valueType="num">
                                      <p:cBhvr>
                                        <p:cTn id="60" dur="1000" fill="hold"/>
                                        <p:tgtEl>
                                          <p:spTgt spid="61"/>
                                        </p:tgtEl>
                                        <p:attrNameLst>
                                          <p:attrName>ppt_w</p:attrName>
                                        </p:attrNameLst>
                                      </p:cBhvr>
                                      <p:tavLst>
                                        <p:tav tm="0">
                                          <p:val>
                                            <p:fltVal val="0"/>
                                          </p:val>
                                        </p:tav>
                                        <p:tav tm="100000">
                                          <p:val>
                                            <p:strVal val="#ppt_w"/>
                                          </p:val>
                                        </p:tav>
                                      </p:tavLst>
                                    </p:anim>
                                    <p:anim calcmode="lin" valueType="num">
                                      <p:cBhvr>
                                        <p:cTn id="61" dur="1000" fill="hold"/>
                                        <p:tgtEl>
                                          <p:spTgt spid="61"/>
                                        </p:tgtEl>
                                        <p:attrNameLst>
                                          <p:attrName>ppt_h</p:attrName>
                                        </p:attrNameLst>
                                      </p:cBhvr>
                                      <p:tavLst>
                                        <p:tav tm="0">
                                          <p:val>
                                            <p:fltVal val="0"/>
                                          </p:val>
                                        </p:tav>
                                        <p:tav tm="100000">
                                          <p:val>
                                            <p:strVal val="#ppt_h"/>
                                          </p:val>
                                        </p:tav>
                                      </p:tavLst>
                                    </p:anim>
                                    <p:anim calcmode="lin" valueType="num">
                                      <p:cBhvr>
                                        <p:cTn id="62" dur="1000" fill="hold"/>
                                        <p:tgtEl>
                                          <p:spTgt spid="61"/>
                                        </p:tgtEl>
                                        <p:attrNameLst>
                                          <p:attrName>style.rotation</p:attrName>
                                        </p:attrNameLst>
                                      </p:cBhvr>
                                      <p:tavLst>
                                        <p:tav tm="0">
                                          <p:val>
                                            <p:fltVal val="90"/>
                                          </p:val>
                                        </p:tav>
                                        <p:tav tm="100000">
                                          <p:val>
                                            <p:fltVal val="0"/>
                                          </p:val>
                                        </p:tav>
                                      </p:tavLst>
                                    </p:anim>
                                    <p:animEffect transition="in" filter="fade">
                                      <p:cBhvr>
                                        <p:cTn id="63" dur="1000"/>
                                        <p:tgtEl>
                                          <p:spTgt spid="61"/>
                                        </p:tgtEl>
                                      </p:cBhvr>
                                    </p:animEffect>
                                  </p:childTnLst>
                                </p:cTn>
                              </p:par>
                              <p:par>
                                <p:cTn id="64" presetID="41" presetClass="entr" presetSubtype="0" fill="hold" grpId="0" nodeType="withEffect">
                                  <p:stCondLst>
                                    <p:cond delay="1000"/>
                                  </p:stCondLst>
                                  <p:iterate type="lt">
                                    <p:tmPct val="10000"/>
                                  </p:iterate>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67" dur="1000" fill="hold"/>
                                        <p:tgtEl>
                                          <p:spTgt spid="64"/>
                                        </p:tgtEl>
                                        <p:attrNameLst>
                                          <p:attrName>ppt_y</p:attrName>
                                        </p:attrNameLst>
                                      </p:cBhvr>
                                      <p:tavLst>
                                        <p:tav tm="0">
                                          <p:val>
                                            <p:strVal val="#ppt_y"/>
                                          </p:val>
                                        </p:tav>
                                        <p:tav tm="100000">
                                          <p:val>
                                            <p:strVal val="#ppt_y"/>
                                          </p:val>
                                        </p:tav>
                                      </p:tavLst>
                                    </p:anim>
                                    <p:anim calcmode="lin" valueType="num">
                                      <p:cBhvr>
                                        <p:cTn id="68" dur="10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69" dur="10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000" tmFilter="0,0; .5, 1; 1, 1"/>
                                        <p:tgtEl>
                                          <p:spTgt spid="64"/>
                                        </p:tgtEl>
                                      </p:cBhvr>
                                    </p:animEffect>
                                  </p:childTnLst>
                                </p:cTn>
                              </p:par>
                            </p:childTnLst>
                          </p:cTn>
                        </p:par>
                        <p:par>
                          <p:cTn id="71" fill="hold">
                            <p:stCondLst>
                              <p:cond delay="6700"/>
                            </p:stCondLst>
                            <p:childTnLst>
                              <p:par>
                                <p:cTn id="72" presetID="22" presetClass="entr" presetSubtype="4" fill="hold" grpId="0"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ipe(down)">
                                      <p:cBhvr>
                                        <p:cTn id="74" dur="500"/>
                                        <p:tgtEl>
                                          <p:spTgt spid="55"/>
                                        </p:tgtEl>
                                      </p:cBhvr>
                                    </p:animEffect>
                                  </p:childTnLst>
                                </p:cTn>
                              </p:par>
                            </p:childTnLst>
                          </p:cTn>
                        </p:par>
                        <p:par>
                          <p:cTn id="75" fill="hold">
                            <p:stCondLst>
                              <p:cond delay="7200"/>
                            </p:stCondLst>
                            <p:childTnLst>
                              <p:par>
                                <p:cTn id="76" presetID="53" presetClass="entr" presetSubtype="16" fill="hold" grpId="0"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p:cTn id="78" dur="500" fill="hold"/>
                                        <p:tgtEl>
                                          <p:spTgt spid="56"/>
                                        </p:tgtEl>
                                        <p:attrNameLst>
                                          <p:attrName>ppt_w</p:attrName>
                                        </p:attrNameLst>
                                      </p:cBhvr>
                                      <p:tavLst>
                                        <p:tav tm="0">
                                          <p:val>
                                            <p:fltVal val="0"/>
                                          </p:val>
                                        </p:tav>
                                        <p:tav tm="100000">
                                          <p:val>
                                            <p:strVal val="#ppt_w"/>
                                          </p:val>
                                        </p:tav>
                                      </p:tavLst>
                                    </p:anim>
                                    <p:anim calcmode="lin" valueType="num">
                                      <p:cBhvr>
                                        <p:cTn id="79" dur="500" fill="hold"/>
                                        <p:tgtEl>
                                          <p:spTgt spid="56"/>
                                        </p:tgtEl>
                                        <p:attrNameLst>
                                          <p:attrName>ppt_h</p:attrName>
                                        </p:attrNameLst>
                                      </p:cBhvr>
                                      <p:tavLst>
                                        <p:tav tm="0">
                                          <p:val>
                                            <p:fltVal val="0"/>
                                          </p:val>
                                        </p:tav>
                                        <p:tav tm="100000">
                                          <p:val>
                                            <p:strVal val="#ppt_h"/>
                                          </p:val>
                                        </p:tav>
                                      </p:tavLst>
                                    </p:anim>
                                    <p:animEffect transition="in" filter="fade">
                                      <p:cBhvr>
                                        <p:cTn id="80" dur="500"/>
                                        <p:tgtEl>
                                          <p:spTgt spid="56"/>
                                        </p:tgtEl>
                                      </p:cBhvr>
                                    </p:animEffect>
                                  </p:childTnLst>
                                </p:cTn>
                              </p:par>
                            </p:childTnLst>
                          </p:cTn>
                        </p:par>
                        <p:par>
                          <p:cTn id="81" fill="hold">
                            <p:stCondLst>
                              <p:cond delay="7700"/>
                            </p:stCondLst>
                            <p:childTnLst>
                              <p:par>
                                <p:cTn id="82" presetID="2" presetClass="entr" presetSubtype="4"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additive="base">
                                        <p:cTn id="84" dur="500" fill="hold"/>
                                        <p:tgtEl>
                                          <p:spTgt spid="67"/>
                                        </p:tgtEl>
                                        <p:attrNameLst>
                                          <p:attrName>ppt_x</p:attrName>
                                        </p:attrNameLst>
                                      </p:cBhvr>
                                      <p:tavLst>
                                        <p:tav tm="0">
                                          <p:val>
                                            <p:strVal val="#ppt_x"/>
                                          </p:val>
                                        </p:tav>
                                        <p:tav tm="100000">
                                          <p:val>
                                            <p:strVal val="#ppt_x"/>
                                          </p:val>
                                        </p:tav>
                                      </p:tavLst>
                                    </p:anim>
                                    <p:anim calcmode="lin" valueType="num">
                                      <p:cBhvr additive="base">
                                        <p:cTn id="85" dur="500" fill="hold"/>
                                        <p:tgtEl>
                                          <p:spTgt spid="67"/>
                                        </p:tgtEl>
                                        <p:attrNameLst>
                                          <p:attrName>ppt_y</p:attrName>
                                        </p:attrNameLst>
                                      </p:cBhvr>
                                      <p:tavLst>
                                        <p:tav tm="0">
                                          <p:val>
                                            <p:strVal val="1+#ppt_h/2"/>
                                          </p:val>
                                        </p:tav>
                                        <p:tav tm="100000">
                                          <p:val>
                                            <p:strVal val="#ppt_y"/>
                                          </p:val>
                                        </p:tav>
                                      </p:tavLst>
                                    </p:anim>
                                  </p:childTnLst>
                                </p:cTn>
                              </p:par>
                            </p:childTnLst>
                          </p:cTn>
                        </p:par>
                        <p:par>
                          <p:cTn id="86" fill="hold">
                            <p:stCondLst>
                              <p:cond delay="820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70"/>
                                        </p:tgtEl>
                                        <p:attrNameLst>
                                          <p:attrName>style.visibility</p:attrName>
                                        </p:attrNameLst>
                                      </p:cBhvr>
                                      <p:to>
                                        <p:strVal val="visible"/>
                                      </p:to>
                                    </p:set>
                                    <p:anim calcmode="lin" valueType="num">
                                      <p:cBhvr>
                                        <p:cTn id="89" dur="10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90" dur="1000" fill="hold"/>
                                        <p:tgtEl>
                                          <p:spTgt spid="70"/>
                                        </p:tgtEl>
                                        <p:attrNameLst>
                                          <p:attrName>ppt_y</p:attrName>
                                        </p:attrNameLst>
                                      </p:cBhvr>
                                      <p:tavLst>
                                        <p:tav tm="0">
                                          <p:val>
                                            <p:strVal val="#ppt_y"/>
                                          </p:val>
                                        </p:tav>
                                        <p:tav tm="100000">
                                          <p:val>
                                            <p:strVal val="#ppt_y"/>
                                          </p:val>
                                        </p:tav>
                                      </p:tavLst>
                                    </p:anim>
                                    <p:anim calcmode="lin" valueType="num">
                                      <p:cBhvr>
                                        <p:cTn id="91" dur="10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92" dur="10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93" dur="1000" tmFilter="0,0; .5, 1; 1, 1"/>
                                        <p:tgtEl>
                                          <p:spTgt spid="70"/>
                                        </p:tgtEl>
                                      </p:cBhvr>
                                    </p:animEffect>
                                  </p:childTnLst>
                                </p:cTn>
                              </p:par>
                              <p:par>
                                <p:cTn id="94" presetID="31" presetClass="entr" presetSubtype="0" fill="hold" nodeType="withEffect">
                                  <p:stCondLst>
                                    <p:cond delay="500"/>
                                  </p:stCondLst>
                                  <p:childTnLst>
                                    <p:set>
                                      <p:cBhvr>
                                        <p:cTn id="95" dur="1" fill="hold">
                                          <p:stCondLst>
                                            <p:cond delay="0"/>
                                          </p:stCondLst>
                                        </p:cTn>
                                        <p:tgtEl>
                                          <p:spTgt spid="71"/>
                                        </p:tgtEl>
                                        <p:attrNameLst>
                                          <p:attrName>style.visibility</p:attrName>
                                        </p:attrNameLst>
                                      </p:cBhvr>
                                      <p:to>
                                        <p:strVal val="visible"/>
                                      </p:to>
                                    </p:set>
                                    <p:anim calcmode="lin" valueType="num">
                                      <p:cBhvr>
                                        <p:cTn id="96" dur="1000" fill="hold"/>
                                        <p:tgtEl>
                                          <p:spTgt spid="71"/>
                                        </p:tgtEl>
                                        <p:attrNameLst>
                                          <p:attrName>ppt_w</p:attrName>
                                        </p:attrNameLst>
                                      </p:cBhvr>
                                      <p:tavLst>
                                        <p:tav tm="0">
                                          <p:val>
                                            <p:fltVal val="0"/>
                                          </p:val>
                                        </p:tav>
                                        <p:tav tm="100000">
                                          <p:val>
                                            <p:strVal val="#ppt_w"/>
                                          </p:val>
                                        </p:tav>
                                      </p:tavLst>
                                    </p:anim>
                                    <p:anim calcmode="lin" valueType="num">
                                      <p:cBhvr>
                                        <p:cTn id="97" dur="1000" fill="hold"/>
                                        <p:tgtEl>
                                          <p:spTgt spid="71"/>
                                        </p:tgtEl>
                                        <p:attrNameLst>
                                          <p:attrName>ppt_h</p:attrName>
                                        </p:attrNameLst>
                                      </p:cBhvr>
                                      <p:tavLst>
                                        <p:tav tm="0">
                                          <p:val>
                                            <p:fltVal val="0"/>
                                          </p:val>
                                        </p:tav>
                                        <p:tav tm="100000">
                                          <p:val>
                                            <p:strVal val="#ppt_h"/>
                                          </p:val>
                                        </p:tav>
                                      </p:tavLst>
                                    </p:anim>
                                    <p:anim calcmode="lin" valueType="num">
                                      <p:cBhvr>
                                        <p:cTn id="98" dur="1000" fill="hold"/>
                                        <p:tgtEl>
                                          <p:spTgt spid="71"/>
                                        </p:tgtEl>
                                        <p:attrNameLst>
                                          <p:attrName>style.rotation</p:attrName>
                                        </p:attrNameLst>
                                      </p:cBhvr>
                                      <p:tavLst>
                                        <p:tav tm="0">
                                          <p:val>
                                            <p:fltVal val="90"/>
                                          </p:val>
                                        </p:tav>
                                        <p:tav tm="100000">
                                          <p:val>
                                            <p:fltVal val="0"/>
                                          </p:val>
                                        </p:tav>
                                      </p:tavLst>
                                    </p:anim>
                                    <p:animEffect transition="in" filter="fade">
                                      <p:cBhvr>
                                        <p:cTn id="99" dur="1000"/>
                                        <p:tgtEl>
                                          <p:spTgt spid="71"/>
                                        </p:tgtEl>
                                      </p:cBhvr>
                                    </p:animEffect>
                                  </p:childTnLst>
                                </p:cTn>
                              </p:par>
                              <p:par>
                                <p:cTn id="100" presetID="41" presetClass="entr" presetSubtype="0" fill="hold" grpId="0" nodeType="withEffect">
                                  <p:stCondLst>
                                    <p:cond delay="1000"/>
                                  </p:stCondLst>
                                  <p:iterate type="lt">
                                    <p:tmPct val="10000"/>
                                  </p:iterate>
                                  <p:childTnLst>
                                    <p:set>
                                      <p:cBhvr>
                                        <p:cTn id="101" dur="1" fill="hold">
                                          <p:stCondLst>
                                            <p:cond delay="0"/>
                                          </p:stCondLst>
                                        </p:cTn>
                                        <p:tgtEl>
                                          <p:spTgt spid="74"/>
                                        </p:tgtEl>
                                        <p:attrNameLst>
                                          <p:attrName>style.visibility</p:attrName>
                                        </p:attrNameLst>
                                      </p:cBhvr>
                                      <p:to>
                                        <p:strVal val="visible"/>
                                      </p:to>
                                    </p:set>
                                    <p:anim calcmode="lin" valueType="num">
                                      <p:cBhvr>
                                        <p:cTn id="102" dur="10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3" dur="1000" fill="hold"/>
                                        <p:tgtEl>
                                          <p:spTgt spid="74"/>
                                        </p:tgtEl>
                                        <p:attrNameLst>
                                          <p:attrName>ppt_y</p:attrName>
                                        </p:attrNameLst>
                                      </p:cBhvr>
                                      <p:tavLst>
                                        <p:tav tm="0">
                                          <p:val>
                                            <p:strVal val="#ppt_y"/>
                                          </p:val>
                                        </p:tav>
                                        <p:tav tm="100000">
                                          <p:val>
                                            <p:strVal val="#ppt_y"/>
                                          </p:val>
                                        </p:tav>
                                      </p:tavLst>
                                    </p:anim>
                                    <p:anim calcmode="lin" valueType="num">
                                      <p:cBhvr>
                                        <p:cTn id="104" dur="10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5" dur="10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1000" tmFilter="0,0; .5, 1; 1, 1"/>
                                        <p:tgtEl>
                                          <p:spTgt spid="74"/>
                                        </p:tgtEl>
                                      </p:cBhvr>
                                    </p:animEffect>
                                  </p:childTnLst>
                                </p:cTn>
                              </p:par>
                            </p:childTnLst>
                          </p:cTn>
                        </p:par>
                        <p:par>
                          <p:cTn id="107" fill="hold">
                            <p:stCondLst>
                              <p:cond delay="10300"/>
                            </p:stCondLst>
                            <p:childTnLst>
                              <p:par>
                                <p:cTn id="108" presetID="22" presetClass="entr" presetSubtype="4" fill="hold" grpId="0" nodeType="after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wipe(down)">
                                      <p:cBhvr>
                                        <p:cTn id="110" dur="500"/>
                                        <p:tgtEl>
                                          <p:spTgt spid="65"/>
                                        </p:tgtEl>
                                      </p:cBhvr>
                                    </p:animEffect>
                                  </p:childTnLst>
                                </p:cTn>
                              </p:par>
                            </p:childTnLst>
                          </p:cTn>
                        </p:par>
                        <p:par>
                          <p:cTn id="111" fill="hold">
                            <p:stCondLst>
                              <p:cond delay="10800"/>
                            </p:stCondLst>
                            <p:childTnLst>
                              <p:par>
                                <p:cTn id="112" presetID="53" presetClass="entr" presetSubtype="16"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 calcmode="lin" valueType="num">
                                      <p:cBhvr>
                                        <p:cTn id="114" dur="500" fill="hold"/>
                                        <p:tgtEl>
                                          <p:spTgt spid="66"/>
                                        </p:tgtEl>
                                        <p:attrNameLst>
                                          <p:attrName>ppt_w</p:attrName>
                                        </p:attrNameLst>
                                      </p:cBhvr>
                                      <p:tavLst>
                                        <p:tav tm="0">
                                          <p:val>
                                            <p:fltVal val="0"/>
                                          </p:val>
                                        </p:tav>
                                        <p:tav tm="100000">
                                          <p:val>
                                            <p:strVal val="#ppt_w"/>
                                          </p:val>
                                        </p:tav>
                                      </p:tavLst>
                                    </p:anim>
                                    <p:anim calcmode="lin" valueType="num">
                                      <p:cBhvr>
                                        <p:cTn id="115" dur="500" fill="hold"/>
                                        <p:tgtEl>
                                          <p:spTgt spid="66"/>
                                        </p:tgtEl>
                                        <p:attrNameLst>
                                          <p:attrName>ppt_h</p:attrName>
                                        </p:attrNameLst>
                                      </p:cBhvr>
                                      <p:tavLst>
                                        <p:tav tm="0">
                                          <p:val>
                                            <p:fltVal val="0"/>
                                          </p:val>
                                        </p:tav>
                                        <p:tav tm="100000">
                                          <p:val>
                                            <p:strVal val="#ppt_h"/>
                                          </p:val>
                                        </p:tav>
                                      </p:tavLst>
                                    </p:anim>
                                    <p:animEffect transition="in" filter="fade">
                                      <p:cBhvr>
                                        <p:cTn id="11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5" grpId="0" animBg="1"/>
      <p:bldP spid="46" grpId="0"/>
      <p:bldP spid="50" grpId="0"/>
      <p:bldP spid="54" grpId="0"/>
      <p:bldP spid="55" grpId="0" animBg="1"/>
      <p:bldP spid="56" grpId="0"/>
      <p:bldP spid="60" grpId="0"/>
      <p:bldP spid="64" grpId="0"/>
      <p:bldP spid="65" grpId="0" animBg="1"/>
      <p:bldP spid="66" grpId="0"/>
      <p:bldP spid="70" grpId="0"/>
      <p:bldP spid="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战略制定</a:t>
            </a:r>
            <a:endParaRPr lang="zh-CN" altLang="en-US" sz="2400" b="1" dirty="0">
              <a:solidFill>
                <a:schemeClr val="tx1">
                  <a:lumMod val="85000"/>
                  <a:lumOff val="15000"/>
                </a:schemeClr>
              </a:solidFill>
              <a:cs typeface="+mn-ea"/>
              <a:sym typeface="+mn-lt"/>
            </a:endParaRPr>
          </a:p>
        </p:txBody>
      </p:sp>
      <p:sp>
        <p:nvSpPr>
          <p:cNvPr id="16" name="TextBox 15"/>
          <p:cNvSpPr txBox="1"/>
          <p:nvPr/>
        </p:nvSpPr>
        <p:spPr>
          <a:xfrm>
            <a:off x="1968549" y="1556792"/>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cs typeface="+mn-ea"/>
                <a:sym typeface="+mn-lt"/>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pic>
        <p:nvPicPr>
          <p:cNvPr id="1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3247" y="2708920"/>
            <a:ext cx="2980234" cy="1728192"/>
          </a:xfrm>
          <a:prstGeom prst="rect">
            <a:avLst/>
          </a:prstGeom>
        </p:spPr>
      </p:pic>
      <p:sp>
        <p:nvSpPr>
          <p:cNvPr id="18" name="矩形 17"/>
          <p:cNvSpPr/>
          <p:nvPr/>
        </p:nvSpPr>
        <p:spPr>
          <a:xfrm>
            <a:off x="2195889" y="2852936"/>
            <a:ext cx="2173506" cy="1368152"/>
          </a:xfrm>
          <a:prstGeom prst="rect">
            <a:avLst/>
          </a:prstGeom>
          <a:blipFill>
            <a:blip r:embed="rId4" cstate="screen">
              <a:extLst>
                <a:ext uri="{28A0092B-C50C-407E-A947-70E740481C1C}">
                  <a14:useLocalDpi xmlns:a14="http://schemas.microsoft.com/office/drawing/2010/main"/>
                </a:ext>
              </a:extLst>
            </a:blip>
            <a:srcRect/>
            <a:stretch>
              <a:fillRect b="4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1615" y="2708920"/>
            <a:ext cx="2980234" cy="1728192"/>
          </a:xfrm>
          <a:prstGeom prst="rect">
            <a:avLst/>
          </a:prstGeom>
        </p:spPr>
      </p:pic>
      <p:sp>
        <p:nvSpPr>
          <p:cNvPr id="20" name="矩形 19"/>
          <p:cNvSpPr/>
          <p:nvPr/>
        </p:nvSpPr>
        <p:spPr>
          <a:xfrm>
            <a:off x="5004979" y="2852936"/>
            <a:ext cx="2173506" cy="1368152"/>
          </a:xfrm>
          <a:prstGeom prst="rect">
            <a:avLst/>
          </a:prstGeom>
          <a:blipFill>
            <a:blip r:embed="rId5" cstate="screen">
              <a:extLst>
                <a:ext uri="{28A0092B-C50C-407E-A947-70E740481C1C}">
                  <a14:useLocalDpi xmlns:a14="http://schemas.microsoft.com/office/drawing/2010/main"/>
                </a:ext>
              </a:extLst>
            </a:blip>
            <a:srcRect/>
            <a:stretch>
              <a:fillRect b="4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3857" y="2708920"/>
            <a:ext cx="2980234" cy="1728192"/>
          </a:xfrm>
          <a:prstGeom prst="rect">
            <a:avLst/>
          </a:prstGeom>
        </p:spPr>
      </p:pic>
      <p:sp>
        <p:nvSpPr>
          <p:cNvPr id="22" name="矩形 21"/>
          <p:cNvSpPr/>
          <p:nvPr/>
        </p:nvSpPr>
        <p:spPr>
          <a:xfrm>
            <a:off x="8057221" y="2852936"/>
            <a:ext cx="2173506" cy="1368152"/>
          </a:xfrm>
          <a:prstGeom prst="rect">
            <a:avLst/>
          </a:prstGeom>
          <a:blipFill>
            <a:blip r:embed="rId6" cstate="screen">
              <a:extLst>
                <a:ext uri="{BEBA8EAE-BF5A-486C-A8C5-ECC9F3942E4B}">
                  <a14:imgProps xmlns:a14="http://schemas.microsoft.com/office/drawing/2010/main">
                    <a14:imgLayer r:embed="rId7">
                      <a14:imgEffect>
                        <a14:brightnessContrast bright="16000"/>
                      </a14:imgEffect>
                    </a14:imgLayer>
                  </a14:imgProps>
                </a:ext>
                <a:ext uri="{28A0092B-C50C-407E-A947-70E740481C1C}">
                  <a14:useLocalDpi xmlns:a14="http://schemas.microsoft.com/office/drawing/2010/main"/>
                </a:ext>
              </a:extLst>
            </a:blip>
            <a:srcRect/>
            <a:stretch>
              <a:fillRect b="4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22"/>
          <p:cNvSpPr/>
          <p:nvPr/>
        </p:nvSpPr>
        <p:spPr>
          <a:xfrm>
            <a:off x="1561083" y="4581128"/>
            <a:ext cx="9145016" cy="648072"/>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1781631" y="4657328"/>
            <a:ext cx="8708444" cy="495672"/>
          </a:xfrm>
          <a:prstGeom prst="roundRect">
            <a:avLst>
              <a:gd name="adj" fmla="val 50000"/>
            </a:avLst>
          </a:prstGeom>
          <a:gradFill>
            <a:gsLst>
              <a:gs pos="0">
                <a:srgbClr val="37A1FF"/>
              </a:gs>
              <a:gs pos="70000">
                <a:srgbClr val="0171D4"/>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a:off x="2607665" y="4705109"/>
            <a:ext cx="1210589" cy="400110"/>
          </a:xfrm>
          <a:prstGeom prst="rect">
            <a:avLst/>
          </a:prstGeom>
        </p:spPr>
        <p:txBody>
          <a:bodyPr wrap="none">
            <a:spAutoFit/>
          </a:bodyPr>
          <a:lstStyle/>
          <a:p>
            <a:pPr algn="ctr"/>
            <a:r>
              <a:rPr lang="zh-CN" altLang="en-US" sz="2000" b="1" dirty="0">
                <a:solidFill>
                  <a:schemeClr val="bg1"/>
                </a:solidFill>
                <a:cs typeface="+mn-ea"/>
                <a:sym typeface="+mn-lt"/>
              </a:rPr>
              <a:t>添加标题</a:t>
            </a:r>
          </a:p>
        </p:txBody>
      </p:sp>
      <p:sp>
        <p:nvSpPr>
          <p:cNvPr id="26" name="矩形 25"/>
          <p:cNvSpPr/>
          <p:nvPr/>
        </p:nvSpPr>
        <p:spPr>
          <a:xfrm>
            <a:off x="5449515" y="4705109"/>
            <a:ext cx="1210588" cy="400110"/>
          </a:xfrm>
          <a:prstGeom prst="rect">
            <a:avLst/>
          </a:prstGeom>
        </p:spPr>
        <p:txBody>
          <a:bodyPr wrap="none">
            <a:spAutoFit/>
          </a:bodyPr>
          <a:lstStyle/>
          <a:p>
            <a:pPr algn="ctr"/>
            <a:r>
              <a:rPr lang="zh-CN" altLang="en-US" sz="2000" b="1" dirty="0">
                <a:solidFill>
                  <a:schemeClr val="bg1"/>
                </a:solidFill>
                <a:cs typeface="+mn-ea"/>
                <a:sym typeface="+mn-lt"/>
              </a:rPr>
              <a:t>添加标题</a:t>
            </a:r>
          </a:p>
        </p:txBody>
      </p:sp>
      <p:sp>
        <p:nvSpPr>
          <p:cNvPr id="27" name="矩形 26"/>
          <p:cNvSpPr/>
          <p:nvPr/>
        </p:nvSpPr>
        <p:spPr>
          <a:xfrm>
            <a:off x="8631415" y="4705109"/>
            <a:ext cx="1210588" cy="400110"/>
          </a:xfrm>
          <a:prstGeom prst="rect">
            <a:avLst/>
          </a:prstGeom>
        </p:spPr>
        <p:txBody>
          <a:bodyPr wrap="none">
            <a:spAutoFit/>
          </a:bodyPr>
          <a:lstStyle/>
          <a:p>
            <a:pPr algn="ctr"/>
            <a:r>
              <a:rPr lang="zh-CN" altLang="en-US" sz="2000" b="1" dirty="0">
                <a:solidFill>
                  <a:schemeClr val="bg1"/>
                </a:solidFill>
                <a:cs typeface="+mn-ea"/>
                <a:sym typeface="+mn-lt"/>
              </a:rPr>
              <a:t>添加标题</a:t>
            </a:r>
          </a:p>
        </p:txBody>
      </p:sp>
      <p:sp>
        <p:nvSpPr>
          <p:cNvPr id="28" name="矩形 27"/>
          <p:cNvSpPr/>
          <p:nvPr/>
        </p:nvSpPr>
        <p:spPr>
          <a:xfrm>
            <a:off x="2208391" y="5304749"/>
            <a:ext cx="2016988" cy="932563"/>
          </a:xfrm>
          <a:prstGeom prst="rect">
            <a:avLst/>
          </a:prstGeom>
        </p:spPr>
        <p:txBody>
          <a:bodyPr wrap="square">
            <a:spAutoFit/>
          </a:bodyPr>
          <a:lstStyle/>
          <a:p>
            <a:pPr algn="just">
              <a:lnSpc>
                <a:spcPct val="130000"/>
              </a:lnSpc>
            </a:pPr>
            <a:r>
              <a:rPr lang="zh-CN" altLang="en-US" sz="1400" dirty="0">
                <a:solidFill>
                  <a:schemeClr val="bg1">
                    <a:lumMod val="50000"/>
                  </a:schemeClr>
                </a:solidFill>
                <a:cs typeface="+mn-ea"/>
                <a:sym typeface="+mn-lt"/>
              </a:rPr>
              <a:t>请在此输入详细的文字介绍信息，表达图表的含义。</a:t>
            </a:r>
          </a:p>
        </p:txBody>
      </p:sp>
      <p:sp>
        <p:nvSpPr>
          <p:cNvPr id="29" name="矩形 28"/>
          <p:cNvSpPr/>
          <p:nvPr/>
        </p:nvSpPr>
        <p:spPr>
          <a:xfrm>
            <a:off x="5017467" y="5304749"/>
            <a:ext cx="2016988" cy="932563"/>
          </a:xfrm>
          <a:prstGeom prst="rect">
            <a:avLst/>
          </a:prstGeom>
        </p:spPr>
        <p:txBody>
          <a:bodyPr wrap="square">
            <a:spAutoFit/>
          </a:bodyPr>
          <a:lstStyle/>
          <a:p>
            <a:pPr algn="just">
              <a:lnSpc>
                <a:spcPct val="130000"/>
              </a:lnSpc>
            </a:pPr>
            <a:r>
              <a:rPr lang="zh-CN" altLang="en-US" sz="1400" dirty="0">
                <a:solidFill>
                  <a:schemeClr val="bg1">
                    <a:lumMod val="50000"/>
                  </a:schemeClr>
                </a:solidFill>
                <a:cs typeface="+mn-ea"/>
                <a:sym typeface="+mn-lt"/>
              </a:rPr>
              <a:t>请在此输入详细的文字介绍信息，表达图表的含义。</a:t>
            </a:r>
          </a:p>
        </p:txBody>
      </p:sp>
      <p:sp>
        <p:nvSpPr>
          <p:cNvPr id="30" name="矩形 29"/>
          <p:cNvSpPr/>
          <p:nvPr/>
        </p:nvSpPr>
        <p:spPr>
          <a:xfrm>
            <a:off x="8257827" y="5304749"/>
            <a:ext cx="2016988" cy="932563"/>
          </a:xfrm>
          <a:prstGeom prst="rect">
            <a:avLst/>
          </a:prstGeom>
        </p:spPr>
        <p:txBody>
          <a:bodyPr wrap="square">
            <a:spAutoFit/>
          </a:bodyPr>
          <a:lstStyle/>
          <a:p>
            <a:pPr algn="just">
              <a:lnSpc>
                <a:spcPct val="130000"/>
              </a:lnSpc>
            </a:pPr>
            <a:r>
              <a:rPr lang="zh-CN" altLang="en-US" sz="1400" dirty="0">
                <a:solidFill>
                  <a:schemeClr val="bg1">
                    <a:lumMod val="50000"/>
                  </a:schemeClr>
                </a:solidFill>
                <a:cs typeface="+mn-ea"/>
                <a:sym typeface="+mn-lt"/>
              </a:rPr>
              <a:t>请在此输入详细的文字介绍信息，表达图表的含义。</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upRight)">
                                      <p:cBhvr>
                                        <p:cTn id="12" dur="500"/>
                                        <p:tgtEl>
                                          <p:spTgt spid="16"/>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26" presetClass="entr" presetSubtype="0" fill="hold" nodeType="withEffect">
                                  <p:stCondLst>
                                    <p:cond delay="100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435">
                                          <p:stCondLst>
                                            <p:cond delay="0"/>
                                          </p:stCondLst>
                                        </p:cTn>
                                        <p:tgtEl>
                                          <p:spTgt spid="21"/>
                                        </p:tgtEl>
                                      </p:cBhvr>
                                    </p:animEffect>
                                    <p:anim calcmode="lin" valueType="num">
                                      <p:cBhvr>
                                        <p:cTn id="25" dur="1367"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30" dur="20">
                                          <p:stCondLst>
                                            <p:cond delay="487"/>
                                          </p:stCondLst>
                                        </p:cTn>
                                        <p:tgtEl>
                                          <p:spTgt spid="21"/>
                                        </p:tgtEl>
                                      </p:cBhvr>
                                      <p:to x="100000" y="60000"/>
                                    </p:animScale>
                                    <p:animScale>
                                      <p:cBhvr>
                                        <p:cTn id="31" dur="124" decel="50000">
                                          <p:stCondLst>
                                            <p:cond delay="507"/>
                                          </p:stCondLst>
                                        </p:cTn>
                                        <p:tgtEl>
                                          <p:spTgt spid="21"/>
                                        </p:tgtEl>
                                      </p:cBhvr>
                                      <p:to x="100000" y="100000"/>
                                    </p:animScale>
                                    <p:animScale>
                                      <p:cBhvr>
                                        <p:cTn id="32" dur="20">
                                          <p:stCondLst>
                                            <p:cond delay="984"/>
                                          </p:stCondLst>
                                        </p:cTn>
                                        <p:tgtEl>
                                          <p:spTgt spid="21"/>
                                        </p:tgtEl>
                                      </p:cBhvr>
                                      <p:to x="100000" y="80000"/>
                                    </p:animScale>
                                    <p:animScale>
                                      <p:cBhvr>
                                        <p:cTn id="33" dur="124" decel="50000">
                                          <p:stCondLst>
                                            <p:cond delay="1004"/>
                                          </p:stCondLst>
                                        </p:cTn>
                                        <p:tgtEl>
                                          <p:spTgt spid="21"/>
                                        </p:tgtEl>
                                      </p:cBhvr>
                                      <p:to x="100000" y="100000"/>
                                    </p:animScale>
                                    <p:animScale>
                                      <p:cBhvr>
                                        <p:cTn id="34" dur="20">
                                          <p:stCondLst>
                                            <p:cond delay="1231"/>
                                          </p:stCondLst>
                                        </p:cTn>
                                        <p:tgtEl>
                                          <p:spTgt spid="21"/>
                                        </p:tgtEl>
                                      </p:cBhvr>
                                      <p:to x="100000" y="90000"/>
                                    </p:animScale>
                                    <p:animScale>
                                      <p:cBhvr>
                                        <p:cTn id="35" dur="124" decel="50000">
                                          <p:stCondLst>
                                            <p:cond delay="1251"/>
                                          </p:stCondLst>
                                        </p:cTn>
                                        <p:tgtEl>
                                          <p:spTgt spid="21"/>
                                        </p:tgtEl>
                                      </p:cBhvr>
                                      <p:to x="100000" y="100000"/>
                                    </p:animScale>
                                    <p:animScale>
                                      <p:cBhvr>
                                        <p:cTn id="36" dur="20">
                                          <p:stCondLst>
                                            <p:cond delay="1356"/>
                                          </p:stCondLst>
                                        </p:cTn>
                                        <p:tgtEl>
                                          <p:spTgt spid="21"/>
                                        </p:tgtEl>
                                      </p:cBhvr>
                                      <p:to x="100000" y="95000"/>
                                    </p:animScale>
                                    <p:animScale>
                                      <p:cBhvr>
                                        <p:cTn id="37" dur="124" decel="50000">
                                          <p:stCondLst>
                                            <p:cond delay="1376"/>
                                          </p:stCondLst>
                                        </p:cTn>
                                        <p:tgtEl>
                                          <p:spTgt spid="21"/>
                                        </p:tgtEl>
                                      </p:cBhvr>
                                      <p:to x="100000" y="100000"/>
                                    </p:animScale>
                                  </p:childTnLst>
                                </p:cTn>
                              </p:par>
                              <p:par>
                                <p:cTn id="38" presetID="26" presetClass="entr" presetSubtype="0" fill="hold" nodeType="withEffect">
                                  <p:stCondLst>
                                    <p:cond delay="100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435">
                                          <p:stCondLst>
                                            <p:cond delay="0"/>
                                          </p:stCondLst>
                                        </p:cTn>
                                        <p:tgtEl>
                                          <p:spTgt spid="19"/>
                                        </p:tgtEl>
                                      </p:cBhvr>
                                    </p:animEffect>
                                    <p:anim calcmode="lin" valueType="num">
                                      <p:cBhvr>
                                        <p:cTn id="41"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2"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3"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44"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45"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46" dur="20">
                                          <p:stCondLst>
                                            <p:cond delay="487"/>
                                          </p:stCondLst>
                                        </p:cTn>
                                        <p:tgtEl>
                                          <p:spTgt spid="19"/>
                                        </p:tgtEl>
                                      </p:cBhvr>
                                      <p:to x="100000" y="60000"/>
                                    </p:animScale>
                                    <p:animScale>
                                      <p:cBhvr>
                                        <p:cTn id="47" dur="124" decel="50000">
                                          <p:stCondLst>
                                            <p:cond delay="507"/>
                                          </p:stCondLst>
                                        </p:cTn>
                                        <p:tgtEl>
                                          <p:spTgt spid="19"/>
                                        </p:tgtEl>
                                      </p:cBhvr>
                                      <p:to x="100000" y="100000"/>
                                    </p:animScale>
                                    <p:animScale>
                                      <p:cBhvr>
                                        <p:cTn id="48" dur="20">
                                          <p:stCondLst>
                                            <p:cond delay="984"/>
                                          </p:stCondLst>
                                        </p:cTn>
                                        <p:tgtEl>
                                          <p:spTgt spid="19"/>
                                        </p:tgtEl>
                                      </p:cBhvr>
                                      <p:to x="100000" y="80000"/>
                                    </p:animScale>
                                    <p:animScale>
                                      <p:cBhvr>
                                        <p:cTn id="49" dur="124" decel="50000">
                                          <p:stCondLst>
                                            <p:cond delay="1004"/>
                                          </p:stCondLst>
                                        </p:cTn>
                                        <p:tgtEl>
                                          <p:spTgt spid="19"/>
                                        </p:tgtEl>
                                      </p:cBhvr>
                                      <p:to x="100000" y="100000"/>
                                    </p:animScale>
                                    <p:animScale>
                                      <p:cBhvr>
                                        <p:cTn id="50" dur="20">
                                          <p:stCondLst>
                                            <p:cond delay="1231"/>
                                          </p:stCondLst>
                                        </p:cTn>
                                        <p:tgtEl>
                                          <p:spTgt spid="19"/>
                                        </p:tgtEl>
                                      </p:cBhvr>
                                      <p:to x="100000" y="90000"/>
                                    </p:animScale>
                                    <p:animScale>
                                      <p:cBhvr>
                                        <p:cTn id="51" dur="124" decel="50000">
                                          <p:stCondLst>
                                            <p:cond delay="1251"/>
                                          </p:stCondLst>
                                        </p:cTn>
                                        <p:tgtEl>
                                          <p:spTgt spid="19"/>
                                        </p:tgtEl>
                                      </p:cBhvr>
                                      <p:to x="100000" y="100000"/>
                                    </p:animScale>
                                    <p:animScale>
                                      <p:cBhvr>
                                        <p:cTn id="52" dur="20">
                                          <p:stCondLst>
                                            <p:cond delay="1356"/>
                                          </p:stCondLst>
                                        </p:cTn>
                                        <p:tgtEl>
                                          <p:spTgt spid="19"/>
                                        </p:tgtEl>
                                      </p:cBhvr>
                                      <p:to x="100000" y="95000"/>
                                    </p:animScale>
                                    <p:animScale>
                                      <p:cBhvr>
                                        <p:cTn id="53" dur="124" decel="50000">
                                          <p:stCondLst>
                                            <p:cond delay="1376"/>
                                          </p:stCondLst>
                                        </p:cTn>
                                        <p:tgtEl>
                                          <p:spTgt spid="19"/>
                                        </p:tgtEl>
                                      </p:cBhvr>
                                      <p:to x="100000" y="100000"/>
                                    </p:animScale>
                                  </p:childTnLst>
                                </p:cTn>
                              </p:par>
                              <p:par>
                                <p:cTn id="54" presetID="26" presetClass="entr" presetSubtype="0" fill="hold" nodeType="withEffect">
                                  <p:stCondLst>
                                    <p:cond delay="100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435">
                                          <p:stCondLst>
                                            <p:cond delay="0"/>
                                          </p:stCondLst>
                                        </p:cTn>
                                        <p:tgtEl>
                                          <p:spTgt spid="17"/>
                                        </p:tgtEl>
                                      </p:cBhvr>
                                    </p:animEffect>
                                    <p:anim calcmode="lin" valueType="num">
                                      <p:cBhvr>
                                        <p:cTn id="57" dur="1367"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8" dur="498"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9" dur="498" tmFilter="0, 0; 0.125,0.2665; 0.25,0.4; 0.375,0.465; 0.5,0.5;  0.625,0.535; 0.75,0.6; 0.875,0.7335; 1,1">
                                          <p:stCondLst>
                                            <p:cond delay="498"/>
                                          </p:stCondLst>
                                        </p:cTn>
                                        <p:tgtEl>
                                          <p:spTgt spid="17"/>
                                        </p:tgtEl>
                                        <p:attrNameLst>
                                          <p:attrName>ppt_y</p:attrName>
                                        </p:attrNameLst>
                                      </p:cBhvr>
                                      <p:tavLst>
                                        <p:tav tm="0" fmla="#ppt_y-sin(pi*$)/9">
                                          <p:val>
                                            <p:fltVal val="0"/>
                                          </p:val>
                                        </p:tav>
                                        <p:tav tm="100000">
                                          <p:val>
                                            <p:fltVal val="1"/>
                                          </p:val>
                                        </p:tav>
                                      </p:tavLst>
                                    </p:anim>
                                    <p:anim calcmode="lin" valueType="num">
                                      <p:cBhvr>
                                        <p:cTn id="60" dur="249" tmFilter="0, 0; 0.125,0.2665; 0.25,0.4; 0.375,0.465; 0.5,0.5;  0.625,0.535; 0.75,0.6; 0.875,0.7335; 1,1">
                                          <p:stCondLst>
                                            <p:cond delay="993"/>
                                          </p:stCondLst>
                                        </p:cTn>
                                        <p:tgtEl>
                                          <p:spTgt spid="17"/>
                                        </p:tgtEl>
                                        <p:attrNameLst>
                                          <p:attrName>ppt_y</p:attrName>
                                        </p:attrNameLst>
                                      </p:cBhvr>
                                      <p:tavLst>
                                        <p:tav tm="0" fmla="#ppt_y-sin(pi*$)/27">
                                          <p:val>
                                            <p:fltVal val="0"/>
                                          </p:val>
                                        </p:tav>
                                        <p:tav tm="100000">
                                          <p:val>
                                            <p:fltVal val="1"/>
                                          </p:val>
                                        </p:tav>
                                      </p:tavLst>
                                    </p:anim>
                                    <p:anim calcmode="lin" valueType="num">
                                      <p:cBhvr>
                                        <p:cTn id="61" dur="123" tmFilter="0, 0; 0.125,0.2665; 0.25,0.4; 0.375,0.465; 0.5,0.5;  0.625,0.535; 0.75,0.6; 0.875,0.7335; 1,1">
                                          <p:stCondLst>
                                            <p:cond delay="1242"/>
                                          </p:stCondLst>
                                        </p:cTn>
                                        <p:tgtEl>
                                          <p:spTgt spid="17"/>
                                        </p:tgtEl>
                                        <p:attrNameLst>
                                          <p:attrName>ppt_y</p:attrName>
                                        </p:attrNameLst>
                                      </p:cBhvr>
                                      <p:tavLst>
                                        <p:tav tm="0" fmla="#ppt_y-sin(pi*$)/81">
                                          <p:val>
                                            <p:fltVal val="0"/>
                                          </p:val>
                                        </p:tav>
                                        <p:tav tm="100000">
                                          <p:val>
                                            <p:fltVal val="1"/>
                                          </p:val>
                                        </p:tav>
                                      </p:tavLst>
                                    </p:anim>
                                    <p:animScale>
                                      <p:cBhvr>
                                        <p:cTn id="62" dur="20">
                                          <p:stCondLst>
                                            <p:cond delay="487"/>
                                          </p:stCondLst>
                                        </p:cTn>
                                        <p:tgtEl>
                                          <p:spTgt spid="17"/>
                                        </p:tgtEl>
                                      </p:cBhvr>
                                      <p:to x="100000" y="60000"/>
                                    </p:animScale>
                                    <p:animScale>
                                      <p:cBhvr>
                                        <p:cTn id="63" dur="124" decel="50000">
                                          <p:stCondLst>
                                            <p:cond delay="507"/>
                                          </p:stCondLst>
                                        </p:cTn>
                                        <p:tgtEl>
                                          <p:spTgt spid="17"/>
                                        </p:tgtEl>
                                      </p:cBhvr>
                                      <p:to x="100000" y="100000"/>
                                    </p:animScale>
                                    <p:animScale>
                                      <p:cBhvr>
                                        <p:cTn id="64" dur="20">
                                          <p:stCondLst>
                                            <p:cond delay="984"/>
                                          </p:stCondLst>
                                        </p:cTn>
                                        <p:tgtEl>
                                          <p:spTgt spid="17"/>
                                        </p:tgtEl>
                                      </p:cBhvr>
                                      <p:to x="100000" y="80000"/>
                                    </p:animScale>
                                    <p:animScale>
                                      <p:cBhvr>
                                        <p:cTn id="65" dur="124" decel="50000">
                                          <p:stCondLst>
                                            <p:cond delay="1004"/>
                                          </p:stCondLst>
                                        </p:cTn>
                                        <p:tgtEl>
                                          <p:spTgt spid="17"/>
                                        </p:tgtEl>
                                      </p:cBhvr>
                                      <p:to x="100000" y="100000"/>
                                    </p:animScale>
                                    <p:animScale>
                                      <p:cBhvr>
                                        <p:cTn id="66" dur="20">
                                          <p:stCondLst>
                                            <p:cond delay="1231"/>
                                          </p:stCondLst>
                                        </p:cTn>
                                        <p:tgtEl>
                                          <p:spTgt spid="17"/>
                                        </p:tgtEl>
                                      </p:cBhvr>
                                      <p:to x="100000" y="90000"/>
                                    </p:animScale>
                                    <p:animScale>
                                      <p:cBhvr>
                                        <p:cTn id="67" dur="124" decel="50000">
                                          <p:stCondLst>
                                            <p:cond delay="1251"/>
                                          </p:stCondLst>
                                        </p:cTn>
                                        <p:tgtEl>
                                          <p:spTgt spid="17"/>
                                        </p:tgtEl>
                                      </p:cBhvr>
                                      <p:to x="100000" y="100000"/>
                                    </p:animScale>
                                    <p:animScale>
                                      <p:cBhvr>
                                        <p:cTn id="68" dur="20">
                                          <p:stCondLst>
                                            <p:cond delay="1356"/>
                                          </p:stCondLst>
                                        </p:cTn>
                                        <p:tgtEl>
                                          <p:spTgt spid="17"/>
                                        </p:tgtEl>
                                      </p:cBhvr>
                                      <p:to x="100000" y="95000"/>
                                    </p:animScale>
                                    <p:animScale>
                                      <p:cBhvr>
                                        <p:cTn id="69" dur="124" decel="50000">
                                          <p:stCondLst>
                                            <p:cond delay="1376"/>
                                          </p:stCondLst>
                                        </p:cTn>
                                        <p:tgtEl>
                                          <p:spTgt spid="17"/>
                                        </p:tgtEl>
                                      </p:cBhvr>
                                      <p:to x="100000" y="100000"/>
                                    </p:animScale>
                                  </p:childTnLst>
                                </p:cTn>
                              </p:par>
                              <p:par>
                                <p:cTn id="70" presetID="22" presetClass="entr" presetSubtype="4" fill="hold" grpId="0" nodeType="withEffect">
                                  <p:stCondLst>
                                    <p:cond delay="200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par>
                                <p:cTn id="73" presetID="22" presetClass="entr" presetSubtype="4" fill="hold" grpId="0" nodeType="withEffect">
                                  <p:stCondLst>
                                    <p:cond delay="200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par>
                                <p:cTn id="76" presetID="53" presetClass="entr" presetSubtype="16" fill="hold" grpId="0" nodeType="withEffect">
                                  <p:stCondLst>
                                    <p:cond delay="275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par>
                                <p:cTn id="81" presetID="53" presetClass="entr" presetSubtype="16" fill="hold" grpId="0" nodeType="withEffect">
                                  <p:stCondLst>
                                    <p:cond delay="275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par>
                                <p:cTn id="86" presetID="53" presetClass="entr" presetSubtype="16" fill="hold" grpId="0" nodeType="withEffect">
                                  <p:stCondLst>
                                    <p:cond delay="275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par>
                                <p:cTn id="91" presetID="2" presetClass="entr" presetSubtype="2" fill="hold" grpId="0" nodeType="withEffect">
                                  <p:stCondLst>
                                    <p:cond delay="350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1+#ppt_w/2"/>
                                          </p:val>
                                        </p:tav>
                                        <p:tav tm="100000">
                                          <p:val>
                                            <p:strVal val="#ppt_x"/>
                                          </p:val>
                                        </p:tav>
                                      </p:tavLst>
                                    </p:anim>
                                    <p:anim calcmode="lin" valueType="num">
                                      <p:cBhvr additive="base">
                                        <p:cTn id="94" dur="500" fill="hold"/>
                                        <p:tgtEl>
                                          <p:spTgt spid="28"/>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350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1+#ppt_w/2"/>
                                          </p:val>
                                        </p:tav>
                                        <p:tav tm="100000">
                                          <p:val>
                                            <p:strVal val="#ppt_x"/>
                                          </p:val>
                                        </p:tav>
                                      </p:tavLst>
                                    </p:anim>
                                    <p:anim calcmode="lin" valueType="num">
                                      <p:cBhvr additive="base">
                                        <p:cTn id="98" dur="500" fill="hold"/>
                                        <p:tgtEl>
                                          <p:spTgt spid="29"/>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350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animBg="1"/>
      <p:bldP spid="20" grpId="0" animBg="1"/>
      <p:bldP spid="22" grpId="0" animBg="1"/>
      <p:bldP spid="23" grpId="0" animBg="1"/>
      <p:bldP spid="24" grpId="0" animBg="1"/>
      <p:bldP spid="25" grpId="0"/>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目标改革步骤</a:t>
            </a:r>
            <a:endParaRPr lang="zh-CN" altLang="en-US" sz="2400" b="1" dirty="0">
              <a:solidFill>
                <a:schemeClr val="tx1">
                  <a:lumMod val="85000"/>
                  <a:lumOff val="15000"/>
                </a:schemeClr>
              </a:solidFill>
              <a:cs typeface="+mn-ea"/>
              <a:sym typeface="+mn-lt"/>
            </a:endParaRPr>
          </a:p>
        </p:txBody>
      </p:sp>
      <p:grpSp>
        <p:nvGrpSpPr>
          <p:cNvPr id="16" name="组合 15"/>
          <p:cNvGrpSpPr/>
          <p:nvPr/>
        </p:nvGrpSpPr>
        <p:grpSpPr>
          <a:xfrm>
            <a:off x="3837620" y="1322800"/>
            <a:ext cx="1332989" cy="4617591"/>
            <a:chOff x="3837620" y="886919"/>
            <a:chExt cx="1332989" cy="4617591"/>
          </a:xfrm>
          <a:gradFill>
            <a:gsLst>
              <a:gs pos="0">
                <a:srgbClr val="37A1FF"/>
              </a:gs>
              <a:gs pos="70000">
                <a:srgbClr val="0171D4"/>
              </a:gs>
            </a:gsLst>
          </a:gradFill>
        </p:grpSpPr>
        <p:sp>
          <p:nvSpPr>
            <p:cNvPr id="17" name="Freeform 11"/>
            <p:cNvSpPr/>
            <p:nvPr/>
          </p:nvSpPr>
          <p:spPr bwMode="auto">
            <a:xfrm rot="3600000">
              <a:off x="2346651" y="2680552"/>
              <a:ext cx="4617591" cy="1030325"/>
            </a:xfrm>
            <a:custGeom>
              <a:avLst/>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grpFill/>
            <a:ln>
              <a:noFill/>
            </a:ln>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8" name="等腰三角形 32"/>
            <p:cNvSpPr/>
            <p:nvPr/>
          </p:nvSpPr>
          <p:spPr>
            <a:xfrm rot="7200000">
              <a:off x="3354481" y="1946957"/>
              <a:ext cx="1410172"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9" name="组合 18"/>
          <p:cNvGrpSpPr/>
          <p:nvPr/>
        </p:nvGrpSpPr>
        <p:grpSpPr>
          <a:xfrm>
            <a:off x="1326751" y="1317153"/>
            <a:ext cx="1808360" cy="4622003"/>
            <a:chOff x="1326751" y="881272"/>
            <a:chExt cx="1808360" cy="4622003"/>
          </a:xfrm>
          <a:gradFill>
            <a:gsLst>
              <a:gs pos="0">
                <a:srgbClr val="37A1FF"/>
              </a:gs>
              <a:gs pos="70000">
                <a:srgbClr val="0171D4"/>
              </a:gs>
            </a:gsLst>
          </a:gradFill>
        </p:grpSpPr>
        <p:sp>
          <p:nvSpPr>
            <p:cNvPr id="20" name="任意多边形 19"/>
            <p:cNvSpPr/>
            <p:nvPr/>
          </p:nvSpPr>
          <p:spPr bwMode="auto">
            <a:xfrm rot="1800000">
              <a:off x="2115576" y="881272"/>
              <a:ext cx="1019535" cy="4622003"/>
            </a:xfrm>
            <a:custGeom>
              <a:avLst/>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grpFill/>
            <a:ln>
              <a:noFill/>
            </a:ln>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sp>
          <p:nvSpPr>
            <p:cNvPr id="21" name="等腰三角形 32"/>
            <p:cNvSpPr/>
            <p:nvPr/>
          </p:nvSpPr>
          <p:spPr>
            <a:xfrm>
              <a:off x="1326751" y="3988557"/>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2" name="组合 21"/>
          <p:cNvGrpSpPr/>
          <p:nvPr/>
        </p:nvGrpSpPr>
        <p:grpSpPr>
          <a:xfrm>
            <a:off x="1273051" y="4662723"/>
            <a:ext cx="4035952" cy="1430573"/>
            <a:chOff x="1319820" y="4226842"/>
            <a:chExt cx="4035952" cy="1430573"/>
          </a:xfrm>
          <a:gradFill>
            <a:gsLst>
              <a:gs pos="0">
                <a:srgbClr val="37A1FF"/>
              </a:gs>
              <a:gs pos="70000">
                <a:srgbClr val="0171D4"/>
              </a:gs>
            </a:gsLst>
          </a:gradFill>
        </p:grpSpPr>
        <p:sp>
          <p:nvSpPr>
            <p:cNvPr id="23" name="任意多边形 22"/>
            <p:cNvSpPr/>
            <p:nvPr/>
          </p:nvSpPr>
          <p:spPr bwMode="auto">
            <a:xfrm rot="5400000">
              <a:off x="2826097" y="2918551"/>
              <a:ext cx="1023398" cy="4035952"/>
            </a:xfrm>
            <a:custGeom>
              <a:avLst/>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grpFill/>
            <a:ln>
              <a:noFill/>
            </a:ln>
            <a:effec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sp>
          <p:nvSpPr>
            <p:cNvPr id="24" name="等腰三角形 32"/>
            <p:cNvSpPr/>
            <p:nvPr/>
          </p:nvSpPr>
          <p:spPr>
            <a:xfrm rot="14400000">
              <a:off x="4107765" y="4720182"/>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5" name="文本框 34"/>
          <p:cNvSpPr txBox="1"/>
          <p:nvPr/>
        </p:nvSpPr>
        <p:spPr>
          <a:xfrm>
            <a:off x="2281114" y="5081462"/>
            <a:ext cx="2880369" cy="523220"/>
          </a:xfrm>
          <a:prstGeom prst="rect">
            <a:avLst/>
          </a:prstGeom>
          <a:noFill/>
        </p:spPr>
        <p:txBody>
          <a:bodyPr wrap="square" rtlCol="0">
            <a:spAutoFit/>
          </a:bodyPr>
          <a:lstStyle/>
          <a:p>
            <a:pPr algn="ctr"/>
            <a:r>
              <a:rPr lang="zh-CN" altLang="en-US" sz="2800" b="1" dirty="0">
                <a:solidFill>
                  <a:schemeClr val="bg1"/>
                </a:solidFill>
                <a:cs typeface="+mn-ea"/>
                <a:sym typeface="+mn-lt"/>
              </a:rPr>
              <a:t>添加标题文字</a:t>
            </a:r>
          </a:p>
        </p:txBody>
      </p:sp>
      <p:sp>
        <p:nvSpPr>
          <p:cNvPr id="26" name="文本框 35"/>
          <p:cNvSpPr txBox="1"/>
          <p:nvPr/>
        </p:nvSpPr>
        <p:spPr>
          <a:xfrm rot="3600000">
            <a:off x="3155784" y="3253121"/>
            <a:ext cx="2880370" cy="523220"/>
          </a:xfrm>
          <a:prstGeom prst="rect">
            <a:avLst/>
          </a:prstGeom>
          <a:noFill/>
        </p:spPr>
        <p:txBody>
          <a:bodyPr wrap="square" rtlCol="0">
            <a:spAutoFit/>
          </a:bodyPr>
          <a:lstStyle/>
          <a:p>
            <a:pPr algn="ctr"/>
            <a:r>
              <a:rPr lang="zh-CN" altLang="en-US" sz="2800" b="1" dirty="0">
                <a:solidFill>
                  <a:schemeClr val="bg1"/>
                </a:solidFill>
                <a:cs typeface="+mn-ea"/>
                <a:sym typeface="+mn-lt"/>
              </a:rPr>
              <a:t>添加标题文字</a:t>
            </a:r>
          </a:p>
        </p:txBody>
      </p:sp>
      <p:sp>
        <p:nvSpPr>
          <p:cNvPr id="27" name="文本框 36"/>
          <p:cNvSpPr txBox="1"/>
          <p:nvPr/>
        </p:nvSpPr>
        <p:spPr>
          <a:xfrm rot="18000000" flipH="1">
            <a:off x="1067552" y="3521373"/>
            <a:ext cx="2880370" cy="523220"/>
          </a:xfrm>
          <a:prstGeom prst="rect">
            <a:avLst/>
          </a:prstGeom>
          <a:noFill/>
        </p:spPr>
        <p:txBody>
          <a:bodyPr wrap="square" rtlCol="0">
            <a:spAutoFit/>
          </a:bodyPr>
          <a:lstStyle/>
          <a:p>
            <a:pPr algn="ctr"/>
            <a:r>
              <a:rPr lang="zh-CN" altLang="en-US" sz="2800" b="1" dirty="0">
                <a:solidFill>
                  <a:schemeClr val="bg1"/>
                </a:solidFill>
                <a:cs typeface="+mn-ea"/>
                <a:sym typeface="+mn-lt"/>
              </a:rPr>
              <a:t>添加标题文字</a:t>
            </a:r>
          </a:p>
        </p:txBody>
      </p:sp>
      <p:grpSp>
        <p:nvGrpSpPr>
          <p:cNvPr id="28" name="组合 27"/>
          <p:cNvGrpSpPr/>
          <p:nvPr/>
        </p:nvGrpSpPr>
        <p:grpSpPr>
          <a:xfrm>
            <a:off x="2021441" y="5080881"/>
            <a:ext cx="530600" cy="528676"/>
            <a:chOff x="3618897" y="2279040"/>
            <a:chExt cx="706229" cy="703668"/>
          </a:xfrm>
        </p:grpSpPr>
        <p:sp>
          <p:nvSpPr>
            <p:cNvPr id="29"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1"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2" name="组合 31"/>
          <p:cNvGrpSpPr/>
          <p:nvPr/>
        </p:nvGrpSpPr>
        <p:grpSpPr>
          <a:xfrm>
            <a:off x="2993362" y="2156227"/>
            <a:ext cx="590914" cy="580637"/>
            <a:chOff x="5037571" y="856343"/>
            <a:chExt cx="715006" cy="702571"/>
          </a:xfrm>
        </p:grpSpPr>
        <p:sp>
          <p:nvSpPr>
            <p:cNvPr id="33"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6" name="组合 35"/>
          <p:cNvGrpSpPr/>
          <p:nvPr/>
        </p:nvGrpSpPr>
        <p:grpSpPr>
          <a:xfrm>
            <a:off x="5080464" y="4544830"/>
            <a:ext cx="586077" cy="553434"/>
            <a:chOff x="6460269" y="872801"/>
            <a:chExt cx="709154" cy="669655"/>
          </a:xfrm>
        </p:grpSpPr>
        <p:sp>
          <p:nvSpPr>
            <p:cNvPr id="37"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973DD"/>
                </a:solidFill>
                <a:cs typeface="+mn-ea"/>
                <a:sym typeface="+mn-lt"/>
              </a:endParaRPr>
            </a:p>
          </p:txBody>
        </p:sp>
        <p:sp>
          <p:nvSpPr>
            <p:cNvPr id="38"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973DD"/>
                </a:solidFill>
                <a:cs typeface="+mn-ea"/>
                <a:sym typeface="+mn-lt"/>
              </a:endParaRPr>
            </a:p>
          </p:txBody>
        </p:sp>
      </p:grpSp>
      <p:sp>
        <p:nvSpPr>
          <p:cNvPr id="39" name="任意多边形 38"/>
          <p:cNvSpPr/>
          <p:nvPr/>
        </p:nvSpPr>
        <p:spPr bwMode="blackWhite">
          <a:xfrm>
            <a:off x="6505255" y="2086211"/>
            <a:ext cx="600444" cy="3549370"/>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65000"/>
                  <a:lumOff val="35000"/>
                </a:schemeClr>
              </a:solidFill>
              <a:cs typeface="+mn-ea"/>
              <a:sym typeface="+mn-lt"/>
            </a:endParaRPr>
          </a:p>
        </p:txBody>
      </p:sp>
      <p:cxnSp>
        <p:nvCxnSpPr>
          <p:cNvPr id="40" name="直接连接符 39"/>
          <p:cNvCxnSpPr/>
          <p:nvPr/>
        </p:nvCxnSpPr>
        <p:spPr>
          <a:xfrm>
            <a:off x="7001167" y="2417669"/>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289199" y="2040250"/>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42" name="矩形 47"/>
          <p:cNvSpPr>
            <a:spLocks noChangeArrowheads="1"/>
          </p:cNvSpPr>
          <p:nvPr/>
        </p:nvSpPr>
        <p:spPr bwMode="auto">
          <a:xfrm>
            <a:off x="7289199" y="2448256"/>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43" name="组合 42"/>
          <p:cNvGrpSpPr/>
          <p:nvPr/>
        </p:nvGrpSpPr>
        <p:grpSpPr>
          <a:xfrm>
            <a:off x="6395855" y="2004887"/>
            <a:ext cx="812482" cy="812482"/>
            <a:chOff x="304800" y="673100"/>
            <a:chExt cx="4000500" cy="4000500"/>
          </a:xfrm>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45" name="椭圆 44"/>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46" name="TextBox 45"/>
          <p:cNvSpPr txBox="1"/>
          <p:nvPr/>
        </p:nvSpPr>
        <p:spPr>
          <a:xfrm>
            <a:off x="6428487" y="2148903"/>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01</a:t>
            </a:r>
            <a:endParaRPr lang="zh-CN" altLang="en-US" sz="2800" b="1" dirty="0">
              <a:solidFill>
                <a:schemeClr val="tx1">
                  <a:lumMod val="65000"/>
                  <a:lumOff val="35000"/>
                </a:schemeClr>
              </a:solidFill>
              <a:cs typeface="+mn-ea"/>
              <a:sym typeface="+mn-lt"/>
            </a:endParaRPr>
          </a:p>
        </p:txBody>
      </p:sp>
      <p:cxnSp>
        <p:nvCxnSpPr>
          <p:cNvPr id="47" name="直接连接符 46"/>
          <p:cNvCxnSpPr/>
          <p:nvPr/>
        </p:nvCxnSpPr>
        <p:spPr>
          <a:xfrm>
            <a:off x="6990931" y="3800968"/>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7278963" y="3423549"/>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49" name="矩形 47"/>
          <p:cNvSpPr>
            <a:spLocks noChangeArrowheads="1"/>
          </p:cNvSpPr>
          <p:nvPr/>
        </p:nvSpPr>
        <p:spPr bwMode="auto">
          <a:xfrm>
            <a:off x="7278963" y="3831555"/>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50" name="组合 49"/>
          <p:cNvGrpSpPr/>
          <p:nvPr/>
        </p:nvGrpSpPr>
        <p:grpSpPr>
          <a:xfrm>
            <a:off x="6385619" y="3388186"/>
            <a:ext cx="812482" cy="812482"/>
            <a:chOff x="304800" y="673100"/>
            <a:chExt cx="4000500" cy="4000500"/>
          </a:xfrm>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52" name="椭圆 51"/>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53" name="TextBox 52"/>
          <p:cNvSpPr txBox="1"/>
          <p:nvPr/>
        </p:nvSpPr>
        <p:spPr>
          <a:xfrm>
            <a:off x="6418251" y="3532202"/>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02</a:t>
            </a:r>
            <a:endParaRPr lang="zh-CN" altLang="en-US" sz="2800" b="1" dirty="0">
              <a:solidFill>
                <a:schemeClr val="tx1">
                  <a:lumMod val="65000"/>
                  <a:lumOff val="35000"/>
                </a:schemeClr>
              </a:solidFill>
              <a:cs typeface="+mn-ea"/>
              <a:sym typeface="+mn-lt"/>
            </a:endParaRPr>
          </a:p>
        </p:txBody>
      </p:sp>
      <p:cxnSp>
        <p:nvCxnSpPr>
          <p:cNvPr id="54" name="直接连接符 53"/>
          <p:cNvCxnSpPr/>
          <p:nvPr/>
        </p:nvCxnSpPr>
        <p:spPr>
          <a:xfrm>
            <a:off x="6990931" y="5241128"/>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278963" y="4863709"/>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56" name="矩形 47"/>
          <p:cNvSpPr>
            <a:spLocks noChangeArrowheads="1"/>
          </p:cNvSpPr>
          <p:nvPr/>
        </p:nvSpPr>
        <p:spPr bwMode="auto">
          <a:xfrm>
            <a:off x="7278963" y="5271715"/>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57" name="组合 56"/>
          <p:cNvGrpSpPr/>
          <p:nvPr/>
        </p:nvGrpSpPr>
        <p:grpSpPr>
          <a:xfrm>
            <a:off x="6385619" y="4828346"/>
            <a:ext cx="812482" cy="812482"/>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59" name="椭圆 58"/>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60" name="TextBox 59"/>
          <p:cNvSpPr txBox="1"/>
          <p:nvPr/>
        </p:nvSpPr>
        <p:spPr>
          <a:xfrm>
            <a:off x="6418251" y="4972362"/>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03</a:t>
            </a:r>
            <a:endParaRPr lang="zh-CN" altLang="en-US" sz="2800"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5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75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53" presetClass="entr" presetSubtype="16" fill="hold" nodeType="withEffect">
                                  <p:stCondLst>
                                    <p:cond delay="75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7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grpId="0" nodeType="withEffect">
                                  <p:stCondLst>
                                    <p:cond delay="75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nodeType="withEffect">
                                  <p:stCondLst>
                                    <p:cond delay="75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nodeType="withEffect">
                                  <p:stCondLst>
                                    <p:cond delay="75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53" presetClass="entr" presetSubtype="16" fill="hold" nodeType="withEffect">
                                  <p:stCondLst>
                                    <p:cond delay="75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par>
                                <p:cTn id="54" presetID="31" presetClass="entr" presetSubtype="0" fill="hold" nodeType="withEffect">
                                  <p:stCondLst>
                                    <p:cond delay="500"/>
                                  </p:stCondLst>
                                  <p:childTnLst>
                                    <p:set>
                                      <p:cBhvr>
                                        <p:cTn id="55" dur="1" fill="hold">
                                          <p:stCondLst>
                                            <p:cond delay="0"/>
                                          </p:stCondLst>
                                        </p:cTn>
                                        <p:tgtEl>
                                          <p:spTgt spid="43"/>
                                        </p:tgtEl>
                                        <p:attrNameLst>
                                          <p:attrName>style.visibility</p:attrName>
                                        </p:attrNameLst>
                                      </p:cBhvr>
                                      <p:to>
                                        <p:strVal val="visible"/>
                                      </p:to>
                                    </p:set>
                                    <p:anim calcmode="lin" valueType="num">
                                      <p:cBhvr>
                                        <p:cTn id="56" dur="1000" fill="hold"/>
                                        <p:tgtEl>
                                          <p:spTgt spid="43"/>
                                        </p:tgtEl>
                                        <p:attrNameLst>
                                          <p:attrName>ppt_w</p:attrName>
                                        </p:attrNameLst>
                                      </p:cBhvr>
                                      <p:tavLst>
                                        <p:tav tm="0">
                                          <p:val>
                                            <p:fltVal val="0"/>
                                          </p:val>
                                        </p:tav>
                                        <p:tav tm="100000">
                                          <p:val>
                                            <p:strVal val="#ppt_w"/>
                                          </p:val>
                                        </p:tav>
                                      </p:tavLst>
                                    </p:anim>
                                    <p:anim calcmode="lin" valueType="num">
                                      <p:cBhvr>
                                        <p:cTn id="57" dur="1000" fill="hold"/>
                                        <p:tgtEl>
                                          <p:spTgt spid="43"/>
                                        </p:tgtEl>
                                        <p:attrNameLst>
                                          <p:attrName>ppt_h</p:attrName>
                                        </p:attrNameLst>
                                      </p:cBhvr>
                                      <p:tavLst>
                                        <p:tav tm="0">
                                          <p:val>
                                            <p:fltVal val="0"/>
                                          </p:val>
                                        </p:tav>
                                        <p:tav tm="100000">
                                          <p:val>
                                            <p:strVal val="#ppt_h"/>
                                          </p:val>
                                        </p:tav>
                                      </p:tavLst>
                                    </p:anim>
                                    <p:anim calcmode="lin" valueType="num">
                                      <p:cBhvr>
                                        <p:cTn id="58" dur="1000" fill="hold"/>
                                        <p:tgtEl>
                                          <p:spTgt spid="43"/>
                                        </p:tgtEl>
                                        <p:attrNameLst>
                                          <p:attrName>style.rotation</p:attrName>
                                        </p:attrNameLst>
                                      </p:cBhvr>
                                      <p:tavLst>
                                        <p:tav tm="0">
                                          <p:val>
                                            <p:fltVal val="90"/>
                                          </p:val>
                                        </p:tav>
                                        <p:tav tm="100000">
                                          <p:val>
                                            <p:fltVal val="0"/>
                                          </p:val>
                                        </p:tav>
                                      </p:tavLst>
                                    </p:anim>
                                    <p:animEffect transition="in" filter="fade">
                                      <p:cBhvr>
                                        <p:cTn id="59" dur="1000"/>
                                        <p:tgtEl>
                                          <p:spTgt spid="43"/>
                                        </p:tgtEl>
                                      </p:cBhvr>
                                    </p:animEffect>
                                  </p:childTnLst>
                                </p:cTn>
                              </p:par>
                              <p:par>
                                <p:cTn id="60" presetID="41" presetClass="entr" presetSubtype="0" fill="hold" grpId="0" nodeType="withEffect">
                                  <p:stCondLst>
                                    <p:cond delay="1000"/>
                                  </p:stCondLst>
                                  <p:iterate type="lt">
                                    <p:tmPct val="10000"/>
                                  </p:iterate>
                                  <p:childTnLst>
                                    <p:set>
                                      <p:cBhvr>
                                        <p:cTn id="61" dur="1" fill="hold">
                                          <p:stCondLst>
                                            <p:cond delay="0"/>
                                          </p:stCondLst>
                                        </p:cTn>
                                        <p:tgtEl>
                                          <p:spTgt spid="46"/>
                                        </p:tgtEl>
                                        <p:attrNameLst>
                                          <p:attrName>style.visibility</p:attrName>
                                        </p:attrNameLst>
                                      </p:cBhvr>
                                      <p:to>
                                        <p:strVal val="visible"/>
                                      </p:to>
                                    </p:set>
                                    <p:anim calcmode="lin" valueType="num">
                                      <p:cBhvr>
                                        <p:cTn id="62" dur="10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46"/>
                                        </p:tgtEl>
                                        <p:attrNameLst>
                                          <p:attrName>ppt_y</p:attrName>
                                        </p:attrNameLst>
                                      </p:cBhvr>
                                      <p:tavLst>
                                        <p:tav tm="0">
                                          <p:val>
                                            <p:strVal val="#ppt_y"/>
                                          </p:val>
                                        </p:tav>
                                        <p:tav tm="100000">
                                          <p:val>
                                            <p:strVal val="#ppt_y"/>
                                          </p:val>
                                        </p:tav>
                                      </p:tavLst>
                                    </p:anim>
                                    <p:anim calcmode="lin" valueType="num">
                                      <p:cBhvr>
                                        <p:cTn id="64" dur="10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46"/>
                                        </p:tgtEl>
                                      </p:cBhvr>
                                    </p:animEffect>
                                  </p:childTnLst>
                                </p:cTn>
                              </p:par>
                            </p:childTnLst>
                          </p:cTn>
                        </p:par>
                        <p:par>
                          <p:cTn id="67" fill="hold">
                            <p:stCondLst>
                              <p:cond delay="2100"/>
                            </p:stCondLst>
                            <p:childTnLst>
                              <p:par>
                                <p:cTn id="68" presetID="22" presetClass="entr" presetSubtype="8"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par>
                                <p:cTn id="71" presetID="2" presetClass="entr" presetSubtype="2" fill="hold" grpId="0" nodeType="withEffect">
                                  <p:stCondLst>
                                    <p:cond delay="50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1+#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50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1+#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par>
                                <p:cTn id="79" presetID="31" presetClass="entr" presetSubtype="0" fill="hold" nodeType="withEffect">
                                  <p:stCondLst>
                                    <p:cond delay="500"/>
                                  </p:stCondLst>
                                  <p:childTnLst>
                                    <p:set>
                                      <p:cBhvr>
                                        <p:cTn id="80" dur="1" fill="hold">
                                          <p:stCondLst>
                                            <p:cond delay="0"/>
                                          </p:stCondLst>
                                        </p:cTn>
                                        <p:tgtEl>
                                          <p:spTgt spid="50"/>
                                        </p:tgtEl>
                                        <p:attrNameLst>
                                          <p:attrName>style.visibility</p:attrName>
                                        </p:attrNameLst>
                                      </p:cBhvr>
                                      <p:to>
                                        <p:strVal val="visible"/>
                                      </p:to>
                                    </p:set>
                                    <p:anim calcmode="lin" valueType="num">
                                      <p:cBhvr>
                                        <p:cTn id="81" dur="1000" fill="hold"/>
                                        <p:tgtEl>
                                          <p:spTgt spid="50"/>
                                        </p:tgtEl>
                                        <p:attrNameLst>
                                          <p:attrName>ppt_w</p:attrName>
                                        </p:attrNameLst>
                                      </p:cBhvr>
                                      <p:tavLst>
                                        <p:tav tm="0">
                                          <p:val>
                                            <p:fltVal val="0"/>
                                          </p:val>
                                        </p:tav>
                                        <p:tav tm="100000">
                                          <p:val>
                                            <p:strVal val="#ppt_w"/>
                                          </p:val>
                                        </p:tav>
                                      </p:tavLst>
                                    </p:anim>
                                    <p:anim calcmode="lin" valueType="num">
                                      <p:cBhvr>
                                        <p:cTn id="82" dur="1000" fill="hold"/>
                                        <p:tgtEl>
                                          <p:spTgt spid="50"/>
                                        </p:tgtEl>
                                        <p:attrNameLst>
                                          <p:attrName>ppt_h</p:attrName>
                                        </p:attrNameLst>
                                      </p:cBhvr>
                                      <p:tavLst>
                                        <p:tav tm="0">
                                          <p:val>
                                            <p:fltVal val="0"/>
                                          </p:val>
                                        </p:tav>
                                        <p:tav tm="100000">
                                          <p:val>
                                            <p:strVal val="#ppt_h"/>
                                          </p:val>
                                        </p:tav>
                                      </p:tavLst>
                                    </p:anim>
                                    <p:anim calcmode="lin" valueType="num">
                                      <p:cBhvr>
                                        <p:cTn id="83" dur="1000" fill="hold"/>
                                        <p:tgtEl>
                                          <p:spTgt spid="50"/>
                                        </p:tgtEl>
                                        <p:attrNameLst>
                                          <p:attrName>style.rotation</p:attrName>
                                        </p:attrNameLst>
                                      </p:cBhvr>
                                      <p:tavLst>
                                        <p:tav tm="0">
                                          <p:val>
                                            <p:fltVal val="90"/>
                                          </p:val>
                                        </p:tav>
                                        <p:tav tm="100000">
                                          <p:val>
                                            <p:fltVal val="0"/>
                                          </p:val>
                                        </p:tav>
                                      </p:tavLst>
                                    </p:anim>
                                    <p:animEffect transition="in" filter="fade">
                                      <p:cBhvr>
                                        <p:cTn id="84" dur="1000"/>
                                        <p:tgtEl>
                                          <p:spTgt spid="50"/>
                                        </p:tgtEl>
                                      </p:cBhvr>
                                    </p:animEffect>
                                  </p:childTnLst>
                                </p:cTn>
                              </p:par>
                              <p:par>
                                <p:cTn id="85" presetID="41" presetClass="entr" presetSubtype="0" fill="hold" grpId="0" nodeType="withEffect">
                                  <p:stCondLst>
                                    <p:cond delay="1000"/>
                                  </p:stCondLst>
                                  <p:iterate type="lt">
                                    <p:tmPct val="10000"/>
                                  </p:iterate>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8" dur="1000" fill="hold"/>
                                        <p:tgtEl>
                                          <p:spTgt spid="53"/>
                                        </p:tgtEl>
                                        <p:attrNameLst>
                                          <p:attrName>ppt_y</p:attrName>
                                        </p:attrNameLst>
                                      </p:cBhvr>
                                      <p:tavLst>
                                        <p:tav tm="0">
                                          <p:val>
                                            <p:strVal val="#ppt_y"/>
                                          </p:val>
                                        </p:tav>
                                        <p:tav tm="100000">
                                          <p:val>
                                            <p:strVal val="#ppt_y"/>
                                          </p:val>
                                        </p:tav>
                                      </p:tavLst>
                                    </p:anim>
                                    <p:anim calcmode="lin" valueType="num">
                                      <p:cBhvr>
                                        <p:cTn id="89" dur="10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90" dur="10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0" tmFilter="0,0; .5, 1; 1, 1"/>
                                        <p:tgtEl>
                                          <p:spTgt spid="53"/>
                                        </p:tgtEl>
                                      </p:cBhvr>
                                    </p:animEffect>
                                  </p:childTnLst>
                                </p:cTn>
                              </p:par>
                            </p:childTnLst>
                          </p:cTn>
                        </p:par>
                        <p:par>
                          <p:cTn id="92" fill="hold">
                            <p:stCondLst>
                              <p:cond delay="4200"/>
                            </p:stCondLst>
                            <p:childTnLst>
                              <p:par>
                                <p:cTn id="93" presetID="22" presetClass="entr" presetSubtype="8"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500"/>
                                        <p:tgtEl>
                                          <p:spTgt spid="47"/>
                                        </p:tgtEl>
                                      </p:cBhvr>
                                    </p:animEffect>
                                  </p:childTnLst>
                                </p:cTn>
                              </p:par>
                              <p:par>
                                <p:cTn id="96" presetID="2" presetClass="entr" presetSubtype="2" fill="hold" grpId="0" nodeType="withEffect">
                                  <p:stCondLst>
                                    <p:cond delay="50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500" fill="hold"/>
                                        <p:tgtEl>
                                          <p:spTgt spid="48"/>
                                        </p:tgtEl>
                                        <p:attrNameLst>
                                          <p:attrName>ppt_x</p:attrName>
                                        </p:attrNameLst>
                                      </p:cBhvr>
                                      <p:tavLst>
                                        <p:tav tm="0">
                                          <p:val>
                                            <p:strVal val="1+#ppt_w/2"/>
                                          </p:val>
                                        </p:tav>
                                        <p:tav tm="100000">
                                          <p:val>
                                            <p:strVal val="#ppt_x"/>
                                          </p:val>
                                        </p:tav>
                                      </p:tavLst>
                                    </p:anim>
                                    <p:anim calcmode="lin" valueType="num">
                                      <p:cBhvr additive="base">
                                        <p:cTn id="99" dur="500" fill="hold"/>
                                        <p:tgtEl>
                                          <p:spTgt spid="48"/>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500"/>
                                  </p:stCondLst>
                                  <p:childTnLst>
                                    <p:set>
                                      <p:cBhvr>
                                        <p:cTn id="101" dur="1" fill="hold">
                                          <p:stCondLst>
                                            <p:cond delay="0"/>
                                          </p:stCondLst>
                                        </p:cTn>
                                        <p:tgtEl>
                                          <p:spTgt spid="49"/>
                                        </p:tgtEl>
                                        <p:attrNameLst>
                                          <p:attrName>style.visibility</p:attrName>
                                        </p:attrNameLst>
                                      </p:cBhvr>
                                      <p:to>
                                        <p:strVal val="visible"/>
                                      </p:to>
                                    </p:set>
                                    <p:anim calcmode="lin" valueType="num">
                                      <p:cBhvr additive="base">
                                        <p:cTn id="102" dur="500" fill="hold"/>
                                        <p:tgtEl>
                                          <p:spTgt spid="49"/>
                                        </p:tgtEl>
                                        <p:attrNameLst>
                                          <p:attrName>ppt_x</p:attrName>
                                        </p:attrNameLst>
                                      </p:cBhvr>
                                      <p:tavLst>
                                        <p:tav tm="0">
                                          <p:val>
                                            <p:strVal val="1+#ppt_w/2"/>
                                          </p:val>
                                        </p:tav>
                                        <p:tav tm="100000">
                                          <p:val>
                                            <p:strVal val="#ppt_x"/>
                                          </p:val>
                                        </p:tav>
                                      </p:tavLst>
                                    </p:anim>
                                    <p:anim calcmode="lin" valueType="num">
                                      <p:cBhvr additive="base">
                                        <p:cTn id="103" dur="500" fill="hold"/>
                                        <p:tgtEl>
                                          <p:spTgt spid="49"/>
                                        </p:tgtEl>
                                        <p:attrNameLst>
                                          <p:attrName>ppt_y</p:attrName>
                                        </p:attrNameLst>
                                      </p:cBhvr>
                                      <p:tavLst>
                                        <p:tav tm="0">
                                          <p:val>
                                            <p:strVal val="#ppt_y"/>
                                          </p:val>
                                        </p:tav>
                                        <p:tav tm="100000">
                                          <p:val>
                                            <p:strVal val="#ppt_y"/>
                                          </p:val>
                                        </p:tav>
                                      </p:tavLst>
                                    </p:anim>
                                  </p:childTnLst>
                                </p:cTn>
                              </p:par>
                              <p:par>
                                <p:cTn id="104" presetID="31" presetClass="entr" presetSubtype="0" fill="hold" nodeType="withEffect">
                                  <p:stCondLst>
                                    <p:cond delay="500"/>
                                  </p:stCondLst>
                                  <p:childTnLst>
                                    <p:set>
                                      <p:cBhvr>
                                        <p:cTn id="105" dur="1" fill="hold">
                                          <p:stCondLst>
                                            <p:cond delay="0"/>
                                          </p:stCondLst>
                                        </p:cTn>
                                        <p:tgtEl>
                                          <p:spTgt spid="57"/>
                                        </p:tgtEl>
                                        <p:attrNameLst>
                                          <p:attrName>style.visibility</p:attrName>
                                        </p:attrNameLst>
                                      </p:cBhvr>
                                      <p:to>
                                        <p:strVal val="visible"/>
                                      </p:to>
                                    </p:set>
                                    <p:anim calcmode="lin" valueType="num">
                                      <p:cBhvr>
                                        <p:cTn id="106" dur="1000" fill="hold"/>
                                        <p:tgtEl>
                                          <p:spTgt spid="57"/>
                                        </p:tgtEl>
                                        <p:attrNameLst>
                                          <p:attrName>ppt_w</p:attrName>
                                        </p:attrNameLst>
                                      </p:cBhvr>
                                      <p:tavLst>
                                        <p:tav tm="0">
                                          <p:val>
                                            <p:fltVal val="0"/>
                                          </p:val>
                                        </p:tav>
                                        <p:tav tm="100000">
                                          <p:val>
                                            <p:strVal val="#ppt_w"/>
                                          </p:val>
                                        </p:tav>
                                      </p:tavLst>
                                    </p:anim>
                                    <p:anim calcmode="lin" valueType="num">
                                      <p:cBhvr>
                                        <p:cTn id="107" dur="1000" fill="hold"/>
                                        <p:tgtEl>
                                          <p:spTgt spid="57"/>
                                        </p:tgtEl>
                                        <p:attrNameLst>
                                          <p:attrName>ppt_h</p:attrName>
                                        </p:attrNameLst>
                                      </p:cBhvr>
                                      <p:tavLst>
                                        <p:tav tm="0">
                                          <p:val>
                                            <p:fltVal val="0"/>
                                          </p:val>
                                        </p:tav>
                                        <p:tav tm="100000">
                                          <p:val>
                                            <p:strVal val="#ppt_h"/>
                                          </p:val>
                                        </p:tav>
                                      </p:tavLst>
                                    </p:anim>
                                    <p:anim calcmode="lin" valueType="num">
                                      <p:cBhvr>
                                        <p:cTn id="108" dur="1000" fill="hold"/>
                                        <p:tgtEl>
                                          <p:spTgt spid="57"/>
                                        </p:tgtEl>
                                        <p:attrNameLst>
                                          <p:attrName>style.rotation</p:attrName>
                                        </p:attrNameLst>
                                      </p:cBhvr>
                                      <p:tavLst>
                                        <p:tav tm="0">
                                          <p:val>
                                            <p:fltVal val="90"/>
                                          </p:val>
                                        </p:tav>
                                        <p:tav tm="100000">
                                          <p:val>
                                            <p:fltVal val="0"/>
                                          </p:val>
                                        </p:tav>
                                      </p:tavLst>
                                    </p:anim>
                                    <p:animEffect transition="in" filter="fade">
                                      <p:cBhvr>
                                        <p:cTn id="109" dur="1000"/>
                                        <p:tgtEl>
                                          <p:spTgt spid="57"/>
                                        </p:tgtEl>
                                      </p:cBhvr>
                                    </p:animEffect>
                                  </p:childTnLst>
                                </p:cTn>
                              </p:par>
                              <p:par>
                                <p:cTn id="110" presetID="41" presetClass="entr" presetSubtype="0" fill="hold" grpId="0" nodeType="withEffect">
                                  <p:stCondLst>
                                    <p:cond delay="1000"/>
                                  </p:stCondLst>
                                  <p:iterate type="lt">
                                    <p:tmPct val="10000"/>
                                  </p:iterate>
                                  <p:childTnLst>
                                    <p:set>
                                      <p:cBhvr>
                                        <p:cTn id="111" dur="1" fill="hold">
                                          <p:stCondLst>
                                            <p:cond delay="0"/>
                                          </p:stCondLst>
                                        </p:cTn>
                                        <p:tgtEl>
                                          <p:spTgt spid="60"/>
                                        </p:tgtEl>
                                        <p:attrNameLst>
                                          <p:attrName>style.visibility</p:attrName>
                                        </p:attrNameLst>
                                      </p:cBhvr>
                                      <p:to>
                                        <p:strVal val="visible"/>
                                      </p:to>
                                    </p:set>
                                    <p:anim calcmode="lin" valueType="num">
                                      <p:cBhvr>
                                        <p:cTn id="112" dur="10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13" dur="1000" fill="hold"/>
                                        <p:tgtEl>
                                          <p:spTgt spid="60"/>
                                        </p:tgtEl>
                                        <p:attrNameLst>
                                          <p:attrName>ppt_y</p:attrName>
                                        </p:attrNameLst>
                                      </p:cBhvr>
                                      <p:tavLst>
                                        <p:tav tm="0">
                                          <p:val>
                                            <p:strVal val="#ppt_y"/>
                                          </p:val>
                                        </p:tav>
                                        <p:tav tm="100000">
                                          <p:val>
                                            <p:strVal val="#ppt_y"/>
                                          </p:val>
                                        </p:tav>
                                      </p:tavLst>
                                    </p:anim>
                                    <p:anim calcmode="lin" valueType="num">
                                      <p:cBhvr>
                                        <p:cTn id="114" dur="10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15" dur="10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1000" tmFilter="0,0; .5, 1; 1, 1"/>
                                        <p:tgtEl>
                                          <p:spTgt spid="60"/>
                                        </p:tgtEl>
                                      </p:cBhvr>
                                    </p:animEffect>
                                  </p:childTnLst>
                                </p:cTn>
                              </p:par>
                            </p:childTnLst>
                          </p:cTn>
                        </p:par>
                        <p:par>
                          <p:cTn id="117" fill="hold">
                            <p:stCondLst>
                              <p:cond delay="6300"/>
                            </p:stCondLst>
                            <p:childTnLst>
                              <p:par>
                                <p:cTn id="118" presetID="22" presetClass="entr" presetSubtype="8"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wipe(left)">
                                      <p:cBhvr>
                                        <p:cTn id="120" dur="500"/>
                                        <p:tgtEl>
                                          <p:spTgt spid="54"/>
                                        </p:tgtEl>
                                      </p:cBhvr>
                                    </p:animEffect>
                                  </p:childTnLst>
                                </p:cTn>
                              </p:par>
                              <p:par>
                                <p:cTn id="121" presetID="2" presetClass="entr" presetSubtype="2" fill="hold" grpId="0" nodeType="withEffect">
                                  <p:stCondLst>
                                    <p:cond delay="500"/>
                                  </p:stCondLst>
                                  <p:childTnLst>
                                    <p:set>
                                      <p:cBhvr>
                                        <p:cTn id="122" dur="1" fill="hold">
                                          <p:stCondLst>
                                            <p:cond delay="0"/>
                                          </p:stCondLst>
                                        </p:cTn>
                                        <p:tgtEl>
                                          <p:spTgt spid="55"/>
                                        </p:tgtEl>
                                        <p:attrNameLst>
                                          <p:attrName>style.visibility</p:attrName>
                                        </p:attrNameLst>
                                      </p:cBhvr>
                                      <p:to>
                                        <p:strVal val="visible"/>
                                      </p:to>
                                    </p:set>
                                    <p:anim calcmode="lin" valueType="num">
                                      <p:cBhvr additive="base">
                                        <p:cTn id="123" dur="500" fill="hold"/>
                                        <p:tgtEl>
                                          <p:spTgt spid="55"/>
                                        </p:tgtEl>
                                        <p:attrNameLst>
                                          <p:attrName>ppt_x</p:attrName>
                                        </p:attrNameLst>
                                      </p:cBhvr>
                                      <p:tavLst>
                                        <p:tav tm="0">
                                          <p:val>
                                            <p:strVal val="1+#ppt_w/2"/>
                                          </p:val>
                                        </p:tav>
                                        <p:tav tm="100000">
                                          <p:val>
                                            <p:strVal val="#ppt_x"/>
                                          </p:val>
                                        </p:tav>
                                      </p:tavLst>
                                    </p:anim>
                                    <p:anim calcmode="lin" valueType="num">
                                      <p:cBhvr additive="base">
                                        <p:cTn id="124" dur="500" fill="hold"/>
                                        <p:tgtEl>
                                          <p:spTgt spid="5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500"/>
                                  </p:stCondLst>
                                  <p:childTnLst>
                                    <p:set>
                                      <p:cBhvr>
                                        <p:cTn id="126" dur="1" fill="hold">
                                          <p:stCondLst>
                                            <p:cond delay="0"/>
                                          </p:stCondLst>
                                        </p:cTn>
                                        <p:tgtEl>
                                          <p:spTgt spid="56"/>
                                        </p:tgtEl>
                                        <p:attrNameLst>
                                          <p:attrName>style.visibility</p:attrName>
                                        </p:attrNameLst>
                                      </p:cBhvr>
                                      <p:to>
                                        <p:strVal val="visible"/>
                                      </p:to>
                                    </p:set>
                                    <p:anim calcmode="lin" valueType="num">
                                      <p:cBhvr additive="base">
                                        <p:cTn id="127" dur="500" fill="hold"/>
                                        <p:tgtEl>
                                          <p:spTgt spid="56"/>
                                        </p:tgtEl>
                                        <p:attrNameLst>
                                          <p:attrName>ppt_x</p:attrName>
                                        </p:attrNameLst>
                                      </p:cBhvr>
                                      <p:tavLst>
                                        <p:tav tm="0">
                                          <p:val>
                                            <p:strVal val="1+#ppt_w/2"/>
                                          </p:val>
                                        </p:tav>
                                        <p:tav tm="100000">
                                          <p:val>
                                            <p:strVal val="#ppt_x"/>
                                          </p:val>
                                        </p:tav>
                                      </p:tavLst>
                                    </p:anim>
                                    <p:anim calcmode="lin" valueType="num">
                                      <p:cBhvr additive="base">
                                        <p:cTn id="128" dur="500" fill="hold"/>
                                        <p:tgtEl>
                                          <p:spTgt spid="56"/>
                                        </p:tgtEl>
                                        <p:attrNameLst>
                                          <p:attrName>ppt_y</p:attrName>
                                        </p:attrNameLst>
                                      </p:cBhvr>
                                      <p:tavLst>
                                        <p:tav tm="0">
                                          <p:val>
                                            <p:strVal val="#ppt_y"/>
                                          </p:val>
                                        </p:tav>
                                        <p:tav tm="100000">
                                          <p:val>
                                            <p:strVal val="#ppt_y"/>
                                          </p:val>
                                        </p:tav>
                                      </p:tavLst>
                                    </p:anim>
                                  </p:childTnLst>
                                </p:cTn>
                              </p:par>
                            </p:childTnLst>
                          </p:cTn>
                        </p:par>
                        <p:par>
                          <p:cTn id="129" fill="hold">
                            <p:stCondLst>
                              <p:cond delay="7300"/>
                            </p:stCondLst>
                            <p:childTnLst>
                              <p:par>
                                <p:cTn id="130" presetID="22" presetClass="entr" presetSubtype="4" fill="hold" grpId="0" nodeType="after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down)">
                                      <p:cBhvr>
                                        <p:cTn id="1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P spid="39" grpId="0" animBg="1"/>
      <p:bldP spid="41" grpId="0"/>
      <p:bldP spid="42" grpId="0"/>
      <p:bldP spid="46" grpId="0"/>
      <p:bldP spid="48" grpId="0"/>
      <p:bldP spid="49" grpId="0"/>
      <p:bldP spid="53" grpId="0"/>
      <p:bldP spid="55" grpId="0"/>
      <p:bldP spid="56"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463862"/>
            <a:ext cx="12190152" cy="4338602"/>
            <a:chOff x="0" y="-463862"/>
            <a:chExt cx="12190152" cy="4338602"/>
          </a:xfrm>
        </p:grpSpPr>
        <p:pic>
          <p:nvPicPr>
            <p:cNvPr id="22" name="图片 21"/>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flipV="1">
              <a:off x="6064450" y="-463862"/>
              <a:ext cx="6125702" cy="4338602"/>
            </a:xfrm>
            <a:prstGeom prst="rect">
              <a:avLst/>
            </a:prstGeom>
            <a:effectLst>
              <a:outerShdw blurRad="190500" dist="63500" dir="2700000" algn="tl" rotWithShape="0">
                <a:prstClr val="black">
                  <a:alpha val="25000"/>
                </a:prstClr>
              </a:outerShdw>
            </a:effectLst>
          </p:spPr>
        </p:pic>
        <p:pic>
          <p:nvPicPr>
            <p:cNvPr id="23" name="图片 22"/>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V="1">
              <a:off x="0" y="-463862"/>
              <a:ext cx="6125702" cy="4338602"/>
            </a:xfrm>
            <a:prstGeom prst="rect">
              <a:avLst/>
            </a:prstGeom>
            <a:effectLst>
              <a:outerShdw blurRad="190500" dist="63500" dir="2700000" algn="tl" rotWithShape="0">
                <a:prstClr val="black">
                  <a:alpha val="25000"/>
                </a:prstClr>
              </a:outerShdw>
            </a:effectLst>
          </p:spPr>
        </p:pic>
      </p:grpSp>
      <p:sp>
        <p:nvSpPr>
          <p:cNvPr id="24" name="TextBox 23"/>
          <p:cNvSpPr txBox="1"/>
          <p:nvPr/>
        </p:nvSpPr>
        <p:spPr>
          <a:xfrm>
            <a:off x="3073251" y="5569780"/>
            <a:ext cx="1293944"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工作概述</a:t>
            </a:r>
          </a:p>
        </p:txBody>
      </p:sp>
      <p:sp>
        <p:nvSpPr>
          <p:cNvPr id="25" name="TextBox 24"/>
          <p:cNvSpPr txBox="1"/>
          <p:nvPr/>
        </p:nvSpPr>
        <p:spPr>
          <a:xfrm>
            <a:off x="3073251" y="5898758"/>
            <a:ext cx="2114681"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重点工作完成情况</a:t>
            </a:r>
          </a:p>
        </p:txBody>
      </p:sp>
      <p:sp>
        <p:nvSpPr>
          <p:cNvPr id="26" name="TextBox 23"/>
          <p:cNvSpPr txBox="1"/>
          <p:nvPr/>
        </p:nvSpPr>
        <p:spPr>
          <a:xfrm>
            <a:off x="5437016" y="5569780"/>
            <a:ext cx="1909497"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与去年同期比较</a:t>
            </a:r>
          </a:p>
        </p:txBody>
      </p:sp>
      <p:sp>
        <p:nvSpPr>
          <p:cNvPr id="27" name="TextBox 24"/>
          <p:cNvSpPr txBox="1"/>
          <p:nvPr/>
        </p:nvSpPr>
        <p:spPr>
          <a:xfrm>
            <a:off x="5437016" y="5898758"/>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团队建设情况</a:t>
            </a:r>
          </a:p>
        </p:txBody>
      </p:sp>
      <p:sp>
        <p:nvSpPr>
          <p:cNvPr id="28" name="文本框 27"/>
          <p:cNvSpPr txBox="1"/>
          <p:nvPr/>
        </p:nvSpPr>
        <p:spPr>
          <a:xfrm>
            <a:off x="2959069" y="780659"/>
            <a:ext cx="6331888" cy="646331"/>
          </a:xfrm>
          <a:prstGeom prst="rect">
            <a:avLst/>
          </a:prstGeom>
          <a:noFill/>
        </p:spPr>
        <p:txBody>
          <a:bodyPr wrap="square" rtlCol="0">
            <a:spAutoFit/>
          </a:bodyPr>
          <a:lstStyle/>
          <a:p>
            <a:pPr algn="dist"/>
            <a:r>
              <a:rPr lang="zh-CN" altLang="en-US" sz="3600" dirty="0">
                <a:gradFill>
                  <a:gsLst>
                    <a:gs pos="14000">
                      <a:schemeClr val="tx1">
                        <a:lumMod val="75000"/>
                        <a:lumOff val="25000"/>
                      </a:schemeClr>
                    </a:gs>
                    <a:gs pos="100000">
                      <a:schemeClr val="tx1">
                        <a:lumMod val="95000"/>
                        <a:lumOff val="5000"/>
                      </a:schemeClr>
                    </a:gs>
                  </a:gsLst>
                  <a:lin ang="5400000" scaled="0"/>
                </a:gradFill>
                <a:effectLst>
                  <a:outerShdw blurRad="25400" dist="38100" dir="2700000" algn="tl">
                    <a:srgbClr val="000000">
                      <a:alpha val="30000"/>
                    </a:srgbClr>
                  </a:outerShdw>
                </a:effectLst>
                <a:cs typeface="+mn-ea"/>
                <a:sym typeface="+mn-lt"/>
              </a:rPr>
              <a:t>新梦想     新跨越</a:t>
            </a:r>
          </a:p>
        </p:txBody>
      </p:sp>
      <p:sp>
        <p:nvSpPr>
          <p:cNvPr id="29" name="圆角矩形 28"/>
          <p:cNvSpPr/>
          <p:nvPr/>
        </p:nvSpPr>
        <p:spPr>
          <a:xfrm>
            <a:off x="3903210" y="4437112"/>
            <a:ext cx="4363355" cy="774808"/>
          </a:xfrm>
          <a:prstGeom prst="roundRect">
            <a:avLst>
              <a:gd name="adj" fmla="val 24211"/>
            </a:avLst>
          </a:prstGeom>
          <a:gradFill>
            <a:gsLst>
              <a:gs pos="14000">
                <a:srgbClr val="37A1FF"/>
              </a:gs>
              <a:gs pos="100000">
                <a:srgbClr val="0171D4"/>
              </a:gs>
            </a:gsLst>
            <a:lin ang="5400000" scaled="1"/>
          </a:gradFill>
          <a:ln w="28575"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fontAlgn="base">
              <a:spcBef>
                <a:spcPct val="0"/>
              </a:spcBef>
              <a:spcAft>
                <a:spcPct val="0"/>
              </a:spcAft>
              <a:defRPr/>
            </a:pPr>
            <a:r>
              <a:rPr lang="zh-CN" altLang="en-US" sz="4000" b="1" spc="600" dirty="0">
                <a:solidFill>
                  <a:schemeClr val="bg1"/>
                </a:solidFill>
                <a:effectLst>
                  <a:outerShdw blurRad="38100" dist="38100" dir="2700000" algn="tl">
                    <a:srgbClr val="000000">
                      <a:alpha val="30000"/>
                    </a:srgbClr>
                  </a:outerShdw>
                </a:effectLst>
                <a:cs typeface="+mn-ea"/>
                <a:sym typeface="+mn-lt"/>
              </a:rPr>
              <a:t>未来规划</a:t>
            </a:r>
          </a:p>
        </p:txBody>
      </p:sp>
      <p:sp>
        <p:nvSpPr>
          <p:cNvPr id="30" name="TextBox 23"/>
          <p:cNvSpPr txBox="1"/>
          <p:nvPr/>
        </p:nvSpPr>
        <p:spPr>
          <a:xfrm>
            <a:off x="7614270" y="5569780"/>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日常工作概述</a:t>
            </a:r>
          </a:p>
        </p:txBody>
      </p:sp>
      <p:sp>
        <p:nvSpPr>
          <p:cNvPr id="31" name="TextBox 24"/>
          <p:cNvSpPr txBox="1"/>
          <p:nvPr/>
        </p:nvSpPr>
        <p:spPr>
          <a:xfrm>
            <a:off x="7614270" y="5898758"/>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往期工作回顾</a:t>
            </a:r>
          </a:p>
        </p:txBody>
      </p:sp>
      <p:sp>
        <p:nvSpPr>
          <p:cNvPr id="32" name="椭圆 31"/>
          <p:cNvSpPr/>
          <p:nvPr/>
        </p:nvSpPr>
        <p:spPr>
          <a:xfrm>
            <a:off x="5046835" y="2132856"/>
            <a:ext cx="2080153" cy="2080151"/>
          </a:xfrm>
          <a:prstGeom prst="ellipse">
            <a:avLst/>
          </a:prstGeom>
          <a:gradFill>
            <a:gsLst>
              <a:gs pos="14000">
                <a:srgbClr val="37A1FF"/>
              </a:gs>
              <a:gs pos="100000">
                <a:srgbClr val="0171D4"/>
              </a:gs>
            </a:gsLst>
            <a:lin ang="2700000" scaled="0"/>
          </a:gradFill>
          <a:ln w="5715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Bef>
                <a:spcPct val="0"/>
              </a:spcBef>
              <a:spcAft>
                <a:spcPct val="0"/>
              </a:spcAft>
            </a:pPr>
            <a:r>
              <a:rPr lang="en-US" altLang="zh-CN" sz="8000" kern="0" dirty="0">
                <a:solidFill>
                  <a:srgbClr val="FFFFFF"/>
                </a:solidFill>
                <a:effectLst>
                  <a:outerShdw blurRad="38100" dist="38100" dir="2700000" algn="tl">
                    <a:srgbClr val="000000">
                      <a:alpha val="30000"/>
                    </a:srgbClr>
                  </a:outerShdw>
                </a:effectLst>
                <a:cs typeface="+mn-ea"/>
                <a:sym typeface="+mn-lt"/>
              </a:rPr>
              <a:t>04</a:t>
            </a:r>
            <a:endParaRPr lang="zh-CN" altLang="en-US" sz="8000" kern="0" dirty="0">
              <a:solidFill>
                <a:srgbClr val="FFFFFF"/>
              </a:solidFill>
              <a:effectLst>
                <a:outerShdw blurRad="38100" dist="38100" dir="2700000" algn="tl">
                  <a:srgbClr val="000000">
                    <a:alpha val="30000"/>
                  </a:srgbClr>
                </a:outerShdw>
              </a:effectLst>
              <a:cs typeface="+mn-ea"/>
              <a:sym typeface="+mn-lt"/>
            </a:endParaRPr>
          </a:p>
        </p:txBody>
      </p:sp>
      <p:pic>
        <p:nvPicPr>
          <p:cNvPr id="33" name="图片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9886" y="476672"/>
            <a:ext cx="1521786" cy="1521786"/>
          </a:xfrm>
          <a:prstGeom prst="rect">
            <a:avLst/>
          </a:prstGeom>
          <a:effectLst>
            <a:outerShdw blurRad="50800" dist="38100" dir="2700000" algn="tl" rotWithShape="0">
              <a:prstClr val="black">
                <a:alpha val="25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animEffect transition="in" filter="fade">
                                      <p:cBhvr>
                                        <p:cTn id="12" dur="500"/>
                                        <p:tgtEl>
                                          <p:spTgt spid="32"/>
                                        </p:tgtEl>
                                      </p:cBhvr>
                                    </p:animEffect>
                                  </p:childTnLst>
                                </p:cTn>
                              </p:par>
                              <p:par>
                                <p:cTn id="13" presetID="42" presetClass="entr" presetSubtype="0" fill="hold" nodeType="withEffect">
                                  <p:stCondLst>
                                    <p:cond delay="25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par>
                          <p:cTn id="25" fill="hold">
                            <p:stCondLst>
                              <p:cond delay="1500"/>
                            </p:stCondLst>
                            <p:childTnLst>
                              <p:par>
                                <p:cTn id="26" presetID="2" presetClass="entr" presetSubtype="12"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30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50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75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0-#ppt_w/2"/>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p:bldP spid="31" grpId="0"/>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我的职业规划</a:t>
            </a:r>
            <a:endParaRPr lang="zh-CN" altLang="en-US" sz="2400" b="1" dirty="0">
              <a:solidFill>
                <a:schemeClr val="tx1">
                  <a:lumMod val="85000"/>
                  <a:lumOff val="15000"/>
                </a:schemeClr>
              </a:solidFill>
              <a:cs typeface="+mn-ea"/>
              <a:sym typeface="+mn-lt"/>
            </a:endParaRPr>
          </a:p>
        </p:txBody>
      </p:sp>
      <p:sp>
        <p:nvSpPr>
          <p:cNvPr id="16" name="任意多边形 15"/>
          <p:cNvSpPr/>
          <p:nvPr/>
        </p:nvSpPr>
        <p:spPr>
          <a:xfrm>
            <a:off x="-23093" y="2792705"/>
            <a:ext cx="9412941" cy="4020671"/>
          </a:xfrm>
          <a:custGeom>
            <a:avLst/>
            <a:gdLst>
              <a:gd name="connsiteX0" fmla="*/ 0 w 9412941"/>
              <a:gd name="connsiteY0" fmla="*/ 4020671 h 4020671"/>
              <a:gd name="connsiteX1" fmla="*/ 2111188 w 9412941"/>
              <a:gd name="connsiteY1" fmla="*/ 2312894 h 4020671"/>
              <a:gd name="connsiteX2" fmla="*/ 3926541 w 9412941"/>
              <a:gd name="connsiteY2" fmla="*/ 1250577 h 4020671"/>
              <a:gd name="connsiteX3" fmla="*/ 6252883 w 9412941"/>
              <a:gd name="connsiteY3" fmla="*/ 1559859 h 4020671"/>
              <a:gd name="connsiteX4" fmla="*/ 9412941 w 9412941"/>
              <a:gd name="connsiteY4" fmla="*/ 0 h 402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941" h="4020671">
                <a:moveTo>
                  <a:pt x="0" y="4020671"/>
                </a:moveTo>
                <a:cubicBezTo>
                  <a:pt x="728382" y="3397623"/>
                  <a:pt x="1456765" y="2774576"/>
                  <a:pt x="2111188" y="2312894"/>
                </a:cubicBezTo>
                <a:cubicBezTo>
                  <a:pt x="2765611" y="1851212"/>
                  <a:pt x="3236259" y="1376083"/>
                  <a:pt x="3926541" y="1250577"/>
                </a:cubicBezTo>
                <a:cubicBezTo>
                  <a:pt x="4616823" y="1125071"/>
                  <a:pt x="5338483" y="1768288"/>
                  <a:pt x="6252883" y="1559859"/>
                </a:cubicBezTo>
                <a:cubicBezTo>
                  <a:pt x="7167283" y="1351430"/>
                  <a:pt x="8290112" y="675715"/>
                  <a:pt x="9412941" y="0"/>
                </a:cubicBezTo>
              </a:path>
            </a:pathLst>
          </a:custGeom>
          <a:noFill/>
          <a:ln w="31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1794832" y="4599239"/>
            <a:ext cx="993514" cy="993514"/>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0" name="椭圆 19"/>
          <p:cNvSpPr/>
          <p:nvPr/>
        </p:nvSpPr>
        <p:spPr>
          <a:xfrm>
            <a:off x="2497187" y="5198085"/>
            <a:ext cx="576064" cy="576064"/>
          </a:xfrm>
          <a:prstGeom prst="ellipse">
            <a:avLst/>
          </a:prstGeom>
          <a:gradFill>
            <a:gsLst>
              <a:gs pos="0">
                <a:srgbClr val="37A1FF"/>
              </a:gs>
              <a:gs pos="70000">
                <a:srgbClr val="0171D4"/>
              </a:gs>
            </a:gsLst>
            <a:lin ang="54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TextBox 20"/>
          <p:cNvSpPr txBox="1"/>
          <p:nvPr/>
        </p:nvSpPr>
        <p:spPr>
          <a:xfrm>
            <a:off x="1921123" y="4736921"/>
            <a:ext cx="697627" cy="707886"/>
          </a:xfrm>
          <a:prstGeom prst="rect">
            <a:avLst/>
          </a:prstGeom>
          <a:noFill/>
        </p:spPr>
        <p:txBody>
          <a:bodyPr wrap="none" rtlCol="0">
            <a:spAutoFit/>
          </a:bodyPr>
          <a:lstStyle/>
          <a:p>
            <a:r>
              <a:rPr lang="zh-CN" altLang="en-US" sz="2000" b="1" dirty="0">
                <a:solidFill>
                  <a:schemeClr val="tx1">
                    <a:lumMod val="65000"/>
                    <a:lumOff val="35000"/>
                  </a:schemeClr>
                </a:solidFill>
                <a:cs typeface="+mn-ea"/>
                <a:sym typeface="+mn-lt"/>
              </a:rPr>
              <a:t>添加</a:t>
            </a:r>
            <a:endParaRPr lang="en-US" altLang="zh-CN" sz="2000" b="1" dirty="0">
              <a:solidFill>
                <a:schemeClr val="tx1">
                  <a:lumMod val="65000"/>
                  <a:lumOff val="35000"/>
                </a:schemeClr>
              </a:solidFill>
              <a:cs typeface="+mn-ea"/>
              <a:sym typeface="+mn-lt"/>
            </a:endParaRPr>
          </a:p>
          <a:p>
            <a:r>
              <a:rPr lang="zh-CN" altLang="en-US" sz="2000" b="1" dirty="0">
                <a:solidFill>
                  <a:schemeClr val="tx1">
                    <a:lumMod val="65000"/>
                    <a:lumOff val="35000"/>
                  </a:schemeClr>
                </a:solidFill>
                <a:cs typeface="+mn-ea"/>
                <a:sym typeface="+mn-lt"/>
              </a:rPr>
              <a:t>标题</a:t>
            </a:r>
            <a:endParaRPr lang="en-US" altLang="zh-CN" sz="2000" b="1" dirty="0">
              <a:solidFill>
                <a:schemeClr val="tx1">
                  <a:lumMod val="65000"/>
                  <a:lumOff val="35000"/>
                </a:schemeClr>
              </a:solidFill>
              <a:cs typeface="+mn-ea"/>
              <a:sym typeface="+mn-lt"/>
            </a:endParaRPr>
          </a:p>
        </p:txBody>
      </p:sp>
      <p:sp>
        <p:nvSpPr>
          <p:cNvPr id="22" name="TextBox 21"/>
          <p:cNvSpPr txBox="1"/>
          <p:nvPr/>
        </p:nvSpPr>
        <p:spPr>
          <a:xfrm>
            <a:off x="2569195" y="5312985"/>
            <a:ext cx="437940" cy="338554"/>
          </a:xfrm>
          <a:prstGeom prst="rect">
            <a:avLst/>
          </a:prstGeom>
          <a:noFill/>
        </p:spPr>
        <p:txBody>
          <a:bodyPr wrap="none" rtlCol="0">
            <a:spAutoFit/>
          </a:bodyPr>
          <a:lstStyle/>
          <a:p>
            <a:r>
              <a:rPr lang="en-US" altLang="zh-CN" sz="1600" b="1" dirty="0">
                <a:solidFill>
                  <a:schemeClr val="bg1"/>
                </a:solidFill>
                <a:cs typeface="+mn-ea"/>
                <a:sym typeface="+mn-lt"/>
              </a:rPr>
              <a:t>01</a:t>
            </a:r>
          </a:p>
        </p:txBody>
      </p:sp>
      <p:grpSp>
        <p:nvGrpSpPr>
          <p:cNvPr id="23" name="组合 22"/>
          <p:cNvGrpSpPr/>
          <p:nvPr/>
        </p:nvGrpSpPr>
        <p:grpSpPr>
          <a:xfrm>
            <a:off x="3327976" y="3227880"/>
            <a:ext cx="1278419" cy="1278419"/>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6" name="TextBox 25"/>
          <p:cNvSpPr txBox="1"/>
          <p:nvPr/>
        </p:nvSpPr>
        <p:spPr>
          <a:xfrm>
            <a:off x="3569176" y="3440777"/>
            <a:ext cx="800219" cy="830997"/>
          </a:xfrm>
          <a:prstGeom prst="rect">
            <a:avLst/>
          </a:prstGeom>
          <a:noFill/>
        </p:spPr>
        <p:txBody>
          <a:bodyPr wrap="none" rtlCol="0">
            <a:spAutoFit/>
          </a:bodyPr>
          <a:lstStyle/>
          <a:p>
            <a:r>
              <a:rPr lang="zh-CN" altLang="en-US" sz="2400" b="1" dirty="0">
                <a:solidFill>
                  <a:schemeClr val="tx1">
                    <a:lumMod val="65000"/>
                    <a:lumOff val="35000"/>
                  </a:schemeClr>
                </a:solidFill>
                <a:cs typeface="+mn-ea"/>
                <a:sym typeface="+mn-lt"/>
              </a:rPr>
              <a:t>添加</a:t>
            </a:r>
            <a:endParaRPr lang="en-US" altLang="zh-CN" sz="2400" b="1" dirty="0">
              <a:solidFill>
                <a:schemeClr val="tx1">
                  <a:lumMod val="65000"/>
                  <a:lumOff val="35000"/>
                </a:schemeClr>
              </a:solidFill>
              <a:cs typeface="+mn-ea"/>
              <a:sym typeface="+mn-lt"/>
            </a:endParaRPr>
          </a:p>
          <a:p>
            <a:r>
              <a:rPr lang="zh-CN" altLang="en-US" sz="2400" b="1" dirty="0">
                <a:solidFill>
                  <a:schemeClr val="tx1">
                    <a:lumMod val="65000"/>
                    <a:lumOff val="35000"/>
                  </a:schemeClr>
                </a:solidFill>
                <a:cs typeface="+mn-ea"/>
                <a:sym typeface="+mn-lt"/>
              </a:rPr>
              <a:t>标题</a:t>
            </a:r>
            <a:endParaRPr lang="en-US" altLang="zh-CN" sz="2400" b="1" dirty="0">
              <a:solidFill>
                <a:schemeClr val="tx1">
                  <a:lumMod val="65000"/>
                  <a:lumOff val="35000"/>
                </a:schemeClr>
              </a:solidFill>
              <a:cs typeface="+mn-ea"/>
              <a:sym typeface="+mn-lt"/>
            </a:endParaRPr>
          </a:p>
        </p:txBody>
      </p:sp>
      <p:sp>
        <p:nvSpPr>
          <p:cNvPr id="27" name="椭圆 26"/>
          <p:cNvSpPr/>
          <p:nvPr/>
        </p:nvSpPr>
        <p:spPr>
          <a:xfrm>
            <a:off x="4174348" y="4160857"/>
            <a:ext cx="576064" cy="576064"/>
          </a:xfrm>
          <a:prstGeom prst="ellipse">
            <a:avLst/>
          </a:prstGeom>
          <a:gradFill>
            <a:gsLst>
              <a:gs pos="0">
                <a:srgbClr val="37A1FF"/>
              </a:gs>
              <a:gs pos="70000">
                <a:srgbClr val="0171D4"/>
              </a:gs>
            </a:gsLst>
            <a:lin ang="54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TextBox 27"/>
          <p:cNvSpPr txBox="1"/>
          <p:nvPr/>
        </p:nvSpPr>
        <p:spPr>
          <a:xfrm>
            <a:off x="4259561" y="4275757"/>
            <a:ext cx="437940" cy="338554"/>
          </a:xfrm>
          <a:prstGeom prst="rect">
            <a:avLst/>
          </a:prstGeom>
          <a:noFill/>
        </p:spPr>
        <p:txBody>
          <a:bodyPr wrap="none" rtlCol="0">
            <a:spAutoFit/>
          </a:bodyPr>
          <a:lstStyle/>
          <a:p>
            <a:r>
              <a:rPr lang="en-US" altLang="zh-CN" sz="1600" b="1" dirty="0">
                <a:solidFill>
                  <a:schemeClr val="bg1"/>
                </a:solidFill>
                <a:cs typeface="+mn-ea"/>
                <a:sym typeface="+mn-lt"/>
              </a:rPr>
              <a:t>02</a:t>
            </a:r>
          </a:p>
        </p:txBody>
      </p:sp>
      <p:grpSp>
        <p:nvGrpSpPr>
          <p:cNvPr id="29" name="组合 28"/>
          <p:cNvGrpSpPr/>
          <p:nvPr/>
        </p:nvGrpSpPr>
        <p:grpSpPr>
          <a:xfrm>
            <a:off x="5758782" y="3583828"/>
            <a:ext cx="1512168" cy="1512168"/>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2" name="TextBox 31"/>
          <p:cNvSpPr txBox="1"/>
          <p:nvPr/>
        </p:nvSpPr>
        <p:spPr>
          <a:xfrm>
            <a:off x="6058872" y="3872825"/>
            <a:ext cx="902811" cy="954107"/>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添加</a:t>
            </a:r>
            <a:endParaRPr lang="en-US" altLang="zh-CN" sz="2800" b="1" dirty="0">
              <a:solidFill>
                <a:schemeClr val="tx1">
                  <a:lumMod val="65000"/>
                  <a:lumOff val="35000"/>
                </a:schemeClr>
              </a:solidFill>
              <a:cs typeface="+mn-ea"/>
              <a:sym typeface="+mn-lt"/>
            </a:endParaRPr>
          </a:p>
          <a:p>
            <a:r>
              <a:rPr lang="zh-CN" altLang="en-US" sz="2800" b="1" dirty="0">
                <a:solidFill>
                  <a:schemeClr val="tx1">
                    <a:lumMod val="65000"/>
                    <a:lumOff val="35000"/>
                  </a:schemeClr>
                </a:solidFill>
                <a:cs typeface="+mn-ea"/>
                <a:sym typeface="+mn-lt"/>
              </a:rPr>
              <a:t>标题</a:t>
            </a:r>
            <a:endParaRPr lang="en-US" altLang="zh-CN" sz="2800" b="1" dirty="0">
              <a:solidFill>
                <a:schemeClr val="tx1">
                  <a:lumMod val="65000"/>
                  <a:lumOff val="35000"/>
                </a:schemeClr>
              </a:solidFill>
              <a:cs typeface="+mn-ea"/>
              <a:sym typeface="+mn-lt"/>
            </a:endParaRPr>
          </a:p>
        </p:txBody>
      </p:sp>
      <p:sp>
        <p:nvSpPr>
          <p:cNvPr id="33" name="椭圆 32"/>
          <p:cNvSpPr/>
          <p:nvPr/>
        </p:nvSpPr>
        <p:spPr>
          <a:xfrm>
            <a:off x="6766636" y="4664913"/>
            <a:ext cx="576064" cy="576064"/>
          </a:xfrm>
          <a:prstGeom prst="ellipse">
            <a:avLst/>
          </a:prstGeom>
          <a:gradFill>
            <a:gsLst>
              <a:gs pos="0">
                <a:srgbClr val="37A1FF"/>
              </a:gs>
              <a:gs pos="70000">
                <a:srgbClr val="0171D4"/>
              </a:gs>
            </a:gsLst>
            <a:lin ang="54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TextBox 33"/>
          <p:cNvSpPr txBox="1"/>
          <p:nvPr/>
        </p:nvSpPr>
        <p:spPr>
          <a:xfrm>
            <a:off x="6845437" y="4779813"/>
            <a:ext cx="437940" cy="338554"/>
          </a:xfrm>
          <a:prstGeom prst="rect">
            <a:avLst/>
          </a:prstGeom>
          <a:noFill/>
        </p:spPr>
        <p:txBody>
          <a:bodyPr wrap="none" rtlCol="0">
            <a:spAutoFit/>
          </a:bodyPr>
          <a:lstStyle/>
          <a:p>
            <a:r>
              <a:rPr lang="en-US" altLang="zh-CN" sz="1600" b="1" dirty="0">
                <a:solidFill>
                  <a:schemeClr val="bg1"/>
                </a:solidFill>
                <a:cs typeface="+mn-ea"/>
                <a:sym typeface="+mn-lt"/>
              </a:rPr>
              <a:t>03</a:t>
            </a:r>
          </a:p>
        </p:txBody>
      </p:sp>
      <p:grpSp>
        <p:nvGrpSpPr>
          <p:cNvPr id="35" name="组合 34"/>
          <p:cNvGrpSpPr/>
          <p:nvPr/>
        </p:nvGrpSpPr>
        <p:grpSpPr>
          <a:xfrm>
            <a:off x="8401843" y="2000617"/>
            <a:ext cx="1800200" cy="1800200"/>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8" name="TextBox 37"/>
          <p:cNvSpPr txBox="1"/>
          <p:nvPr/>
        </p:nvSpPr>
        <p:spPr>
          <a:xfrm>
            <a:off x="8799242" y="2360657"/>
            <a:ext cx="1005403" cy="1077218"/>
          </a:xfrm>
          <a:prstGeom prst="rect">
            <a:avLst/>
          </a:prstGeom>
          <a:noFill/>
        </p:spPr>
        <p:txBody>
          <a:bodyPr wrap="none" rtlCol="0">
            <a:spAutoFit/>
          </a:bodyPr>
          <a:lstStyle/>
          <a:p>
            <a:r>
              <a:rPr lang="zh-CN" altLang="en-US" sz="3200" b="1" dirty="0">
                <a:solidFill>
                  <a:schemeClr val="tx1">
                    <a:lumMod val="65000"/>
                    <a:lumOff val="35000"/>
                  </a:schemeClr>
                </a:solidFill>
                <a:cs typeface="+mn-ea"/>
                <a:sym typeface="+mn-lt"/>
              </a:rPr>
              <a:t>添加</a:t>
            </a:r>
            <a:endParaRPr lang="en-US" altLang="zh-CN" sz="3200" b="1" dirty="0">
              <a:solidFill>
                <a:schemeClr val="tx1">
                  <a:lumMod val="65000"/>
                  <a:lumOff val="35000"/>
                </a:schemeClr>
              </a:solidFill>
              <a:cs typeface="+mn-ea"/>
              <a:sym typeface="+mn-lt"/>
            </a:endParaRPr>
          </a:p>
          <a:p>
            <a:r>
              <a:rPr lang="zh-CN" altLang="en-US" sz="3200" b="1" dirty="0">
                <a:solidFill>
                  <a:schemeClr val="tx1">
                    <a:lumMod val="65000"/>
                    <a:lumOff val="35000"/>
                  </a:schemeClr>
                </a:solidFill>
                <a:cs typeface="+mn-ea"/>
                <a:sym typeface="+mn-lt"/>
              </a:rPr>
              <a:t>标题</a:t>
            </a:r>
            <a:endParaRPr lang="en-US" altLang="zh-CN" sz="3200" b="1" dirty="0">
              <a:solidFill>
                <a:schemeClr val="tx1">
                  <a:lumMod val="65000"/>
                  <a:lumOff val="35000"/>
                </a:schemeClr>
              </a:solidFill>
              <a:cs typeface="+mn-ea"/>
              <a:sym typeface="+mn-lt"/>
            </a:endParaRPr>
          </a:p>
        </p:txBody>
      </p:sp>
      <p:sp>
        <p:nvSpPr>
          <p:cNvPr id="39" name="椭圆 38"/>
          <p:cNvSpPr/>
          <p:nvPr/>
        </p:nvSpPr>
        <p:spPr>
          <a:xfrm>
            <a:off x="9646956" y="3296761"/>
            <a:ext cx="576064" cy="576064"/>
          </a:xfrm>
          <a:prstGeom prst="ellipse">
            <a:avLst/>
          </a:prstGeom>
          <a:gradFill>
            <a:gsLst>
              <a:gs pos="0">
                <a:srgbClr val="37A1FF"/>
              </a:gs>
              <a:gs pos="70000">
                <a:srgbClr val="0171D4"/>
              </a:gs>
            </a:gsLst>
            <a:lin ang="5400000" scaled="0"/>
          </a:gra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TextBox 39"/>
          <p:cNvSpPr txBox="1"/>
          <p:nvPr/>
        </p:nvSpPr>
        <p:spPr>
          <a:xfrm>
            <a:off x="9732169" y="3411661"/>
            <a:ext cx="437940" cy="338554"/>
          </a:xfrm>
          <a:prstGeom prst="rect">
            <a:avLst/>
          </a:prstGeom>
          <a:noFill/>
        </p:spPr>
        <p:txBody>
          <a:bodyPr wrap="none" rtlCol="0">
            <a:spAutoFit/>
          </a:bodyPr>
          <a:lstStyle/>
          <a:p>
            <a:r>
              <a:rPr lang="en-US" altLang="zh-CN" sz="1600" b="1" dirty="0">
                <a:solidFill>
                  <a:schemeClr val="bg1"/>
                </a:solidFill>
                <a:cs typeface="+mn-ea"/>
                <a:sym typeface="+mn-lt"/>
              </a:rPr>
              <a:t>04</a:t>
            </a:r>
          </a:p>
        </p:txBody>
      </p:sp>
      <p:sp>
        <p:nvSpPr>
          <p:cNvPr id="41" name="TextBox 6"/>
          <p:cNvSpPr txBox="1">
            <a:spLocks noChangeArrowheads="1"/>
          </p:cNvSpPr>
          <p:nvPr/>
        </p:nvSpPr>
        <p:spPr bwMode="auto">
          <a:xfrm>
            <a:off x="1219575" y="3638798"/>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solidFill>
                  <a:schemeClr val="tx1">
                    <a:lumMod val="50000"/>
                    <a:lumOff val="50000"/>
                  </a:schemeClr>
                </a:solidFill>
                <a:cs typeface="+mn-ea"/>
                <a:sym typeface="+mn-lt"/>
              </a:rPr>
              <a:t>请在此处输入详细的文字介绍信息和简介，表达图表的含义。</a:t>
            </a:r>
          </a:p>
        </p:txBody>
      </p:sp>
      <p:sp>
        <p:nvSpPr>
          <p:cNvPr id="42" name="TextBox 6"/>
          <p:cNvSpPr txBox="1">
            <a:spLocks noChangeArrowheads="1"/>
          </p:cNvSpPr>
          <p:nvPr/>
        </p:nvSpPr>
        <p:spPr bwMode="auto">
          <a:xfrm>
            <a:off x="3019775" y="2144633"/>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solidFill>
                  <a:schemeClr val="tx1">
                    <a:lumMod val="50000"/>
                    <a:lumOff val="50000"/>
                  </a:schemeClr>
                </a:solidFill>
                <a:cs typeface="+mn-ea"/>
                <a:sym typeface="+mn-lt"/>
              </a:rPr>
              <a:t>请在此处输入详细的文字介绍信息和简介，表达图表的含义。</a:t>
            </a:r>
          </a:p>
        </p:txBody>
      </p:sp>
      <p:sp>
        <p:nvSpPr>
          <p:cNvPr id="43" name="TextBox 6"/>
          <p:cNvSpPr txBox="1">
            <a:spLocks noChangeArrowheads="1"/>
          </p:cNvSpPr>
          <p:nvPr/>
        </p:nvSpPr>
        <p:spPr bwMode="auto">
          <a:xfrm>
            <a:off x="5684071" y="2414662"/>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solidFill>
                  <a:schemeClr val="tx1">
                    <a:lumMod val="50000"/>
                    <a:lumOff val="50000"/>
                  </a:schemeClr>
                </a:solidFill>
                <a:cs typeface="+mn-ea"/>
                <a:sym typeface="+mn-lt"/>
              </a:rPr>
              <a:t>请在此处输入详细的文字介绍信息和简介，表达图表的含义。</a:t>
            </a:r>
          </a:p>
        </p:txBody>
      </p:sp>
      <p:sp>
        <p:nvSpPr>
          <p:cNvPr id="44" name="TextBox 6"/>
          <p:cNvSpPr txBox="1">
            <a:spLocks noChangeArrowheads="1"/>
          </p:cNvSpPr>
          <p:nvPr/>
        </p:nvSpPr>
        <p:spPr bwMode="auto">
          <a:xfrm>
            <a:off x="8564391" y="4160857"/>
            <a:ext cx="17816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1400" dirty="0">
                <a:solidFill>
                  <a:schemeClr val="tx1">
                    <a:lumMod val="50000"/>
                    <a:lumOff val="50000"/>
                  </a:schemeClr>
                </a:solidFill>
                <a:cs typeface="+mn-ea"/>
                <a:sym typeface="+mn-lt"/>
              </a:rPr>
              <a:t>请在此处输入详细的文字介绍信息和简介，表达图表的含义。</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4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grpId="0" nodeType="withEffect">
                                  <p:stCondLst>
                                    <p:cond delay="4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grpId="0" nodeType="withEffect">
                                  <p:stCondLst>
                                    <p:cond delay="40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4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40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40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par>
                                <p:cTn id="59" presetID="53" presetClass="entr" presetSubtype="16" fill="hold" grpId="0" nodeType="withEffect">
                                  <p:stCondLst>
                                    <p:cond delay="4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Effect transition="in" filter="fade">
                                      <p:cBhvr>
                                        <p:cTn id="63" dur="500"/>
                                        <p:tgtEl>
                                          <p:spTgt spid="32"/>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par>
                                <p:cTn id="69" presetID="53" presetClass="entr" presetSubtype="16" fill="hold" nodeType="withEffect">
                                  <p:stCondLst>
                                    <p:cond delay="40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Effect transition="in" filter="fade">
                                      <p:cBhvr>
                                        <p:cTn id="73" dur="500"/>
                                        <p:tgtEl>
                                          <p:spTgt spid="3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par>
                                <p:cTn id="79" presetID="53" presetClass="entr" presetSubtype="16" fill="hold" grpId="0" nodeType="withEffect">
                                  <p:stCondLst>
                                    <p:cond delay="40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par>
                                <p:cTn id="84" presetID="53" presetClass="entr" presetSubtype="16" fill="hold" grpId="0" nodeType="withEffect">
                                  <p:stCondLst>
                                    <p:cond delay="400"/>
                                  </p:stCondLst>
                                  <p:childTnLst>
                                    <p:set>
                                      <p:cBhvr>
                                        <p:cTn id="85" dur="1" fill="hold">
                                          <p:stCondLst>
                                            <p:cond delay="0"/>
                                          </p:stCondLst>
                                        </p:cTn>
                                        <p:tgtEl>
                                          <p:spTgt spid="40"/>
                                        </p:tgtEl>
                                        <p:attrNameLst>
                                          <p:attrName>style.visibility</p:attrName>
                                        </p:attrNameLst>
                                      </p:cBhvr>
                                      <p:to>
                                        <p:strVal val="visible"/>
                                      </p:to>
                                    </p:set>
                                    <p:anim calcmode="lin" valueType="num">
                                      <p:cBhvr>
                                        <p:cTn id="86" dur="500" fill="hold"/>
                                        <p:tgtEl>
                                          <p:spTgt spid="40"/>
                                        </p:tgtEl>
                                        <p:attrNameLst>
                                          <p:attrName>ppt_w</p:attrName>
                                        </p:attrNameLst>
                                      </p:cBhvr>
                                      <p:tavLst>
                                        <p:tav tm="0">
                                          <p:val>
                                            <p:fltVal val="0"/>
                                          </p:val>
                                        </p:tav>
                                        <p:tav tm="100000">
                                          <p:val>
                                            <p:strVal val="#ppt_w"/>
                                          </p:val>
                                        </p:tav>
                                      </p:tavLst>
                                    </p:anim>
                                    <p:anim calcmode="lin" valueType="num">
                                      <p:cBhvr>
                                        <p:cTn id="87" dur="500" fill="hold"/>
                                        <p:tgtEl>
                                          <p:spTgt spid="40"/>
                                        </p:tgtEl>
                                        <p:attrNameLst>
                                          <p:attrName>ppt_h</p:attrName>
                                        </p:attrNameLst>
                                      </p:cBhvr>
                                      <p:tavLst>
                                        <p:tav tm="0">
                                          <p:val>
                                            <p:fltVal val="0"/>
                                          </p:val>
                                        </p:tav>
                                        <p:tav tm="100000">
                                          <p:val>
                                            <p:strVal val="#ppt_h"/>
                                          </p:val>
                                        </p:tav>
                                      </p:tavLst>
                                    </p:anim>
                                    <p:animEffect transition="in" filter="fade">
                                      <p:cBhvr>
                                        <p:cTn id="88" dur="500"/>
                                        <p:tgtEl>
                                          <p:spTgt spid="40"/>
                                        </p:tgtEl>
                                      </p:cBhvr>
                                    </p:animEffect>
                                  </p:childTnLst>
                                </p:cTn>
                              </p:par>
                            </p:childTnLst>
                          </p:cTn>
                        </p:par>
                        <p:par>
                          <p:cTn id="89" fill="hold">
                            <p:stCondLst>
                              <p:cond delay="900"/>
                            </p:stCondLst>
                            <p:childTnLst>
                              <p:par>
                                <p:cTn id="90" presetID="22" presetClass="entr" presetSubtype="4"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down)">
                                      <p:cBhvr>
                                        <p:cTn id="92" dur="500"/>
                                        <p:tgtEl>
                                          <p:spTgt spid="16"/>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1000"/>
                                        <p:tgtEl>
                                          <p:spTgt spid="41"/>
                                        </p:tgtEl>
                                      </p:cBhvr>
                                    </p:animEffect>
                                    <p:anim calcmode="lin" valueType="num">
                                      <p:cBhvr>
                                        <p:cTn id="96" dur="1000" fill="hold"/>
                                        <p:tgtEl>
                                          <p:spTgt spid="41"/>
                                        </p:tgtEl>
                                        <p:attrNameLst>
                                          <p:attrName>ppt_x</p:attrName>
                                        </p:attrNameLst>
                                      </p:cBhvr>
                                      <p:tavLst>
                                        <p:tav tm="0">
                                          <p:val>
                                            <p:strVal val="#ppt_x"/>
                                          </p:val>
                                        </p:tav>
                                        <p:tav tm="100000">
                                          <p:val>
                                            <p:strVal val="#ppt_x"/>
                                          </p:val>
                                        </p:tav>
                                      </p:tavLst>
                                    </p:anim>
                                    <p:anim calcmode="lin" valueType="num">
                                      <p:cBhvr>
                                        <p:cTn id="97" dur="1000" fill="hold"/>
                                        <p:tgtEl>
                                          <p:spTgt spid="41"/>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1000"/>
                                        <p:tgtEl>
                                          <p:spTgt spid="42"/>
                                        </p:tgtEl>
                                      </p:cBhvr>
                                    </p:animEffect>
                                    <p:anim calcmode="lin" valueType="num">
                                      <p:cBhvr>
                                        <p:cTn id="101" dur="1000" fill="hold"/>
                                        <p:tgtEl>
                                          <p:spTgt spid="42"/>
                                        </p:tgtEl>
                                        <p:attrNameLst>
                                          <p:attrName>ppt_x</p:attrName>
                                        </p:attrNameLst>
                                      </p:cBhvr>
                                      <p:tavLst>
                                        <p:tav tm="0">
                                          <p:val>
                                            <p:strVal val="#ppt_x"/>
                                          </p:val>
                                        </p:tav>
                                        <p:tav tm="100000">
                                          <p:val>
                                            <p:strVal val="#ppt_x"/>
                                          </p:val>
                                        </p:tav>
                                      </p:tavLst>
                                    </p:anim>
                                    <p:anim calcmode="lin" valueType="num">
                                      <p:cBhvr>
                                        <p:cTn id="102" dur="1000" fill="hold"/>
                                        <p:tgtEl>
                                          <p:spTgt spid="4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20" grpId="0" animBg="1"/>
      <p:bldP spid="21" grpId="0"/>
      <p:bldP spid="22" grpId="0"/>
      <p:bldP spid="26" grpId="0"/>
      <p:bldP spid="27" grpId="0" animBg="1"/>
      <p:bldP spid="28" grpId="0"/>
      <p:bldP spid="32" grpId="0"/>
      <p:bldP spid="33" grpId="0" animBg="1"/>
      <p:bldP spid="34" grpId="0"/>
      <p:bldP spid="38" grpId="0"/>
      <p:bldP spid="39" grpId="0" animBg="1"/>
      <p:bldP spid="40" grpId="0"/>
      <p:bldP spid="41"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实现目标关键</a:t>
            </a:r>
            <a:endParaRPr lang="zh-CN" altLang="en-US" sz="2400" b="1" dirty="0">
              <a:solidFill>
                <a:schemeClr val="tx1">
                  <a:lumMod val="85000"/>
                  <a:lumOff val="15000"/>
                </a:schemeClr>
              </a:solidFill>
              <a:cs typeface="+mn-ea"/>
              <a:sym typeface="+mn-lt"/>
            </a:endParaRPr>
          </a:p>
        </p:txBody>
      </p:sp>
      <p:sp>
        <p:nvSpPr>
          <p:cNvPr id="16" name="矩形 15"/>
          <p:cNvSpPr>
            <a:spLocks noChangeArrowheads="1"/>
          </p:cNvSpPr>
          <p:nvPr/>
        </p:nvSpPr>
        <p:spPr bwMode="auto">
          <a:xfrm>
            <a:off x="1633091" y="1349156"/>
            <a:ext cx="8929724"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在此录入上述图表的综合说明，在此录入上述图表的综合描述说明。在此录入上述图表的综合说明，在此录入上述图表的综合描述说明。在此录入上述图表的综合说明，在此录入上述图表的综合描述说明。</a:t>
            </a:r>
          </a:p>
          <a:p>
            <a:pPr algn="ctr">
              <a:lnSpc>
                <a:spcPct val="120000"/>
              </a:lnSpc>
              <a:spcBef>
                <a:spcPct val="0"/>
              </a:spcBef>
              <a:buNone/>
            </a:pPr>
            <a:endParaRPr lang="zh-CN" altLang="en-US" sz="1400" dirty="0">
              <a:solidFill>
                <a:schemeClr val="tx1">
                  <a:lumMod val="50000"/>
                  <a:lumOff val="50000"/>
                </a:schemeClr>
              </a:solidFill>
              <a:latin typeface="+mn-lt"/>
              <a:ea typeface="+mn-ea"/>
              <a:cs typeface="+mn-ea"/>
              <a:sym typeface="+mn-lt"/>
            </a:endParaRPr>
          </a:p>
        </p:txBody>
      </p:sp>
      <p:grpSp>
        <p:nvGrpSpPr>
          <p:cNvPr id="17" name="组合 16"/>
          <p:cNvGrpSpPr/>
          <p:nvPr/>
        </p:nvGrpSpPr>
        <p:grpSpPr>
          <a:xfrm>
            <a:off x="2139984" y="2922256"/>
            <a:ext cx="2592288" cy="2592288"/>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0" name="Text Box 10"/>
          <p:cNvSpPr txBox="1">
            <a:spLocks noChangeArrowheads="1"/>
          </p:cNvSpPr>
          <p:nvPr/>
        </p:nvSpPr>
        <p:spPr bwMode="auto">
          <a:xfrm>
            <a:off x="2500024" y="4508062"/>
            <a:ext cx="1830666" cy="523220"/>
          </a:xfrm>
          <a:prstGeom prst="rect">
            <a:avLst/>
          </a:prstGeom>
          <a:noFill/>
          <a:ln w="9525">
            <a:noFill/>
            <a:miter lim="800000"/>
          </a:ln>
        </p:spPr>
        <p:txBody>
          <a:bodyPr wrap="square" lIns="45720" tIns="22860" rIns="45720" bIns="22860">
            <a:spAutoFit/>
          </a:bodyPr>
          <a:lstStyle/>
          <a:p>
            <a:pPr algn="ctr" defTabSz="1087755"/>
            <a:r>
              <a:rPr lang="zh-CN" altLang="en-US" sz="2000" b="1" dirty="0">
                <a:solidFill>
                  <a:srgbClr val="0973DD"/>
                </a:solidFill>
                <a:cs typeface="+mn-ea"/>
                <a:sym typeface="+mn-lt"/>
              </a:rPr>
              <a:t>添加标题</a:t>
            </a:r>
            <a:endParaRPr lang="en-US" sz="2000" b="1" dirty="0">
              <a:solidFill>
                <a:srgbClr val="0973DD"/>
              </a:solidFill>
              <a:cs typeface="+mn-ea"/>
              <a:sym typeface="+mn-lt"/>
            </a:endParaRPr>
          </a:p>
          <a:p>
            <a:pPr algn="ctr" defTabSz="1087755"/>
            <a:endParaRPr lang="en-US" sz="1100" b="1" dirty="0">
              <a:solidFill>
                <a:srgbClr val="0973DD"/>
              </a:solidFill>
              <a:cs typeface="+mn-ea"/>
              <a:sym typeface="+mn-lt"/>
            </a:endParaRPr>
          </a:p>
        </p:txBody>
      </p:sp>
      <p:grpSp>
        <p:nvGrpSpPr>
          <p:cNvPr id="21" name="Group 32"/>
          <p:cNvGrpSpPr/>
          <p:nvPr/>
        </p:nvGrpSpPr>
        <p:grpSpPr>
          <a:xfrm>
            <a:off x="2975967" y="3480090"/>
            <a:ext cx="892209" cy="923514"/>
            <a:chOff x="1163293" y="4009909"/>
            <a:chExt cx="426779" cy="441753"/>
          </a:xfrm>
          <a:gradFill>
            <a:gsLst>
              <a:gs pos="0">
                <a:srgbClr val="37A1FF"/>
              </a:gs>
              <a:gs pos="70000">
                <a:srgbClr val="0171D4"/>
              </a:gs>
            </a:gsLst>
          </a:gradFill>
        </p:grpSpPr>
        <p:sp>
          <p:nvSpPr>
            <p:cNvPr id="22"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3"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25" name="组合 24"/>
          <p:cNvGrpSpPr/>
          <p:nvPr/>
        </p:nvGrpSpPr>
        <p:grpSpPr>
          <a:xfrm>
            <a:off x="4156208" y="3357141"/>
            <a:ext cx="1077283" cy="1077283"/>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8" name="Freeform 64"/>
          <p:cNvSpPr>
            <a:spLocks noEditPoints="1"/>
          </p:cNvSpPr>
          <p:nvPr/>
        </p:nvSpPr>
        <p:spPr bwMode="auto">
          <a:xfrm>
            <a:off x="4448121" y="3668823"/>
            <a:ext cx="500175" cy="477569"/>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adFill>
            <a:gsLst>
              <a:gs pos="0">
                <a:srgbClr val="37A1FF"/>
              </a:gs>
              <a:gs pos="70000">
                <a:srgbClr val="0171D4"/>
              </a:gs>
            </a:gsLst>
          </a:gradFill>
          <a:ln>
            <a:noFill/>
          </a:ln>
        </p:spPr>
        <p:txBody>
          <a:bodyPr vert="horz" wrap="square" lIns="91440" tIns="45720" rIns="91440" bIns="45720" numCol="1" anchor="t" anchorCtr="0" compatLnSpc="1"/>
          <a:lstStyle/>
          <a:p>
            <a:endParaRPr lang="en-US">
              <a:cs typeface="+mn-ea"/>
              <a:sym typeface="+mn-lt"/>
            </a:endParaRPr>
          </a:p>
        </p:txBody>
      </p:sp>
      <p:grpSp>
        <p:nvGrpSpPr>
          <p:cNvPr id="29" name="组合 28"/>
          <p:cNvGrpSpPr/>
          <p:nvPr/>
        </p:nvGrpSpPr>
        <p:grpSpPr>
          <a:xfrm>
            <a:off x="4084200" y="4434424"/>
            <a:ext cx="936104" cy="936104"/>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2" name="Freeform 63"/>
          <p:cNvSpPr>
            <a:spLocks noEditPoints="1"/>
          </p:cNvSpPr>
          <p:nvPr/>
        </p:nvSpPr>
        <p:spPr bwMode="auto">
          <a:xfrm>
            <a:off x="4400203" y="4696763"/>
            <a:ext cx="304098" cy="411427"/>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gradFill>
            <a:gsLst>
              <a:gs pos="0">
                <a:srgbClr val="37A1FF"/>
              </a:gs>
              <a:gs pos="70000">
                <a:srgbClr val="0171D4"/>
              </a:gs>
            </a:gsLst>
          </a:gradFill>
          <a:ln>
            <a:noFill/>
          </a:ln>
        </p:spPr>
        <p:txBody>
          <a:bodyPr vert="horz" wrap="square" lIns="91440" tIns="45720" rIns="91440" bIns="45720" numCol="1" anchor="t" anchorCtr="0" compatLnSpc="1"/>
          <a:lstStyle/>
          <a:p>
            <a:endParaRPr lang="en-US">
              <a:cs typeface="+mn-ea"/>
              <a:sym typeface="+mn-lt"/>
            </a:endParaRPr>
          </a:p>
        </p:txBody>
      </p:sp>
      <p:grpSp>
        <p:nvGrpSpPr>
          <p:cNvPr id="33" name="组合 32"/>
          <p:cNvGrpSpPr/>
          <p:nvPr/>
        </p:nvGrpSpPr>
        <p:grpSpPr>
          <a:xfrm>
            <a:off x="3508136" y="5082496"/>
            <a:ext cx="849498" cy="849498"/>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6" name="Group 11"/>
          <p:cNvGrpSpPr/>
          <p:nvPr/>
        </p:nvGrpSpPr>
        <p:grpSpPr>
          <a:xfrm>
            <a:off x="3758495" y="5370528"/>
            <a:ext cx="348780" cy="258832"/>
            <a:chOff x="5129089" y="3156352"/>
            <a:chExt cx="474198" cy="351905"/>
          </a:xfrm>
          <a:gradFill>
            <a:gsLst>
              <a:gs pos="0">
                <a:srgbClr val="37A1FF"/>
              </a:gs>
              <a:gs pos="70000">
                <a:srgbClr val="0171D4"/>
              </a:gs>
            </a:gsLst>
          </a:gradFill>
        </p:grpSpPr>
        <p:sp>
          <p:nvSpPr>
            <p:cNvPr id="37"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38"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sp>
        <p:nvSpPr>
          <p:cNvPr id="39" name="任意多边形 38"/>
          <p:cNvSpPr/>
          <p:nvPr/>
        </p:nvSpPr>
        <p:spPr bwMode="blackWhite">
          <a:xfrm>
            <a:off x="6145215" y="2763642"/>
            <a:ext cx="600444" cy="3160156"/>
          </a:xfrm>
          <a:custGeom>
            <a:avLst/>
            <a:gdLst>
              <a:gd name="connsiteX0" fmla="*/ 300222 w 600444"/>
              <a:gd name="connsiteY0" fmla="*/ 0 h 3549370"/>
              <a:gd name="connsiteX1" fmla="*/ 600444 w 600444"/>
              <a:gd name="connsiteY1" fmla="*/ 300222 h 3549370"/>
              <a:gd name="connsiteX2" fmla="*/ 468079 w 600444"/>
              <a:gd name="connsiteY2" fmla="*/ 549171 h 3549370"/>
              <a:gd name="connsiteX3" fmla="*/ 428714 w 600444"/>
              <a:gd name="connsiteY3" fmla="*/ 570538 h 3549370"/>
              <a:gd name="connsiteX4" fmla="*/ 428714 w 600444"/>
              <a:gd name="connsiteY4" fmla="*/ 1533984 h 3549370"/>
              <a:gd name="connsiteX5" fmla="*/ 468079 w 600444"/>
              <a:gd name="connsiteY5" fmla="*/ 1555350 h 3549370"/>
              <a:gd name="connsiteX6" fmla="*/ 600444 w 600444"/>
              <a:gd name="connsiteY6" fmla="*/ 1804299 h 3549370"/>
              <a:gd name="connsiteX7" fmla="*/ 468079 w 600444"/>
              <a:gd name="connsiteY7" fmla="*/ 2053248 h 3549370"/>
              <a:gd name="connsiteX8" fmla="*/ 428714 w 600444"/>
              <a:gd name="connsiteY8" fmla="*/ 2074615 h 3549370"/>
              <a:gd name="connsiteX9" fmla="*/ 428714 w 600444"/>
              <a:gd name="connsiteY9" fmla="*/ 2978833 h 3549370"/>
              <a:gd name="connsiteX10" fmla="*/ 468079 w 600444"/>
              <a:gd name="connsiteY10" fmla="*/ 3000199 h 3549370"/>
              <a:gd name="connsiteX11" fmla="*/ 600444 w 600444"/>
              <a:gd name="connsiteY11" fmla="*/ 3249148 h 3549370"/>
              <a:gd name="connsiteX12" fmla="*/ 300222 w 600444"/>
              <a:gd name="connsiteY12" fmla="*/ 3549370 h 3549370"/>
              <a:gd name="connsiteX13" fmla="*/ 0 w 600444"/>
              <a:gd name="connsiteY13" fmla="*/ 3249148 h 3549370"/>
              <a:gd name="connsiteX14" fmla="*/ 132365 w 600444"/>
              <a:gd name="connsiteY14" fmla="*/ 3000199 h 3549370"/>
              <a:gd name="connsiteX15" fmla="*/ 171730 w 600444"/>
              <a:gd name="connsiteY15" fmla="*/ 2978833 h 3549370"/>
              <a:gd name="connsiteX16" fmla="*/ 171730 w 600444"/>
              <a:gd name="connsiteY16" fmla="*/ 2074615 h 3549370"/>
              <a:gd name="connsiteX17" fmla="*/ 132365 w 600444"/>
              <a:gd name="connsiteY17" fmla="*/ 2053248 h 3549370"/>
              <a:gd name="connsiteX18" fmla="*/ 0 w 600444"/>
              <a:gd name="connsiteY18" fmla="*/ 1804299 h 3549370"/>
              <a:gd name="connsiteX19" fmla="*/ 132365 w 600444"/>
              <a:gd name="connsiteY19" fmla="*/ 1555350 h 3549370"/>
              <a:gd name="connsiteX20" fmla="*/ 171730 w 600444"/>
              <a:gd name="connsiteY20" fmla="*/ 1533984 h 3549370"/>
              <a:gd name="connsiteX21" fmla="*/ 171730 w 600444"/>
              <a:gd name="connsiteY21" fmla="*/ 570538 h 3549370"/>
              <a:gd name="connsiteX22" fmla="*/ 132365 w 600444"/>
              <a:gd name="connsiteY22" fmla="*/ 549171 h 3549370"/>
              <a:gd name="connsiteX23" fmla="*/ 0 w 600444"/>
              <a:gd name="connsiteY23" fmla="*/ 300222 h 3549370"/>
              <a:gd name="connsiteX24" fmla="*/ 300222 w 600444"/>
              <a:gd name="connsiteY24" fmla="*/ 0 h 35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0444" h="3549370">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1" dirty="0">
              <a:solidFill>
                <a:schemeClr val="tx1">
                  <a:lumMod val="65000"/>
                  <a:lumOff val="35000"/>
                </a:schemeClr>
              </a:solidFill>
              <a:cs typeface="+mn-ea"/>
              <a:sym typeface="+mn-lt"/>
            </a:endParaRPr>
          </a:p>
        </p:txBody>
      </p:sp>
      <p:cxnSp>
        <p:nvCxnSpPr>
          <p:cNvPr id="40" name="直接连接符 39"/>
          <p:cNvCxnSpPr/>
          <p:nvPr/>
        </p:nvCxnSpPr>
        <p:spPr>
          <a:xfrm>
            <a:off x="6641127" y="3032408"/>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929159" y="2654989"/>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42" name="矩形 47"/>
          <p:cNvSpPr>
            <a:spLocks noChangeArrowheads="1"/>
          </p:cNvSpPr>
          <p:nvPr/>
        </p:nvSpPr>
        <p:spPr bwMode="auto">
          <a:xfrm>
            <a:off x="6929159" y="3062995"/>
            <a:ext cx="37151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43" name="组合 42"/>
          <p:cNvGrpSpPr/>
          <p:nvPr/>
        </p:nvGrpSpPr>
        <p:grpSpPr>
          <a:xfrm>
            <a:off x="6035815" y="2619626"/>
            <a:ext cx="812482" cy="812482"/>
            <a:chOff x="304800" y="673100"/>
            <a:chExt cx="4000500" cy="4000500"/>
          </a:xfrm>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65000"/>
                    <a:lumOff val="35000"/>
                  </a:schemeClr>
                </a:solidFill>
                <a:cs typeface="+mn-ea"/>
                <a:sym typeface="+mn-lt"/>
              </a:endParaRPr>
            </a:p>
          </p:txBody>
        </p:sp>
        <p:sp>
          <p:nvSpPr>
            <p:cNvPr id="45" name="椭圆 44"/>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65000"/>
                    <a:lumOff val="35000"/>
                  </a:schemeClr>
                </a:solidFill>
                <a:cs typeface="+mn-ea"/>
                <a:sym typeface="+mn-lt"/>
              </a:endParaRPr>
            </a:p>
          </p:txBody>
        </p:sp>
      </p:grpSp>
      <p:sp>
        <p:nvSpPr>
          <p:cNvPr id="46" name="TextBox 45"/>
          <p:cNvSpPr txBox="1"/>
          <p:nvPr/>
        </p:nvSpPr>
        <p:spPr>
          <a:xfrm>
            <a:off x="6068447" y="2763642"/>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01</a:t>
            </a:r>
            <a:endParaRPr lang="zh-CN" altLang="en-US" sz="2800" b="1" dirty="0">
              <a:solidFill>
                <a:schemeClr val="tx1">
                  <a:lumMod val="65000"/>
                  <a:lumOff val="35000"/>
                </a:schemeClr>
              </a:solidFill>
              <a:cs typeface="+mn-ea"/>
              <a:sym typeface="+mn-lt"/>
            </a:endParaRPr>
          </a:p>
        </p:txBody>
      </p:sp>
      <p:cxnSp>
        <p:nvCxnSpPr>
          <p:cNvPr id="47" name="直接连接符 46"/>
          <p:cNvCxnSpPr/>
          <p:nvPr/>
        </p:nvCxnSpPr>
        <p:spPr>
          <a:xfrm>
            <a:off x="6630891" y="4328552"/>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18923" y="3951133"/>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49" name="矩形 47"/>
          <p:cNvSpPr>
            <a:spLocks noChangeArrowheads="1"/>
          </p:cNvSpPr>
          <p:nvPr/>
        </p:nvSpPr>
        <p:spPr bwMode="auto">
          <a:xfrm>
            <a:off x="6918923" y="4359139"/>
            <a:ext cx="37151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50" name="组合 49"/>
          <p:cNvGrpSpPr/>
          <p:nvPr/>
        </p:nvGrpSpPr>
        <p:grpSpPr>
          <a:xfrm>
            <a:off x="6025579" y="3915770"/>
            <a:ext cx="812482" cy="812482"/>
            <a:chOff x="304800" y="673100"/>
            <a:chExt cx="4000500" cy="4000500"/>
          </a:xfrm>
          <a:effectLst>
            <a:outerShdw blurRad="317500" dist="1905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65000"/>
                    <a:lumOff val="35000"/>
                  </a:schemeClr>
                </a:solidFill>
                <a:cs typeface="+mn-ea"/>
                <a:sym typeface="+mn-lt"/>
              </a:endParaRPr>
            </a:p>
          </p:txBody>
        </p:sp>
        <p:sp>
          <p:nvSpPr>
            <p:cNvPr id="52" name="椭圆 51"/>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65000"/>
                    <a:lumOff val="35000"/>
                  </a:schemeClr>
                </a:solidFill>
                <a:cs typeface="+mn-ea"/>
                <a:sym typeface="+mn-lt"/>
              </a:endParaRPr>
            </a:p>
          </p:txBody>
        </p:sp>
      </p:grpSp>
      <p:sp>
        <p:nvSpPr>
          <p:cNvPr id="53" name="TextBox 52"/>
          <p:cNvSpPr txBox="1"/>
          <p:nvPr/>
        </p:nvSpPr>
        <p:spPr>
          <a:xfrm>
            <a:off x="6058211" y="4059786"/>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02</a:t>
            </a:r>
            <a:endParaRPr lang="zh-CN" altLang="en-US" sz="2800" b="1" dirty="0">
              <a:solidFill>
                <a:schemeClr val="tx1">
                  <a:lumMod val="65000"/>
                  <a:lumOff val="35000"/>
                </a:schemeClr>
              </a:solidFill>
              <a:cs typeface="+mn-ea"/>
              <a:sym typeface="+mn-lt"/>
            </a:endParaRPr>
          </a:p>
        </p:txBody>
      </p:sp>
      <p:cxnSp>
        <p:nvCxnSpPr>
          <p:cNvPr id="54" name="直接连接符 53"/>
          <p:cNvCxnSpPr/>
          <p:nvPr/>
        </p:nvCxnSpPr>
        <p:spPr>
          <a:xfrm>
            <a:off x="6630891" y="5669343"/>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918923" y="5291924"/>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56" name="矩形 47"/>
          <p:cNvSpPr>
            <a:spLocks noChangeArrowheads="1"/>
          </p:cNvSpPr>
          <p:nvPr/>
        </p:nvSpPr>
        <p:spPr bwMode="auto">
          <a:xfrm>
            <a:off x="6918923" y="5699930"/>
            <a:ext cx="37151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57" name="组合 56"/>
          <p:cNvGrpSpPr/>
          <p:nvPr/>
        </p:nvGrpSpPr>
        <p:grpSpPr>
          <a:xfrm>
            <a:off x="6025579" y="5256561"/>
            <a:ext cx="812482" cy="812482"/>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65000"/>
                    <a:lumOff val="35000"/>
                  </a:schemeClr>
                </a:solidFill>
                <a:cs typeface="+mn-ea"/>
                <a:sym typeface="+mn-lt"/>
              </a:endParaRPr>
            </a:p>
          </p:txBody>
        </p:sp>
        <p:sp>
          <p:nvSpPr>
            <p:cNvPr id="59" name="椭圆 58"/>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65000"/>
                    <a:lumOff val="35000"/>
                  </a:schemeClr>
                </a:solidFill>
                <a:cs typeface="+mn-ea"/>
                <a:sym typeface="+mn-lt"/>
              </a:endParaRPr>
            </a:p>
          </p:txBody>
        </p:sp>
      </p:grpSp>
      <p:sp>
        <p:nvSpPr>
          <p:cNvPr id="60" name="TextBox 59"/>
          <p:cNvSpPr txBox="1"/>
          <p:nvPr/>
        </p:nvSpPr>
        <p:spPr>
          <a:xfrm>
            <a:off x="6058211" y="5400577"/>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03</a:t>
            </a:r>
            <a:endParaRPr lang="zh-CN" altLang="en-US" sz="2800"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4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50" fill="hold"/>
                                        <p:tgtEl>
                                          <p:spTgt spid="21"/>
                                        </p:tgtEl>
                                        <p:attrNameLst>
                                          <p:attrName>ppt_x</p:attrName>
                                        </p:attrNameLst>
                                      </p:cBhvr>
                                      <p:tavLst>
                                        <p:tav tm="0">
                                          <p:val>
                                            <p:strVal val="#ppt_x"/>
                                          </p:val>
                                        </p:tav>
                                        <p:tav tm="100000">
                                          <p:val>
                                            <p:strVal val="#ppt_x"/>
                                          </p:val>
                                        </p:tav>
                                      </p:tavLst>
                                    </p:anim>
                                    <p:anim calcmode="lin" valueType="num">
                                      <p:cBhvr additive="base">
                                        <p:cTn id="24" dur="25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 presetClass="entr" presetSubtype="4"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250" fill="hold"/>
                                        <p:tgtEl>
                                          <p:spTgt spid="20"/>
                                        </p:tgtEl>
                                        <p:attrNameLst>
                                          <p:attrName>ppt_x</p:attrName>
                                        </p:attrNameLst>
                                      </p:cBhvr>
                                      <p:tavLst>
                                        <p:tav tm="0">
                                          <p:val>
                                            <p:strVal val="#ppt_x"/>
                                          </p:val>
                                        </p:tav>
                                        <p:tav tm="100000">
                                          <p:val>
                                            <p:strVal val="#ppt_x"/>
                                          </p:val>
                                        </p:tav>
                                      </p:tavLst>
                                    </p:anim>
                                    <p:anim calcmode="lin" valueType="num">
                                      <p:cBhvr additive="base">
                                        <p:cTn id="29" dur="250" fill="hold"/>
                                        <p:tgtEl>
                                          <p:spTgt spid="20"/>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40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2650"/>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250" fill="hold"/>
                                        <p:tgtEl>
                                          <p:spTgt spid="28"/>
                                        </p:tgtEl>
                                        <p:attrNameLst>
                                          <p:attrName>ppt_x</p:attrName>
                                        </p:attrNameLst>
                                      </p:cBhvr>
                                      <p:tavLst>
                                        <p:tav tm="0">
                                          <p:val>
                                            <p:strVal val="#ppt_x"/>
                                          </p:val>
                                        </p:tav>
                                        <p:tav tm="100000">
                                          <p:val>
                                            <p:strVal val="#ppt_x"/>
                                          </p:val>
                                        </p:tav>
                                      </p:tavLst>
                                    </p:anim>
                                    <p:anim calcmode="lin" valueType="num">
                                      <p:cBhvr additive="base">
                                        <p:cTn id="39" dur="250" fill="hold"/>
                                        <p:tgtEl>
                                          <p:spTgt spid="28"/>
                                        </p:tgtEl>
                                        <p:attrNameLst>
                                          <p:attrName>ppt_y</p:attrName>
                                        </p:attrNameLst>
                                      </p:cBhvr>
                                      <p:tavLst>
                                        <p:tav tm="0">
                                          <p:val>
                                            <p:strVal val="1+#ppt_h/2"/>
                                          </p:val>
                                        </p:tav>
                                        <p:tav tm="100000">
                                          <p:val>
                                            <p:strVal val="#ppt_y"/>
                                          </p:val>
                                        </p:tav>
                                      </p:tavLst>
                                    </p:anim>
                                  </p:childTnLst>
                                </p:cTn>
                              </p:par>
                              <p:par>
                                <p:cTn id="40" presetID="53" presetClass="entr" presetSubtype="16" fill="hold" nodeType="withEffect">
                                  <p:stCondLst>
                                    <p:cond delay="4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550"/>
                            </p:stCondLst>
                            <p:childTnLst>
                              <p:par>
                                <p:cTn id="46" presetID="2" presetClass="entr" presetSubtype="4"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250" fill="hold"/>
                                        <p:tgtEl>
                                          <p:spTgt spid="32"/>
                                        </p:tgtEl>
                                        <p:attrNameLst>
                                          <p:attrName>ppt_x</p:attrName>
                                        </p:attrNameLst>
                                      </p:cBhvr>
                                      <p:tavLst>
                                        <p:tav tm="0">
                                          <p:val>
                                            <p:strVal val="#ppt_x"/>
                                          </p:val>
                                        </p:tav>
                                        <p:tav tm="100000">
                                          <p:val>
                                            <p:strVal val="#ppt_x"/>
                                          </p:val>
                                        </p:tav>
                                      </p:tavLst>
                                    </p:anim>
                                    <p:anim calcmode="lin" valueType="num">
                                      <p:cBhvr additive="base">
                                        <p:cTn id="49" dur="250" fill="hold"/>
                                        <p:tgtEl>
                                          <p:spTgt spid="32"/>
                                        </p:tgtEl>
                                        <p:attrNameLst>
                                          <p:attrName>ppt_y</p:attrName>
                                        </p:attrNameLst>
                                      </p:cBhvr>
                                      <p:tavLst>
                                        <p:tav tm="0">
                                          <p:val>
                                            <p:strVal val="1+#ppt_h/2"/>
                                          </p:val>
                                        </p:tav>
                                        <p:tav tm="100000">
                                          <p:val>
                                            <p:strVal val="#ppt_y"/>
                                          </p:val>
                                        </p:tav>
                                      </p:tavLst>
                                    </p:anim>
                                  </p:childTnLst>
                                </p:cTn>
                              </p:par>
                              <p:par>
                                <p:cTn id="50" presetID="53" presetClass="entr" presetSubtype="16" fill="hold" nodeType="withEffect">
                                  <p:stCondLst>
                                    <p:cond delay="4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childTnLst>
                          </p:cTn>
                        </p:par>
                        <p:par>
                          <p:cTn id="55" fill="hold">
                            <p:stCondLst>
                              <p:cond delay="4450"/>
                            </p:stCondLst>
                            <p:childTnLst>
                              <p:par>
                                <p:cTn id="56" presetID="2" presetClass="entr" presetSubtype="4"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250" fill="hold"/>
                                        <p:tgtEl>
                                          <p:spTgt spid="36"/>
                                        </p:tgtEl>
                                        <p:attrNameLst>
                                          <p:attrName>ppt_x</p:attrName>
                                        </p:attrNameLst>
                                      </p:cBhvr>
                                      <p:tavLst>
                                        <p:tav tm="0">
                                          <p:val>
                                            <p:strVal val="#ppt_x"/>
                                          </p:val>
                                        </p:tav>
                                        <p:tav tm="100000">
                                          <p:val>
                                            <p:strVal val="#ppt_x"/>
                                          </p:val>
                                        </p:tav>
                                      </p:tavLst>
                                    </p:anim>
                                    <p:anim calcmode="lin" valueType="num">
                                      <p:cBhvr additive="base">
                                        <p:cTn id="59" dur="250" fill="hold"/>
                                        <p:tgtEl>
                                          <p:spTgt spid="36"/>
                                        </p:tgtEl>
                                        <p:attrNameLst>
                                          <p:attrName>ppt_y</p:attrName>
                                        </p:attrNameLst>
                                      </p:cBhvr>
                                      <p:tavLst>
                                        <p:tav tm="0">
                                          <p:val>
                                            <p:strVal val="1+#ppt_h/2"/>
                                          </p:val>
                                        </p:tav>
                                        <p:tav tm="100000">
                                          <p:val>
                                            <p:strVal val="#ppt_y"/>
                                          </p:val>
                                        </p:tav>
                                      </p:tavLst>
                                    </p:anim>
                                  </p:childTnLst>
                                </p:cTn>
                              </p:par>
                              <p:par>
                                <p:cTn id="60" presetID="31" presetClass="entr" presetSubtype="0" fill="hold" nodeType="withEffect">
                                  <p:stCondLst>
                                    <p:cond delay="500"/>
                                  </p:stCondLst>
                                  <p:childTnLst>
                                    <p:set>
                                      <p:cBhvr>
                                        <p:cTn id="61" dur="1" fill="hold">
                                          <p:stCondLst>
                                            <p:cond delay="0"/>
                                          </p:stCondLst>
                                        </p:cTn>
                                        <p:tgtEl>
                                          <p:spTgt spid="43"/>
                                        </p:tgtEl>
                                        <p:attrNameLst>
                                          <p:attrName>style.visibility</p:attrName>
                                        </p:attrNameLst>
                                      </p:cBhvr>
                                      <p:to>
                                        <p:strVal val="visible"/>
                                      </p:to>
                                    </p:set>
                                    <p:anim calcmode="lin" valueType="num">
                                      <p:cBhvr>
                                        <p:cTn id="62" dur="1000" fill="hold"/>
                                        <p:tgtEl>
                                          <p:spTgt spid="43"/>
                                        </p:tgtEl>
                                        <p:attrNameLst>
                                          <p:attrName>ppt_w</p:attrName>
                                        </p:attrNameLst>
                                      </p:cBhvr>
                                      <p:tavLst>
                                        <p:tav tm="0">
                                          <p:val>
                                            <p:fltVal val="0"/>
                                          </p:val>
                                        </p:tav>
                                        <p:tav tm="100000">
                                          <p:val>
                                            <p:strVal val="#ppt_w"/>
                                          </p:val>
                                        </p:tav>
                                      </p:tavLst>
                                    </p:anim>
                                    <p:anim calcmode="lin" valueType="num">
                                      <p:cBhvr>
                                        <p:cTn id="63" dur="1000" fill="hold"/>
                                        <p:tgtEl>
                                          <p:spTgt spid="43"/>
                                        </p:tgtEl>
                                        <p:attrNameLst>
                                          <p:attrName>ppt_h</p:attrName>
                                        </p:attrNameLst>
                                      </p:cBhvr>
                                      <p:tavLst>
                                        <p:tav tm="0">
                                          <p:val>
                                            <p:fltVal val="0"/>
                                          </p:val>
                                        </p:tav>
                                        <p:tav tm="100000">
                                          <p:val>
                                            <p:strVal val="#ppt_h"/>
                                          </p:val>
                                        </p:tav>
                                      </p:tavLst>
                                    </p:anim>
                                    <p:anim calcmode="lin" valueType="num">
                                      <p:cBhvr>
                                        <p:cTn id="64" dur="1000" fill="hold"/>
                                        <p:tgtEl>
                                          <p:spTgt spid="43"/>
                                        </p:tgtEl>
                                        <p:attrNameLst>
                                          <p:attrName>style.rotation</p:attrName>
                                        </p:attrNameLst>
                                      </p:cBhvr>
                                      <p:tavLst>
                                        <p:tav tm="0">
                                          <p:val>
                                            <p:fltVal val="90"/>
                                          </p:val>
                                        </p:tav>
                                        <p:tav tm="100000">
                                          <p:val>
                                            <p:fltVal val="0"/>
                                          </p:val>
                                        </p:tav>
                                      </p:tavLst>
                                    </p:anim>
                                    <p:animEffect transition="in" filter="fade">
                                      <p:cBhvr>
                                        <p:cTn id="65" dur="1000"/>
                                        <p:tgtEl>
                                          <p:spTgt spid="43"/>
                                        </p:tgtEl>
                                      </p:cBhvr>
                                    </p:animEffect>
                                  </p:childTnLst>
                                </p:cTn>
                              </p:par>
                              <p:par>
                                <p:cTn id="66" presetID="41" presetClass="entr" presetSubtype="0" fill="hold" grpId="0" nodeType="withEffect">
                                  <p:stCondLst>
                                    <p:cond delay="1000"/>
                                  </p:stCondLst>
                                  <p:iterate type="lt">
                                    <p:tmPct val="10000"/>
                                  </p:iterate>
                                  <p:childTnLst>
                                    <p:set>
                                      <p:cBhvr>
                                        <p:cTn id="67" dur="1" fill="hold">
                                          <p:stCondLst>
                                            <p:cond delay="0"/>
                                          </p:stCondLst>
                                        </p:cTn>
                                        <p:tgtEl>
                                          <p:spTgt spid="46"/>
                                        </p:tgtEl>
                                        <p:attrNameLst>
                                          <p:attrName>style.visibility</p:attrName>
                                        </p:attrNameLst>
                                      </p:cBhvr>
                                      <p:to>
                                        <p:strVal val="visible"/>
                                      </p:to>
                                    </p:set>
                                    <p:anim calcmode="lin" valueType="num">
                                      <p:cBhvr>
                                        <p:cTn id="68" dur="10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9" dur="1000" fill="hold"/>
                                        <p:tgtEl>
                                          <p:spTgt spid="46"/>
                                        </p:tgtEl>
                                        <p:attrNameLst>
                                          <p:attrName>ppt_y</p:attrName>
                                        </p:attrNameLst>
                                      </p:cBhvr>
                                      <p:tavLst>
                                        <p:tav tm="0">
                                          <p:val>
                                            <p:strVal val="#ppt_y"/>
                                          </p:val>
                                        </p:tav>
                                        <p:tav tm="100000">
                                          <p:val>
                                            <p:strVal val="#ppt_y"/>
                                          </p:val>
                                        </p:tav>
                                      </p:tavLst>
                                    </p:anim>
                                    <p:anim calcmode="lin" valueType="num">
                                      <p:cBhvr>
                                        <p:cTn id="70" dur="10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71" dur="10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72" dur="1000" tmFilter="0,0; .5, 1; 1, 1"/>
                                        <p:tgtEl>
                                          <p:spTgt spid="46"/>
                                        </p:tgtEl>
                                      </p:cBhvr>
                                    </p:animEffect>
                                  </p:childTnLst>
                                </p:cTn>
                              </p:par>
                            </p:childTnLst>
                          </p:cTn>
                        </p:par>
                        <p:par>
                          <p:cTn id="73" fill="hold">
                            <p:stCondLst>
                              <p:cond delay="6550"/>
                            </p:stCondLst>
                            <p:childTnLst>
                              <p:par>
                                <p:cTn id="74" presetID="22" presetClass="entr" presetSubtype="8"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par>
                                <p:cTn id="77" presetID="2" presetClass="entr" presetSubtype="2" fill="hold" grpId="0" nodeType="withEffect">
                                  <p:stCondLst>
                                    <p:cond delay="500"/>
                                  </p:stCondLst>
                                  <p:childTnLst>
                                    <p:set>
                                      <p:cBhvr>
                                        <p:cTn id="78" dur="1" fill="hold">
                                          <p:stCondLst>
                                            <p:cond delay="0"/>
                                          </p:stCondLst>
                                        </p:cTn>
                                        <p:tgtEl>
                                          <p:spTgt spid="41"/>
                                        </p:tgtEl>
                                        <p:attrNameLst>
                                          <p:attrName>style.visibility</p:attrName>
                                        </p:attrNameLst>
                                      </p:cBhvr>
                                      <p:to>
                                        <p:strVal val="visible"/>
                                      </p:to>
                                    </p:set>
                                    <p:anim calcmode="lin" valueType="num">
                                      <p:cBhvr additive="base">
                                        <p:cTn id="79" dur="500" fill="hold"/>
                                        <p:tgtEl>
                                          <p:spTgt spid="41"/>
                                        </p:tgtEl>
                                        <p:attrNameLst>
                                          <p:attrName>ppt_x</p:attrName>
                                        </p:attrNameLst>
                                      </p:cBhvr>
                                      <p:tavLst>
                                        <p:tav tm="0">
                                          <p:val>
                                            <p:strVal val="1+#ppt_w/2"/>
                                          </p:val>
                                        </p:tav>
                                        <p:tav tm="100000">
                                          <p:val>
                                            <p:strVal val="#ppt_x"/>
                                          </p:val>
                                        </p:tav>
                                      </p:tavLst>
                                    </p:anim>
                                    <p:anim calcmode="lin" valueType="num">
                                      <p:cBhvr additive="base">
                                        <p:cTn id="80" dur="500" fill="hold"/>
                                        <p:tgtEl>
                                          <p:spTgt spid="4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50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1+#ppt_w/2"/>
                                          </p:val>
                                        </p:tav>
                                        <p:tav tm="100000">
                                          <p:val>
                                            <p:strVal val="#ppt_x"/>
                                          </p:val>
                                        </p:tav>
                                      </p:tavLst>
                                    </p:anim>
                                    <p:anim calcmode="lin" valueType="num">
                                      <p:cBhvr additive="base">
                                        <p:cTn id="84" dur="500" fill="hold"/>
                                        <p:tgtEl>
                                          <p:spTgt spid="42"/>
                                        </p:tgtEl>
                                        <p:attrNameLst>
                                          <p:attrName>ppt_y</p:attrName>
                                        </p:attrNameLst>
                                      </p:cBhvr>
                                      <p:tavLst>
                                        <p:tav tm="0">
                                          <p:val>
                                            <p:strVal val="#ppt_y"/>
                                          </p:val>
                                        </p:tav>
                                        <p:tav tm="100000">
                                          <p:val>
                                            <p:strVal val="#ppt_y"/>
                                          </p:val>
                                        </p:tav>
                                      </p:tavLst>
                                    </p:anim>
                                  </p:childTnLst>
                                </p:cTn>
                              </p:par>
                              <p:par>
                                <p:cTn id="85" presetID="31" presetClass="entr" presetSubtype="0" fill="hold" nodeType="withEffect">
                                  <p:stCondLst>
                                    <p:cond delay="500"/>
                                  </p:stCondLst>
                                  <p:childTnLst>
                                    <p:set>
                                      <p:cBhvr>
                                        <p:cTn id="86" dur="1" fill="hold">
                                          <p:stCondLst>
                                            <p:cond delay="0"/>
                                          </p:stCondLst>
                                        </p:cTn>
                                        <p:tgtEl>
                                          <p:spTgt spid="50"/>
                                        </p:tgtEl>
                                        <p:attrNameLst>
                                          <p:attrName>style.visibility</p:attrName>
                                        </p:attrNameLst>
                                      </p:cBhvr>
                                      <p:to>
                                        <p:strVal val="visible"/>
                                      </p:to>
                                    </p:set>
                                    <p:anim calcmode="lin" valueType="num">
                                      <p:cBhvr>
                                        <p:cTn id="87" dur="1000" fill="hold"/>
                                        <p:tgtEl>
                                          <p:spTgt spid="50"/>
                                        </p:tgtEl>
                                        <p:attrNameLst>
                                          <p:attrName>ppt_w</p:attrName>
                                        </p:attrNameLst>
                                      </p:cBhvr>
                                      <p:tavLst>
                                        <p:tav tm="0">
                                          <p:val>
                                            <p:fltVal val="0"/>
                                          </p:val>
                                        </p:tav>
                                        <p:tav tm="100000">
                                          <p:val>
                                            <p:strVal val="#ppt_w"/>
                                          </p:val>
                                        </p:tav>
                                      </p:tavLst>
                                    </p:anim>
                                    <p:anim calcmode="lin" valueType="num">
                                      <p:cBhvr>
                                        <p:cTn id="88" dur="1000" fill="hold"/>
                                        <p:tgtEl>
                                          <p:spTgt spid="50"/>
                                        </p:tgtEl>
                                        <p:attrNameLst>
                                          <p:attrName>ppt_h</p:attrName>
                                        </p:attrNameLst>
                                      </p:cBhvr>
                                      <p:tavLst>
                                        <p:tav tm="0">
                                          <p:val>
                                            <p:fltVal val="0"/>
                                          </p:val>
                                        </p:tav>
                                        <p:tav tm="100000">
                                          <p:val>
                                            <p:strVal val="#ppt_h"/>
                                          </p:val>
                                        </p:tav>
                                      </p:tavLst>
                                    </p:anim>
                                    <p:anim calcmode="lin" valueType="num">
                                      <p:cBhvr>
                                        <p:cTn id="89" dur="1000" fill="hold"/>
                                        <p:tgtEl>
                                          <p:spTgt spid="50"/>
                                        </p:tgtEl>
                                        <p:attrNameLst>
                                          <p:attrName>style.rotation</p:attrName>
                                        </p:attrNameLst>
                                      </p:cBhvr>
                                      <p:tavLst>
                                        <p:tav tm="0">
                                          <p:val>
                                            <p:fltVal val="90"/>
                                          </p:val>
                                        </p:tav>
                                        <p:tav tm="100000">
                                          <p:val>
                                            <p:fltVal val="0"/>
                                          </p:val>
                                        </p:tav>
                                      </p:tavLst>
                                    </p:anim>
                                    <p:animEffect transition="in" filter="fade">
                                      <p:cBhvr>
                                        <p:cTn id="90" dur="1000"/>
                                        <p:tgtEl>
                                          <p:spTgt spid="50"/>
                                        </p:tgtEl>
                                      </p:cBhvr>
                                    </p:animEffect>
                                  </p:childTnLst>
                                </p:cTn>
                              </p:par>
                              <p:par>
                                <p:cTn id="91" presetID="41" presetClass="entr" presetSubtype="0" fill="hold" grpId="0" nodeType="withEffect">
                                  <p:stCondLst>
                                    <p:cond delay="1000"/>
                                  </p:stCondLst>
                                  <p:iterate type="lt">
                                    <p:tmPct val="10000"/>
                                  </p:iterate>
                                  <p:childTnLst>
                                    <p:set>
                                      <p:cBhvr>
                                        <p:cTn id="92" dur="1" fill="hold">
                                          <p:stCondLst>
                                            <p:cond delay="0"/>
                                          </p:stCondLst>
                                        </p:cTn>
                                        <p:tgtEl>
                                          <p:spTgt spid="53"/>
                                        </p:tgtEl>
                                        <p:attrNameLst>
                                          <p:attrName>style.visibility</p:attrName>
                                        </p:attrNameLst>
                                      </p:cBhvr>
                                      <p:to>
                                        <p:strVal val="visible"/>
                                      </p:to>
                                    </p:set>
                                    <p:anim calcmode="lin" valueType="num">
                                      <p:cBhvr>
                                        <p:cTn id="93" dur="10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94" dur="1000" fill="hold"/>
                                        <p:tgtEl>
                                          <p:spTgt spid="53"/>
                                        </p:tgtEl>
                                        <p:attrNameLst>
                                          <p:attrName>ppt_y</p:attrName>
                                        </p:attrNameLst>
                                      </p:cBhvr>
                                      <p:tavLst>
                                        <p:tav tm="0">
                                          <p:val>
                                            <p:strVal val="#ppt_y"/>
                                          </p:val>
                                        </p:tav>
                                        <p:tav tm="100000">
                                          <p:val>
                                            <p:strVal val="#ppt_y"/>
                                          </p:val>
                                        </p:tav>
                                      </p:tavLst>
                                    </p:anim>
                                    <p:anim calcmode="lin" valueType="num">
                                      <p:cBhvr>
                                        <p:cTn id="95" dur="10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96" dur="10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1000" tmFilter="0,0; .5, 1; 1, 1"/>
                                        <p:tgtEl>
                                          <p:spTgt spid="53"/>
                                        </p:tgtEl>
                                      </p:cBhvr>
                                    </p:animEffect>
                                  </p:childTnLst>
                                </p:cTn>
                              </p:par>
                            </p:childTnLst>
                          </p:cTn>
                        </p:par>
                        <p:par>
                          <p:cTn id="98" fill="hold">
                            <p:stCondLst>
                              <p:cond delay="8650"/>
                            </p:stCondLst>
                            <p:childTnLst>
                              <p:par>
                                <p:cTn id="99" presetID="22" presetClass="entr" presetSubtype="8"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left)">
                                      <p:cBhvr>
                                        <p:cTn id="101" dur="500"/>
                                        <p:tgtEl>
                                          <p:spTgt spid="47"/>
                                        </p:tgtEl>
                                      </p:cBhvr>
                                    </p:animEffect>
                                  </p:childTnLst>
                                </p:cTn>
                              </p:par>
                              <p:par>
                                <p:cTn id="102" presetID="2" presetClass="entr" presetSubtype="2" fill="hold" grpId="0" nodeType="withEffect">
                                  <p:stCondLst>
                                    <p:cond delay="500"/>
                                  </p:stCondLst>
                                  <p:childTnLst>
                                    <p:set>
                                      <p:cBhvr>
                                        <p:cTn id="103" dur="1" fill="hold">
                                          <p:stCondLst>
                                            <p:cond delay="0"/>
                                          </p:stCondLst>
                                        </p:cTn>
                                        <p:tgtEl>
                                          <p:spTgt spid="48"/>
                                        </p:tgtEl>
                                        <p:attrNameLst>
                                          <p:attrName>style.visibility</p:attrName>
                                        </p:attrNameLst>
                                      </p:cBhvr>
                                      <p:to>
                                        <p:strVal val="visible"/>
                                      </p:to>
                                    </p:set>
                                    <p:anim calcmode="lin" valueType="num">
                                      <p:cBhvr additive="base">
                                        <p:cTn id="104" dur="500" fill="hold"/>
                                        <p:tgtEl>
                                          <p:spTgt spid="48"/>
                                        </p:tgtEl>
                                        <p:attrNameLst>
                                          <p:attrName>ppt_x</p:attrName>
                                        </p:attrNameLst>
                                      </p:cBhvr>
                                      <p:tavLst>
                                        <p:tav tm="0">
                                          <p:val>
                                            <p:strVal val="1+#ppt_w/2"/>
                                          </p:val>
                                        </p:tav>
                                        <p:tav tm="100000">
                                          <p:val>
                                            <p:strVal val="#ppt_x"/>
                                          </p:val>
                                        </p:tav>
                                      </p:tavLst>
                                    </p:anim>
                                    <p:anim calcmode="lin" valueType="num">
                                      <p:cBhvr additive="base">
                                        <p:cTn id="105" dur="500" fill="hold"/>
                                        <p:tgtEl>
                                          <p:spTgt spid="4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500"/>
                                  </p:stCondLst>
                                  <p:childTnLst>
                                    <p:set>
                                      <p:cBhvr>
                                        <p:cTn id="107" dur="1" fill="hold">
                                          <p:stCondLst>
                                            <p:cond delay="0"/>
                                          </p:stCondLst>
                                        </p:cTn>
                                        <p:tgtEl>
                                          <p:spTgt spid="49"/>
                                        </p:tgtEl>
                                        <p:attrNameLst>
                                          <p:attrName>style.visibility</p:attrName>
                                        </p:attrNameLst>
                                      </p:cBhvr>
                                      <p:to>
                                        <p:strVal val="visible"/>
                                      </p:to>
                                    </p:set>
                                    <p:anim calcmode="lin" valueType="num">
                                      <p:cBhvr additive="base">
                                        <p:cTn id="108" dur="500" fill="hold"/>
                                        <p:tgtEl>
                                          <p:spTgt spid="49"/>
                                        </p:tgtEl>
                                        <p:attrNameLst>
                                          <p:attrName>ppt_x</p:attrName>
                                        </p:attrNameLst>
                                      </p:cBhvr>
                                      <p:tavLst>
                                        <p:tav tm="0">
                                          <p:val>
                                            <p:strVal val="1+#ppt_w/2"/>
                                          </p:val>
                                        </p:tav>
                                        <p:tav tm="100000">
                                          <p:val>
                                            <p:strVal val="#ppt_x"/>
                                          </p:val>
                                        </p:tav>
                                      </p:tavLst>
                                    </p:anim>
                                    <p:anim calcmode="lin" valueType="num">
                                      <p:cBhvr additive="base">
                                        <p:cTn id="109" dur="500" fill="hold"/>
                                        <p:tgtEl>
                                          <p:spTgt spid="49"/>
                                        </p:tgtEl>
                                        <p:attrNameLst>
                                          <p:attrName>ppt_y</p:attrName>
                                        </p:attrNameLst>
                                      </p:cBhvr>
                                      <p:tavLst>
                                        <p:tav tm="0">
                                          <p:val>
                                            <p:strVal val="#ppt_y"/>
                                          </p:val>
                                        </p:tav>
                                        <p:tav tm="100000">
                                          <p:val>
                                            <p:strVal val="#ppt_y"/>
                                          </p:val>
                                        </p:tav>
                                      </p:tavLst>
                                    </p:anim>
                                  </p:childTnLst>
                                </p:cTn>
                              </p:par>
                              <p:par>
                                <p:cTn id="110" presetID="31" presetClass="entr" presetSubtype="0" fill="hold" nodeType="withEffect">
                                  <p:stCondLst>
                                    <p:cond delay="500"/>
                                  </p:stCondLst>
                                  <p:childTnLst>
                                    <p:set>
                                      <p:cBhvr>
                                        <p:cTn id="111" dur="1" fill="hold">
                                          <p:stCondLst>
                                            <p:cond delay="0"/>
                                          </p:stCondLst>
                                        </p:cTn>
                                        <p:tgtEl>
                                          <p:spTgt spid="57"/>
                                        </p:tgtEl>
                                        <p:attrNameLst>
                                          <p:attrName>style.visibility</p:attrName>
                                        </p:attrNameLst>
                                      </p:cBhvr>
                                      <p:to>
                                        <p:strVal val="visible"/>
                                      </p:to>
                                    </p:set>
                                    <p:anim calcmode="lin" valueType="num">
                                      <p:cBhvr>
                                        <p:cTn id="112" dur="1000" fill="hold"/>
                                        <p:tgtEl>
                                          <p:spTgt spid="57"/>
                                        </p:tgtEl>
                                        <p:attrNameLst>
                                          <p:attrName>ppt_w</p:attrName>
                                        </p:attrNameLst>
                                      </p:cBhvr>
                                      <p:tavLst>
                                        <p:tav tm="0">
                                          <p:val>
                                            <p:fltVal val="0"/>
                                          </p:val>
                                        </p:tav>
                                        <p:tav tm="100000">
                                          <p:val>
                                            <p:strVal val="#ppt_w"/>
                                          </p:val>
                                        </p:tav>
                                      </p:tavLst>
                                    </p:anim>
                                    <p:anim calcmode="lin" valueType="num">
                                      <p:cBhvr>
                                        <p:cTn id="113" dur="1000" fill="hold"/>
                                        <p:tgtEl>
                                          <p:spTgt spid="57"/>
                                        </p:tgtEl>
                                        <p:attrNameLst>
                                          <p:attrName>ppt_h</p:attrName>
                                        </p:attrNameLst>
                                      </p:cBhvr>
                                      <p:tavLst>
                                        <p:tav tm="0">
                                          <p:val>
                                            <p:fltVal val="0"/>
                                          </p:val>
                                        </p:tav>
                                        <p:tav tm="100000">
                                          <p:val>
                                            <p:strVal val="#ppt_h"/>
                                          </p:val>
                                        </p:tav>
                                      </p:tavLst>
                                    </p:anim>
                                    <p:anim calcmode="lin" valueType="num">
                                      <p:cBhvr>
                                        <p:cTn id="114" dur="1000" fill="hold"/>
                                        <p:tgtEl>
                                          <p:spTgt spid="57"/>
                                        </p:tgtEl>
                                        <p:attrNameLst>
                                          <p:attrName>style.rotation</p:attrName>
                                        </p:attrNameLst>
                                      </p:cBhvr>
                                      <p:tavLst>
                                        <p:tav tm="0">
                                          <p:val>
                                            <p:fltVal val="90"/>
                                          </p:val>
                                        </p:tav>
                                        <p:tav tm="100000">
                                          <p:val>
                                            <p:fltVal val="0"/>
                                          </p:val>
                                        </p:tav>
                                      </p:tavLst>
                                    </p:anim>
                                    <p:animEffect transition="in" filter="fade">
                                      <p:cBhvr>
                                        <p:cTn id="115" dur="1000"/>
                                        <p:tgtEl>
                                          <p:spTgt spid="57"/>
                                        </p:tgtEl>
                                      </p:cBhvr>
                                    </p:animEffect>
                                  </p:childTnLst>
                                </p:cTn>
                              </p:par>
                              <p:par>
                                <p:cTn id="116" presetID="41" presetClass="entr" presetSubtype="0" fill="hold" grpId="0" nodeType="withEffect">
                                  <p:stCondLst>
                                    <p:cond delay="1000"/>
                                  </p:stCondLst>
                                  <p:iterate type="lt">
                                    <p:tmPct val="10000"/>
                                  </p:iterate>
                                  <p:childTnLst>
                                    <p:set>
                                      <p:cBhvr>
                                        <p:cTn id="117" dur="1" fill="hold">
                                          <p:stCondLst>
                                            <p:cond delay="0"/>
                                          </p:stCondLst>
                                        </p:cTn>
                                        <p:tgtEl>
                                          <p:spTgt spid="60"/>
                                        </p:tgtEl>
                                        <p:attrNameLst>
                                          <p:attrName>style.visibility</p:attrName>
                                        </p:attrNameLst>
                                      </p:cBhvr>
                                      <p:to>
                                        <p:strVal val="visible"/>
                                      </p:to>
                                    </p:set>
                                    <p:anim calcmode="lin" valueType="num">
                                      <p:cBhvr>
                                        <p:cTn id="118" dur="10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19" dur="1000" fill="hold"/>
                                        <p:tgtEl>
                                          <p:spTgt spid="60"/>
                                        </p:tgtEl>
                                        <p:attrNameLst>
                                          <p:attrName>ppt_y</p:attrName>
                                        </p:attrNameLst>
                                      </p:cBhvr>
                                      <p:tavLst>
                                        <p:tav tm="0">
                                          <p:val>
                                            <p:strVal val="#ppt_y"/>
                                          </p:val>
                                        </p:tav>
                                        <p:tav tm="100000">
                                          <p:val>
                                            <p:strVal val="#ppt_y"/>
                                          </p:val>
                                        </p:tav>
                                      </p:tavLst>
                                    </p:anim>
                                    <p:anim calcmode="lin" valueType="num">
                                      <p:cBhvr>
                                        <p:cTn id="120" dur="10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21" dur="10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1000" tmFilter="0,0; .5, 1; 1, 1"/>
                                        <p:tgtEl>
                                          <p:spTgt spid="60"/>
                                        </p:tgtEl>
                                      </p:cBhvr>
                                    </p:animEffect>
                                  </p:childTnLst>
                                </p:cTn>
                              </p:par>
                            </p:childTnLst>
                          </p:cTn>
                        </p:par>
                        <p:par>
                          <p:cTn id="123" fill="hold">
                            <p:stCondLst>
                              <p:cond delay="10750"/>
                            </p:stCondLst>
                            <p:childTnLst>
                              <p:par>
                                <p:cTn id="124" presetID="22" presetClass="entr" presetSubtype="8" fill="hold" nodeType="after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wipe(left)">
                                      <p:cBhvr>
                                        <p:cTn id="126" dur="500"/>
                                        <p:tgtEl>
                                          <p:spTgt spid="54"/>
                                        </p:tgtEl>
                                      </p:cBhvr>
                                    </p:animEffect>
                                  </p:childTnLst>
                                </p:cTn>
                              </p:par>
                              <p:par>
                                <p:cTn id="127" presetID="2" presetClass="entr" presetSubtype="2" fill="hold" grpId="0" nodeType="withEffect">
                                  <p:stCondLst>
                                    <p:cond delay="500"/>
                                  </p:stCondLst>
                                  <p:childTnLst>
                                    <p:set>
                                      <p:cBhvr>
                                        <p:cTn id="128" dur="1" fill="hold">
                                          <p:stCondLst>
                                            <p:cond delay="0"/>
                                          </p:stCondLst>
                                        </p:cTn>
                                        <p:tgtEl>
                                          <p:spTgt spid="55"/>
                                        </p:tgtEl>
                                        <p:attrNameLst>
                                          <p:attrName>style.visibility</p:attrName>
                                        </p:attrNameLst>
                                      </p:cBhvr>
                                      <p:to>
                                        <p:strVal val="visible"/>
                                      </p:to>
                                    </p:set>
                                    <p:anim calcmode="lin" valueType="num">
                                      <p:cBhvr additive="base">
                                        <p:cTn id="129" dur="500" fill="hold"/>
                                        <p:tgtEl>
                                          <p:spTgt spid="55"/>
                                        </p:tgtEl>
                                        <p:attrNameLst>
                                          <p:attrName>ppt_x</p:attrName>
                                        </p:attrNameLst>
                                      </p:cBhvr>
                                      <p:tavLst>
                                        <p:tav tm="0">
                                          <p:val>
                                            <p:strVal val="1+#ppt_w/2"/>
                                          </p:val>
                                        </p:tav>
                                        <p:tav tm="100000">
                                          <p:val>
                                            <p:strVal val="#ppt_x"/>
                                          </p:val>
                                        </p:tav>
                                      </p:tavLst>
                                    </p:anim>
                                    <p:anim calcmode="lin" valueType="num">
                                      <p:cBhvr additive="base">
                                        <p:cTn id="130" dur="500" fill="hold"/>
                                        <p:tgtEl>
                                          <p:spTgt spid="55"/>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500"/>
                                  </p:stCondLst>
                                  <p:childTnLst>
                                    <p:set>
                                      <p:cBhvr>
                                        <p:cTn id="132" dur="1" fill="hold">
                                          <p:stCondLst>
                                            <p:cond delay="0"/>
                                          </p:stCondLst>
                                        </p:cTn>
                                        <p:tgtEl>
                                          <p:spTgt spid="56"/>
                                        </p:tgtEl>
                                        <p:attrNameLst>
                                          <p:attrName>style.visibility</p:attrName>
                                        </p:attrNameLst>
                                      </p:cBhvr>
                                      <p:to>
                                        <p:strVal val="visible"/>
                                      </p:to>
                                    </p:set>
                                    <p:anim calcmode="lin" valueType="num">
                                      <p:cBhvr additive="base">
                                        <p:cTn id="133" dur="500" fill="hold"/>
                                        <p:tgtEl>
                                          <p:spTgt spid="56"/>
                                        </p:tgtEl>
                                        <p:attrNameLst>
                                          <p:attrName>ppt_x</p:attrName>
                                        </p:attrNameLst>
                                      </p:cBhvr>
                                      <p:tavLst>
                                        <p:tav tm="0">
                                          <p:val>
                                            <p:strVal val="1+#ppt_w/2"/>
                                          </p:val>
                                        </p:tav>
                                        <p:tav tm="100000">
                                          <p:val>
                                            <p:strVal val="#ppt_x"/>
                                          </p:val>
                                        </p:tav>
                                      </p:tavLst>
                                    </p:anim>
                                    <p:anim calcmode="lin" valueType="num">
                                      <p:cBhvr additive="base">
                                        <p:cTn id="134" dur="500" fill="hold"/>
                                        <p:tgtEl>
                                          <p:spTgt spid="56"/>
                                        </p:tgtEl>
                                        <p:attrNameLst>
                                          <p:attrName>ppt_y</p:attrName>
                                        </p:attrNameLst>
                                      </p:cBhvr>
                                      <p:tavLst>
                                        <p:tav tm="0">
                                          <p:val>
                                            <p:strVal val="#ppt_y"/>
                                          </p:val>
                                        </p:tav>
                                        <p:tav tm="100000">
                                          <p:val>
                                            <p:strVal val="#ppt_y"/>
                                          </p:val>
                                        </p:tav>
                                      </p:tavLst>
                                    </p:anim>
                                  </p:childTnLst>
                                </p:cTn>
                              </p:par>
                            </p:childTnLst>
                          </p:cTn>
                        </p:par>
                        <p:par>
                          <p:cTn id="135" fill="hold">
                            <p:stCondLst>
                              <p:cond delay="11750"/>
                            </p:stCondLst>
                            <p:childTnLst>
                              <p:par>
                                <p:cTn id="136" presetID="22" presetClass="entr" presetSubtype="4" fill="hold" grpId="0" nodeType="after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wipe(down)">
                                      <p:cBhvr>
                                        <p:cTn id="1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0" grpId="0"/>
      <p:bldP spid="28" grpId="0" animBg="1"/>
      <p:bldP spid="32" grpId="0" animBg="1"/>
      <p:bldP spid="39" grpId="0" animBg="1"/>
      <p:bldP spid="41" grpId="0"/>
      <p:bldP spid="42" grpId="0"/>
      <p:bldP spid="46" grpId="0"/>
      <p:bldP spid="48" grpId="0"/>
      <p:bldP spid="49" grpId="0"/>
      <p:bldP spid="53" grpId="0"/>
      <p:bldP spid="55" grpId="0"/>
      <p:bldP spid="56"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下一步工作计划</a:t>
            </a:r>
            <a:endParaRPr lang="zh-CN" altLang="en-US" sz="2400" b="1" dirty="0">
              <a:solidFill>
                <a:schemeClr val="tx1">
                  <a:lumMod val="85000"/>
                  <a:lumOff val="15000"/>
                </a:schemeClr>
              </a:solidFill>
              <a:cs typeface="+mn-ea"/>
              <a:sym typeface="+mn-lt"/>
            </a:endParaRPr>
          </a:p>
        </p:txBody>
      </p:sp>
      <p:grpSp>
        <p:nvGrpSpPr>
          <p:cNvPr id="16" name="组合 15"/>
          <p:cNvGrpSpPr/>
          <p:nvPr/>
        </p:nvGrpSpPr>
        <p:grpSpPr>
          <a:xfrm>
            <a:off x="2139984" y="2310648"/>
            <a:ext cx="2592288" cy="2592288"/>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9" name="Freeform 206"/>
          <p:cNvSpPr>
            <a:spLocks noChangeAspect="1" noEditPoints="1"/>
          </p:cNvSpPr>
          <p:nvPr/>
        </p:nvSpPr>
        <p:spPr bwMode="auto">
          <a:xfrm>
            <a:off x="2980159" y="2814704"/>
            <a:ext cx="911937" cy="110233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gradFill>
            <a:gsLst>
              <a:gs pos="0">
                <a:srgbClr val="37A1FF"/>
              </a:gs>
              <a:gs pos="70000">
                <a:srgbClr val="0171D4"/>
              </a:gs>
            </a:gsLst>
            <a:lin ang="5400000" scaled="0"/>
          </a:gradFill>
          <a:ln>
            <a:noFill/>
          </a:ln>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20" name="Text Box 10"/>
          <p:cNvSpPr txBox="1">
            <a:spLocks noChangeArrowheads="1"/>
          </p:cNvSpPr>
          <p:nvPr/>
        </p:nvSpPr>
        <p:spPr bwMode="auto">
          <a:xfrm>
            <a:off x="2500024" y="4019676"/>
            <a:ext cx="1830666" cy="523220"/>
          </a:xfrm>
          <a:prstGeom prst="rect">
            <a:avLst/>
          </a:prstGeom>
          <a:noFill/>
          <a:ln w="9525">
            <a:noFill/>
            <a:miter lim="800000"/>
          </a:ln>
        </p:spPr>
        <p:txBody>
          <a:bodyPr wrap="square" lIns="45720" tIns="22860" rIns="45720" bIns="22860">
            <a:spAutoFit/>
          </a:bodyPr>
          <a:lstStyle/>
          <a:p>
            <a:pPr algn="ctr" defTabSz="1087755"/>
            <a:r>
              <a:rPr lang="zh-CN" altLang="en-US" sz="2000" b="1" dirty="0">
                <a:solidFill>
                  <a:schemeClr val="tx1">
                    <a:lumMod val="65000"/>
                    <a:lumOff val="35000"/>
                  </a:schemeClr>
                </a:solidFill>
                <a:cs typeface="+mn-ea"/>
                <a:sym typeface="+mn-lt"/>
              </a:rPr>
              <a:t>工作计划</a:t>
            </a:r>
            <a:endParaRPr lang="en-US" sz="2000" b="1" dirty="0">
              <a:solidFill>
                <a:schemeClr val="tx1">
                  <a:lumMod val="65000"/>
                  <a:lumOff val="35000"/>
                </a:schemeClr>
              </a:solidFill>
              <a:cs typeface="+mn-ea"/>
              <a:sym typeface="+mn-lt"/>
            </a:endParaRPr>
          </a:p>
          <a:p>
            <a:pPr algn="ctr" defTabSz="1087755"/>
            <a:endParaRPr lang="en-US" sz="1100" b="1" dirty="0">
              <a:solidFill>
                <a:schemeClr val="tx1">
                  <a:lumMod val="65000"/>
                  <a:lumOff val="35000"/>
                </a:schemeClr>
              </a:solidFill>
              <a:cs typeface="+mn-ea"/>
              <a:sym typeface="+mn-lt"/>
            </a:endParaRPr>
          </a:p>
        </p:txBody>
      </p:sp>
      <p:cxnSp>
        <p:nvCxnSpPr>
          <p:cNvPr id="21" name="直接连接符 20"/>
          <p:cNvCxnSpPr/>
          <p:nvPr/>
        </p:nvCxnSpPr>
        <p:spPr>
          <a:xfrm>
            <a:off x="5953571" y="2008870"/>
            <a:ext cx="0" cy="988082"/>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5809555" y="1786925"/>
            <a:ext cx="331970" cy="331970"/>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5" name="矩形 24"/>
          <p:cNvSpPr/>
          <p:nvPr/>
        </p:nvSpPr>
        <p:spPr>
          <a:xfrm>
            <a:off x="6241604" y="1734584"/>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26" name="矩形 47"/>
          <p:cNvSpPr>
            <a:spLocks noChangeArrowheads="1"/>
          </p:cNvSpPr>
          <p:nvPr/>
        </p:nvSpPr>
        <p:spPr bwMode="auto">
          <a:xfrm>
            <a:off x="6241603" y="2099530"/>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cxnSp>
        <p:nvCxnSpPr>
          <p:cNvPr id="27" name="直接连接符 26"/>
          <p:cNvCxnSpPr/>
          <p:nvPr/>
        </p:nvCxnSpPr>
        <p:spPr>
          <a:xfrm>
            <a:off x="5953571" y="3160998"/>
            <a:ext cx="0" cy="988082"/>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5809555" y="2939053"/>
            <a:ext cx="331970" cy="331970"/>
            <a:chOff x="304800" y="673100"/>
            <a:chExt cx="4000500" cy="4000500"/>
          </a:xfrm>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1" name="矩形 30"/>
          <p:cNvSpPr/>
          <p:nvPr/>
        </p:nvSpPr>
        <p:spPr>
          <a:xfrm>
            <a:off x="6241604" y="2886712"/>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32" name="矩形 47"/>
          <p:cNvSpPr>
            <a:spLocks noChangeArrowheads="1"/>
          </p:cNvSpPr>
          <p:nvPr/>
        </p:nvSpPr>
        <p:spPr bwMode="auto">
          <a:xfrm>
            <a:off x="6241603" y="325165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cxnSp>
        <p:nvCxnSpPr>
          <p:cNvPr id="33" name="直接连接符 32"/>
          <p:cNvCxnSpPr/>
          <p:nvPr/>
        </p:nvCxnSpPr>
        <p:spPr>
          <a:xfrm>
            <a:off x="5953571" y="4313126"/>
            <a:ext cx="0" cy="988082"/>
          </a:xfrm>
          <a:prstGeom prst="line">
            <a:avLst/>
          </a:prstGeom>
          <a:ln>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809555" y="4091181"/>
            <a:ext cx="331970" cy="331970"/>
            <a:chOff x="304800" y="673100"/>
            <a:chExt cx="4000500" cy="4000500"/>
          </a:xfrm>
          <a:effectLst>
            <a:outerShdw blurRad="317500" dist="1905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7" name="矩形 36"/>
          <p:cNvSpPr/>
          <p:nvPr/>
        </p:nvSpPr>
        <p:spPr>
          <a:xfrm>
            <a:off x="6241604" y="4038840"/>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38" name="矩形 47"/>
          <p:cNvSpPr>
            <a:spLocks noChangeArrowheads="1"/>
          </p:cNvSpPr>
          <p:nvPr/>
        </p:nvSpPr>
        <p:spPr bwMode="auto">
          <a:xfrm>
            <a:off x="6241603" y="4403786"/>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grpSp>
        <p:nvGrpSpPr>
          <p:cNvPr id="39" name="组合 38"/>
          <p:cNvGrpSpPr/>
          <p:nvPr/>
        </p:nvGrpSpPr>
        <p:grpSpPr>
          <a:xfrm>
            <a:off x="5809555" y="5185262"/>
            <a:ext cx="331970" cy="331970"/>
            <a:chOff x="304800" y="673100"/>
            <a:chExt cx="4000500" cy="4000500"/>
          </a:xfrm>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2" name="矩形 41"/>
          <p:cNvSpPr/>
          <p:nvPr/>
        </p:nvSpPr>
        <p:spPr>
          <a:xfrm>
            <a:off x="6241604" y="519096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43" name="矩形 47"/>
          <p:cNvSpPr>
            <a:spLocks noChangeArrowheads="1"/>
          </p:cNvSpPr>
          <p:nvPr/>
        </p:nvSpPr>
        <p:spPr bwMode="auto">
          <a:xfrm>
            <a:off x="6241603" y="555591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在此录入上述图表的综合描述说明，在此录入上述图表的综合描述说明。</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4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125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175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250" fill="hold"/>
                                        <p:tgtEl>
                                          <p:spTgt spid="20"/>
                                        </p:tgtEl>
                                        <p:attrNameLst>
                                          <p:attrName>ppt_x</p:attrName>
                                        </p:attrNameLst>
                                      </p:cBhvr>
                                      <p:tavLst>
                                        <p:tav tm="0">
                                          <p:val>
                                            <p:strVal val="#ppt_x"/>
                                          </p:val>
                                        </p:tav>
                                        <p:tav tm="100000">
                                          <p:val>
                                            <p:strVal val="#ppt_x"/>
                                          </p:val>
                                        </p:tav>
                                      </p:tavLst>
                                    </p:anim>
                                    <p:anim calcmode="lin" valueType="num">
                                      <p:cBhvr additive="base">
                                        <p:cTn id="23" dur="250" fill="hold"/>
                                        <p:tgtEl>
                                          <p:spTgt spid="20"/>
                                        </p:tgtEl>
                                        <p:attrNameLst>
                                          <p:attrName>ppt_y</p:attrName>
                                        </p:attrNameLst>
                                      </p:cBhvr>
                                      <p:tavLst>
                                        <p:tav tm="0">
                                          <p:val>
                                            <p:strVal val="1+#ppt_h/2"/>
                                          </p:val>
                                        </p:tav>
                                        <p:tav tm="100000">
                                          <p:val>
                                            <p:strVal val="#ppt_y"/>
                                          </p:val>
                                        </p:tav>
                                      </p:tavLst>
                                    </p:anim>
                                  </p:childTnLst>
                                </p:cTn>
                              </p:par>
                              <p:par>
                                <p:cTn id="24" presetID="1" presetClass="entr" presetSubtype="0" fill="hold" nodeType="withEffect">
                                  <p:stCondLst>
                                    <p:cond delay="250"/>
                                  </p:stCondLst>
                                  <p:childTnLst>
                                    <p:set>
                                      <p:cBhvr>
                                        <p:cTn id="25" dur="1" fill="hold">
                                          <p:stCondLst>
                                            <p:cond delay="0"/>
                                          </p:stCondLst>
                                        </p:cTn>
                                        <p:tgtEl>
                                          <p:spTgt spid="22"/>
                                        </p:tgtEl>
                                        <p:attrNameLst>
                                          <p:attrName>style.visibility</p:attrName>
                                        </p:attrNameLst>
                                      </p:cBhvr>
                                      <p:to>
                                        <p:strVal val="visible"/>
                                      </p:to>
                                    </p:set>
                                  </p:childTnLst>
                                </p:cTn>
                              </p:par>
                              <p:par>
                                <p:cTn id="26" presetID="53" presetClass="entr" presetSubtype="16" fill="hold" nodeType="withEffect">
                                  <p:stCondLst>
                                    <p:cond delay="25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fltVal val="0"/>
                                          </p:val>
                                        </p:tav>
                                        <p:tav tm="100000">
                                          <p:val>
                                            <p:strVal val="#ppt_w"/>
                                          </p:val>
                                        </p:tav>
                                      </p:tavLst>
                                    </p:anim>
                                    <p:anim calcmode="lin" valueType="num">
                                      <p:cBhvr>
                                        <p:cTn id="29" dur="1000" fill="hold"/>
                                        <p:tgtEl>
                                          <p:spTgt spid="22"/>
                                        </p:tgtEl>
                                        <p:attrNameLst>
                                          <p:attrName>ppt_h</p:attrName>
                                        </p:attrNameLst>
                                      </p:cBhvr>
                                      <p:tavLst>
                                        <p:tav tm="0">
                                          <p:val>
                                            <p:fltVal val="0"/>
                                          </p:val>
                                        </p:tav>
                                        <p:tav tm="100000">
                                          <p:val>
                                            <p:strVal val="#ppt_h"/>
                                          </p:val>
                                        </p:tav>
                                      </p:tavLst>
                                    </p:anim>
                                    <p:animEffect transition="in" filter="fade">
                                      <p:cBhvr>
                                        <p:cTn id="30" dur="1000"/>
                                        <p:tgtEl>
                                          <p:spTgt spid="22"/>
                                        </p:tgtEl>
                                      </p:cBhvr>
                                    </p:animEffect>
                                  </p:childTnLst>
                                </p:cTn>
                              </p:par>
                              <p:par>
                                <p:cTn id="31" presetID="64" presetClass="path" presetSubtype="0" fill="hold" nodeType="withEffect">
                                  <p:stCondLst>
                                    <p:cond delay="250"/>
                                  </p:stCondLst>
                                  <p:childTnLst>
                                    <p:animMotion origin="layout" path="M 3.4314E-6 -2.22222E-6 L -0.90302 -0.31504 " pathEditMode="relative" rAng="0" ptsTypes="AA">
                                      <p:cBhvr>
                                        <p:cTn id="32" dur="1000" spd="-100000" fill="hold"/>
                                        <p:tgtEl>
                                          <p:spTgt spid="22"/>
                                        </p:tgtEl>
                                        <p:attrNameLst>
                                          <p:attrName>ppt_x</p:attrName>
                                          <p:attrName>ppt_y</p:attrName>
                                        </p:attrNameLst>
                                      </p:cBhvr>
                                      <p:rCtr x="-45158" y="-15764"/>
                                    </p:animMotion>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400"/>
                                        <p:tgtEl>
                                          <p:spTgt spid="25"/>
                                        </p:tgtEl>
                                      </p:cBhvr>
                                    </p:animEffect>
                                  </p:childTnLst>
                                </p:cTn>
                              </p:par>
                            </p:childTnLst>
                          </p:cTn>
                        </p:par>
                        <p:par>
                          <p:cTn id="41" fill="hold">
                            <p:stCondLst>
                              <p:cond delay="39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400"/>
                                        <p:tgtEl>
                                          <p:spTgt spid="26"/>
                                        </p:tgtEl>
                                      </p:cBhvr>
                                    </p:animEffec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53" presetClass="entr" presetSubtype="1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fltVal val="0"/>
                                          </p:val>
                                        </p:tav>
                                        <p:tav tm="100000">
                                          <p:val>
                                            <p:strVal val="#ppt_w"/>
                                          </p:val>
                                        </p:tav>
                                      </p:tavLst>
                                    </p:anim>
                                    <p:anim calcmode="lin" valueType="num">
                                      <p:cBhvr>
                                        <p:cTn id="50" dur="1000" fill="hold"/>
                                        <p:tgtEl>
                                          <p:spTgt spid="28"/>
                                        </p:tgtEl>
                                        <p:attrNameLst>
                                          <p:attrName>ppt_h</p:attrName>
                                        </p:attrNameLst>
                                      </p:cBhvr>
                                      <p:tavLst>
                                        <p:tav tm="0">
                                          <p:val>
                                            <p:fltVal val="0"/>
                                          </p:val>
                                        </p:tav>
                                        <p:tav tm="100000">
                                          <p:val>
                                            <p:strVal val="#ppt_h"/>
                                          </p:val>
                                        </p:tav>
                                      </p:tavLst>
                                    </p:anim>
                                    <p:animEffect transition="in" filter="fade">
                                      <p:cBhvr>
                                        <p:cTn id="51" dur="1000"/>
                                        <p:tgtEl>
                                          <p:spTgt spid="28"/>
                                        </p:tgtEl>
                                      </p:cBhvr>
                                    </p:animEffect>
                                  </p:childTnLst>
                                </p:cTn>
                              </p:par>
                              <p:par>
                                <p:cTn id="52" presetID="64" presetClass="path" presetSubtype="0" fill="hold" nodeType="withEffect">
                                  <p:stCondLst>
                                    <p:cond delay="0"/>
                                  </p:stCondLst>
                                  <p:childTnLst>
                                    <p:animMotion origin="layout" path="M 3.4314E-6 3.7037E-6 L -0.90302 -0.31505 " pathEditMode="relative" rAng="0" ptsTypes="AA">
                                      <p:cBhvr>
                                        <p:cTn id="53" dur="1000" spd="-100000" fill="hold"/>
                                        <p:tgtEl>
                                          <p:spTgt spid="28"/>
                                        </p:tgtEl>
                                        <p:attrNameLst>
                                          <p:attrName>ppt_x</p:attrName>
                                          <p:attrName>ppt_y</p:attrName>
                                        </p:attrNameLst>
                                      </p:cBhvr>
                                      <p:rCtr x="-45158" y="-15764"/>
                                    </p:animMotion>
                                  </p:childTnLst>
                                </p:cTn>
                              </p:par>
                            </p:childTnLst>
                          </p:cTn>
                        </p:par>
                        <p:par>
                          <p:cTn id="54" fill="hold">
                            <p:stCondLst>
                              <p:cond delay="4900"/>
                            </p:stCondLst>
                            <p:childTnLst>
                              <p:par>
                                <p:cTn id="55" presetID="22" presetClass="entr" presetSubtype="1"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500"/>
                                        <p:tgtEl>
                                          <p:spTgt spid="27"/>
                                        </p:tgtEl>
                                      </p:cBhvr>
                                    </p:animEffect>
                                  </p:childTnLst>
                                </p:cTn>
                              </p:par>
                            </p:childTnLst>
                          </p:cTn>
                        </p:par>
                        <p:par>
                          <p:cTn id="58" fill="hold">
                            <p:stCondLst>
                              <p:cond delay="54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400"/>
                                        <p:tgtEl>
                                          <p:spTgt spid="31"/>
                                        </p:tgtEl>
                                      </p:cBhvr>
                                    </p:animEffect>
                                  </p:childTnLst>
                                </p:cTn>
                              </p:par>
                            </p:childTnLst>
                          </p:cTn>
                        </p:par>
                        <p:par>
                          <p:cTn id="62" fill="hold">
                            <p:stCondLst>
                              <p:cond delay="5800"/>
                            </p:stCondLst>
                            <p:childTnLst>
                              <p:par>
                                <p:cTn id="63" presetID="22" presetClass="entr" presetSubtype="8"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400"/>
                                        <p:tgtEl>
                                          <p:spTgt spid="32"/>
                                        </p:tgtEl>
                                      </p:cBhvr>
                                    </p:animEffect>
                                  </p:childTnLst>
                                </p:cTn>
                              </p:par>
                              <p:par>
                                <p:cTn id="66" presetID="1"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53" presetClass="entr" presetSubtype="16"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1000" fill="hold"/>
                                        <p:tgtEl>
                                          <p:spTgt spid="34"/>
                                        </p:tgtEl>
                                        <p:attrNameLst>
                                          <p:attrName>ppt_w</p:attrName>
                                        </p:attrNameLst>
                                      </p:cBhvr>
                                      <p:tavLst>
                                        <p:tav tm="0">
                                          <p:val>
                                            <p:fltVal val="0"/>
                                          </p:val>
                                        </p:tav>
                                        <p:tav tm="100000">
                                          <p:val>
                                            <p:strVal val="#ppt_w"/>
                                          </p:val>
                                        </p:tav>
                                      </p:tavLst>
                                    </p:anim>
                                    <p:anim calcmode="lin" valueType="num">
                                      <p:cBhvr>
                                        <p:cTn id="71" dur="1000" fill="hold"/>
                                        <p:tgtEl>
                                          <p:spTgt spid="34"/>
                                        </p:tgtEl>
                                        <p:attrNameLst>
                                          <p:attrName>ppt_h</p:attrName>
                                        </p:attrNameLst>
                                      </p:cBhvr>
                                      <p:tavLst>
                                        <p:tav tm="0">
                                          <p:val>
                                            <p:fltVal val="0"/>
                                          </p:val>
                                        </p:tav>
                                        <p:tav tm="100000">
                                          <p:val>
                                            <p:strVal val="#ppt_h"/>
                                          </p:val>
                                        </p:tav>
                                      </p:tavLst>
                                    </p:anim>
                                    <p:animEffect transition="in" filter="fade">
                                      <p:cBhvr>
                                        <p:cTn id="72" dur="1000"/>
                                        <p:tgtEl>
                                          <p:spTgt spid="34"/>
                                        </p:tgtEl>
                                      </p:cBhvr>
                                    </p:animEffect>
                                  </p:childTnLst>
                                </p:cTn>
                              </p:par>
                              <p:par>
                                <p:cTn id="73" presetID="64" presetClass="path" presetSubtype="0" fill="hold" nodeType="withEffect">
                                  <p:stCondLst>
                                    <p:cond delay="0"/>
                                  </p:stCondLst>
                                  <p:childTnLst>
                                    <p:animMotion origin="layout" path="M 3.4314E-6 -1.85185E-6 L -0.90302 -0.31504 " pathEditMode="relative" rAng="0" ptsTypes="AA">
                                      <p:cBhvr>
                                        <p:cTn id="74" dur="1000" spd="-100000" fill="hold"/>
                                        <p:tgtEl>
                                          <p:spTgt spid="34"/>
                                        </p:tgtEl>
                                        <p:attrNameLst>
                                          <p:attrName>ppt_x</p:attrName>
                                          <p:attrName>ppt_y</p:attrName>
                                        </p:attrNameLst>
                                      </p:cBhvr>
                                      <p:rCtr x="-45158" y="-15764"/>
                                    </p:animMotion>
                                  </p:childTnLst>
                                </p:cTn>
                              </p:par>
                            </p:childTnLst>
                          </p:cTn>
                        </p:par>
                        <p:par>
                          <p:cTn id="75" fill="hold">
                            <p:stCondLst>
                              <p:cond delay="6800"/>
                            </p:stCondLst>
                            <p:childTnLst>
                              <p:par>
                                <p:cTn id="76" presetID="22" presetClass="entr" presetSubtype="1"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up)">
                                      <p:cBhvr>
                                        <p:cTn id="78" dur="500"/>
                                        <p:tgtEl>
                                          <p:spTgt spid="33"/>
                                        </p:tgtEl>
                                      </p:cBhvr>
                                    </p:animEffect>
                                  </p:childTnLst>
                                </p:cTn>
                              </p:par>
                            </p:childTnLst>
                          </p:cTn>
                        </p:par>
                        <p:par>
                          <p:cTn id="79" fill="hold">
                            <p:stCondLst>
                              <p:cond delay="7300"/>
                            </p:stCondLst>
                            <p:childTnLst>
                              <p:par>
                                <p:cTn id="80" presetID="22" presetClass="entr" presetSubtype="8"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400"/>
                                        <p:tgtEl>
                                          <p:spTgt spid="37"/>
                                        </p:tgtEl>
                                      </p:cBhvr>
                                    </p:animEffect>
                                  </p:childTnLst>
                                </p:cTn>
                              </p:par>
                            </p:childTnLst>
                          </p:cTn>
                        </p:par>
                        <p:par>
                          <p:cTn id="83" fill="hold">
                            <p:stCondLst>
                              <p:cond delay="7700"/>
                            </p:stCondLst>
                            <p:childTnLst>
                              <p:par>
                                <p:cTn id="84" presetID="22" presetClass="entr" presetSubtype="8"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400"/>
                                        <p:tgtEl>
                                          <p:spTgt spid="38"/>
                                        </p:tgtEl>
                                      </p:cBhvr>
                                    </p:animEffect>
                                  </p:childTnLst>
                                </p:cTn>
                              </p:par>
                              <p:par>
                                <p:cTn id="87" presetID="1"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53" presetClass="entr" presetSubtype="16"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64" presetClass="path" presetSubtype="0" fill="hold" nodeType="withEffect">
                                  <p:stCondLst>
                                    <p:cond delay="0"/>
                                  </p:stCondLst>
                                  <p:childTnLst>
                                    <p:animMotion origin="layout" path="M 3.4314E-6 -2.59259E-6 L -0.90302 -0.31504 " pathEditMode="relative" rAng="0" ptsTypes="AA">
                                      <p:cBhvr>
                                        <p:cTn id="95" dur="1000" spd="-100000" fill="hold"/>
                                        <p:tgtEl>
                                          <p:spTgt spid="39"/>
                                        </p:tgtEl>
                                        <p:attrNameLst>
                                          <p:attrName>ppt_x</p:attrName>
                                          <p:attrName>ppt_y</p:attrName>
                                        </p:attrNameLst>
                                      </p:cBhvr>
                                      <p:rCtr x="-45158" y="-15764"/>
                                    </p:animMotion>
                                  </p:childTnLst>
                                </p:cTn>
                              </p:par>
                            </p:childTnLst>
                          </p:cTn>
                        </p:par>
                        <p:par>
                          <p:cTn id="96" fill="hold">
                            <p:stCondLst>
                              <p:cond delay="8700"/>
                            </p:stCondLst>
                            <p:childTnLst>
                              <p:par>
                                <p:cTn id="97" presetID="22" presetClass="entr" presetSubtype="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left)">
                                      <p:cBhvr>
                                        <p:cTn id="99" dur="400"/>
                                        <p:tgtEl>
                                          <p:spTgt spid="42"/>
                                        </p:tgtEl>
                                      </p:cBhvr>
                                    </p:animEffect>
                                  </p:childTnLst>
                                </p:cTn>
                              </p:par>
                            </p:childTnLst>
                          </p:cTn>
                        </p:par>
                        <p:par>
                          <p:cTn id="100" fill="hold">
                            <p:stCondLst>
                              <p:cond delay="91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4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p:bldP spid="25" grpId="0"/>
      <p:bldP spid="26" grpId="0"/>
      <p:bldP spid="31" grpId="0"/>
      <p:bldP spid="32" grpId="0"/>
      <p:bldP spid="37" grpId="0"/>
      <p:bldP spid="38" grpId="0"/>
      <p:bldP spid="42"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效果评估</a:t>
            </a:r>
            <a:endParaRPr lang="zh-CN" altLang="en-US" sz="2400" b="1" dirty="0">
              <a:solidFill>
                <a:schemeClr val="tx1">
                  <a:lumMod val="85000"/>
                  <a:lumOff val="15000"/>
                </a:schemeClr>
              </a:solidFill>
              <a:cs typeface="+mn-ea"/>
              <a:sym typeface="+mn-lt"/>
            </a:endParaRPr>
          </a:p>
        </p:txBody>
      </p:sp>
      <p:sp>
        <p:nvSpPr>
          <p:cNvPr id="16" name="MH_Other_1"/>
          <p:cNvSpPr/>
          <p:nvPr>
            <p:custDataLst>
              <p:tags r:id="rId1"/>
            </p:custDataLst>
          </p:nvPr>
        </p:nvSpPr>
        <p:spPr bwMode="blackWhite">
          <a:xfrm flipH="1">
            <a:off x="3059337" y="2387184"/>
            <a:ext cx="1612501" cy="3302457"/>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7" name="组合 16"/>
          <p:cNvGrpSpPr/>
          <p:nvPr/>
        </p:nvGrpSpPr>
        <p:grpSpPr>
          <a:xfrm>
            <a:off x="1303660" y="1870809"/>
            <a:ext cx="5039356" cy="3455019"/>
            <a:chOff x="1015628" y="1816853"/>
            <a:chExt cx="5039356" cy="3455019"/>
          </a:xfrm>
        </p:grpSpPr>
        <p:grpSp>
          <p:nvGrpSpPr>
            <p:cNvPr id="18" name="组合 17"/>
            <p:cNvGrpSpPr/>
            <p:nvPr/>
          </p:nvGrpSpPr>
          <p:grpSpPr>
            <a:xfrm>
              <a:off x="1611809" y="1816853"/>
              <a:ext cx="3802401" cy="1424728"/>
              <a:chOff x="1611809" y="1816853"/>
              <a:chExt cx="3802401" cy="1424728"/>
            </a:xfrm>
          </p:grpSpPr>
          <p:sp>
            <p:nvSpPr>
              <p:cNvPr id="31" name="MH_Other_2"/>
              <p:cNvSpPr/>
              <p:nvPr>
                <p:custDataLst>
                  <p:tags r:id="rId10"/>
                </p:custDataLst>
              </p:nvPr>
            </p:nvSpPr>
            <p:spPr bwMode="blackWhite">
              <a:xfrm flipH="1">
                <a:off x="1611809" y="1816853"/>
                <a:ext cx="3802401" cy="142472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0" cap="flat">
                <a:gradFill flip="none" rotWithShape="1">
                  <a:gsLst>
                    <a:gs pos="0">
                      <a:schemeClr val="bg1"/>
                    </a:gs>
                    <a:gs pos="100000">
                      <a:srgbClr val="DDDDDD"/>
                    </a:gs>
                  </a:gsLst>
                  <a:lin ang="3600000" scaled="0"/>
                  <a:tileRect/>
                </a:gradFill>
                <a:prstDash val="solid"/>
                <a:miter lim="800000"/>
              </a:ln>
              <a:effectLst>
                <a:outerShdw blurRad="152400" dist="76200" dir="6000000" algn="tr"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32" name="组合 31"/>
              <p:cNvGrpSpPr/>
              <p:nvPr/>
            </p:nvGrpSpPr>
            <p:grpSpPr>
              <a:xfrm flipH="1">
                <a:off x="3463272" y="2255651"/>
                <a:ext cx="272406" cy="272406"/>
                <a:chOff x="3558865" y="2324655"/>
                <a:chExt cx="344726" cy="344726"/>
              </a:xfrm>
            </p:grpSpPr>
            <p:sp>
              <p:nvSpPr>
                <p:cNvPr id="33" name="椭圆 32"/>
                <p:cNvSpPr/>
                <p:nvPr/>
              </p:nvSpPr>
              <p:spPr>
                <a:xfrm>
                  <a:off x="3558865" y="2324655"/>
                  <a:ext cx="344726" cy="344726"/>
                </a:xfrm>
                <a:prstGeom prst="ellipse">
                  <a:avLst/>
                </a:prstGeom>
                <a:solidFill>
                  <a:srgbClr val="0070C0"/>
                </a:solidFill>
                <a:ln w="28575" cap="flat">
                  <a:solidFill>
                    <a:srgbClr val="0973DD"/>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 name="KSO_Shape"/>
                <p:cNvSpPr/>
                <p:nvPr/>
              </p:nvSpPr>
              <p:spPr bwMode="auto">
                <a:xfrm>
                  <a:off x="3638484" y="2417523"/>
                  <a:ext cx="185488" cy="158990"/>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solidFill>
                <a:ln>
                  <a:noFill/>
                </a:ln>
                <a:effectLst/>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cs typeface="+mn-ea"/>
                    <a:sym typeface="+mn-lt"/>
                  </a:endParaRPr>
                </a:p>
              </p:txBody>
            </p:sp>
          </p:grpSp>
        </p:grpSp>
        <p:grpSp>
          <p:nvGrpSpPr>
            <p:cNvPr id="19" name="组合 18"/>
            <p:cNvGrpSpPr/>
            <p:nvPr/>
          </p:nvGrpSpPr>
          <p:grpSpPr>
            <a:xfrm>
              <a:off x="1015628" y="1995237"/>
              <a:ext cx="1544432" cy="2100709"/>
              <a:chOff x="1015628" y="1995237"/>
              <a:chExt cx="1544432" cy="2100709"/>
            </a:xfrm>
          </p:grpSpPr>
          <p:sp>
            <p:nvSpPr>
              <p:cNvPr id="26" name="MH_Other_4"/>
              <p:cNvSpPr>
                <a:spLocks noChangeShapeType="1"/>
              </p:cNvSpPr>
              <p:nvPr>
                <p:custDataLst>
                  <p:tags r:id="rId6"/>
                </p:custDataLst>
              </p:nvPr>
            </p:nvSpPr>
            <p:spPr bwMode="blackWhite">
              <a:xfrm flipH="1">
                <a:off x="1055532" y="1995237"/>
                <a:ext cx="685371" cy="164066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900">
                  <a:solidFill>
                    <a:srgbClr val="4D4D4D"/>
                  </a:solidFill>
                  <a:cs typeface="+mn-ea"/>
                  <a:sym typeface="+mn-lt"/>
                </a:endParaRPr>
              </a:p>
            </p:txBody>
          </p:sp>
          <p:sp>
            <p:nvSpPr>
              <p:cNvPr id="27" name="MH_Other_5"/>
              <p:cNvSpPr>
                <a:spLocks noChangeShapeType="1"/>
              </p:cNvSpPr>
              <p:nvPr>
                <p:custDataLst>
                  <p:tags r:id="rId7"/>
                </p:custDataLst>
              </p:nvPr>
            </p:nvSpPr>
            <p:spPr bwMode="blackWhite">
              <a:xfrm flipH="1">
                <a:off x="1754986" y="1995237"/>
                <a:ext cx="0" cy="163127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900">
                  <a:solidFill>
                    <a:srgbClr val="4D4D4D"/>
                  </a:solidFill>
                  <a:cs typeface="+mn-ea"/>
                  <a:sym typeface="+mn-lt"/>
                </a:endParaRPr>
              </a:p>
            </p:txBody>
          </p:sp>
          <p:sp>
            <p:nvSpPr>
              <p:cNvPr id="28" name="MH_Other_6"/>
              <p:cNvSpPr>
                <a:spLocks noChangeShapeType="1"/>
              </p:cNvSpPr>
              <p:nvPr>
                <p:custDataLst>
                  <p:tags r:id="rId8"/>
                </p:custDataLst>
              </p:nvPr>
            </p:nvSpPr>
            <p:spPr bwMode="blackWhite">
              <a:xfrm>
                <a:off x="1762027" y="1999929"/>
                <a:ext cx="713537" cy="1589029"/>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900">
                  <a:solidFill>
                    <a:srgbClr val="4D4D4D"/>
                  </a:solidFill>
                  <a:cs typeface="+mn-ea"/>
                  <a:sym typeface="+mn-lt"/>
                </a:endParaRPr>
              </a:p>
            </p:txBody>
          </p:sp>
          <p:sp>
            <p:nvSpPr>
              <p:cNvPr id="29" name="MH_SubTitle_2"/>
              <p:cNvSpPr/>
              <p:nvPr>
                <p:custDataLst>
                  <p:tags r:id="rId9"/>
                </p:custDataLst>
              </p:nvPr>
            </p:nvSpPr>
            <p:spPr bwMode="blackWhite">
              <a:xfrm flipH="1">
                <a:off x="1015628" y="3598348"/>
                <a:ext cx="1544432"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0">
                    <a:srgbClr val="37A1FF"/>
                  </a:gs>
                  <a:gs pos="70000">
                    <a:srgbClr val="0171D4"/>
                  </a:gs>
                </a:gsLst>
                <a:lin ang="5400000" scaled="0"/>
              </a:gradFill>
              <a:ln w="28575" cap="flat">
                <a:noFill/>
                <a:prstDash val="solid"/>
                <a:miter lim="800000"/>
              </a:ln>
              <a:effectLst>
                <a:outerShdw blurRad="228600" dist="228600" dir="6600000" algn="t" rotWithShape="0">
                  <a:schemeClr val="tx1">
                    <a:lumMod val="85000"/>
                    <a:lumOff val="15000"/>
                    <a:alpha val="40000"/>
                  </a:schemeClr>
                </a:outerShdw>
              </a:effectLst>
            </p:spPr>
            <p:txBody>
              <a:bodyPr vert="horz" wrap="square" lIns="91440" tIns="45720" rIns="91440" bIns="45720" numCol="1" anchor="t" anchorCtr="0" compatLnSpc="1"/>
              <a:lstStyle/>
              <a:p>
                <a:r>
                  <a:rPr lang="en-US" altLang="zh-CN" dirty="0">
                    <a:solidFill>
                      <a:prstClr val="black"/>
                    </a:solidFill>
                    <a:cs typeface="+mn-ea"/>
                    <a:sym typeface="+mn-lt"/>
                  </a:rPr>
                  <a:t> </a:t>
                </a:r>
                <a:endParaRPr lang="zh-CN" altLang="en-US" dirty="0">
                  <a:solidFill>
                    <a:prstClr val="black"/>
                  </a:solidFill>
                  <a:cs typeface="+mn-ea"/>
                  <a:sym typeface="+mn-lt"/>
                </a:endParaRPr>
              </a:p>
            </p:txBody>
          </p:sp>
          <p:sp>
            <p:nvSpPr>
              <p:cNvPr id="30" name="文本框 2"/>
              <p:cNvSpPr txBox="1"/>
              <p:nvPr/>
            </p:nvSpPr>
            <p:spPr>
              <a:xfrm>
                <a:off x="1201042" y="3654953"/>
                <a:ext cx="1107997" cy="369332"/>
              </a:xfrm>
              <a:prstGeom prst="rect">
                <a:avLst/>
              </a:prstGeom>
              <a:noFill/>
            </p:spPr>
            <p:txBody>
              <a:bodyPr wrap="none" rtlCol="0">
                <a:spAutoFit/>
              </a:bodyPr>
              <a:lstStyle/>
              <a:p>
                <a:pPr algn="ctr"/>
                <a:r>
                  <a:rPr lang="zh-CN" altLang="en-US" dirty="0">
                    <a:solidFill>
                      <a:schemeClr val="bg1"/>
                    </a:solidFill>
                    <a:cs typeface="+mn-ea"/>
                    <a:sym typeface="+mn-lt"/>
                  </a:rPr>
                  <a:t>添加标题</a:t>
                </a:r>
              </a:p>
            </p:txBody>
          </p:sp>
        </p:grpSp>
        <p:grpSp>
          <p:nvGrpSpPr>
            <p:cNvPr id="20" name="组合 19"/>
            <p:cNvGrpSpPr/>
            <p:nvPr/>
          </p:nvGrpSpPr>
          <p:grpSpPr>
            <a:xfrm>
              <a:off x="4508204" y="3173512"/>
              <a:ext cx="1546780" cy="2098360"/>
              <a:chOff x="4508204" y="3173512"/>
              <a:chExt cx="1546780" cy="2098360"/>
            </a:xfrm>
          </p:grpSpPr>
          <p:sp>
            <p:nvSpPr>
              <p:cNvPr id="21" name="MH_Other_7"/>
              <p:cNvSpPr>
                <a:spLocks noChangeShapeType="1"/>
              </p:cNvSpPr>
              <p:nvPr>
                <p:custDataLst>
                  <p:tags r:id="rId2"/>
                </p:custDataLst>
              </p:nvPr>
            </p:nvSpPr>
            <p:spPr bwMode="blackWhite">
              <a:xfrm flipH="1">
                <a:off x="4552801" y="3173512"/>
                <a:ext cx="683024" cy="1638318"/>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900">
                  <a:solidFill>
                    <a:srgbClr val="4D4D4D"/>
                  </a:solidFill>
                  <a:cs typeface="+mn-ea"/>
                  <a:sym typeface="+mn-lt"/>
                </a:endParaRPr>
              </a:p>
            </p:txBody>
          </p:sp>
          <p:sp>
            <p:nvSpPr>
              <p:cNvPr id="22" name="MH_Other_8"/>
              <p:cNvSpPr>
                <a:spLocks noChangeShapeType="1"/>
              </p:cNvSpPr>
              <p:nvPr>
                <p:custDataLst>
                  <p:tags r:id="rId3"/>
                </p:custDataLst>
              </p:nvPr>
            </p:nvSpPr>
            <p:spPr bwMode="blackWhite">
              <a:xfrm flipH="1">
                <a:off x="5247562" y="3173512"/>
                <a:ext cx="0" cy="1628930"/>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900">
                  <a:solidFill>
                    <a:srgbClr val="4D4D4D"/>
                  </a:solidFill>
                  <a:cs typeface="+mn-ea"/>
                  <a:sym typeface="+mn-lt"/>
                </a:endParaRPr>
              </a:p>
            </p:txBody>
          </p:sp>
          <p:sp>
            <p:nvSpPr>
              <p:cNvPr id="23" name="MH_Other_9"/>
              <p:cNvSpPr>
                <a:spLocks noChangeShapeType="1"/>
              </p:cNvSpPr>
              <p:nvPr>
                <p:custDataLst>
                  <p:tags r:id="rId4"/>
                </p:custDataLst>
              </p:nvPr>
            </p:nvSpPr>
            <p:spPr bwMode="blackWhite">
              <a:xfrm>
                <a:off x="5256950" y="3175861"/>
                <a:ext cx="722926" cy="1598416"/>
              </a:xfrm>
              <a:prstGeom prst="line">
                <a:avLst/>
              </a:prstGeom>
              <a:gradFill>
                <a:gsLst>
                  <a:gs pos="33000">
                    <a:srgbClr val="F9F9F9"/>
                  </a:gs>
                  <a:gs pos="100000">
                    <a:srgbClr val="D7D7D7"/>
                  </a:gs>
                </a:gsLst>
                <a:lin ang="5400000" scaled="0"/>
              </a:gra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a:lnSpc>
                    <a:spcPct val="120000"/>
                  </a:lnSpc>
                  <a:defRPr/>
                </a:pPr>
                <a:endParaRPr lang="zh-CN" altLang="en-US" sz="900">
                  <a:solidFill>
                    <a:srgbClr val="4D4D4D"/>
                  </a:solidFill>
                  <a:cs typeface="+mn-ea"/>
                  <a:sym typeface="+mn-lt"/>
                </a:endParaRPr>
              </a:p>
            </p:txBody>
          </p:sp>
          <p:sp>
            <p:nvSpPr>
              <p:cNvPr id="24" name="MH_SubTitle_1"/>
              <p:cNvSpPr/>
              <p:nvPr>
                <p:custDataLst>
                  <p:tags r:id="rId5"/>
                </p:custDataLst>
              </p:nvPr>
            </p:nvSpPr>
            <p:spPr bwMode="blackWhite">
              <a:xfrm flipH="1">
                <a:off x="4508204" y="4774274"/>
                <a:ext cx="1546780" cy="497598"/>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gradFill>
                <a:gsLst>
                  <a:gs pos="0">
                    <a:srgbClr val="37A1FF"/>
                  </a:gs>
                  <a:gs pos="70000">
                    <a:srgbClr val="0171D4"/>
                  </a:gs>
                </a:gsLst>
                <a:lin ang="5400000" scaled="0"/>
              </a:gradFill>
              <a:ln w="28575" cap="flat">
                <a:noFill/>
                <a:prstDash val="solid"/>
                <a:miter lim="800000"/>
              </a:ln>
              <a:effectLst>
                <a:outerShdw blurRad="228600" dist="228600" dir="6600000" algn="t" rotWithShape="0">
                  <a:schemeClr val="tx1">
                    <a:lumMod val="85000"/>
                    <a:lumOff val="15000"/>
                    <a:alpha val="40000"/>
                  </a:scheme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25" name="文本框 16"/>
              <p:cNvSpPr txBox="1"/>
              <p:nvPr/>
            </p:nvSpPr>
            <p:spPr>
              <a:xfrm>
                <a:off x="4701557" y="4816932"/>
                <a:ext cx="1107997" cy="369332"/>
              </a:xfrm>
              <a:prstGeom prst="rect">
                <a:avLst/>
              </a:prstGeom>
              <a:noFill/>
            </p:spPr>
            <p:txBody>
              <a:bodyPr wrap="none" rtlCol="0">
                <a:spAutoFit/>
              </a:bodyPr>
              <a:lstStyle/>
              <a:p>
                <a:pPr algn="ctr"/>
                <a:r>
                  <a:rPr lang="zh-CN" altLang="en-US" dirty="0">
                    <a:solidFill>
                      <a:schemeClr val="bg1"/>
                    </a:solidFill>
                    <a:cs typeface="+mn-ea"/>
                    <a:sym typeface="+mn-lt"/>
                  </a:rPr>
                  <a:t>添加标题</a:t>
                </a:r>
              </a:p>
            </p:txBody>
          </p:sp>
        </p:grpSp>
      </p:grpSp>
      <p:cxnSp>
        <p:nvCxnSpPr>
          <p:cNvPr id="35" name="直接连接符 34"/>
          <p:cNvCxnSpPr/>
          <p:nvPr/>
        </p:nvCxnSpPr>
        <p:spPr>
          <a:xfrm>
            <a:off x="7484751" y="2629860"/>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7772783" y="2252441"/>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添加文字标题</a:t>
            </a:r>
          </a:p>
        </p:txBody>
      </p:sp>
      <p:sp>
        <p:nvSpPr>
          <p:cNvPr id="37" name="矩形 47"/>
          <p:cNvSpPr>
            <a:spLocks noChangeArrowheads="1"/>
          </p:cNvSpPr>
          <p:nvPr/>
        </p:nvSpPr>
        <p:spPr bwMode="auto">
          <a:xfrm>
            <a:off x="7772783" y="2660447"/>
            <a:ext cx="329335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38" name="组合 37"/>
          <p:cNvGrpSpPr/>
          <p:nvPr/>
        </p:nvGrpSpPr>
        <p:grpSpPr>
          <a:xfrm>
            <a:off x="6879439" y="2217078"/>
            <a:ext cx="812482" cy="812482"/>
            <a:chOff x="304800" y="673100"/>
            <a:chExt cx="4000500" cy="4000500"/>
          </a:xfrm>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40" name="椭圆 39"/>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41" name="TextBox 40"/>
          <p:cNvSpPr txBox="1"/>
          <p:nvPr/>
        </p:nvSpPr>
        <p:spPr>
          <a:xfrm>
            <a:off x="6912071" y="2361094"/>
            <a:ext cx="747218" cy="523220"/>
          </a:xfrm>
          <a:prstGeom prst="rect">
            <a:avLst/>
          </a:prstGeom>
          <a:noFill/>
        </p:spPr>
        <p:txBody>
          <a:bodyPr wrap="square" rtlCol="0">
            <a:spAutoFit/>
          </a:bodyPr>
          <a:lstStyle/>
          <a:p>
            <a:pPr algn="ctr"/>
            <a:r>
              <a:rPr lang="en-US" altLang="zh-CN" sz="2800" dirty="0">
                <a:solidFill>
                  <a:schemeClr val="tx1">
                    <a:lumMod val="65000"/>
                    <a:lumOff val="35000"/>
                  </a:schemeClr>
                </a:solidFill>
                <a:cs typeface="+mn-ea"/>
                <a:sym typeface="+mn-lt"/>
              </a:rPr>
              <a:t>01</a:t>
            </a:r>
            <a:endParaRPr lang="zh-CN" altLang="en-US" sz="2800" dirty="0">
              <a:solidFill>
                <a:schemeClr val="tx1">
                  <a:lumMod val="65000"/>
                  <a:lumOff val="35000"/>
                </a:schemeClr>
              </a:solidFill>
              <a:cs typeface="+mn-ea"/>
              <a:sym typeface="+mn-lt"/>
            </a:endParaRPr>
          </a:p>
        </p:txBody>
      </p:sp>
      <p:cxnSp>
        <p:nvCxnSpPr>
          <p:cNvPr id="42" name="直接连接符 41"/>
          <p:cNvCxnSpPr/>
          <p:nvPr/>
        </p:nvCxnSpPr>
        <p:spPr>
          <a:xfrm>
            <a:off x="7474515" y="4013159"/>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7762547" y="3635740"/>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添加文字标题</a:t>
            </a:r>
          </a:p>
        </p:txBody>
      </p:sp>
      <p:sp>
        <p:nvSpPr>
          <p:cNvPr id="44" name="矩形 47"/>
          <p:cNvSpPr>
            <a:spLocks noChangeArrowheads="1"/>
          </p:cNvSpPr>
          <p:nvPr/>
        </p:nvSpPr>
        <p:spPr bwMode="auto">
          <a:xfrm>
            <a:off x="7762547" y="4043746"/>
            <a:ext cx="329335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45" name="组合 44"/>
          <p:cNvGrpSpPr/>
          <p:nvPr/>
        </p:nvGrpSpPr>
        <p:grpSpPr>
          <a:xfrm>
            <a:off x="6869203" y="3600377"/>
            <a:ext cx="812482" cy="812482"/>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47" name="椭圆 46"/>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48" name="TextBox 47"/>
          <p:cNvSpPr txBox="1"/>
          <p:nvPr/>
        </p:nvSpPr>
        <p:spPr>
          <a:xfrm>
            <a:off x="6901835" y="3744393"/>
            <a:ext cx="747218" cy="523220"/>
          </a:xfrm>
          <a:prstGeom prst="rect">
            <a:avLst/>
          </a:prstGeom>
          <a:noFill/>
        </p:spPr>
        <p:txBody>
          <a:bodyPr wrap="square" rtlCol="0">
            <a:spAutoFit/>
          </a:bodyPr>
          <a:lstStyle/>
          <a:p>
            <a:pPr algn="ctr"/>
            <a:r>
              <a:rPr lang="en-US" altLang="zh-CN" sz="2800" dirty="0">
                <a:solidFill>
                  <a:schemeClr val="tx1">
                    <a:lumMod val="65000"/>
                    <a:lumOff val="35000"/>
                  </a:schemeClr>
                </a:solidFill>
                <a:cs typeface="+mn-ea"/>
                <a:sym typeface="+mn-lt"/>
              </a:rPr>
              <a:t>02</a:t>
            </a:r>
            <a:endParaRPr lang="zh-CN" altLang="en-US" sz="2800" dirty="0">
              <a:solidFill>
                <a:schemeClr val="tx1">
                  <a:lumMod val="65000"/>
                  <a:lumOff val="35000"/>
                </a:schemeClr>
              </a:solidFill>
              <a:cs typeface="+mn-ea"/>
              <a:sym typeface="+mn-lt"/>
            </a:endParaRPr>
          </a:p>
        </p:txBody>
      </p:sp>
      <p:cxnSp>
        <p:nvCxnSpPr>
          <p:cNvPr id="49" name="直接连接符 48"/>
          <p:cNvCxnSpPr/>
          <p:nvPr/>
        </p:nvCxnSpPr>
        <p:spPr>
          <a:xfrm>
            <a:off x="7474515" y="5453319"/>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762547" y="5075900"/>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添加文字标题</a:t>
            </a:r>
          </a:p>
        </p:txBody>
      </p:sp>
      <p:sp>
        <p:nvSpPr>
          <p:cNvPr id="51" name="矩形 47"/>
          <p:cNvSpPr>
            <a:spLocks noChangeArrowheads="1"/>
          </p:cNvSpPr>
          <p:nvPr/>
        </p:nvSpPr>
        <p:spPr bwMode="auto">
          <a:xfrm>
            <a:off x="7762547" y="5483906"/>
            <a:ext cx="329335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52" name="组合 51"/>
          <p:cNvGrpSpPr/>
          <p:nvPr/>
        </p:nvGrpSpPr>
        <p:grpSpPr>
          <a:xfrm>
            <a:off x="6869203" y="5040537"/>
            <a:ext cx="812482" cy="812482"/>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54" name="椭圆 53"/>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55" name="TextBox 54"/>
          <p:cNvSpPr txBox="1"/>
          <p:nvPr/>
        </p:nvSpPr>
        <p:spPr>
          <a:xfrm>
            <a:off x="6901835" y="5184553"/>
            <a:ext cx="747218" cy="523220"/>
          </a:xfrm>
          <a:prstGeom prst="rect">
            <a:avLst/>
          </a:prstGeom>
          <a:noFill/>
        </p:spPr>
        <p:txBody>
          <a:bodyPr wrap="square" rtlCol="0">
            <a:spAutoFit/>
          </a:bodyPr>
          <a:lstStyle/>
          <a:p>
            <a:pPr algn="ctr"/>
            <a:r>
              <a:rPr lang="en-US" altLang="zh-CN" sz="2800" dirty="0">
                <a:solidFill>
                  <a:schemeClr val="tx1">
                    <a:lumMod val="65000"/>
                    <a:lumOff val="35000"/>
                  </a:schemeClr>
                </a:solidFill>
                <a:cs typeface="+mn-ea"/>
                <a:sym typeface="+mn-lt"/>
              </a:rPr>
              <a:t>03</a:t>
            </a:r>
            <a:endParaRPr lang="zh-CN" altLang="en-US" sz="2800" dirty="0">
              <a:solidFill>
                <a:schemeClr val="tx1">
                  <a:lumMod val="65000"/>
                  <a:lumOff val="35000"/>
                </a:schemeClr>
              </a:solidFill>
              <a:cs typeface="+mn-ea"/>
              <a:sym typeface="+mn-lt"/>
            </a:endParaRPr>
          </a:p>
        </p:txBody>
      </p:sp>
    </p:spTree>
  </p:cSld>
  <p:clrMapOvr>
    <a:masterClrMapping/>
  </p:clrMapOvr>
  <p:transition spd="slow" advClick="0"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17"/>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500"/>
                                      </p:stCondLst>
                                      <p:childTnLst>
                                        <p:set>
                                          <p:cBhvr>
                                            <p:cTn id="19" dur="1" fill="hold">
                                              <p:stCondLst>
                                                <p:cond delay="0"/>
                                              </p:stCondLst>
                                            </p:cTn>
                                            <p:tgtEl>
                                              <p:spTgt spid="38"/>
                                            </p:tgtEl>
                                            <p:attrNameLst>
                                              <p:attrName>style.visibility</p:attrName>
                                            </p:attrNameLst>
                                          </p:cBhvr>
                                          <p:to>
                                            <p:strVal val="visible"/>
                                          </p:to>
                                        </p:set>
                                        <p:anim calcmode="lin" valueType="num">
                                          <p:cBhvr>
                                            <p:cTn id="20" dur="1000" fill="hold"/>
                                            <p:tgtEl>
                                              <p:spTgt spid="38"/>
                                            </p:tgtEl>
                                            <p:attrNameLst>
                                              <p:attrName>ppt_w</p:attrName>
                                            </p:attrNameLst>
                                          </p:cBhvr>
                                          <p:tavLst>
                                            <p:tav tm="0">
                                              <p:val>
                                                <p:fltVal val="0"/>
                                              </p:val>
                                            </p:tav>
                                            <p:tav tm="100000">
                                              <p:val>
                                                <p:strVal val="#ppt_w"/>
                                              </p:val>
                                            </p:tav>
                                          </p:tavLst>
                                        </p:anim>
                                        <p:anim calcmode="lin" valueType="num">
                                          <p:cBhvr>
                                            <p:cTn id="21" dur="1000" fill="hold"/>
                                            <p:tgtEl>
                                              <p:spTgt spid="38"/>
                                            </p:tgtEl>
                                            <p:attrNameLst>
                                              <p:attrName>ppt_h</p:attrName>
                                            </p:attrNameLst>
                                          </p:cBhvr>
                                          <p:tavLst>
                                            <p:tav tm="0">
                                              <p:val>
                                                <p:fltVal val="0"/>
                                              </p:val>
                                            </p:tav>
                                            <p:tav tm="100000">
                                              <p:val>
                                                <p:strVal val="#ppt_h"/>
                                              </p:val>
                                            </p:tav>
                                          </p:tavLst>
                                        </p:anim>
                                        <p:anim calcmode="lin" valueType="num">
                                          <p:cBhvr>
                                            <p:cTn id="22" dur="1000" fill="hold"/>
                                            <p:tgtEl>
                                              <p:spTgt spid="38"/>
                                            </p:tgtEl>
                                            <p:attrNameLst>
                                              <p:attrName>style.rotation</p:attrName>
                                            </p:attrNameLst>
                                          </p:cBhvr>
                                          <p:tavLst>
                                            <p:tav tm="0">
                                              <p:val>
                                                <p:fltVal val="90"/>
                                              </p:val>
                                            </p:tav>
                                            <p:tav tm="100000">
                                              <p:val>
                                                <p:fltVal val="0"/>
                                              </p:val>
                                            </p:tav>
                                          </p:tavLst>
                                        </p:anim>
                                        <p:animEffect transition="in" filter="fade">
                                          <p:cBhvr>
                                            <p:cTn id="23" dur="1000"/>
                                            <p:tgtEl>
                                              <p:spTgt spid="38"/>
                                            </p:tgtEl>
                                          </p:cBhvr>
                                        </p:animEffect>
                                      </p:childTnLst>
                                    </p:cTn>
                                  </p:par>
                                  <p:par>
                                    <p:cTn id="24" presetID="41" presetClass="entr" presetSubtype="0" fill="hold" grpId="0" nodeType="withEffect">
                                      <p:stCondLst>
                                        <p:cond delay="100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par>
                              <p:cTn id="31" fill="hold">
                                <p:stCondLst>
                                  <p:cond delay="310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 presetClass="entr" presetSubtype="2"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50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31" presetClass="entr" presetSubtype="0" fill="hold"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p:cTn id="45" dur="1000" fill="hold"/>
                                            <p:tgtEl>
                                              <p:spTgt spid="45"/>
                                            </p:tgtEl>
                                            <p:attrNameLst>
                                              <p:attrName>ppt_w</p:attrName>
                                            </p:attrNameLst>
                                          </p:cBhvr>
                                          <p:tavLst>
                                            <p:tav tm="0">
                                              <p:val>
                                                <p:fltVal val="0"/>
                                              </p:val>
                                            </p:tav>
                                            <p:tav tm="100000">
                                              <p:val>
                                                <p:strVal val="#ppt_w"/>
                                              </p:val>
                                            </p:tav>
                                          </p:tavLst>
                                        </p:anim>
                                        <p:anim calcmode="lin" valueType="num">
                                          <p:cBhvr>
                                            <p:cTn id="46" dur="1000" fill="hold"/>
                                            <p:tgtEl>
                                              <p:spTgt spid="45"/>
                                            </p:tgtEl>
                                            <p:attrNameLst>
                                              <p:attrName>ppt_h</p:attrName>
                                            </p:attrNameLst>
                                          </p:cBhvr>
                                          <p:tavLst>
                                            <p:tav tm="0">
                                              <p:val>
                                                <p:fltVal val="0"/>
                                              </p:val>
                                            </p:tav>
                                            <p:tav tm="100000">
                                              <p:val>
                                                <p:strVal val="#ppt_h"/>
                                              </p:val>
                                            </p:tav>
                                          </p:tavLst>
                                        </p:anim>
                                        <p:anim calcmode="lin" valueType="num">
                                          <p:cBhvr>
                                            <p:cTn id="47" dur="1000" fill="hold"/>
                                            <p:tgtEl>
                                              <p:spTgt spid="45"/>
                                            </p:tgtEl>
                                            <p:attrNameLst>
                                              <p:attrName>style.rotation</p:attrName>
                                            </p:attrNameLst>
                                          </p:cBhvr>
                                          <p:tavLst>
                                            <p:tav tm="0">
                                              <p:val>
                                                <p:fltVal val="90"/>
                                              </p:val>
                                            </p:tav>
                                            <p:tav tm="100000">
                                              <p:val>
                                                <p:fltVal val="0"/>
                                              </p:val>
                                            </p:tav>
                                          </p:tavLst>
                                        </p:anim>
                                        <p:animEffect transition="in" filter="fade">
                                          <p:cBhvr>
                                            <p:cTn id="48" dur="1000"/>
                                            <p:tgtEl>
                                              <p:spTgt spid="45"/>
                                            </p:tgtEl>
                                          </p:cBhvr>
                                        </p:animEffect>
                                      </p:childTnLst>
                                    </p:cTn>
                                  </p:par>
                                  <p:par>
                                    <p:cTn id="49" presetID="41" presetClass="entr" presetSubtype="0" fill="hold" grpId="0" nodeType="withEffect">
                                      <p:stCondLst>
                                        <p:cond delay="1000"/>
                                      </p:stCondLst>
                                      <p:iterate type="lt">
                                        <p:tmPct val="10000"/>
                                      </p:iterate>
                                      <p:childTnLst>
                                        <p:set>
                                          <p:cBhvr>
                                            <p:cTn id="50" dur="1" fill="hold">
                                              <p:stCondLst>
                                                <p:cond delay="0"/>
                                              </p:stCondLst>
                                            </p:cTn>
                                            <p:tgtEl>
                                              <p:spTgt spid="48"/>
                                            </p:tgtEl>
                                            <p:attrNameLst>
                                              <p:attrName>style.visibility</p:attrName>
                                            </p:attrNameLst>
                                          </p:cBhvr>
                                          <p:to>
                                            <p:strVal val="visible"/>
                                          </p:to>
                                        </p:set>
                                        <p:anim calcmode="lin" valueType="num">
                                          <p:cBhvr>
                                            <p:cTn id="51" dur="10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48"/>
                                            </p:tgtEl>
                                            <p:attrNameLst>
                                              <p:attrName>ppt_y</p:attrName>
                                            </p:attrNameLst>
                                          </p:cBhvr>
                                          <p:tavLst>
                                            <p:tav tm="0">
                                              <p:val>
                                                <p:strVal val="#ppt_y"/>
                                              </p:val>
                                            </p:tav>
                                            <p:tav tm="100000">
                                              <p:val>
                                                <p:strVal val="#ppt_y"/>
                                              </p:val>
                                            </p:tav>
                                          </p:tavLst>
                                        </p:anim>
                                        <p:anim calcmode="lin" valueType="num">
                                          <p:cBhvr>
                                            <p:cTn id="53" dur="10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48"/>
                                            </p:tgtEl>
                                          </p:cBhvr>
                                        </p:animEffect>
                                      </p:childTnLst>
                                    </p:cTn>
                                  </p:par>
                                </p:childTnLst>
                              </p:cTn>
                            </p:par>
                            <p:par>
                              <p:cTn id="56" fill="hold">
                                <p:stCondLst>
                                  <p:cond delay="5200"/>
                                </p:stCondLst>
                                <p:childTnLst>
                                  <p:par>
                                    <p:cTn id="57" presetID="22" presetClass="entr" presetSubtype="8"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par>
                                    <p:cTn id="60" presetID="2" presetClass="entr" presetSubtype="2" fill="hold" grpId="0" nodeType="withEffect">
                                      <p:stCondLst>
                                        <p:cond delay="50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1+#ppt_w/2"/>
                                              </p:val>
                                            </p:tav>
                                            <p:tav tm="100000">
                                              <p:val>
                                                <p:strVal val="#ppt_x"/>
                                              </p:val>
                                            </p:tav>
                                          </p:tavLst>
                                        </p:anim>
                                        <p:anim calcmode="lin" valueType="num">
                                          <p:cBhvr additive="base">
                                            <p:cTn id="63" dur="500" fill="hold"/>
                                            <p:tgtEl>
                                              <p:spTgt spid="4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50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1+#ppt_w/2"/>
                                              </p:val>
                                            </p:tav>
                                            <p:tav tm="100000">
                                              <p:val>
                                                <p:strVal val="#ppt_x"/>
                                              </p:val>
                                            </p:tav>
                                          </p:tavLst>
                                        </p:anim>
                                        <p:anim calcmode="lin" valueType="num">
                                          <p:cBhvr additive="base">
                                            <p:cTn id="67" dur="500" fill="hold"/>
                                            <p:tgtEl>
                                              <p:spTgt spid="44"/>
                                            </p:tgtEl>
                                            <p:attrNameLst>
                                              <p:attrName>ppt_y</p:attrName>
                                            </p:attrNameLst>
                                          </p:cBhvr>
                                          <p:tavLst>
                                            <p:tav tm="0">
                                              <p:val>
                                                <p:strVal val="#ppt_y"/>
                                              </p:val>
                                            </p:tav>
                                            <p:tav tm="100000">
                                              <p:val>
                                                <p:strVal val="#ppt_y"/>
                                              </p:val>
                                            </p:tav>
                                          </p:tavLst>
                                        </p:anim>
                                      </p:childTnLst>
                                    </p:cTn>
                                  </p:par>
                                  <p:par>
                                    <p:cTn id="68" presetID="31" presetClass="entr" presetSubtype="0" fill="hold" nodeType="withEffect">
                                      <p:stCondLst>
                                        <p:cond delay="500"/>
                                      </p:stCondLst>
                                      <p:childTnLst>
                                        <p:set>
                                          <p:cBhvr>
                                            <p:cTn id="69" dur="1" fill="hold">
                                              <p:stCondLst>
                                                <p:cond delay="0"/>
                                              </p:stCondLst>
                                            </p:cTn>
                                            <p:tgtEl>
                                              <p:spTgt spid="52"/>
                                            </p:tgtEl>
                                            <p:attrNameLst>
                                              <p:attrName>style.visibility</p:attrName>
                                            </p:attrNameLst>
                                          </p:cBhvr>
                                          <p:to>
                                            <p:strVal val="visible"/>
                                          </p:to>
                                        </p:set>
                                        <p:anim calcmode="lin" valueType="num">
                                          <p:cBhvr>
                                            <p:cTn id="70" dur="1000" fill="hold"/>
                                            <p:tgtEl>
                                              <p:spTgt spid="52"/>
                                            </p:tgtEl>
                                            <p:attrNameLst>
                                              <p:attrName>ppt_w</p:attrName>
                                            </p:attrNameLst>
                                          </p:cBhvr>
                                          <p:tavLst>
                                            <p:tav tm="0">
                                              <p:val>
                                                <p:fltVal val="0"/>
                                              </p:val>
                                            </p:tav>
                                            <p:tav tm="100000">
                                              <p:val>
                                                <p:strVal val="#ppt_w"/>
                                              </p:val>
                                            </p:tav>
                                          </p:tavLst>
                                        </p:anim>
                                        <p:anim calcmode="lin" valueType="num">
                                          <p:cBhvr>
                                            <p:cTn id="71" dur="1000" fill="hold"/>
                                            <p:tgtEl>
                                              <p:spTgt spid="52"/>
                                            </p:tgtEl>
                                            <p:attrNameLst>
                                              <p:attrName>ppt_h</p:attrName>
                                            </p:attrNameLst>
                                          </p:cBhvr>
                                          <p:tavLst>
                                            <p:tav tm="0">
                                              <p:val>
                                                <p:fltVal val="0"/>
                                              </p:val>
                                            </p:tav>
                                            <p:tav tm="100000">
                                              <p:val>
                                                <p:strVal val="#ppt_h"/>
                                              </p:val>
                                            </p:tav>
                                          </p:tavLst>
                                        </p:anim>
                                        <p:anim calcmode="lin" valueType="num">
                                          <p:cBhvr>
                                            <p:cTn id="72" dur="1000" fill="hold"/>
                                            <p:tgtEl>
                                              <p:spTgt spid="52"/>
                                            </p:tgtEl>
                                            <p:attrNameLst>
                                              <p:attrName>style.rotation</p:attrName>
                                            </p:attrNameLst>
                                          </p:cBhvr>
                                          <p:tavLst>
                                            <p:tav tm="0">
                                              <p:val>
                                                <p:fltVal val="90"/>
                                              </p:val>
                                            </p:tav>
                                            <p:tav tm="100000">
                                              <p:val>
                                                <p:fltVal val="0"/>
                                              </p:val>
                                            </p:tav>
                                          </p:tavLst>
                                        </p:anim>
                                        <p:animEffect transition="in" filter="fade">
                                          <p:cBhvr>
                                            <p:cTn id="73" dur="1000"/>
                                            <p:tgtEl>
                                              <p:spTgt spid="52"/>
                                            </p:tgtEl>
                                          </p:cBhvr>
                                        </p:animEffect>
                                      </p:childTnLst>
                                    </p:cTn>
                                  </p:par>
                                  <p:par>
                                    <p:cTn id="74" presetID="41" presetClass="entr" presetSubtype="0" fill="hold" grpId="0" nodeType="withEffect">
                                      <p:stCondLst>
                                        <p:cond delay="1000"/>
                                      </p:stCondLst>
                                      <p:iterate type="lt">
                                        <p:tmPct val="10000"/>
                                      </p:iterate>
                                      <p:childTnLst>
                                        <p:set>
                                          <p:cBhvr>
                                            <p:cTn id="75" dur="1" fill="hold">
                                              <p:stCondLst>
                                                <p:cond delay="0"/>
                                              </p:stCondLst>
                                            </p:cTn>
                                            <p:tgtEl>
                                              <p:spTgt spid="55"/>
                                            </p:tgtEl>
                                            <p:attrNameLst>
                                              <p:attrName>style.visibility</p:attrName>
                                            </p:attrNameLst>
                                          </p:cBhvr>
                                          <p:to>
                                            <p:strVal val="visible"/>
                                          </p:to>
                                        </p:set>
                                        <p:anim calcmode="lin" valueType="num">
                                          <p:cBhvr>
                                            <p:cTn id="76" dur="10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77" dur="1000" fill="hold"/>
                                            <p:tgtEl>
                                              <p:spTgt spid="55"/>
                                            </p:tgtEl>
                                            <p:attrNameLst>
                                              <p:attrName>ppt_y</p:attrName>
                                            </p:attrNameLst>
                                          </p:cBhvr>
                                          <p:tavLst>
                                            <p:tav tm="0">
                                              <p:val>
                                                <p:strVal val="#ppt_y"/>
                                              </p:val>
                                            </p:tav>
                                            <p:tav tm="100000">
                                              <p:val>
                                                <p:strVal val="#ppt_y"/>
                                              </p:val>
                                            </p:tav>
                                          </p:tavLst>
                                        </p:anim>
                                        <p:anim calcmode="lin" valueType="num">
                                          <p:cBhvr>
                                            <p:cTn id="78" dur="10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79" dur="10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000" tmFilter="0,0; .5, 1; 1, 1"/>
                                            <p:tgtEl>
                                              <p:spTgt spid="55"/>
                                            </p:tgtEl>
                                          </p:cBhvr>
                                        </p:animEffect>
                                      </p:childTnLst>
                                    </p:cTn>
                                  </p:par>
                                </p:childTnLst>
                              </p:cTn>
                            </p:par>
                            <p:par>
                              <p:cTn id="81" fill="hold">
                                <p:stCondLst>
                                  <p:cond delay="7300"/>
                                </p:stCondLst>
                                <p:childTnLst>
                                  <p:par>
                                    <p:cTn id="82" presetID="22" presetClass="entr" presetSubtype="8"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left)">
                                          <p:cBhvr>
                                            <p:cTn id="84" dur="500"/>
                                            <p:tgtEl>
                                              <p:spTgt spid="49"/>
                                            </p:tgtEl>
                                          </p:cBhvr>
                                        </p:animEffect>
                                      </p:childTnLst>
                                    </p:cTn>
                                  </p:par>
                                  <p:par>
                                    <p:cTn id="85" presetID="2" presetClass="entr" presetSubtype="2" fill="hold" grpId="0" nodeType="withEffect">
                                      <p:stCondLst>
                                        <p:cond delay="50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1+#ppt_w/2"/>
                                              </p:val>
                                            </p:tav>
                                            <p:tav tm="100000">
                                              <p:val>
                                                <p:strVal val="#ppt_x"/>
                                              </p:val>
                                            </p:tav>
                                          </p:tavLst>
                                        </p:anim>
                                        <p:anim calcmode="lin" valueType="num">
                                          <p:cBhvr additive="base">
                                            <p:cTn id="88" dur="500" fill="hold"/>
                                            <p:tgtEl>
                                              <p:spTgt spid="50"/>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1+#ppt_w/2"/>
                                              </p:val>
                                            </p:tav>
                                            <p:tav tm="100000">
                                              <p:val>
                                                <p:strVal val="#ppt_x"/>
                                              </p:val>
                                            </p:tav>
                                          </p:tavLst>
                                        </p:anim>
                                        <p:anim calcmode="lin" valueType="num">
                                          <p:cBhvr additive="base">
                                            <p:cTn id="92"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36" grpId="0"/>
          <p:bldP spid="37" grpId="0"/>
          <p:bldP spid="41" grpId="0"/>
          <p:bldP spid="43" grpId="0"/>
          <p:bldP spid="44" grpId="0"/>
          <p:bldP spid="48" grpId="0"/>
          <p:bldP spid="50" grpId="0"/>
          <p:bldP spid="51"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500"/>
                                      </p:stCondLst>
                                      <p:childTnLst>
                                        <p:set>
                                          <p:cBhvr>
                                            <p:cTn id="19" dur="1" fill="hold">
                                              <p:stCondLst>
                                                <p:cond delay="0"/>
                                              </p:stCondLst>
                                            </p:cTn>
                                            <p:tgtEl>
                                              <p:spTgt spid="38"/>
                                            </p:tgtEl>
                                            <p:attrNameLst>
                                              <p:attrName>style.visibility</p:attrName>
                                            </p:attrNameLst>
                                          </p:cBhvr>
                                          <p:to>
                                            <p:strVal val="visible"/>
                                          </p:to>
                                        </p:set>
                                        <p:anim calcmode="lin" valueType="num">
                                          <p:cBhvr>
                                            <p:cTn id="20" dur="1000" fill="hold"/>
                                            <p:tgtEl>
                                              <p:spTgt spid="38"/>
                                            </p:tgtEl>
                                            <p:attrNameLst>
                                              <p:attrName>ppt_w</p:attrName>
                                            </p:attrNameLst>
                                          </p:cBhvr>
                                          <p:tavLst>
                                            <p:tav tm="0">
                                              <p:val>
                                                <p:fltVal val="0"/>
                                              </p:val>
                                            </p:tav>
                                            <p:tav tm="100000">
                                              <p:val>
                                                <p:strVal val="#ppt_w"/>
                                              </p:val>
                                            </p:tav>
                                          </p:tavLst>
                                        </p:anim>
                                        <p:anim calcmode="lin" valueType="num">
                                          <p:cBhvr>
                                            <p:cTn id="21" dur="1000" fill="hold"/>
                                            <p:tgtEl>
                                              <p:spTgt spid="38"/>
                                            </p:tgtEl>
                                            <p:attrNameLst>
                                              <p:attrName>ppt_h</p:attrName>
                                            </p:attrNameLst>
                                          </p:cBhvr>
                                          <p:tavLst>
                                            <p:tav tm="0">
                                              <p:val>
                                                <p:fltVal val="0"/>
                                              </p:val>
                                            </p:tav>
                                            <p:tav tm="100000">
                                              <p:val>
                                                <p:strVal val="#ppt_h"/>
                                              </p:val>
                                            </p:tav>
                                          </p:tavLst>
                                        </p:anim>
                                        <p:anim calcmode="lin" valueType="num">
                                          <p:cBhvr>
                                            <p:cTn id="22" dur="1000" fill="hold"/>
                                            <p:tgtEl>
                                              <p:spTgt spid="38"/>
                                            </p:tgtEl>
                                            <p:attrNameLst>
                                              <p:attrName>style.rotation</p:attrName>
                                            </p:attrNameLst>
                                          </p:cBhvr>
                                          <p:tavLst>
                                            <p:tav tm="0">
                                              <p:val>
                                                <p:fltVal val="90"/>
                                              </p:val>
                                            </p:tav>
                                            <p:tav tm="100000">
                                              <p:val>
                                                <p:fltVal val="0"/>
                                              </p:val>
                                            </p:tav>
                                          </p:tavLst>
                                        </p:anim>
                                        <p:animEffect transition="in" filter="fade">
                                          <p:cBhvr>
                                            <p:cTn id="23" dur="1000"/>
                                            <p:tgtEl>
                                              <p:spTgt spid="38"/>
                                            </p:tgtEl>
                                          </p:cBhvr>
                                        </p:animEffect>
                                      </p:childTnLst>
                                    </p:cTn>
                                  </p:par>
                                  <p:par>
                                    <p:cTn id="24" presetID="41" presetClass="entr" presetSubtype="0" fill="hold" grpId="0" nodeType="withEffect">
                                      <p:stCondLst>
                                        <p:cond delay="100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par>
                              <p:cTn id="31" fill="hold">
                                <p:stCondLst>
                                  <p:cond delay="310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 presetClass="entr" presetSubtype="2"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50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31" presetClass="entr" presetSubtype="0" fill="hold"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p:cTn id="45" dur="1000" fill="hold"/>
                                            <p:tgtEl>
                                              <p:spTgt spid="45"/>
                                            </p:tgtEl>
                                            <p:attrNameLst>
                                              <p:attrName>ppt_w</p:attrName>
                                            </p:attrNameLst>
                                          </p:cBhvr>
                                          <p:tavLst>
                                            <p:tav tm="0">
                                              <p:val>
                                                <p:fltVal val="0"/>
                                              </p:val>
                                            </p:tav>
                                            <p:tav tm="100000">
                                              <p:val>
                                                <p:strVal val="#ppt_w"/>
                                              </p:val>
                                            </p:tav>
                                          </p:tavLst>
                                        </p:anim>
                                        <p:anim calcmode="lin" valueType="num">
                                          <p:cBhvr>
                                            <p:cTn id="46" dur="1000" fill="hold"/>
                                            <p:tgtEl>
                                              <p:spTgt spid="45"/>
                                            </p:tgtEl>
                                            <p:attrNameLst>
                                              <p:attrName>ppt_h</p:attrName>
                                            </p:attrNameLst>
                                          </p:cBhvr>
                                          <p:tavLst>
                                            <p:tav tm="0">
                                              <p:val>
                                                <p:fltVal val="0"/>
                                              </p:val>
                                            </p:tav>
                                            <p:tav tm="100000">
                                              <p:val>
                                                <p:strVal val="#ppt_h"/>
                                              </p:val>
                                            </p:tav>
                                          </p:tavLst>
                                        </p:anim>
                                        <p:anim calcmode="lin" valueType="num">
                                          <p:cBhvr>
                                            <p:cTn id="47" dur="1000" fill="hold"/>
                                            <p:tgtEl>
                                              <p:spTgt spid="45"/>
                                            </p:tgtEl>
                                            <p:attrNameLst>
                                              <p:attrName>style.rotation</p:attrName>
                                            </p:attrNameLst>
                                          </p:cBhvr>
                                          <p:tavLst>
                                            <p:tav tm="0">
                                              <p:val>
                                                <p:fltVal val="90"/>
                                              </p:val>
                                            </p:tav>
                                            <p:tav tm="100000">
                                              <p:val>
                                                <p:fltVal val="0"/>
                                              </p:val>
                                            </p:tav>
                                          </p:tavLst>
                                        </p:anim>
                                        <p:animEffect transition="in" filter="fade">
                                          <p:cBhvr>
                                            <p:cTn id="48" dur="1000"/>
                                            <p:tgtEl>
                                              <p:spTgt spid="45"/>
                                            </p:tgtEl>
                                          </p:cBhvr>
                                        </p:animEffect>
                                      </p:childTnLst>
                                    </p:cTn>
                                  </p:par>
                                  <p:par>
                                    <p:cTn id="49" presetID="41" presetClass="entr" presetSubtype="0" fill="hold" grpId="0" nodeType="withEffect">
                                      <p:stCondLst>
                                        <p:cond delay="1000"/>
                                      </p:stCondLst>
                                      <p:iterate type="lt">
                                        <p:tmPct val="10000"/>
                                      </p:iterate>
                                      <p:childTnLst>
                                        <p:set>
                                          <p:cBhvr>
                                            <p:cTn id="50" dur="1" fill="hold">
                                              <p:stCondLst>
                                                <p:cond delay="0"/>
                                              </p:stCondLst>
                                            </p:cTn>
                                            <p:tgtEl>
                                              <p:spTgt spid="48"/>
                                            </p:tgtEl>
                                            <p:attrNameLst>
                                              <p:attrName>style.visibility</p:attrName>
                                            </p:attrNameLst>
                                          </p:cBhvr>
                                          <p:to>
                                            <p:strVal val="visible"/>
                                          </p:to>
                                        </p:set>
                                        <p:anim calcmode="lin" valueType="num">
                                          <p:cBhvr>
                                            <p:cTn id="51" dur="10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48"/>
                                            </p:tgtEl>
                                            <p:attrNameLst>
                                              <p:attrName>ppt_y</p:attrName>
                                            </p:attrNameLst>
                                          </p:cBhvr>
                                          <p:tavLst>
                                            <p:tav tm="0">
                                              <p:val>
                                                <p:strVal val="#ppt_y"/>
                                              </p:val>
                                            </p:tav>
                                            <p:tav tm="100000">
                                              <p:val>
                                                <p:strVal val="#ppt_y"/>
                                              </p:val>
                                            </p:tav>
                                          </p:tavLst>
                                        </p:anim>
                                        <p:anim calcmode="lin" valueType="num">
                                          <p:cBhvr>
                                            <p:cTn id="53" dur="10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48"/>
                                            </p:tgtEl>
                                          </p:cBhvr>
                                        </p:animEffect>
                                      </p:childTnLst>
                                    </p:cTn>
                                  </p:par>
                                </p:childTnLst>
                              </p:cTn>
                            </p:par>
                            <p:par>
                              <p:cTn id="56" fill="hold">
                                <p:stCondLst>
                                  <p:cond delay="5200"/>
                                </p:stCondLst>
                                <p:childTnLst>
                                  <p:par>
                                    <p:cTn id="57" presetID="22" presetClass="entr" presetSubtype="8"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par>
                                    <p:cTn id="60" presetID="2" presetClass="entr" presetSubtype="2" fill="hold" grpId="0" nodeType="withEffect">
                                      <p:stCondLst>
                                        <p:cond delay="50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1+#ppt_w/2"/>
                                              </p:val>
                                            </p:tav>
                                            <p:tav tm="100000">
                                              <p:val>
                                                <p:strVal val="#ppt_x"/>
                                              </p:val>
                                            </p:tav>
                                          </p:tavLst>
                                        </p:anim>
                                        <p:anim calcmode="lin" valueType="num">
                                          <p:cBhvr additive="base">
                                            <p:cTn id="63" dur="500" fill="hold"/>
                                            <p:tgtEl>
                                              <p:spTgt spid="4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50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1+#ppt_w/2"/>
                                              </p:val>
                                            </p:tav>
                                            <p:tav tm="100000">
                                              <p:val>
                                                <p:strVal val="#ppt_x"/>
                                              </p:val>
                                            </p:tav>
                                          </p:tavLst>
                                        </p:anim>
                                        <p:anim calcmode="lin" valueType="num">
                                          <p:cBhvr additive="base">
                                            <p:cTn id="67" dur="500" fill="hold"/>
                                            <p:tgtEl>
                                              <p:spTgt spid="44"/>
                                            </p:tgtEl>
                                            <p:attrNameLst>
                                              <p:attrName>ppt_y</p:attrName>
                                            </p:attrNameLst>
                                          </p:cBhvr>
                                          <p:tavLst>
                                            <p:tav tm="0">
                                              <p:val>
                                                <p:strVal val="#ppt_y"/>
                                              </p:val>
                                            </p:tav>
                                            <p:tav tm="100000">
                                              <p:val>
                                                <p:strVal val="#ppt_y"/>
                                              </p:val>
                                            </p:tav>
                                          </p:tavLst>
                                        </p:anim>
                                      </p:childTnLst>
                                    </p:cTn>
                                  </p:par>
                                  <p:par>
                                    <p:cTn id="68" presetID="31" presetClass="entr" presetSubtype="0" fill="hold" nodeType="withEffect">
                                      <p:stCondLst>
                                        <p:cond delay="500"/>
                                      </p:stCondLst>
                                      <p:childTnLst>
                                        <p:set>
                                          <p:cBhvr>
                                            <p:cTn id="69" dur="1" fill="hold">
                                              <p:stCondLst>
                                                <p:cond delay="0"/>
                                              </p:stCondLst>
                                            </p:cTn>
                                            <p:tgtEl>
                                              <p:spTgt spid="52"/>
                                            </p:tgtEl>
                                            <p:attrNameLst>
                                              <p:attrName>style.visibility</p:attrName>
                                            </p:attrNameLst>
                                          </p:cBhvr>
                                          <p:to>
                                            <p:strVal val="visible"/>
                                          </p:to>
                                        </p:set>
                                        <p:anim calcmode="lin" valueType="num">
                                          <p:cBhvr>
                                            <p:cTn id="70" dur="1000" fill="hold"/>
                                            <p:tgtEl>
                                              <p:spTgt spid="52"/>
                                            </p:tgtEl>
                                            <p:attrNameLst>
                                              <p:attrName>ppt_w</p:attrName>
                                            </p:attrNameLst>
                                          </p:cBhvr>
                                          <p:tavLst>
                                            <p:tav tm="0">
                                              <p:val>
                                                <p:fltVal val="0"/>
                                              </p:val>
                                            </p:tav>
                                            <p:tav tm="100000">
                                              <p:val>
                                                <p:strVal val="#ppt_w"/>
                                              </p:val>
                                            </p:tav>
                                          </p:tavLst>
                                        </p:anim>
                                        <p:anim calcmode="lin" valueType="num">
                                          <p:cBhvr>
                                            <p:cTn id="71" dur="1000" fill="hold"/>
                                            <p:tgtEl>
                                              <p:spTgt spid="52"/>
                                            </p:tgtEl>
                                            <p:attrNameLst>
                                              <p:attrName>ppt_h</p:attrName>
                                            </p:attrNameLst>
                                          </p:cBhvr>
                                          <p:tavLst>
                                            <p:tav tm="0">
                                              <p:val>
                                                <p:fltVal val="0"/>
                                              </p:val>
                                            </p:tav>
                                            <p:tav tm="100000">
                                              <p:val>
                                                <p:strVal val="#ppt_h"/>
                                              </p:val>
                                            </p:tav>
                                          </p:tavLst>
                                        </p:anim>
                                        <p:anim calcmode="lin" valueType="num">
                                          <p:cBhvr>
                                            <p:cTn id="72" dur="1000" fill="hold"/>
                                            <p:tgtEl>
                                              <p:spTgt spid="52"/>
                                            </p:tgtEl>
                                            <p:attrNameLst>
                                              <p:attrName>style.rotation</p:attrName>
                                            </p:attrNameLst>
                                          </p:cBhvr>
                                          <p:tavLst>
                                            <p:tav tm="0">
                                              <p:val>
                                                <p:fltVal val="90"/>
                                              </p:val>
                                            </p:tav>
                                            <p:tav tm="100000">
                                              <p:val>
                                                <p:fltVal val="0"/>
                                              </p:val>
                                            </p:tav>
                                          </p:tavLst>
                                        </p:anim>
                                        <p:animEffect transition="in" filter="fade">
                                          <p:cBhvr>
                                            <p:cTn id="73" dur="1000"/>
                                            <p:tgtEl>
                                              <p:spTgt spid="52"/>
                                            </p:tgtEl>
                                          </p:cBhvr>
                                        </p:animEffect>
                                      </p:childTnLst>
                                    </p:cTn>
                                  </p:par>
                                  <p:par>
                                    <p:cTn id="74" presetID="41" presetClass="entr" presetSubtype="0" fill="hold" grpId="0" nodeType="withEffect">
                                      <p:stCondLst>
                                        <p:cond delay="1000"/>
                                      </p:stCondLst>
                                      <p:iterate type="lt">
                                        <p:tmPct val="10000"/>
                                      </p:iterate>
                                      <p:childTnLst>
                                        <p:set>
                                          <p:cBhvr>
                                            <p:cTn id="75" dur="1" fill="hold">
                                              <p:stCondLst>
                                                <p:cond delay="0"/>
                                              </p:stCondLst>
                                            </p:cTn>
                                            <p:tgtEl>
                                              <p:spTgt spid="55"/>
                                            </p:tgtEl>
                                            <p:attrNameLst>
                                              <p:attrName>style.visibility</p:attrName>
                                            </p:attrNameLst>
                                          </p:cBhvr>
                                          <p:to>
                                            <p:strVal val="visible"/>
                                          </p:to>
                                        </p:set>
                                        <p:anim calcmode="lin" valueType="num">
                                          <p:cBhvr>
                                            <p:cTn id="76" dur="10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77" dur="1000" fill="hold"/>
                                            <p:tgtEl>
                                              <p:spTgt spid="55"/>
                                            </p:tgtEl>
                                            <p:attrNameLst>
                                              <p:attrName>ppt_y</p:attrName>
                                            </p:attrNameLst>
                                          </p:cBhvr>
                                          <p:tavLst>
                                            <p:tav tm="0">
                                              <p:val>
                                                <p:strVal val="#ppt_y"/>
                                              </p:val>
                                            </p:tav>
                                            <p:tav tm="100000">
                                              <p:val>
                                                <p:strVal val="#ppt_y"/>
                                              </p:val>
                                            </p:tav>
                                          </p:tavLst>
                                        </p:anim>
                                        <p:anim calcmode="lin" valueType="num">
                                          <p:cBhvr>
                                            <p:cTn id="78" dur="10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79" dur="10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000" tmFilter="0,0; .5, 1; 1, 1"/>
                                            <p:tgtEl>
                                              <p:spTgt spid="55"/>
                                            </p:tgtEl>
                                          </p:cBhvr>
                                        </p:animEffect>
                                      </p:childTnLst>
                                    </p:cTn>
                                  </p:par>
                                </p:childTnLst>
                              </p:cTn>
                            </p:par>
                            <p:par>
                              <p:cTn id="81" fill="hold">
                                <p:stCondLst>
                                  <p:cond delay="7300"/>
                                </p:stCondLst>
                                <p:childTnLst>
                                  <p:par>
                                    <p:cTn id="82" presetID="22" presetClass="entr" presetSubtype="8"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left)">
                                          <p:cBhvr>
                                            <p:cTn id="84" dur="500"/>
                                            <p:tgtEl>
                                              <p:spTgt spid="49"/>
                                            </p:tgtEl>
                                          </p:cBhvr>
                                        </p:animEffect>
                                      </p:childTnLst>
                                    </p:cTn>
                                  </p:par>
                                  <p:par>
                                    <p:cTn id="85" presetID="2" presetClass="entr" presetSubtype="2" fill="hold" grpId="0" nodeType="withEffect">
                                      <p:stCondLst>
                                        <p:cond delay="50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1+#ppt_w/2"/>
                                              </p:val>
                                            </p:tav>
                                            <p:tav tm="100000">
                                              <p:val>
                                                <p:strVal val="#ppt_x"/>
                                              </p:val>
                                            </p:tav>
                                          </p:tavLst>
                                        </p:anim>
                                        <p:anim calcmode="lin" valueType="num">
                                          <p:cBhvr additive="base">
                                            <p:cTn id="88" dur="500" fill="hold"/>
                                            <p:tgtEl>
                                              <p:spTgt spid="50"/>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1+#ppt_w/2"/>
                                              </p:val>
                                            </p:tav>
                                            <p:tav tm="100000">
                                              <p:val>
                                                <p:strVal val="#ppt_x"/>
                                              </p:val>
                                            </p:tav>
                                          </p:tavLst>
                                        </p:anim>
                                        <p:anim calcmode="lin" valueType="num">
                                          <p:cBhvr additive="base">
                                            <p:cTn id="92"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36" grpId="0"/>
          <p:bldP spid="37" grpId="0"/>
          <p:bldP spid="41" grpId="0"/>
          <p:bldP spid="43" grpId="0"/>
          <p:bldP spid="44" grpId="0"/>
          <p:bldP spid="48" grpId="0"/>
          <p:bldP spid="50" grpId="0"/>
          <p:bldP spid="51" grpId="0"/>
          <p:bldP spid="5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步骤控制</a:t>
            </a:r>
            <a:endParaRPr lang="zh-CN" altLang="en-US" sz="2400" b="1" dirty="0">
              <a:solidFill>
                <a:schemeClr val="tx1">
                  <a:lumMod val="85000"/>
                  <a:lumOff val="15000"/>
                </a:schemeClr>
              </a:solidFill>
              <a:cs typeface="+mn-ea"/>
              <a:sym typeface="+mn-lt"/>
            </a:endParaRPr>
          </a:p>
        </p:txBody>
      </p:sp>
      <p:cxnSp>
        <p:nvCxnSpPr>
          <p:cNvPr id="16" name="肘形连接符 15"/>
          <p:cNvCxnSpPr/>
          <p:nvPr/>
        </p:nvCxnSpPr>
        <p:spPr>
          <a:xfrm flipV="1">
            <a:off x="3721323" y="2202582"/>
            <a:ext cx="2909448" cy="903508"/>
          </a:xfrm>
          <a:prstGeom prst="bentConnector3">
            <a:avLst>
              <a:gd name="adj1" fmla="val 50000"/>
            </a:avLst>
          </a:prstGeom>
          <a:ln w="9525"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a:off x="3721323" y="3429000"/>
            <a:ext cx="3096344" cy="812358"/>
          </a:xfrm>
          <a:prstGeom prst="bentConnector3">
            <a:avLst>
              <a:gd name="adj1" fmla="val 50000"/>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a:endCxn id="34" idx="2"/>
          </p:cNvCxnSpPr>
          <p:nvPr/>
        </p:nvCxnSpPr>
        <p:spPr>
          <a:xfrm flipV="1">
            <a:off x="4340267" y="3206862"/>
            <a:ext cx="2655240" cy="567614"/>
          </a:xfrm>
          <a:prstGeom prst="bentConnector3">
            <a:avLst>
              <a:gd name="adj1" fmla="val 50000"/>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a:endCxn id="46" idx="2"/>
          </p:cNvCxnSpPr>
          <p:nvPr/>
        </p:nvCxnSpPr>
        <p:spPr>
          <a:xfrm>
            <a:off x="4297387" y="4077072"/>
            <a:ext cx="2698120" cy="1146014"/>
          </a:xfrm>
          <a:prstGeom prst="bentConnector3">
            <a:avLst>
              <a:gd name="adj1" fmla="val 23685"/>
            </a:avLst>
          </a:prstGeom>
          <a:ln w="952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745553" y="2953503"/>
            <a:ext cx="2766200" cy="1212311"/>
            <a:chOff x="1591195" y="3531392"/>
            <a:chExt cx="1721136" cy="774463"/>
          </a:xfrm>
          <a:effectLst>
            <a:outerShdw blurRad="444500" dist="254000" dir="8100000" algn="tr" rotWithShape="0">
              <a:prstClr val="black">
                <a:alpha val="50000"/>
              </a:prstClr>
            </a:outerShdw>
          </a:effectLst>
        </p:grpSpPr>
        <p:sp>
          <p:nvSpPr>
            <p:cNvPr id="21"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cs typeface="+mn-ea"/>
                <a:sym typeface="+mn-lt"/>
              </a:endParaRPr>
            </a:p>
          </p:txBody>
        </p:sp>
        <p:sp>
          <p:nvSpPr>
            <p:cNvPr id="22"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cs typeface="+mn-ea"/>
                <a:sym typeface="+mn-lt"/>
              </a:endParaRPr>
            </a:p>
          </p:txBody>
        </p:sp>
      </p:grpSp>
      <p:sp>
        <p:nvSpPr>
          <p:cNvPr id="23" name="KSO_Shape"/>
          <p:cNvSpPr/>
          <p:nvPr/>
        </p:nvSpPr>
        <p:spPr bwMode="auto">
          <a:xfrm>
            <a:off x="2683259" y="3327273"/>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adFill>
            <a:gsLst>
              <a:gs pos="0">
                <a:srgbClr val="37A1FF"/>
              </a:gs>
              <a:gs pos="70000">
                <a:srgbClr val="0171D4"/>
              </a:gs>
            </a:gsLst>
          </a:gradFill>
          <a:ln>
            <a:noFill/>
          </a:ln>
        </p:spPr>
        <p:txBody>
          <a:bodyPr anchor="ctr">
            <a:scene3d>
              <a:camera prst="orthographicFront"/>
              <a:lightRig rig="threePt" dir="t"/>
            </a:scene3d>
            <a:sp3d>
              <a:contourClr>
                <a:srgbClr val="FFFFFF"/>
              </a:contourClr>
            </a:sp3d>
          </a:bodyPr>
          <a:lstStyle/>
          <a:p>
            <a:pPr algn="ctr">
              <a:defRPr/>
            </a:pPr>
            <a:endParaRPr lang="zh-CN" altLang="en-US" sz="2000" dirty="0">
              <a:cs typeface="+mn-ea"/>
              <a:sym typeface="+mn-lt"/>
            </a:endParaRPr>
          </a:p>
        </p:txBody>
      </p:sp>
      <p:sp>
        <p:nvSpPr>
          <p:cNvPr id="24" name="矩形 23"/>
          <p:cNvSpPr/>
          <p:nvPr/>
        </p:nvSpPr>
        <p:spPr>
          <a:xfrm>
            <a:off x="2497874" y="4536452"/>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cs typeface="+mn-ea"/>
                <a:sym typeface="+mn-lt"/>
              </a:rPr>
              <a:t>添加标题</a:t>
            </a:r>
            <a:endParaRPr lang="en-US" altLang="zh-CN" b="1" dirty="0">
              <a:solidFill>
                <a:schemeClr val="tx1">
                  <a:lumMod val="65000"/>
                  <a:lumOff val="35000"/>
                </a:schemeClr>
              </a:solidFill>
              <a:cs typeface="+mn-ea"/>
              <a:sym typeface="+mn-lt"/>
            </a:endParaRPr>
          </a:p>
        </p:txBody>
      </p:sp>
      <p:sp>
        <p:nvSpPr>
          <p:cNvPr id="25" name="矩形 47"/>
          <p:cNvSpPr>
            <a:spLocks noChangeArrowheads="1"/>
          </p:cNvSpPr>
          <p:nvPr/>
        </p:nvSpPr>
        <p:spPr bwMode="auto">
          <a:xfrm>
            <a:off x="1849115" y="4909701"/>
            <a:ext cx="249310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在此录入上述图表的描述说明，在此录入上述图表的描述说明。</a:t>
            </a:r>
          </a:p>
        </p:txBody>
      </p:sp>
      <p:grpSp>
        <p:nvGrpSpPr>
          <p:cNvPr id="26" name="组合 25"/>
          <p:cNvGrpSpPr/>
          <p:nvPr/>
        </p:nvGrpSpPr>
        <p:grpSpPr>
          <a:xfrm>
            <a:off x="6505696" y="1812304"/>
            <a:ext cx="763762" cy="763762"/>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29" name="标题 11"/>
          <p:cNvSpPr txBox="1"/>
          <p:nvPr/>
        </p:nvSpPr>
        <p:spPr>
          <a:xfrm>
            <a:off x="6457627" y="1916832"/>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solidFill>
                  <a:schemeClr val="tx1">
                    <a:lumMod val="65000"/>
                    <a:lumOff val="35000"/>
                  </a:schemeClr>
                </a:solidFill>
                <a:latin typeface="+mn-lt"/>
                <a:ea typeface="+mn-ea"/>
                <a:cs typeface="+mn-ea"/>
                <a:sym typeface="+mn-lt"/>
              </a:rPr>
              <a:t>01</a:t>
            </a:r>
            <a:endParaRPr lang="zh-CN" altLang="en-US" sz="3200" dirty="0">
              <a:solidFill>
                <a:schemeClr val="tx1">
                  <a:lumMod val="65000"/>
                  <a:lumOff val="35000"/>
                </a:schemeClr>
              </a:solidFill>
              <a:latin typeface="+mn-lt"/>
              <a:ea typeface="+mn-ea"/>
              <a:cs typeface="+mn-ea"/>
              <a:sym typeface="+mn-lt"/>
            </a:endParaRPr>
          </a:p>
        </p:txBody>
      </p:sp>
      <p:sp>
        <p:nvSpPr>
          <p:cNvPr id="30" name="标题 11"/>
          <p:cNvSpPr txBox="1"/>
          <p:nvPr/>
        </p:nvSpPr>
        <p:spPr>
          <a:xfrm>
            <a:off x="7352638" y="2051720"/>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mn-lt"/>
                <a:ea typeface="+mn-ea"/>
                <a:cs typeface="+mn-ea"/>
                <a:sym typeface="+mn-lt"/>
              </a:rPr>
              <a:t>请在此处输入详细的文字介绍信息和简介，表达图表的含义</a:t>
            </a:r>
            <a:r>
              <a:rPr lang="en-US" altLang="zh-CN" sz="1400" dirty="0">
                <a:solidFill>
                  <a:schemeClr val="tx1">
                    <a:lumMod val="50000"/>
                    <a:lumOff val="50000"/>
                  </a:schemeClr>
                </a:solidFill>
                <a:latin typeface="+mn-lt"/>
                <a:ea typeface="+mn-ea"/>
                <a:cs typeface="+mn-ea"/>
                <a:sym typeface="+mn-lt"/>
              </a:rPr>
              <a:t>.</a:t>
            </a:r>
            <a:endParaRPr lang="zh-CN" altLang="en-US" sz="1400" dirty="0">
              <a:solidFill>
                <a:schemeClr val="tx1">
                  <a:lumMod val="50000"/>
                  <a:lumOff val="50000"/>
                </a:schemeClr>
              </a:solidFill>
              <a:latin typeface="+mn-lt"/>
              <a:ea typeface="+mn-ea"/>
              <a:cs typeface="+mn-ea"/>
              <a:sym typeface="+mn-lt"/>
            </a:endParaRPr>
          </a:p>
          <a:p>
            <a:pPr algn="l"/>
            <a:endParaRPr lang="zh-CN" altLang="en-US" sz="1400" dirty="0">
              <a:solidFill>
                <a:schemeClr val="tx1">
                  <a:lumMod val="50000"/>
                  <a:lumOff val="50000"/>
                </a:schemeClr>
              </a:solidFill>
              <a:latin typeface="+mn-lt"/>
              <a:ea typeface="+mn-ea"/>
              <a:cs typeface="+mn-ea"/>
              <a:sym typeface="+mn-lt"/>
            </a:endParaRPr>
          </a:p>
        </p:txBody>
      </p:sp>
      <p:sp>
        <p:nvSpPr>
          <p:cNvPr id="31" name="标题 11"/>
          <p:cNvSpPr txBox="1"/>
          <p:nvPr/>
        </p:nvSpPr>
        <p:spPr>
          <a:xfrm>
            <a:off x="7321723" y="1700808"/>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mn-lt"/>
                <a:ea typeface="+mn-ea"/>
                <a:cs typeface="+mn-ea"/>
                <a:sym typeface="+mn-lt"/>
              </a:rPr>
              <a:t>输入标题</a:t>
            </a:r>
          </a:p>
        </p:txBody>
      </p:sp>
      <p:grpSp>
        <p:nvGrpSpPr>
          <p:cNvPr id="32" name="组合 31"/>
          <p:cNvGrpSpPr/>
          <p:nvPr/>
        </p:nvGrpSpPr>
        <p:grpSpPr>
          <a:xfrm>
            <a:off x="6978837" y="2824980"/>
            <a:ext cx="763762" cy="763762"/>
            <a:chOff x="304800" y="673100"/>
            <a:chExt cx="4000500" cy="4000500"/>
          </a:xfrm>
          <a:effectLst>
            <a:outerShdw blurRad="317500" dist="1905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35" name="标题 11"/>
          <p:cNvSpPr txBox="1"/>
          <p:nvPr/>
        </p:nvSpPr>
        <p:spPr>
          <a:xfrm>
            <a:off x="6930768" y="2929508"/>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solidFill>
                  <a:schemeClr val="tx1">
                    <a:lumMod val="65000"/>
                    <a:lumOff val="35000"/>
                  </a:schemeClr>
                </a:solidFill>
                <a:latin typeface="+mn-lt"/>
                <a:ea typeface="+mn-ea"/>
                <a:cs typeface="+mn-ea"/>
                <a:sym typeface="+mn-lt"/>
              </a:rPr>
              <a:t>02</a:t>
            </a:r>
            <a:endParaRPr lang="zh-CN" altLang="en-US" sz="3200" dirty="0">
              <a:solidFill>
                <a:schemeClr val="tx1">
                  <a:lumMod val="65000"/>
                  <a:lumOff val="35000"/>
                </a:schemeClr>
              </a:solidFill>
              <a:latin typeface="+mn-lt"/>
              <a:ea typeface="+mn-ea"/>
              <a:cs typeface="+mn-ea"/>
              <a:sym typeface="+mn-lt"/>
            </a:endParaRPr>
          </a:p>
        </p:txBody>
      </p:sp>
      <p:sp>
        <p:nvSpPr>
          <p:cNvPr id="36" name="标题 11"/>
          <p:cNvSpPr txBox="1"/>
          <p:nvPr/>
        </p:nvSpPr>
        <p:spPr>
          <a:xfrm>
            <a:off x="7825779" y="3064396"/>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mn-lt"/>
                <a:ea typeface="+mn-ea"/>
                <a:cs typeface="+mn-ea"/>
                <a:sym typeface="+mn-lt"/>
              </a:rPr>
              <a:t>请在此处输入详细的文字介绍信息和简介，表达图表的含义</a:t>
            </a:r>
            <a:r>
              <a:rPr lang="en-US" altLang="zh-CN" sz="1400" dirty="0">
                <a:solidFill>
                  <a:schemeClr val="tx1">
                    <a:lumMod val="50000"/>
                    <a:lumOff val="50000"/>
                  </a:schemeClr>
                </a:solidFill>
                <a:latin typeface="+mn-lt"/>
                <a:ea typeface="+mn-ea"/>
                <a:cs typeface="+mn-ea"/>
                <a:sym typeface="+mn-lt"/>
              </a:rPr>
              <a:t>.</a:t>
            </a:r>
            <a:endParaRPr lang="zh-CN" altLang="en-US" sz="1400" dirty="0">
              <a:solidFill>
                <a:schemeClr val="tx1">
                  <a:lumMod val="50000"/>
                  <a:lumOff val="50000"/>
                </a:schemeClr>
              </a:solidFill>
              <a:latin typeface="+mn-lt"/>
              <a:ea typeface="+mn-ea"/>
              <a:cs typeface="+mn-ea"/>
              <a:sym typeface="+mn-lt"/>
            </a:endParaRPr>
          </a:p>
          <a:p>
            <a:pPr algn="l"/>
            <a:endParaRPr lang="zh-CN" altLang="en-US" sz="1400" dirty="0">
              <a:solidFill>
                <a:schemeClr val="tx1">
                  <a:lumMod val="50000"/>
                  <a:lumOff val="50000"/>
                </a:schemeClr>
              </a:solidFill>
              <a:latin typeface="+mn-lt"/>
              <a:ea typeface="+mn-ea"/>
              <a:cs typeface="+mn-ea"/>
              <a:sym typeface="+mn-lt"/>
            </a:endParaRPr>
          </a:p>
        </p:txBody>
      </p:sp>
      <p:sp>
        <p:nvSpPr>
          <p:cNvPr id="37" name="标题 11"/>
          <p:cNvSpPr txBox="1"/>
          <p:nvPr/>
        </p:nvSpPr>
        <p:spPr>
          <a:xfrm>
            <a:off x="7794864" y="2713484"/>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mn-lt"/>
                <a:ea typeface="+mn-ea"/>
                <a:cs typeface="+mn-ea"/>
                <a:sym typeface="+mn-lt"/>
              </a:rPr>
              <a:t>输入标题</a:t>
            </a:r>
          </a:p>
        </p:txBody>
      </p:sp>
      <p:grpSp>
        <p:nvGrpSpPr>
          <p:cNvPr id="38" name="组合 37"/>
          <p:cNvGrpSpPr/>
          <p:nvPr/>
        </p:nvGrpSpPr>
        <p:grpSpPr>
          <a:xfrm>
            <a:off x="6577704" y="3833092"/>
            <a:ext cx="763762" cy="763762"/>
            <a:chOff x="304800" y="673100"/>
            <a:chExt cx="4000500" cy="4000500"/>
          </a:xfrm>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40" name="椭圆 3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41" name="标题 11"/>
          <p:cNvSpPr txBox="1"/>
          <p:nvPr/>
        </p:nvSpPr>
        <p:spPr>
          <a:xfrm>
            <a:off x="6529635" y="3937620"/>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solidFill>
                  <a:schemeClr val="tx1">
                    <a:lumMod val="65000"/>
                    <a:lumOff val="35000"/>
                  </a:schemeClr>
                </a:solidFill>
                <a:latin typeface="+mn-lt"/>
                <a:ea typeface="+mn-ea"/>
                <a:cs typeface="+mn-ea"/>
                <a:sym typeface="+mn-lt"/>
              </a:rPr>
              <a:t>03</a:t>
            </a:r>
            <a:endParaRPr lang="zh-CN" altLang="en-US" sz="3200" dirty="0">
              <a:solidFill>
                <a:schemeClr val="tx1">
                  <a:lumMod val="65000"/>
                  <a:lumOff val="35000"/>
                </a:schemeClr>
              </a:solidFill>
              <a:latin typeface="+mn-lt"/>
              <a:ea typeface="+mn-ea"/>
              <a:cs typeface="+mn-ea"/>
              <a:sym typeface="+mn-lt"/>
            </a:endParaRPr>
          </a:p>
        </p:txBody>
      </p:sp>
      <p:sp>
        <p:nvSpPr>
          <p:cNvPr id="42" name="标题 11"/>
          <p:cNvSpPr txBox="1"/>
          <p:nvPr/>
        </p:nvSpPr>
        <p:spPr>
          <a:xfrm>
            <a:off x="7424646" y="4072508"/>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mn-lt"/>
                <a:ea typeface="+mn-ea"/>
                <a:cs typeface="+mn-ea"/>
                <a:sym typeface="+mn-lt"/>
              </a:rPr>
              <a:t>请在此处输入详细的文字介绍信息和简介，表达图表的含义</a:t>
            </a:r>
            <a:r>
              <a:rPr lang="en-US" altLang="zh-CN" sz="1400" dirty="0">
                <a:solidFill>
                  <a:schemeClr val="tx1">
                    <a:lumMod val="50000"/>
                    <a:lumOff val="50000"/>
                  </a:schemeClr>
                </a:solidFill>
                <a:latin typeface="+mn-lt"/>
                <a:ea typeface="+mn-ea"/>
                <a:cs typeface="+mn-ea"/>
                <a:sym typeface="+mn-lt"/>
              </a:rPr>
              <a:t>.</a:t>
            </a:r>
            <a:endParaRPr lang="zh-CN" altLang="en-US" sz="1400" dirty="0">
              <a:solidFill>
                <a:schemeClr val="tx1">
                  <a:lumMod val="50000"/>
                  <a:lumOff val="50000"/>
                </a:schemeClr>
              </a:solidFill>
              <a:latin typeface="+mn-lt"/>
              <a:ea typeface="+mn-ea"/>
              <a:cs typeface="+mn-ea"/>
              <a:sym typeface="+mn-lt"/>
            </a:endParaRPr>
          </a:p>
          <a:p>
            <a:pPr algn="l"/>
            <a:endParaRPr lang="zh-CN" altLang="en-US" sz="1400" dirty="0">
              <a:solidFill>
                <a:schemeClr val="tx1">
                  <a:lumMod val="50000"/>
                  <a:lumOff val="50000"/>
                </a:schemeClr>
              </a:solidFill>
              <a:latin typeface="+mn-lt"/>
              <a:ea typeface="+mn-ea"/>
              <a:cs typeface="+mn-ea"/>
              <a:sym typeface="+mn-lt"/>
            </a:endParaRPr>
          </a:p>
        </p:txBody>
      </p:sp>
      <p:sp>
        <p:nvSpPr>
          <p:cNvPr id="43" name="标题 11"/>
          <p:cNvSpPr txBox="1"/>
          <p:nvPr/>
        </p:nvSpPr>
        <p:spPr>
          <a:xfrm>
            <a:off x="7393731" y="3721596"/>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mn-lt"/>
                <a:ea typeface="+mn-ea"/>
                <a:cs typeface="+mn-ea"/>
                <a:sym typeface="+mn-lt"/>
              </a:rPr>
              <a:t>输入标题</a:t>
            </a:r>
          </a:p>
        </p:txBody>
      </p:sp>
      <p:grpSp>
        <p:nvGrpSpPr>
          <p:cNvPr id="44" name="组合 43"/>
          <p:cNvGrpSpPr/>
          <p:nvPr/>
        </p:nvGrpSpPr>
        <p:grpSpPr>
          <a:xfrm>
            <a:off x="6978837" y="4841204"/>
            <a:ext cx="763762" cy="763762"/>
            <a:chOff x="304800" y="673100"/>
            <a:chExt cx="4000500" cy="4000500"/>
          </a:xfrm>
          <a:effectLst>
            <a:outerShdw blurRad="317500" dist="1905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grpSp>
      <p:sp>
        <p:nvSpPr>
          <p:cNvPr id="47" name="标题 11"/>
          <p:cNvSpPr txBox="1"/>
          <p:nvPr/>
        </p:nvSpPr>
        <p:spPr>
          <a:xfrm>
            <a:off x="6930768" y="4945732"/>
            <a:ext cx="8075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dirty="0">
                <a:solidFill>
                  <a:schemeClr val="tx1">
                    <a:lumMod val="65000"/>
                    <a:lumOff val="35000"/>
                  </a:schemeClr>
                </a:solidFill>
                <a:latin typeface="+mn-lt"/>
                <a:ea typeface="+mn-ea"/>
                <a:cs typeface="+mn-ea"/>
                <a:sym typeface="+mn-lt"/>
              </a:rPr>
              <a:t>04</a:t>
            </a:r>
            <a:endParaRPr lang="zh-CN" altLang="en-US" sz="3200" dirty="0">
              <a:solidFill>
                <a:schemeClr val="tx1">
                  <a:lumMod val="65000"/>
                  <a:lumOff val="35000"/>
                </a:schemeClr>
              </a:solidFill>
              <a:latin typeface="+mn-lt"/>
              <a:ea typeface="+mn-ea"/>
              <a:cs typeface="+mn-ea"/>
              <a:sym typeface="+mn-lt"/>
            </a:endParaRPr>
          </a:p>
        </p:txBody>
      </p:sp>
      <p:sp>
        <p:nvSpPr>
          <p:cNvPr id="48" name="标题 11"/>
          <p:cNvSpPr txBox="1"/>
          <p:nvPr/>
        </p:nvSpPr>
        <p:spPr>
          <a:xfrm>
            <a:off x="7825779" y="5080620"/>
            <a:ext cx="324036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mn-lt"/>
                <a:ea typeface="+mn-ea"/>
                <a:cs typeface="+mn-ea"/>
                <a:sym typeface="+mn-lt"/>
              </a:rPr>
              <a:t>请在此处输入详细的文字介绍信息和简介，表达图表的含义</a:t>
            </a:r>
            <a:r>
              <a:rPr lang="en-US" altLang="zh-CN" sz="1400" dirty="0">
                <a:solidFill>
                  <a:schemeClr val="tx1">
                    <a:lumMod val="50000"/>
                    <a:lumOff val="50000"/>
                  </a:schemeClr>
                </a:solidFill>
                <a:latin typeface="+mn-lt"/>
                <a:ea typeface="+mn-ea"/>
                <a:cs typeface="+mn-ea"/>
                <a:sym typeface="+mn-lt"/>
              </a:rPr>
              <a:t>.</a:t>
            </a:r>
            <a:endParaRPr lang="zh-CN" altLang="en-US" sz="1400" dirty="0">
              <a:solidFill>
                <a:schemeClr val="tx1">
                  <a:lumMod val="50000"/>
                  <a:lumOff val="50000"/>
                </a:schemeClr>
              </a:solidFill>
              <a:latin typeface="+mn-lt"/>
              <a:ea typeface="+mn-ea"/>
              <a:cs typeface="+mn-ea"/>
              <a:sym typeface="+mn-lt"/>
            </a:endParaRPr>
          </a:p>
          <a:p>
            <a:pPr algn="l"/>
            <a:endParaRPr lang="zh-CN" altLang="en-US" sz="1400" dirty="0">
              <a:solidFill>
                <a:schemeClr val="tx1">
                  <a:lumMod val="50000"/>
                  <a:lumOff val="50000"/>
                </a:schemeClr>
              </a:solidFill>
              <a:latin typeface="+mn-lt"/>
              <a:ea typeface="+mn-ea"/>
              <a:cs typeface="+mn-ea"/>
              <a:sym typeface="+mn-lt"/>
            </a:endParaRPr>
          </a:p>
        </p:txBody>
      </p:sp>
      <p:sp>
        <p:nvSpPr>
          <p:cNvPr id="49" name="标题 11"/>
          <p:cNvSpPr txBox="1"/>
          <p:nvPr/>
        </p:nvSpPr>
        <p:spPr>
          <a:xfrm>
            <a:off x="7794864" y="4729708"/>
            <a:ext cx="2416029"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tx1">
                    <a:lumMod val="65000"/>
                    <a:lumOff val="35000"/>
                  </a:schemeClr>
                </a:solidFill>
                <a:latin typeface="+mn-lt"/>
                <a:ea typeface="+mn-ea"/>
                <a:cs typeface="+mn-ea"/>
                <a:sym typeface="+mn-lt"/>
              </a:rPr>
              <a:t>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2" presetClass="entr" presetSubtype="4"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par>
                                <p:cTn id="45" presetID="1" presetClass="entr" presetSubtype="0" fill="hold" nodeType="withEffect">
                                  <p:stCondLst>
                                    <p:cond delay="500"/>
                                  </p:stCondLst>
                                  <p:childTnLst>
                                    <p:set>
                                      <p:cBhvr>
                                        <p:cTn id="46" dur="1" fill="hold">
                                          <p:stCondLst>
                                            <p:cond delay="0"/>
                                          </p:stCondLst>
                                        </p:cTn>
                                        <p:tgtEl>
                                          <p:spTgt spid="26"/>
                                        </p:tgtEl>
                                        <p:attrNameLst>
                                          <p:attrName>style.visibility</p:attrName>
                                        </p:attrNameLst>
                                      </p:cBhvr>
                                      <p:to>
                                        <p:strVal val="visible"/>
                                      </p:to>
                                    </p:set>
                                  </p:childTnLst>
                                </p:cTn>
                              </p:par>
                              <p:par>
                                <p:cTn id="47" presetID="53" presetClass="entr" presetSubtype="16" fill="hold" nodeType="withEffect">
                                  <p:stCondLst>
                                    <p:cond delay="5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cTn>
                              </p:par>
                              <p:par>
                                <p:cTn id="52" presetID="64" presetClass="path" presetSubtype="0" fill="hold" nodeType="withEffect">
                                  <p:stCondLst>
                                    <p:cond delay="500"/>
                                  </p:stCondLst>
                                  <p:childTnLst>
                                    <p:animMotion origin="layout" path="M 3.30643E-6 -4.07407E-6 L -0.71245 -0.67222 " pathEditMode="relative" rAng="0" ptsTypes="AA">
                                      <p:cBhvr>
                                        <p:cTn id="53" dur="1000" spd="-100000" fill="hold"/>
                                        <p:tgtEl>
                                          <p:spTgt spid="26"/>
                                        </p:tgtEl>
                                        <p:attrNameLst>
                                          <p:attrName>ppt_x</p:attrName>
                                          <p:attrName>ppt_y</p:attrName>
                                        </p:attrNameLst>
                                      </p:cBhvr>
                                      <p:rCtr x="-35629" y="-33611"/>
                                    </p:animMotion>
                                  </p:childTnLst>
                                </p:cTn>
                              </p:par>
                              <p:par>
                                <p:cTn id="54" presetID="42" presetClass="entr" presetSubtype="0" fill="hold" grpId="0" nodeType="withEffect">
                                  <p:stCondLst>
                                    <p:cond delay="50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0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1" presetClass="entr" presetSubtype="0" fill="hold" nodeType="withEffect">
                                  <p:stCondLst>
                                    <p:cond delay="500"/>
                                  </p:stCondLst>
                                  <p:childTnLst>
                                    <p:set>
                                      <p:cBhvr>
                                        <p:cTn id="70" dur="1" fill="hold">
                                          <p:stCondLst>
                                            <p:cond delay="0"/>
                                          </p:stCondLst>
                                        </p:cTn>
                                        <p:tgtEl>
                                          <p:spTgt spid="32"/>
                                        </p:tgtEl>
                                        <p:attrNameLst>
                                          <p:attrName>style.visibility</p:attrName>
                                        </p:attrNameLst>
                                      </p:cBhvr>
                                      <p:to>
                                        <p:strVal val="visible"/>
                                      </p:to>
                                    </p:set>
                                  </p:childTnLst>
                                </p:cTn>
                              </p:par>
                              <p:par>
                                <p:cTn id="71" presetID="53" presetClass="entr" presetSubtype="16" fill="hold" nodeType="withEffect">
                                  <p:stCondLst>
                                    <p:cond delay="500"/>
                                  </p:stCondLst>
                                  <p:childTnLst>
                                    <p:set>
                                      <p:cBhvr>
                                        <p:cTn id="72" dur="1" fill="hold">
                                          <p:stCondLst>
                                            <p:cond delay="0"/>
                                          </p:stCondLst>
                                        </p:cTn>
                                        <p:tgtEl>
                                          <p:spTgt spid="32"/>
                                        </p:tgtEl>
                                        <p:attrNameLst>
                                          <p:attrName>style.visibility</p:attrName>
                                        </p:attrNameLst>
                                      </p:cBhvr>
                                      <p:to>
                                        <p:strVal val="visible"/>
                                      </p:to>
                                    </p:set>
                                    <p:anim calcmode="lin" valueType="num">
                                      <p:cBhvr>
                                        <p:cTn id="73" dur="1000" fill="hold"/>
                                        <p:tgtEl>
                                          <p:spTgt spid="32"/>
                                        </p:tgtEl>
                                        <p:attrNameLst>
                                          <p:attrName>ppt_w</p:attrName>
                                        </p:attrNameLst>
                                      </p:cBhvr>
                                      <p:tavLst>
                                        <p:tav tm="0">
                                          <p:val>
                                            <p:fltVal val="0"/>
                                          </p:val>
                                        </p:tav>
                                        <p:tav tm="100000">
                                          <p:val>
                                            <p:strVal val="#ppt_w"/>
                                          </p:val>
                                        </p:tav>
                                      </p:tavLst>
                                    </p:anim>
                                    <p:anim calcmode="lin" valueType="num">
                                      <p:cBhvr>
                                        <p:cTn id="74" dur="1000" fill="hold"/>
                                        <p:tgtEl>
                                          <p:spTgt spid="32"/>
                                        </p:tgtEl>
                                        <p:attrNameLst>
                                          <p:attrName>ppt_h</p:attrName>
                                        </p:attrNameLst>
                                      </p:cBhvr>
                                      <p:tavLst>
                                        <p:tav tm="0">
                                          <p:val>
                                            <p:fltVal val="0"/>
                                          </p:val>
                                        </p:tav>
                                        <p:tav tm="100000">
                                          <p:val>
                                            <p:strVal val="#ppt_h"/>
                                          </p:val>
                                        </p:tav>
                                      </p:tavLst>
                                    </p:anim>
                                    <p:animEffect transition="in" filter="fade">
                                      <p:cBhvr>
                                        <p:cTn id="75" dur="1000"/>
                                        <p:tgtEl>
                                          <p:spTgt spid="32"/>
                                        </p:tgtEl>
                                      </p:cBhvr>
                                    </p:animEffect>
                                  </p:childTnLst>
                                </p:cTn>
                              </p:par>
                              <p:par>
                                <p:cTn id="76" presetID="64" presetClass="path" presetSubtype="0" fill="hold" nodeType="withEffect">
                                  <p:stCondLst>
                                    <p:cond delay="500"/>
                                  </p:stCondLst>
                                  <p:childTnLst>
                                    <p:animMotion origin="layout" path="M 1.32518E-6 7.40741E-7 L -0.71245 -0.67222 " pathEditMode="relative" rAng="0" ptsTypes="AA">
                                      <p:cBhvr>
                                        <p:cTn id="77" dur="1000" spd="-100000" fill="hold"/>
                                        <p:tgtEl>
                                          <p:spTgt spid="32"/>
                                        </p:tgtEl>
                                        <p:attrNameLst>
                                          <p:attrName>ppt_x</p:attrName>
                                          <p:attrName>ppt_y</p:attrName>
                                        </p:attrNameLst>
                                      </p:cBhvr>
                                      <p:rCtr x="-35629" y="-33611"/>
                                    </p:animMotion>
                                  </p:childTnLst>
                                </p:cTn>
                              </p:par>
                              <p:par>
                                <p:cTn id="78" presetID="42" presetClass="entr" presetSubtype="0" fill="hold" grpId="0" nodeType="withEffect">
                                  <p:stCondLst>
                                    <p:cond delay="50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50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50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par>
                                <p:cTn id="93" presetID="1" presetClass="entr" presetSubtype="0" fill="hold" nodeType="withEffect">
                                  <p:stCondLst>
                                    <p:cond delay="500"/>
                                  </p:stCondLst>
                                  <p:childTnLst>
                                    <p:set>
                                      <p:cBhvr>
                                        <p:cTn id="94" dur="1" fill="hold">
                                          <p:stCondLst>
                                            <p:cond delay="0"/>
                                          </p:stCondLst>
                                        </p:cTn>
                                        <p:tgtEl>
                                          <p:spTgt spid="38"/>
                                        </p:tgtEl>
                                        <p:attrNameLst>
                                          <p:attrName>style.visibility</p:attrName>
                                        </p:attrNameLst>
                                      </p:cBhvr>
                                      <p:to>
                                        <p:strVal val="visible"/>
                                      </p:to>
                                    </p:set>
                                  </p:childTnLst>
                                </p:cTn>
                              </p:par>
                              <p:par>
                                <p:cTn id="95" presetID="53" presetClass="entr" presetSubtype="16" fill="hold" nodeType="withEffect">
                                  <p:stCondLst>
                                    <p:cond delay="50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Effect transition="in" filter="fade">
                                      <p:cBhvr>
                                        <p:cTn id="99" dur="1000"/>
                                        <p:tgtEl>
                                          <p:spTgt spid="38"/>
                                        </p:tgtEl>
                                      </p:cBhvr>
                                    </p:animEffect>
                                  </p:childTnLst>
                                </p:cTn>
                              </p:par>
                              <p:par>
                                <p:cTn id="100" presetID="64" presetClass="path" presetSubtype="0" fill="hold" nodeType="withEffect">
                                  <p:stCondLst>
                                    <p:cond delay="500"/>
                                  </p:stCondLst>
                                  <p:childTnLst>
                                    <p:animMotion origin="layout" path="M 0.00013 0.00116 L -0.71244 -0.67292 " pathEditMode="relative" rAng="0" ptsTypes="AA">
                                      <p:cBhvr>
                                        <p:cTn id="101" dur="1000" spd="-100000" fill="hold"/>
                                        <p:tgtEl>
                                          <p:spTgt spid="38"/>
                                        </p:tgtEl>
                                        <p:attrNameLst>
                                          <p:attrName>ppt_x</p:attrName>
                                          <p:attrName>ppt_y</p:attrName>
                                        </p:attrNameLst>
                                      </p:cBhvr>
                                      <p:rCtr x="-35629" y="-33704"/>
                                    </p:animMotion>
                                  </p:childTnLst>
                                </p:cTn>
                              </p:par>
                              <p:par>
                                <p:cTn id="102" presetID="42" presetClass="entr" presetSubtype="0" fill="hold" grpId="0" nodeType="withEffect">
                                  <p:stCondLst>
                                    <p:cond delay="50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50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1000"/>
                                        <p:tgtEl>
                                          <p:spTgt spid="42"/>
                                        </p:tgtEl>
                                      </p:cBhvr>
                                    </p:animEffect>
                                    <p:anim calcmode="lin" valueType="num">
                                      <p:cBhvr>
                                        <p:cTn id="110" dur="1000" fill="hold"/>
                                        <p:tgtEl>
                                          <p:spTgt spid="42"/>
                                        </p:tgtEl>
                                        <p:attrNameLst>
                                          <p:attrName>ppt_x</p:attrName>
                                        </p:attrNameLst>
                                      </p:cBhvr>
                                      <p:tavLst>
                                        <p:tav tm="0">
                                          <p:val>
                                            <p:strVal val="#ppt_x"/>
                                          </p:val>
                                        </p:tav>
                                        <p:tav tm="100000">
                                          <p:val>
                                            <p:strVal val="#ppt_x"/>
                                          </p:val>
                                        </p:tav>
                                      </p:tavLst>
                                    </p:anim>
                                    <p:anim calcmode="lin" valueType="num">
                                      <p:cBhvr>
                                        <p:cTn id="111" dur="1000" fill="hold"/>
                                        <p:tgtEl>
                                          <p:spTgt spid="4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1000"/>
                                        <p:tgtEl>
                                          <p:spTgt spid="43"/>
                                        </p:tgtEl>
                                      </p:cBhvr>
                                    </p:animEffect>
                                    <p:anim calcmode="lin" valueType="num">
                                      <p:cBhvr>
                                        <p:cTn id="115" dur="1000" fill="hold"/>
                                        <p:tgtEl>
                                          <p:spTgt spid="43"/>
                                        </p:tgtEl>
                                        <p:attrNameLst>
                                          <p:attrName>ppt_x</p:attrName>
                                        </p:attrNameLst>
                                      </p:cBhvr>
                                      <p:tavLst>
                                        <p:tav tm="0">
                                          <p:val>
                                            <p:strVal val="#ppt_x"/>
                                          </p:val>
                                        </p:tav>
                                        <p:tav tm="100000">
                                          <p:val>
                                            <p:strVal val="#ppt_x"/>
                                          </p:val>
                                        </p:tav>
                                      </p:tavLst>
                                    </p:anim>
                                    <p:anim calcmode="lin" valueType="num">
                                      <p:cBhvr>
                                        <p:cTn id="116" dur="1000" fill="hold"/>
                                        <p:tgtEl>
                                          <p:spTgt spid="43"/>
                                        </p:tgtEl>
                                        <p:attrNameLst>
                                          <p:attrName>ppt_y</p:attrName>
                                        </p:attrNameLst>
                                      </p:cBhvr>
                                      <p:tavLst>
                                        <p:tav tm="0">
                                          <p:val>
                                            <p:strVal val="#ppt_y+.1"/>
                                          </p:val>
                                        </p:tav>
                                        <p:tav tm="100000">
                                          <p:val>
                                            <p:strVal val="#ppt_y"/>
                                          </p:val>
                                        </p:tav>
                                      </p:tavLst>
                                    </p:anim>
                                  </p:childTnLst>
                                </p:cTn>
                              </p:par>
                              <p:par>
                                <p:cTn id="117" presetID="1" presetClass="entr" presetSubtype="0" fill="hold" nodeType="withEffect">
                                  <p:stCondLst>
                                    <p:cond delay="500"/>
                                  </p:stCondLst>
                                  <p:childTnLst>
                                    <p:set>
                                      <p:cBhvr>
                                        <p:cTn id="118" dur="1" fill="hold">
                                          <p:stCondLst>
                                            <p:cond delay="0"/>
                                          </p:stCondLst>
                                        </p:cTn>
                                        <p:tgtEl>
                                          <p:spTgt spid="44"/>
                                        </p:tgtEl>
                                        <p:attrNameLst>
                                          <p:attrName>style.visibility</p:attrName>
                                        </p:attrNameLst>
                                      </p:cBhvr>
                                      <p:to>
                                        <p:strVal val="visible"/>
                                      </p:to>
                                    </p:set>
                                  </p:childTnLst>
                                </p:cTn>
                              </p:par>
                              <p:par>
                                <p:cTn id="119" presetID="53" presetClass="entr" presetSubtype="16" fill="hold" nodeType="withEffect">
                                  <p:stCondLst>
                                    <p:cond delay="50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1000" fill="hold"/>
                                        <p:tgtEl>
                                          <p:spTgt spid="44"/>
                                        </p:tgtEl>
                                        <p:attrNameLst>
                                          <p:attrName>ppt_w</p:attrName>
                                        </p:attrNameLst>
                                      </p:cBhvr>
                                      <p:tavLst>
                                        <p:tav tm="0">
                                          <p:val>
                                            <p:fltVal val="0"/>
                                          </p:val>
                                        </p:tav>
                                        <p:tav tm="100000">
                                          <p:val>
                                            <p:strVal val="#ppt_w"/>
                                          </p:val>
                                        </p:tav>
                                      </p:tavLst>
                                    </p:anim>
                                    <p:anim calcmode="lin" valueType="num">
                                      <p:cBhvr>
                                        <p:cTn id="122" dur="1000" fill="hold"/>
                                        <p:tgtEl>
                                          <p:spTgt spid="44"/>
                                        </p:tgtEl>
                                        <p:attrNameLst>
                                          <p:attrName>ppt_h</p:attrName>
                                        </p:attrNameLst>
                                      </p:cBhvr>
                                      <p:tavLst>
                                        <p:tav tm="0">
                                          <p:val>
                                            <p:fltVal val="0"/>
                                          </p:val>
                                        </p:tav>
                                        <p:tav tm="100000">
                                          <p:val>
                                            <p:strVal val="#ppt_h"/>
                                          </p:val>
                                        </p:tav>
                                      </p:tavLst>
                                    </p:anim>
                                    <p:animEffect transition="in" filter="fade">
                                      <p:cBhvr>
                                        <p:cTn id="123" dur="1000"/>
                                        <p:tgtEl>
                                          <p:spTgt spid="44"/>
                                        </p:tgtEl>
                                      </p:cBhvr>
                                    </p:animEffect>
                                  </p:childTnLst>
                                </p:cTn>
                              </p:par>
                              <p:par>
                                <p:cTn id="124" presetID="64" presetClass="path" presetSubtype="0" fill="hold" nodeType="withEffect">
                                  <p:stCondLst>
                                    <p:cond delay="500"/>
                                  </p:stCondLst>
                                  <p:childTnLst>
                                    <p:animMotion origin="layout" path="M 1.32518E-6 -7.40741E-7 L -0.71245 -0.67222 " pathEditMode="relative" rAng="0" ptsTypes="AA">
                                      <p:cBhvr>
                                        <p:cTn id="125" dur="1000" spd="-100000" fill="hold"/>
                                        <p:tgtEl>
                                          <p:spTgt spid="44"/>
                                        </p:tgtEl>
                                        <p:attrNameLst>
                                          <p:attrName>ppt_x</p:attrName>
                                          <p:attrName>ppt_y</p:attrName>
                                        </p:attrNameLst>
                                      </p:cBhvr>
                                      <p:rCtr x="-35629" y="-33611"/>
                                    </p:animMotion>
                                  </p:childTnLst>
                                </p:cTn>
                              </p:par>
                              <p:par>
                                <p:cTn id="126" presetID="42" presetClass="entr" presetSubtype="0" fill="hold" grpId="0" nodeType="withEffect">
                                  <p:stCondLst>
                                    <p:cond delay="50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1000"/>
                                        <p:tgtEl>
                                          <p:spTgt spid="47"/>
                                        </p:tgtEl>
                                      </p:cBhvr>
                                    </p:animEffect>
                                    <p:anim calcmode="lin" valueType="num">
                                      <p:cBhvr>
                                        <p:cTn id="129" dur="1000" fill="hold"/>
                                        <p:tgtEl>
                                          <p:spTgt spid="47"/>
                                        </p:tgtEl>
                                        <p:attrNameLst>
                                          <p:attrName>ppt_x</p:attrName>
                                        </p:attrNameLst>
                                      </p:cBhvr>
                                      <p:tavLst>
                                        <p:tav tm="0">
                                          <p:val>
                                            <p:strVal val="#ppt_x"/>
                                          </p:val>
                                        </p:tav>
                                        <p:tav tm="100000">
                                          <p:val>
                                            <p:strVal val="#ppt_x"/>
                                          </p:val>
                                        </p:tav>
                                      </p:tavLst>
                                    </p:anim>
                                    <p:anim calcmode="lin" valueType="num">
                                      <p:cBhvr>
                                        <p:cTn id="130" dur="1000" fill="hold"/>
                                        <p:tgtEl>
                                          <p:spTgt spid="47"/>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50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1000"/>
                                        <p:tgtEl>
                                          <p:spTgt spid="48"/>
                                        </p:tgtEl>
                                      </p:cBhvr>
                                    </p:animEffect>
                                    <p:anim calcmode="lin" valueType="num">
                                      <p:cBhvr>
                                        <p:cTn id="134" dur="1000" fill="hold"/>
                                        <p:tgtEl>
                                          <p:spTgt spid="48"/>
                                        </p:tgtEl>
                                        <p:attrNameLst>
                                          <p:attrName>ppt_x</p:attrName>
                                        </p:attrNameLst>
                                      </p:cBhvr>
                                      <p:tavLst>
                                        <p:tav tm="0">
                                          <p:val>
                                            <p:strVal val="#ppt_x"/>
                                          </p:val>
                                        </p:tav>
                                        <p:tav tm="100000">
                                          <p:val>
                                            <p:strVal val="#ppt_x"/>
                                          </p:val>
                                        </p:tav>
                                      </p:tavLst>
                                    </p:anim>
                                    <p:anim calcmode="lin" valueType="num">
                                      <p:cBhvr>
                                        <p:cTn id="135" dur="1000" fill="hold"/>
                                        <p:tgtEl>
                                          <p:spTgt spid="48"/>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50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p:bldP spid="25" grpId="0"/>
      <p:bldP spid="29" grpId="0"/>
      <p:bldP spid="30" grpId="0"/>
      <p:bldP spid="31" grpId="0"/>
      <p:bldP spid="35" grpId="0"/>
      <p:bldP spid="36" grpId="0"/>
      <p:bldP spid="37" grpId="0"/>
      <p:bldP spid="41" grpId="0"/>
      <p:bldP spid="42" grpId="0"/>
      <p:bldP spid="43" grpId="0"/>
      <p:bldP spid="47"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463862"/>
            <a:ext cx="12190152" cy="4338602"/>
            <a:chOff x="0" y="-463862"/>
            <a:chExt cx="12190152" cy="4338602"/>
          </a:xfrm>
        </p:grpSpPr>
        <p:pic>
          <p:nvPicPr>
            <p:cNvPr id="37" name="图片 36"/>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flipV="1">
              <a:off x="6064450" y="-463862"/>
              <a:ext cx="6125702" cy="4338602"/>
            </a:xfrm>
            <a:prstGeom prst="rect">
              <a:avLst/>
            </a:prstGeom>
            <a:effectLst>
              <a:outerShdw blurRad="190500" dist="63500" dir="2700000" algn="tl" rotWithShape="0">
                <a:prstClr val="black">
                  <a:alpha val="25000"/>
                </a:prstClr>
              </a:outerShdw>
            </a:effectLst>
          </p:spPr>
        </p:pic>
        <p:pic>
          <p:nvPicPr>
            <p:cNvPr id="35" name="图片 34"/>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V="1">
              <a:off x="0" y="-463862"/>
              <a:ext cx="6125702" cy="4338602"/>
            </a:xfrm>
            <a:prstGeom prst="rect">
              <a:avLst/>
            </a:prstGeom>
            <a:effectLst>
              <a:outerShdw blurRad="190500" dist="63500" dir="2700000" algn="tl" rotWithShape="0">
                <a:prstClr val="black">
                  <a:alpha val="25000"/>
                </a:prstClr>
              </a:outerShdw>
            </a:effectLst>
          </p:spPr>
        </p:pic>
      </p:grpSp>
      <p:sp>
        <p:nvSpPr>
          <p:cNvPr id="26" name="TextBox 23"/>
          <p:cNvSpPr txBox="1"/>
          <p:nvPr/>
        </p:nvSpPr>
        <p:spPr>
          <a:xfrm>
            <a:off x="3073251" y="5569780"/>
            <a:ext cx="1293944"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工作概述</a:t>
            </a:r>
          </a:p>
        </p:txBody>
      </p:sp>
      <p:sp>
        <p:nvSpPr>
          <p:cNvPr id="27" name="TextBox 24"/>
          <p:cNvSpPr txBox="1"/>
          <p:nvPr/>
        </p:nvSpPr>
        <p:spPr>
          <a:xfrm>
            <a:off x="3073251" y="5898758"/>
            <a:ext cx="2114681"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重点工作完成情况</a:t>
            </a:r>
          </a:p>
        </p:txBody>
      </p:sp>
      <p:sp>
        <p:nvSpPr>
          <p:cNvPr id="28" name="TextBox 23"/>
          <p:cNvSpPr txBox="1"/>
          <p:nvPr/>
        </p:nvSpPr>
        <p:spPr>
          <a:xfrm>
            <a:off x="5437016" y="5569780"/>
            <a:ext cx="1909497"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与去年同期比较</a:t>
            </a:r>
          </a:p>
        </p:txBody>
      </p:sp>
      <p:sp>
        <p:nvSpPr>
          <p:cNvPr id="29" name="TextBox 24"/>
          <p:cNvSpPr txBox="1"/>
          <p:nvPr/>
        </p:nvSpPr>
        <p:spPr>
          <a:xfrm>
            <a:off x="5437016" y="5898758"/>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团队建设情况</a:t>
            </a:r>
          </a:p>
        </p:txBody>
      </p:sp>
      <p:sp>
        <p:nvSpPr>
          <p:cNvPr id="30" name="文本框 29"/>
          <p:cNvSpPr txBox="1"/>
          <p:nvPr/>
        </p:nvSpPr>
        <p:spPr>
          <a:xfrm>
            <a:off x="2959069" y="780659"/>
            <a:ext cx="6331888" cy="646331"/>
          </a:xfrm>
          <a:prstGeom prst="rect">
            <a:avLst/>
          </a:prstGeom>
          <a:noFill/>
        </p:spPr>
        <p:txBody>
          <a:bodyPr wrap="square" rtlCol="0">
            <a:spAutoFit/>
          </a:bodyPr>
          <a:lstStyle/>
          <a:p>
            <a:pPr algn="dist"/>
            <a:r>
              <a:rPr lang="zh-CN" altLang="en-US" sz="3600" dirty="0">
                <a:gradFill>
                  <a:gsLst>
                    <a:gs pos="14000">
                      <a:schemeClr val="tx1">
                        <a:lumMod val="75000"/>
                        <a:lumOff val="25000"/>
                      </a:schemeClr>
                    </a:gs>
                    <a:gs pos="100000">
                      <a:schemeClr val="tx1">
                        <a:lumMod val="95000"/>
                        <a:lumOff val="5000"/>
                      </a:schemeClr>
                    </a:gs>
                  </a:gsLst>
                  <a:lin ang="5400000" scaled="0"/>
                </a:gradFill>
                <a:effectLst>
                  <a:outerShdw blurRad="25400" dist="38100" dir="2700000" algn="tl">
                    <a:srgbClr val="000000">
                      <a:alpha val="30000"/>
                    </a:srgbClr>
                  </a:outerShdw>
                </a:effectLst>
                <a:cs typeface="+mn-ea"/>
                <a:sym typeface="+mn-lt"/>
              </a:rPr>
              <a:t>新梦想     新跨越</a:t>
            </a:r>
          </a:p>
        </p:txBody>
      </p:sp>
      <p:sp>
        <p:nvSpPr>
          <p:cNvPr id="32" name="圆角矩形 31"/>
          <p:cNvSpPr/>
          <p:nvPr/>
        </p:nvSpPr>
        <p:spPr>
          <a:xfrm>
            <a:off x="3903210" y="4437112"/>
            <a:ext cx="4363355" cy="774808"/>
          </a:xfrm>
          <a:prstGeom prst="roundRect">
            <a:avLst>
              <a:gd name="adj" fmla="val 24211"/>
            </a:avLst>
          </a:prstGeom>
          <a:gradFill>
            <a:gsLst>
              <a:gs pos="14000">
                <a:srgbClr val="37A1FF"/>
              </a:gs>
              <a:gs pos="100000">
                <a:srgbClr val="0171D4"/>
              </a:gs>
            </a:gsLst>
            <a:lin ang="5400000" scaled="1"/>
          </a:gradFill>
          <a:ln w="28575"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fontAlgn="base">
              <a:spcBef>
                <a:spcPct val="0"/>
              </a:spcBef>
              <a:spcAft>
                <a:spcPct val="0"/>
              </a:spcAft>
              <a:defRPr/>
            </a:pPr>
            <a:r>
              <a:rPr lang="zh-CN" altLang="en-US" sz="4000" b="1" spc="600" dirty="0">
                <a:solidFill>
                  <a:schemeClr val="bg1"/>
                </a:solidFill>
                <a:effectLst>
                  <a:outerShdw blurRad="38100" dist="38100" dir="2700000" algn="tl">
                    <a:srgbClr val="000000">
                      <a:alpha val="30000"/>
                    </a:srgbClr>
                  </a:outerShdw>
                </a:effectLst>
                <a:cs typeface="+mn-ea"/>
                <a:sym typeface="+mn-lt"/>
              </a:rPr>
              <a:t>工作概述</a:t>
            </a:r>
          </a:p>
        </p:txBody>
      </p:sp>
      <p:sp>
        <p:nvSpPr>
          <p:cNvPr id="33" name="TextBox 23"/>
          <p:cNvSpPr txBox="1"/>
          <p:nvPr/>
        </p:nvSpPr>
        <p:spPr>
          <a:xfrm>
            <a:off x="7614270" y="5569780"/>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日常工作概述</a:t>
            </a:r>
          </a:p>
        </p:txBody>
      </p:sp>
      <p:sp>
        <p:nvSpPr>
          <p:cNvPr id="34" name="TextBox 24"/>
          <p:cNvSpPr txBox="1"/>
          <p:nvPr/>
        </p:nvSpPr>
        <p:spPr>
          <a:xfrm>
            <a:off x="7614270" y="5898758"/>
            <a:ext cx="1704313" cy="338554"/>
          </a:xfrm>
          <a:prstGeom prst="rect">
            <a:avLst/>
          </a:prstGeom>
          <a:noFill/>
        </p:spPr>
        <p:txBody>
          <a:bodyPr wrap="none" lIns="91440" tIns="45720" rIns="91440" bIns="45720" rtlCol="0">
            <a:spAutoFit/>
          </a:bodyPr>
          <a:lstStyle/>
          <a:p>
            <a:pPr marL="285744" indent="-285744">
              <a:buFont typeface="Wingdings" pitchFamily="2" charset="2"/>
              <a:buChar char="p"/>
            </a:pPr>
            <a:r>
              <a:rPr lang="zh-CN" altLang="en-US" sz="1600" dirty="0">
                <a:solidFill>
                  <a:schemeClr val="tx1">
                    <a:lumMod val="65000"/>
                    <a:lumOff val="35000"/>
                  </a:schemeClr>
                </a:solidFill>
                <a:cs typeface="+mn-ea"/>
                <a:sym typeface="+mn-lt"/>
              </a:rPr>
              <a:t>往期工作回顾</a:t>
            </a:r>
          </a:p>
        </p:txBody>
      </p:sp>
      <p:sp>
        <p:nvSpPr>
          <p:cNvPr id="31" name="椭圆 30"/>
          <p:cNvSpPr/>
          <p:nvPr/>
        </p:nvSpPr>
        <p:spPr>
          <a:xfrm>
            <a:off x="5046835" y="2132856"/>
            <a:ext cx="2080153" cy="2080151"/>
          </a:xfrm>
          <a:prstGeom prst="ellipse">
            <a:avLst/>
          </a:prstGeom>
          <a:gradFill>
            <a:gsLst>
              <a:gs pos="14000">
                <a:srgbClr val="37A1FF"/>
              </a:gs>
              <a:gs pos="100000">
                <a:srgbClr val="0171D4"/>
              </a:gs>
            </a:gsLst>
            <a:lin ang="2700000" scaled="0"/>
          </a:gradFill>
          <a:ln w="5715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Bef>
                <a:spcPct val="0"/>
              </a:spcBef>
              <a:spcAft>
                <a:spcPct val="0"/>
              </a:spcAft>
            </a:pPr>
            <a:r>
              <a:rPr lang="en-US" altLang="zh-CN" sz="8000" kern="0" dirty="0">
                <a:solidFill>
                  <a:srgbClr val="FFFFFF"/>
                </a:solidFill>
                <a:effectLst>
                  <a:outerShdw blurRad="38100" dist="38100" dir="2700000" algn="tl">
                    <a:srgbClr val="000000">
                      <a:alpha val="30000"/>
                    </a:srgbClr>
                  </a:outerShdw>
                </a:effectLst>
                <a:cs typeface="+mn-ea"/>
                <a:sym typeface="+mn-lt"/>
              </a:rPr>
              <a:t>01</a:t>
            </a:r>
            <a:endParaRPr lang="zh-CN" altLang="en-US" sz="8000" kern="0" dirty="0">
              <a:solidFill>
                <a:srgbClr val="FFFFFF"/>
              </a:solidFill>
              <a:effectLst>
                <a:outerShdw blurRad="38100" dist="38100" dir="2700000" algn="tl">
                  <a:srgbClr val="000000">
                    <a:alpha val="30000"/>
                  </a:srgbClr>
                </a:outerShdw>
              </a:effectLst>
              <a:cs typeface="+mn-ea"/>
              <a:sym typeface="+mn-lt"/>
            </a:endParaRPr>
          </a:p>
        </p:txBody>
      </p:sp>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9886" y="476672"/>
            <a:ext cx="1521786" cy="1521786"/>
          </a:xfrm>
          <a:prstGeom prst="rect">
            <a:avLst/>
          </a:prstGeom>
          <a:effectLst>
            <a:outerShdw blurRad="50800" dist="38100" dir="2700000" algn="tl" rotWithShape="0">
              <a:prstClr val="black">
                <a:alpha val="25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par>
                                <p:cTn id="13" presetID="42" presetClass="entr" presetSubtype="0"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anim calcmode="lin" valueType="num">
                                      <p:cBhvr>
                                        <p:cTn id="16" dur="750" fill="hold"/>
                                        <p:tgtEl>
                                          <p:spTgt spid="4"/>
                                        </p:tgtEl>
                                        <p:attrNameLst>
                                          <p:attrName>ppt_x</p:attrName>
                                        </p:attrNameLst>
                                      </p:cBhvr>
                                      <p:tavLst>
                                        <p:tav tm="0">
                                          <p:val>
                                            <p:strVal val="#ppt_x"/>
                                          </p:val>
                                        </p:tav>
                                        <p:tav tm="100000">
                                          <p:val>
                                            <p:strVal val="#ppt_x"/>
                                          </p:val>
                                        </p:tav>
                                      </p:tavLst>
                                    </p:anim>
                                    <p:anim calcmode="lin" valueType="num">
                                      <p:cBhvr>
                                        <p:cTn id="17" dur="75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outVertical)">
                                      <p:cBhvr>
                                        <p:cTn id="21" dur="500"/>
                                        <p:tgtEl>
                                          <p:spTgt spid="3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par>
                          <p:cTn id="25" fill="hold">
                            <p:stCondLst>
                              <p:cond delay="1500"/>
                            </p:stCondLst>
                            <p:childTnLst>
                              <p:par>
                                <p:cTn id="26" presetID="2" presetClass="entr" presetSubtype="12"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3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50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0-#ppt_w/2"/>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75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10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0-#ppt_w/2"/>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2" grpId="0" animBg="1"/>
      <p:bldP spid="33" grpId="0"/>
      <p:bldP spid="34" grpId="0"/>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风险保障措施</a:t>
            </a:r>
            <a:endParaRPr lang="zh-CN" altLang="en-US" sz="2400" b="1" dirty="0">
              <a:solidFill>
                <a:schemeClr val="tx1">
                  <a:lumMod val="85000"/>
                  <a:lumOff val="15000"/>
                </a:schemeClr>
              </a:solidFill>
              <a:cs typeface="+mn-ea"/>
              <a:sym typeface="+mn-lt"/>
            </a:endParaRPr>
          </a:p>
        </p:txBody>
      </p:sp>
      <p:sp>
        <p:nvSpPr>
          <p:cNvPr id="50" name="TextBox 49"/>
          <p:cNvSpPr txBox="1"/>
          <p:nvPr/>
        </p:nvSpPr>
        <p:spPr>
          <a:xfrm>
            <a:off x="1777107" y="1754232"/>
            <a:ext cx="8760575" cy="738664"/>
          </a:xfrm>
          <a:prstGeom prst="rect">
            <a:avLst/>
          </a:prstGeom>
          <a:noFill/>
        </p:spPr>
        <p:txBody>
          <a:bodyPr wrap="square" rtlCol="0">
            <a:spAutoFit/>
          </a:bodyPr>
          <a:lstStyle/>
          <a:p>
            <a:pPr algn="ctr"/>
            <a:r>
              <a:rPr lang="zh-CN" altLang="en-US" sz="1400" dirty="0">
                <a:solidFill>
                  <a:schemeClr val="tx1">
                    <a:lumMod val="50000"/>
                    <a:lumOff val="50000"/>
                  </a:schemeClr>
                </a:solidFill>
                <a:cs typeface="+mn-ea"/>
                <a:sym typeface="+mn-lt"/>
              </a:rPr>
              <a:t>请在这里做详细的文字说明，表达图表的含义。请在这里做详细的文字说明，表达图表的含义。请在这里</a:t>
            </a:r>
            <a:endParaRPr lang="en-US" altLang="zh-CN" sz="1400" dirty="0">
              <a:solidFill>
                <a:schemeClr val="tx1">
                  <a:lumMod val="50000"/>
                  <a:lumOff val="50000"/>
                </a:schemeClr>
              </a:solidFill>
              <a:cs typeface="+mn-ea"/>
              <a:sym typeface="+mn-lt"/>
            </a:endParaRPr>
          </a:p>
          <a:p>
            <a:pPr algn="ctr"/>
            <a:r>
              <a:rPr lang="zh-CN" altLang="en-US" sz="1400" dirty="0">
                <a:solidFill>
                  <a:schemeClr val="tx1">
                    <a:lumMod val="50000"/>
                    <a:lumOff val="50000"/>
                  </a:schemeClr>
                </a:solidFill>
                <a:cs typeface="+mn-ea"/>
                <a:sym typeface="+mn-lt"/>
              </a:rPr>
              <a:t>做详细的文字说明，表达图表的含义。请在这里做详细的文字说明，表达图表的含义。请在这里做详细的</a:t>
            </a:r>
            <a:endParaRPr lang="en-US" altLang="zh-CN" sz="1400" dirty="0">
              <a:solidFill>
                <a:schemeClr val="tx1">
                  <a:lumMod val="50000"/>
                  <a:lumOff val="50000"/>
                </a:schemeClr>
              </a:solidFill>
              <a:cs typeface="+mn-ea"/>
              <a:sym typeface="+mn-lt"/>
            </a:endParaRPr>
          </a:p>
          <a:p>
            <a:pPr algn="ctr"/>
            <a:r>
              <a:rPr lang="zh-CN" altLang="en-US" sz="1400" dirty="0">
                <a:solidFill>
                  <a:schemeClr val="tx1">
                    <a:lumMod val="50000"/>
                    <a:lumOff val="50000"/>
                  </a:schemeClr>
                </a:solidFill>
                <a:cs typeface="+mn-ea"/>
                <a:sym typeface="+mn-lt"/>
              </a:rPr>
              <a:t>文字说明，表达图表的含义。请在这里做详细的文字说明，表达图表的含义。</a:t>
            </a:r>
          </a:p>
        </p:txBody>
      </p:sp>
      <p:grpSp>
        <p:nvGrpSpPr>
          <p:cNvPr id="51" name="组合 50"/>
          <p:cNvGrpSpPr/>
          <p:nvPr/>
        </p:nvGrpSpPr>
        <p:grpSpPr>
          <a:xfrm>
            <a:off x="1705099" y="4505494"/>
            <a:ext cx="2348811" cy="749005"/>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5" name="圆角矩形 5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53" name="椭圆 52"/>
            <p:cNvSpPr/>
            <p:nvPr/>
          </p:nvSpPr>
          <p:spPr>
            <a:xfrm>
              <a:off x="825405" y="3951961"/>
              <a:ext cx="279463" cy="279463"/>
            </a:xfrm>
            <a:prstGeom prst="ellipse">
              <a:avLst/>
            </a:prstGeom>
            <a:gradFill>
              <a:gsLst>
                <a:gs pos="0">
                  <a:srgbClr val="86E1FF"/>
                </a:gs>
                <a:gs pos="70000">
                  <a:srgbClr val="0973DD"/>
                </a:gs>
              </a:gsLst>
              <a:lin ang="2700000" scaled="0"/>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56" name="TextBox 55"/>
          <p:cNvSpPr txBox="1"/>
          <p:nvPr/>
        </p:nvSpPr>
        <p:spPr>
          <a:xfrm>
            <a:off x="2253711" y="4697193"/>
            <a:ext cx="1939311" cy="369332"/>
          </a:xfrm>
          <a:prstGeom prst="rect">
            <a:avLst/>
          </a:prstGeom>
          <a:noFill/>
          <a:effectLst/>
        </p:spPr>
        <p:txBody>
          <a:bodyPr wrap="square" rtlCol="0">
            <a:spAutoFit/>
          </a:bodyPr>
          <a:lstStyle/>
          <a:p>
            <a:r>
              <a:rPr lang="zh-CN" altLang="en-US" b="1" dirty="0">
                <a:solidFill>
                  <a:schemeClr val="tx1">
                    <a:lumMod val="65000"/>
                    <a:lumOff val="35000"/>
                  </a:schemeClr>
                </a:solidFill>
                <a:cs typeface="+mn-ea"/>
                <a:sym typeface="+mn-lt"/>
              </a:rPr>
              <a:t>输入文字标题</a:t>
            </a:r>
          </a:p>
        </p:txBody>
      </p:sp>
      <p:sp>
        <p:nvSpPr>
          <p:cNvPr id="57" name="TextBox 56"/>
          <p:cNvSpPr txBox="1"/>
          <p:nvPr/>
        </p:nvSpPr>
        <p:spPr>
          <a:xfrm>
            <a:off x="1849115" y="4685074"/>
            <a:ext cx="441515" cy="400110"/>
          </a:xfrm>
          <a:prstGeom prst="rect">
            <a:avLst/>
          </a:prstGeom>
          <a:noFill/>
          <a:effectLst/>
        </p:spPr>
        <p:txBody>
          <a:bodyPr wrap="square" rtlCol="0">
            <a:spAutoFit/>
          </a:bodyPr>
          <a:lstStyle/>
          <a:p>
            <a:pPr algn="ct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grpSp>
        <p:nvGrpSpPr>
          <p:cNvPr id="58" name="组合 57"/>
          <p:cNvGrpSpPr/>
          <p:nvPr/>
        </p:nvGrpSpPr>
        <p:grpSpPr>
          <a:xfrm>
            <a:off x="2325719" y="5084491"/>
            <a:ext cx="1476169" cy="72701"/>
            <a:chOff x="4369395" y="1412083"/>
            <a:chExt cx="1476169" cy="72701"/>
          </a:xfrm>
          <a:solidFill>
            <a:srgbClr val="0070C0"/>
          </a:solidFill>
        </p:grpSpPr>
        <p:grpSp>
          <p:nvGrpSpPr>
            <p:cNvPr id="59" name="组合 58"/>
            <p:cNvGrpSpPr/>
            <p:nvPr/>
          </p:nvGrpSpPr>
          <p:grpSpPr>
            <a:xfrm rot="16200000">
              <a:off x="5107482" y="746009"/>
              <a:ext cx="72008" cy="1404156"/>
              <a:chOff x="3419791" y="2128319"/>
              <a:chExt cx="72008" cy="1404156"/>
            </a:xfrm>
            <a:grpFill/>
          </p:grpSpPr>
          <p:cxnSp>
            <p:nvCxnSpPr>
              <p:cNvPr id="61" name="直接连接符 60"/>
              <p:cNvCxnSpPr/>
              <p:nvPr/>
            </p:nvCxnSpPr>
            <p:spPr>
              <a:xfrm rot="5400000">
                <a:off x="2789719" y="2794393"/>
                <a:ext cx="1332148" cy="0"/>
              </a:xfrm>
              <a:prstGeom prst="line">
                <a:avLst/>
              </a:prstGeom>
              <a:grpFill/>
              <a:ln>
                <a:solidFill>
                  <a:srgbClr val="0973DD"/>
                </a:solidFill>
                <a:prstDash val="dash"/>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3419791" y="3460467"/>
                <a:ext cx="72008" cy="72008"/>
              </a:xfrm>
              <a:prstGeom prst="ellipse">
                <a:avLst/>
              </a:prstGeom>
              <a:grpFill/>
              <a:ln>
                <a:solidFill>
                  <a:srgbClr val="0973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60" name="椭圆 59"/>
            <p:cNvSpPr/>
            <p:nvPr/>
          </p:nvSpPr>
          <p:spPr>
            <a:xfrm rot="16200000">
              <a:off x="4369395" y="1412776"/>
              <a:ext cx="72008" cy="72008"/>
            </a:xfrm>
            <a:prstGeom prst="ellipse">
              <a:avLst/>
            </a:prstGeom>
            <a:grpFill/>
            <a:ln>
              <a:solidFill>
                <a:srgbClr val="0973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63" name="标题 11"/>
          <p:cNvSpPr txBox="1"/>
          <p:nvPr/>
        </p:nvSpPr>
        <p:spPr>
          <a:xfrm>
            <a:off x="2181703" y="5373216"/>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mn-lt"/>
                <a:ea typeface="+mn-ea"/>
                <a:cs typeface="+mn-ea"/>
                <a:sym typeface="+mn-lt"/>
              </a:rPr>
              <a:t>请在此处输入详细的文字介绍信息和简介，表达图表的含义。</a:t>
            </a:r>
          </a:p>
        </p:txBody>
      </p:sp>
      <p:grpSp>
        <p:nvGrpSpPr>
          <p:cNvPr id="64" name="组合 63"/>
          <p:cNvGrpSpPr/>
          <p:nvPr/>
        </p:nvGrpSpPr>
        <p:grpSpPr>
          <a:xfrm>
            <a:off x="3937347" y="3933056"/>
            <a:ext cx="2348811" cy="749005"/>
            <a:chOff x="695368" y="3811490"/>
            <a:chExt cx="1721136" cy="548848"/>
          </a:xfrm>
        </p:grpSpPr>
        <p:grpSp>
          <p:nvGrpSpPr>
            <p:cNvPr id="65" name="组合 64"/>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67" name="圆角矩形 6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68" name="圆角矩形 6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66" name="椭圆 65"/>
            <p:cNvSpPr/>
            <p:nvPr/>
          </p:nvSpPr>
          <p:spPr>
            <a:xfrm>
              <a:off x="825405" y="3951961"/>
              <a:ext cx="279463" cy="279463"/>
            </a:xfrm>
            <a:prstGeom prst="ellipse">
              <a:avLst/>
            </a:prstGeom>
            <a:gradFill>
              <a:gsLst>
                <a:gs pos="0">
                  <a:srgbClr val="86E1FF"/>
                </a:gs>
                <a:gs pos="70000">
                  <a:srgbClr val="0973DD"/>
                </a:gs>
              </a:gsLst>
              <a:lin ang="2700000" scaled="0"/>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69" name="TextBox 68"/>
          <p:cNvSpPr txBox="1"/>
          <p:nvPr/>
        </p:nvSpPr>
        <p:spPr>
          <a:xfrm>
            <a:off x="4485959" y="4124755"/>
            <a:ext cx="1939311" cy="369332"/>
          </a:xfrm>
          <a:prstGeom prst="rect">
            <a:avLst/>
          </a:prstGeom>
          <a:noFill/>
          <a:effectLst/>
        </p:spPr>
        <p:txBody>
          <a:bodyPr wrap="square" rtlCol="0">
            <a:spAutoFit/>
          </a:bodyPr>
          <a:lstStyle/>
          <a:p>
            <a:r>
              <a:rPr lang="zh-CN" altLang="en-US" b="1" dirty="0">
                <a:solidFill>
                  <a:schemeClr val="tx1">
                    <a:lumMod val="65000"/>
                    <a:lumOff val="35000"/>
                  </a:schemeClr>
                </a:solidFill>
                <a:cs typeface="+mn-ea"/>
                <a:sym typeface="+mn-lt"/>
              </a:rPr>
              <a:t>输入文字标题</a:t>
            </a:r>
          </a:p>
        </p:txBody>
      </p:sp>
      <p:sp>
        <p:nvSpPr>
          <p:cNvPr id="70" name="TextBox 69"/>
          <p:cNvSpPr txBox="1"/>
          <p:nvPr/>
        </p:nvSpPr>
        <p:spPr>
          <a:xfrm>
            <a:off x="4081363" y="4128923"/>
            <a:ext cx="441515" cy="400110"/>
          </a:xfrm>
          <a:prstGeom prst="rect">
            <a:avLst/>
          </a:prstGeom>
          <a:noFill/>
          <a:effectLst/>
        </p:spPr>
        <p:txBody>
          <a:bodyPr wrap="square" rtlCol="0">
            <a:spAutoFit/>
          </a:bodyPr>
          <a:lstStyle/>
          <a:p>
            <a:pPr algn="ct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grpSp>
        <p:nvGrpSpPr>
          <p:cNvPr id="71" name="组合 70"/>
          <p:cNvGrpSpPr/>
          <p:nvPr/>
        </p:nvGrpSpPr>
        <p:grpSpPr>
          <a:xfrm>
            <a:off x="4557967" y="4512053"/>
            <a:ext cx="1476169" cy="72701"/>
            <a:chOff x="4369395" y="1412083"/>
            <a:chExt cx="1476169" cy="72701"/>
          </a:xfrm>
          <a:solidFill>
            <a:srgbClr val="0070C0"/>
          </a:solidFill>
        </p:grpSpPr>
        <p:grpSp>
          <p:nvGrpSpPr>
            <p:cNvPr id="72" name="组合 71"/>
            <p:cNvGrpSpPr/>
            <p:nvPr/>
          </p:nvGrpSpPr>
          <p:grpSpPr>
            <a:xfrm rot="16200000">
              <a:off x="5107482" y="746009"/>
              <a:ext cx="72008" cy="1404156"/>
              <a:chOff x="3419791" y="2128319"/>
              <a:chExt cx="72008" cy="1404156"/>
            </a:xfrm>
            <a:grpFill/>
          </p:grpSpPr>
          <p:cxnSp>
            <p:nvCxnSpPr>
              <p:cNvPr id="74" name="直接连接符 73"/>
              <p:cNvCxnSpPr/>
              <p:nvPr/>
            </p:nvCxnSpPr>
            <p:spPr>
              <a:xfrm rot="5400000">
                <a:off x="2789719" y="2794393"/>
                <a:ext cx="1332148" cy="0"/>
              </a:xfrm>
              <a:prstGeom prst="line">
                <a:avLst/>
              </a:prstGeom>
              <a:grpFill/>
              <a:ln>
                <a:solidFill>
                  <a:srgbClr val="0973DD"/>
                </a:solidFill>
                <a:prstDash val="dash"/>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3419791" y="3460467"/>
                <a:ext cx="72008" cy="72008"/>
              </a:xfrm>
              <a:prstGeom prst="ellipse">
                <a:avLst/>
              </a:prstGeom>
              <a:grpFill/>
              <a:ln>
                <a:solidFill>
                  <a:srgbClr val="0973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73" name="椭圆 72"/>
            <p:cNvSpPr/>
            <p:nvPr/>
          </p:nvSpPr>
          <p:spPr>
            <a:xfrm rot="16200000">
              <a:off x="4369395" y="1412776"/>
              <a:ext cx="72008" cy="72008"/>
            </a:xfrm>
            <a:prstGeom prst="ellipse">
              <a:avLst/>
            </a:prstGeom>
            <a:grpFill/>
            <a:ln>
              <a:solidFill>
                <a:srgbClr val="0973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76" name="标题 11"/>
          <p:cNvSpPr txBox="1"/>
          <p:nvPr/>
        </p:nvSpPr>
        <p:spPr>
          <a:xfrm>
            <a:off x="4413951" y="4800778"/>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mn-lt"/>
                <a:ea typeface="+mn-ea"/>
                <a:cs typeface="+mn-ea"/>
                <a:sym typeface="+mn-lt"/>
              </a:rPr>
              <a:t>请在此处输入详细的文字介绍信息和简介，表达图表的含义。</a:t>
            </a:r>
          </a:p>
        </p:txBody>
      </p:sp>
      <p:grpSp>
        <p:nvGrpSpPr>
          <p:cNvPr id="77" name="组合 76"/>
          <p:cNvGrpSpPr/>
          <p:nvPr/>
        </p:nvGrpSpPr>
        <p:grpSpPr>
          <a:xfrm>
            <a:off x="6129944" y="3425374"/>
            <a:ext cx="2348811" cy="749005"/>
            <a:chOff x="695368" y="3811490"/>
            <a:chExt cx="1721136" cy="548848"/>
          </a:xfrm>
        </p:grpSpPr>
        <p:grpSp>
          <p:nvGrpSpPr>
            <p:cNvPr id="78" name="组合 77"/>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80" name="圆角矩形 7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81" name="圆角矩形 8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79" name="椭圆 78"/>
            <p:cNvSpPr/>
            <p:nvPr/>
          </p:nvSpPr>
          <p:spPr>
            <a:xfrm>
              <a:off x="825405" y="3951961"/>
              <a:ext cx="279463" cy="279463"/>
            </a:xfrm>
            <a:prstGeom prst="ellipse">
              <a:avLst/>
            </a:prstGeom>
            <a:gradFill>
              <a:gsLst>
                <a:gs pos="0">
                  <a:srgbClr val="86E1FF"/>
                </a:gs>
                <a:gs pos="70000">
                  <a:srgbClr val="0973DD"/>
                </a:gs>
              </a:gsLst>
              <a:lin ang="2700000" scaled="0"/>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82" name="TextBox 81"/>
          <p:cNvSpPr txBox="1"/>
          <p:nvPr/>
        </p:nvSpPr>
        <p:spPr>
          <a:xfrm>
            <a:off x="6678556" y="3617073"/>
            <a:ext cx="1939311" cy="369332"/>
          </a:xfrm>
          <a:prstGeom prst="rect">
            <a:avLst/>
          </a:prstGeom>
          <a:noFill/>
          <a:effectLst/>
        </p:spPr>
        <p:txBody>
          <a:bodyPr wrap="square" rtlCol="0">
            <a:spAutoFit/>
          </a:bodyPr>
          <a:lstStyle/>
          <a:p>
            <a:r>
              <a:rPr lang="zh-CN" altLang="en-US" b="1" dirty="0">
                <a:solidFill>
                  <a:schemeClr val="tx1">
                    <a:lumMod val="65000"/>
                    <a:lumOff val="35000"/>
                  </a:schemeClr>
                </a:solidFill>
                <a:cs typeface="+mn-ea"/>
                <a:sym typeface="+mn-lt"/>
              </a:rPr>
              <a:t>输入文字标题</a:t>
            </a:r>
          </a:p>
        </p:txBody>
      </p:sp>
      <p:sp>
        <p:nvSpPr>
          <p:cNvPr id="83" name="TextBox 82"/>
          <p:cNvSpPr txBox="1"/>
          <p:nvPr/>
        </p:nvSpPr>
        <p:spPr>
          <a:xfrm>
            <a:off x="6284265" y="3613993"/>
            <a:ext cx="441515" cy="400110"/>
          </a:xfrm>
          <a:prstGeom prst="rect">
            <a:avLst/>
          </a:prstGeom>
          <a:noFill/>
          <a:effectLst/>
        </p:spPr>
        <p:txBody>
          <a:bodyPr wrap="square" rtlCol="0">
            <a:spAutoFit/>
          </a:bodyPr>
          <a:lstStyle/>
          <a:p>
            <a:pPr algn="ct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grpSp>
        <p:nvGrpSpPr>
          <p:cNvPr id="84" name="组合 83"/>
          <p:cNvGrpSpPr/>
          <p:nvPr/>
        </p:nvGrpSpPr>
        <p:grpSpPr>
          <a:xfrm>
            <a:off x="6750564" y="4004371"/>
            <a:ext cx="1476169" cy="72701"/>
            <a:chOff x="4369395" y="1412083"/>
            <a:chExt cx="1476169" cy="72701"/>
          </a:xfrm>
          <a:solidFill>
            <a:srgbClr val="0070C0"/>
          </a:solidFill>
        </p:grpSpPr>
        <p:grpSp>
          <p:nvGrpSpPr>
            <p:cNvPr id="85" name="组合 84"/>
            <p:cNvGrpSpPr/>
            <p:nvPr/>
          </p:nvGrpSpPr>
          <p:grpSpPr>
            <a:xfrm rot="16200000">
              <a:off x="5107482" y="746009"/>
              <a:ext cx="72008" cy="1404156"/>
              <a:chOff x="3419791" y="2128319"/>
              <a:chExt cx="72008" cy="1404156"/>
            </a:xfrm>
            <a:grpFill/>
          </p:grpSpPr>
          <p:cxnSp>
            <p:nvCxnSpPr>
              <p:cNvPr id="87" name="直接连接符 86"/>
              <p:cNvCxnSpPr/>
              <p:nvPr/>
            </p:nvCxnSpPr>
            <p:spPr>
              <a:xfrm rot="5400000">
                <a:off x="2789719" y="2794393"/>
                <a:ext cx="1332148" cy="0"/>
              </a:xfrm>
              <a:prstGeom prst="line">
                <a:avLst/>
              </a:prstGeom>
              <a:grpFill/>
              <a:ln>
                <a:solidFill>
                  <a:srgbClr val="0973DD"/>
                </a:solidFill>
                <a:prstDash val="dash"/>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3419791" y="3460467"/>
                <a:ext cx="72008" cy="72008"/>
              </a:xfrm>
              <a:prstGeom prst="ellipse">
                <a:avLst/>
              </a:prstGeom>
              <a:grpFill/>
              <a:ln>
                <a:solidFill>
                  <a:srgbClr val="0973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86" name="椭圆 85"/>
            <p:cNvSpPr/>
            <p:nvPr/>
          </p:nvSpPr>
          <p:spPr>
            <a:xfrm rot="16200000">
              <a:off x="4369395" y="1412776"/>
              <a:ext cx="72008" cy="72008"/>
            </a:xfrm>
            <a:prstGeom prst="ellipse">
              <a:avLst/>
            </a:prstGeom>
            <a:grpFill/>
            <a:ln>
              <a:solidFill>
                <a:srgbClr val="0973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89" name="标题 11"/>
          <p:cNvSpPr txBox="1"/>
          <p:nvPr/>
        </p:nvSpPr>
        <p:spPr>
          <a:xfrm>
            <a:off x="6606548" y="4293096"/>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mn-lt"/>
                <a:ea typeface="+mn-ea"/>
                <a:cs typeface="+mn-ea"/>
                <a:sym typeface="+mn-lt"/>
              </a:rPr>
              <a:t>请在此处输入详细的文字介绍信息和简介，表达图表的含义。</a:t>
            </a:r>
          </a:p>
        </p:txBody>
      </p:sp>
      <p:grpSp>
        <p:nvGrpSpPr>
          <p:cNvPr id="90" name="组合 89"/>
          <p:cNvGrpSpPr/>
          <p:nvPr/>
        </p:nvGrpSpPr>
        <p:grpSpPr>
          <a:xfrm>
            <a:off x="8362192" y="2852936"/>
            <a:ext cx="2348811" cy="749005"/>
            <a:chOff x="695368" y="3811490"/>
            <a:chExt cx="1721136" cy="548848"/>
          </a:xfrm>
        </p:grpSpPr>
        <p:grpSp>
          <p:nvGrpSpPr>
            <p:cNvPr id="91" name="组合 90"/>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93" name="圆角矩形 9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94" name="圆角矩形 9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92" name="椭圆 91"/>
            <p:cNvSpPr/>
            <p:nvPr/>
          </p:nvSpPr>
          <p:spPr>
            <a:xfrm>
              <a:off x="825405" y="3951961"/>
              <a:ext cx="279463" cy="279463"/>
            </a:xfrm>
            <a:prstGeom prst="ellipse">
              <a:avLst/>
            </a:prstGeom>
            <a:gradFill>
              <a:gsLst>
                <a:gs pos="0">
                  <a:srgbClr val="86E1FF"/>
                </a:gs>
                <a:gs pos="70000">
                  <a:srgbClr val="0973DD"/>
                </a:gs>
              </a:gsLst>
              <a:lin ang="2700000" scaled="0"/>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95" name="TextBox 94"/>
          <p:cNvSpPr txBox="1"/>
          <p:nvPr/>
        </p:nvSpPr>
        <p:spPr>
          <a:xfrm>
            <a:off x="8910804" y="3044635"/>
            <a:ext cx="1939311" cy="369332"/>
          </a:xfrm>
          <a:prstGeom prst="rect">
            <a:avLst/>
          </a:prstGeom>
          <a:noFill/>
          <a:effectLst/>
        </p:spPr>
        <p:txBody>
          <a:bodyPr wrap="square" rtlCol="0">
            <a:spAutoFit/>
          </a:bodyPr>
          <a:lstStyle/>
          <a:p>
            <a:r>
              <a:rPr lang="zh-CN" altLang="en-US" b="1" dirty="0">
                <a:solidFill>
                  <a:schemeClr val="tx1">
                    <a:lumMod val="65000"/>
                    <a:lumOff val="35000"/>
                  </a:schemeClr>
                </a:solidFill>
                <a:cs typeface="+mn-ea"/>
                <a:sym typeface="+mn-lt"/>
              </a:rPr>
              <a:t>输入文字标题</a:t>
            </a:r>
          </a:p>
        </p:txBody>
      </p:sp>
      <p:sp>
        <p:nvSpPr>
          <p:cNvPr id="96" name="TextBox 95"/>
          <p:cNvSpPr txBox="1"/>
          <p:nvPr/>
        </p:nvSpPr>
        <p:spPr>
          <a:xfrm>
            <a:off x="8507616" y="3060453"/>
            <a:ext cx="441515" cy="400110"/>
          </a:xfrm>
          <a:prstGeom prst="rect">
            <a:avLst/>
          </a:prstGeom>
          <a:noFill/>
          <a:effectLst/>
        </p:spPr>
        <p:txBody>
          <a:bodyPr wrap="square" rtlCol="0">
            <a:spAutoFit/>
          </a:bodyPr>
          <a:lstStyle/>
          <a:p>
            <a:pPr algn="ctr"/>
            <a:r>
              <a:rPr lang="en-US" altLang="zh-CN" sz="2000" dirty="0">
                <a:solidFill>
                  <a:schemeClr val="bg1"/>
                </a:solidFill>
                <a:cs typeface="+mn-ea"/>
                <a:sym typeface="+mn-lt"/>
              </a:rPr>
              <a:t>4</a:t>
            </a:r>
            <a:endParaRPr lang="zh-CN" altLang="en-US" sz="2000" dirty="0">
              <a:solidFill>
                <a:schemeClr val="bg1"/>
              </a:solidFill>
              <a:cs typeface="+mn-ea"/>
              <a:sym typeface="+mn-lt"/>
            </a:endParaRPr>
          </a:p>
        </p:txBody>
      </p:sp>
      <p:grpSp>
        <p:nvGrpSpPr>
          <p:cNvPr id="97" name="组合 96"/>
          <p:cNvGrpSpPr/>
          <p:nvPr/>
        </p:nvGrpSpPr>
        <p:grpSpPr>
          <a:xfrm>
            <a:off x="8982812" y="3431933"/>
            <a:ext cx="1476169" cy="72701"/>
            <a:chOff x="4369395" y="1412083"/>
            <a:chExt cx="1476169" cy="72701"/>
          </a:xfrm>
          <a:solidFill>
            <a:srgbClr val="0070C0"/>
          </a:solidFill>
        </p:grpSpPr>
        <p:grpSp>
          <p:nvGrpSpPr>
            <p:cNvPr id="98" name="组合 97"/>
            <p:cNvGrpSpPr/>
            <p:nvPr/>
          </p:nvGrpSpPr>
          <p:grpSpPr>
            <a:xfrm rot="16200000">
              <a:off x="5107482" y="746009"/>
              <a:ext cx="72008" cy="1404156"/>
              <a:chOff x="3419791" y="2128319"/>
              <a:chExt cx="72008" cy="1404156"/>
            </a:xfrm>
            <a:grpFill/>
          </p:grpSpPr>
          <p:cxnSp>
            <p:nvCxnSpPr>
              <p:cNvPr id="100" name="直接连接符 99"/>
              <p:cNvCxnSpPr/>
              <p:nvPr/>
            </p:nvCxnSpPr>
            <p:spPr>
              <a:xfrm rot="5400000">
                <a:off x="2789719" y="2794393"/>
                <a:ext cx="1332148" cy="0"/>
              </a:xfrm>
              <a:prstGeom prst="line">
                <a:avLst/>
              </a:prstGeom>
              <a:grpFill/>
              <a:ln>
                <a:solidFill>
                  <a:srgbClr val="0973DD"/>
                </a:solidFill>
                <a:prstDash val="dash"/>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3419791" y="3460467"/>
                <a:ext cx="72008" cy="72008"/>
              </a:xfrm>
              <a:prstGeom prst="ellipse">
                <a:avLst/>
              </a:prstGeom>
              <a:grpFill/>
              <a:ln>
                <a:solidFill>
                  <a:srgbClr val="0973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99" name="椭圆 98"/>
            <p:cNvSpPr/>
            <p:nvPr/>
          </p:nvSpPr>
          <p:spPr>
            <a:xfrm rot="16200000">
              <a:off x="4369395" y="1412776"/>
              <a:ext cx="72008" cy="72008"/>
            </a:xfrm>
            <a:prstGeom prst="ellipse">
              <a:avLst/>
            </a:prstGeom>
            <a:grpFill/>
            <a:ln>
              <a:solidFill>
                <a:srgbClr val="0973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102" name="标题 11"/>
          <p:cNvSpPr txBox="1"/>
          <p:nvPr/>
        </p:nvSpPr>
        <p:spPr>
          <a:xfrm>
            <a:off x="8838796" y="3720658"/>
            <a:ext cx="1872208" cy="15121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mn-lt"/>
                <a:ea typeface="+mn-ea"/>
                <a:cs typeface="+mn-ea"/>
                <a:sym typeface="+mn-lt"/>
              </a:rPr>
              <a:t>请在此处输入详细的文字介绍信息和简介，表达图表的含义。</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strips(upRight)">
                                      <p:cBhvr>
                                        <p:cTn id="12" dur="500"/>
                                        <p:tgtEl>
                                          <p:spTgt spid="50"/>
                                        </p:tgtEl>
                                      </p:cBhvr>
                                    </p:animEffect>
                                  </p:childTnLst>
                                </p:cTn>
                              </p:par>
                              <p:par>
                                <p:cTn id="13" presetID="53" presetClass="entr" presetSubtype="16" fill="hold" nodeType="withEffect">
                                  <p:stCondLst>
                                    <p:cond delay="50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Effect transition="in" filter="fade">
                                      <p:cBhvr>
                                        <p:cTn id="17" dur="500"/>
                                        <p:tgtEl>
                                          <p:spTgt spid="51"/>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nodeType="withEffect">
                                  <p:stCondLst>
                                    <p:cond delay="50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par>
                                <p:cTn id="38" presetID="53" presetClass="entr" presetSubtype="16" fill="hold" nodeType="withEffect">
                                  <p:stCondLst>
                                    <p:cond delay="100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Effect transition="in" filter="fade">
                                      <p:cBhvr>
                                        <p:cTn id="42" dur="500"/>
                                        <p:tgtEl>
                                          <p:spTgt spid="64"/>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70"/>
                                        </p:tgtEl>
                                        <p:attrNameLst>
                                          <p:attrName>style.visibility</p:attrName>
                                        </p:attrNameLst>
                                      </p:cBhvr>
                                      <p:to>
                                        <p:strVal val="visible"/>
                                      </p:to>
                                    </p:set>
                                    <p:anim calcmode="lin" valueType="num">
                                      <p:cBhvr>
                                        <p:cTn id="50" dur="500" fill="hold"/>
                                        <p:tgtEl>
                                          <p:spTgt spid="70"/>
                                        </p:tgtEl>
                                        <p:attrNameLst>
                                          <p:attrName>ppt_w</p:attrName>
                                        </p:attrNameLst>
                                      </p:cBhvr>
                                      <p:tavLst>
                                        <p:tav tm="0">
                                          <p:val>
                                            <p:fltVal val="0"/>
                                          </p:val>
                                        </p:tav>
                                        <p:tav tm="100000">
                                          <p:val>
                                            <p:strVal val="#ppt_w"/>
                                          </p:val>
                                        </p:tav>
                                      </p:tavLst>
                                    </p:anim>
                                    <p:anim calcmode="lin" valueType="num">
                                      <p:cBhvr>
                                        <p:cTn id="51" dur="500" fill="hold"/>
                                        <p:tgtEl>
                                          <p:spTgt spid="70"/>
                                        </p:tgtEl>
                                        <p:attrNameLst>
                                          <p:attrName>ppt_h</p:attrName>
                                        </p:attrNameLst>
                                      </p:cBhvr>
                                      <p:tavLst>
                                        <p:tav tm="0">
                                          <p:val>
                                            <p:fltVal val="0"/>
                                          </p:val>
                                        </p:tav>
                                        <p:tav tm="100000">
                                          <p:val>
                                            <p:strVal val="#ppt_h"/>
                                          </p:val>
                                        </p:tav>
                                      </p:tavLst>
                                    </p:anim>
                                    <p:animEffect transition="in" filter="fade">
                                      <p:cBhvr>
                                        <p:cTn id="52" dur="500"/>
                                        <p:tgtEl>
                                          <p:spTgt spid="70"/>
                                        </p:tgtEl>
                                      </p:cBhvr>
                                    </p:animEffect>
                                  </p:childTnLst>
                                </p:cTn>
                              </p:par>
                              <p:par>
                                <p:cTn id="53" presetID="53" presetClass="entr" presetSubtype="16" fill="hold" nodeType="withEffect">
                                  <p:stCondLst>
                                    <p:cond delay="1000"/>
                                  </p:stCondLst>
                                  <p:childTnLst>
                                    <p:set>
                                      <p:cBhvr>
                                        <p:cTn id="54" dur="1" fill="hold">
                                          <p:stCondLst>
                                            <p:cond delay="0"/>
                                          </p:stCondLst>
                                        </p:cTn>
                                        <p:tgtEl>
                                          <p:spTgt spid="71"/>
                                        </p:tgtEl>
                                        <p:attrNameLst>
                                          <p:attrName>style.visibility</p:attrName>
                                        </p:attrNameLst>
                                      </p:cBhvr>
                                      <p:to>
                                        <p:strVal val="visible"/>
                                      </p:to>
                                    </p:set>
                                    <p:anim calcmode="lin" valueType="num">
                                      <p:cBhvr>
                                        <p:cTn id="55" dur="500" fill="hold"/>
                                        <p:tgtEl>
                                          <p:spTgt spid="71"/>
                                        </p:tgtEl>
                                        <p:attrNameLst>
                                          <p:attrName>ppt_w</p:attrName>
                                        </p:attrNameLst>
                                      </p:cBhvr>
                                      <p:tavLst>
                                        <p:tav tm="0">
                                          <p:val>
                                            <p:fltVal val="0"/>
                                          </p:val>
                                        </p:tav>
                                        <p:tav tm="100000">
                                          <p:val>
                                            <p:strVal val="#ppt_w"/>
                                          </p:val>
                                        </p:tav>
                                      </p:tavLst>
                                    </p:anim>
                                    <p:anim calcmode="lin" valueType="num">
                                      <p:cBhvr>
                                        <p:cTn id="56" dur="500" fill="hold"/>
                                        <p:tgtEl>
                                          <p:spTgt spid="71"/>
                                        </p:tgtEl>
                                        <p:attrNameLst>
                                          <p:attrName>ppt_h</p:attrName>
                                        </p:attrNameLst>
                                      </p:cBhvr>
                                      <p:tavLst>
                                        <p:tav tm="0">
                                          <p:val>
                                            <p:fltVal val="0"/>
                                          </p:val>
                                        </p:tav>
                                        <p:tav tm="100000">
                                          <p:val>
                                            <p:strVal val="#ppt_h"/>
                                          </p:val>
                                        </p:tav>
                                      </p:tavLst>
                                    </p:anim>
                                    <p:animEffect transition="in" filter="fade">
                                      <p:cBhvr>
                                        <p:cTn id="57" dur="500"/>
                                        <p:tgtEl>
                                          <p:spTgt spid="71"/>
                                        </p:tgtEl>
                                      </p:cBhvr>
                                    </p:animEffect>
                                  </p:childTnLst>
                                </p:cTn>
                              </p:par>
                              <p:par>
                                <p:cTn id="58" presetID="53" presetClass="entr" presetSubtype="16" fill="hold" grpId="0" nodeType="withEffect">
                                  <p:stCondLst>
                                    <p:cond delay="1000"/>
                                  </p:stCondLst>
                                  <p:childTnLst>
                                    <p:set>
                                      <p:cBhvr>
                                        <p:cTn id="59" dur="1" fill="hold">
                                          <p:stCondLst>
                                            <p:cond delay="0"/>
                                          </p:stCondLst>
                                        </p:cTn>
                                        <p:tgtEl>
                                          <p:spTgt spid="76"/>
                                        </p:tgtEl>
                                        <p:attrNameLst>
                                          <p:attrName>style.visibility</p:attrName>
                                        </p:attrNameLst>
                                      </p:cBhvr>
                                      <p:to>
                                        <p:strVal val="visible"/>
                                      </p:to>
                                    </p:set>
                                    <p:anim calcmode="lin" valueType="num">
                                      <p:cBhvr>
                                        <p:cTn id="60" dur="500" fill="hold"/>
                                        <p:tgtEl>
                                          <p:spTgt spid="76"/>
                                        </p:tgtEl>
                                        <p:attrNameLst>
                                          <p:attrName>ppt_w</p:attrName>
                                        </p:attrNameLst>
                                      </p:cBhvr>
                                      <p:tavLst>
                                        <p:tav tm="0">
                                          <p:val>
                                            <p:fltVal val="0"/>
                                          </p:val>
                                        </p:tav>
                                        <p:tav tm="100000">
                                          <p:val>
                                            <p:strVal val="#ppt_w"/>
                                          </p:val>
                                        </p:tav>
                                      </p:tavLst>
                                    </p:anim>
                                    <p:anim calcmode="lin" valueType="num">
                                      <p:cBhvr>
                                        <p:cTn id="61" dur="500" fill="hold"/>
                                        <p:tgtEl>
                                          <p:spTgt spid="76"/>
                                        </p:tgtEl>
                                        <p:attrNameLst>
                                          <p:attrName>ppt_h</p:attrName>
                                        </p:attrNameLst>
                                      </p:cBhvr>
                                      <p:tavLst>
                                        <p:tav tm="0">
                                          <p:val>
                                            <p:fltVal val="0"/>
                                          </p:val>
                                        </p:tav>
                                        <p:tav tm="100000">
                                          <p:val>
                                            <p:strVal val="#ppt_h"/>
                                          </p:val>
                                        </p:tav>
                                      </p:tavLst>
                                    </p:anim>
                                    <p:animEffect transition="in" filter="fade">
                                      <p:cBhvr>
                                        <p:cTn id="62" dur="500"/>
                                        <p:tgtEl>
                                          <p:spTgt spid="76"/>
                                        </p:tgtEl>
                                      </p:cBhvr>
                                    </p:animEffect>
                                  </p:childTnLst>
                                </p:cTn>
                              </p:par>
                              <p:par>
                                <p:cTn id="63" presetID="53" presetClass="entr" presetSubtype="16" fill="hold" nodeType="withEffect">
                                  <p:stCondLst>
                                    <p:cond delay="50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Effect transition="in" filter="fade">
                                      <p:cBhvr>
                                        <p:cTn id="67" dur="500"/>
                                        <p:tgtEl>
                                          <p:spTgt spid="77"/>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82"/>
                                        </p:tgtEl>
                                        <p:attrNameLst>
                                          <p:attrName>style.visibility</p:attrName>
                                        </p:attrNameLst>
                                      </p:cBhvr>
                                      <p:to>
                                        <p:strVal val="visible"/>
                                      </p:to>
                                    </p:set>
                                    <p:anim calcmode="lin" valueType="num">
                                      <p:cBhvr>
                                        <p:cTn id="70" dur="500" fill="hold"/>
                                        <p:tgtEl>
                                          <p:spTgt spid="82"/>
                                        </p:tgtEl>
                                        <p:attrNameLst>
                                          <p:attrName>ppt_w</p:attrName>
                                        </p:attrNameLst>
                                      </p:cBhvr>
                                      <p:tavLst>
                                        <p:tav tm="0">
                                          <p:val>
                                            <p:fltVal val="0"/>
                                          </p:val>
                                        </p:tav>
                                        <p:tav tm="100000">
                                          <p:val>
                                            <p:strVal val="#ppt_w"/>
                                          </p:val>
                                        </p:tav>
                                      </p:tavLst>
                                    </p:anim>
                                    <p:anim calcmode="lin" valueType="num">
                                      <p:cBhvr>
                                        <p:cTn id="71" dur="500" fill="hold"/>
                                        <p:tgtEl>
                                          <p:spTgt spid="82"/>
                                        </p:tgtEl>
                                        <p:attrNameLst>
                                          <p:attrName>ppt_h</p:attrName>
                                        </p:attrNameLst>
                                      </p:cBhvr>
                                      <p:tavLst>
                                        <p:tav tm="0">
                                          <p:val>
                                            <p:fltVal val="0"/>
                                          </p:val>
                                        </p:tav>
                                        <p:tav tm="100000">
                                          <p:val>
                                            <p:strVal val="#ppt_h"/>
                                          </p:val>
                                        </p:tav>
                                      </p:tavLst>
                                    </p:anim>
                                    <p:animEffect transition="in" filter="fade">
                                      <p:cBhvr>
                                        <p:cTn id="72" dur="500"/>
                                        <p:tgtEl>
                                          <p:spTgt spid="82"/>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83"/>
                                        </p:tgtEl>
                                        <p:attrNameLst>
                                          <p:attrName>style.visibility</p:attrName>
                                        </p:attrNameLst>
                                      </p:cBhvr>
                                      <p:to>
                                        <p:strVal val="visible"/>
                                      </p:to>
                                    </p:set>
                                    <p:anim calcmode="lin" valueType="num">
                                      <p:cBhvr>
                                        <p:cTn id="75" dur="500" fill="hold"/>
                                        <p:tgtEl>
                                          <p:spTgt spid="83"/>
                                        </p:tgtEl>
                                        <p:attrNameLst>
                                          <p:attrName>ppt_w</p:attrName>
                                        </p:attrNameLst>
                                      </p:cBhvr>
                                      <p:tavLst>
                                        <p:tav tm="0">
                                          <p:val>
                                            <p:fltVal val="0"/>
                                          </p:val>
                                        </p:tav>
                                        <p:tav tm="100000">
                                          <p:val>
                                            <p:strVal val="#ppt_w"/>
                                          </p:val>
                                        </p:tav>
                                      </p:tavLst>
                                    </p:anim>
                                    <p:anim calcmode="lin" valueType="num">
                                      <p:cBhvr>
                                        <p:cTn id="76" dur="500" fill="hold"/>
                                        <p:tgtEl>
                                          <p:spTgt spid="83"/>
                                        </p:tgtEl>
                                        <p:attrNameLst>
                                          <p:attrName>ppt_h</p:attrName>
                                        </p:attrNameLst>
                                      </p:cBhvr>
                                      <p:tavLst>
                                        <p:tav tm="0">
                                          <p:val>
                                            <p:fltVal val="0"/>
                                          </p:val>
                                        </p:tav>
                                        <p:tav tm="100000">
                                          <p:val>
                                            <p:strVal val="#ppt_h"/>
                                          </p:val>
                                        </p:tav>
                                      </p:tavLst>
                                    </p:anim>
                                    <p:animEffect transition="in" filter="fade">
                                      <p:cBhvr>
                                        <p:cTn id="77" dur="500"/>
                                        <p:tgtEl>
                                          <p:spTgt spid="83"/>
                                        </p:tgtEl>
                                      </p:cBhvr>
                                    </p:animEffect>
                                  </p:childTnLst>
                                </p:cTn>
                              </p:par>
                              <p:par>
                                <p:cTn id="78" presetID="53" presetClass="entr" presetSubtype="16" fill="hold" nodeType="withEffect">
                                  <p:stCondLst>
                                    <p:cond delay="500"/>
                                  </p:stCondLst>
                                  <p:childTnLst>
                                    <p:set>
                                      <p:cBhvr>
                                        <p:cTn id="79" dur="1" fill="hold">
                                          <p:stCondLst>
                                            <p:cond delay="0"/>
                                          </p:stCondLst>
                                        </p:cTn>
                                        <p:tgtEl>
                                          <p:spTgt spid="84"/>
                                        </p:tgtEl>
                                        <p:attrNameLst>
                                          <p:attrName>style.visibility</p:attrName>
                                        </p:attrNameLst>
                                      </p:cBhvr>
                                      <p:to>
                                        <p:strVal val="visible"/>
                                      </p:to>
                                    </p:set>
                                    <p:anim calcmode="lin" valueType="num">
                                      <p:cBhvr>
                                        <p:cTn id="80" dur="500" fill="hold"/>
                                        <p:tgtEl>
                                          <p:spTgt spid="84"/>
                                        </p:tgtEl>
                                        <p:attrNameLst>
                                          <p:attrName>ppt_w</p:attrName>
                                        </p:attrNameLst>
                                      </p:cBhvr>
                                      <p:tavLst>
                                        <p:tav tm="0">
                                          <p:val>
                                            <p:fltVal val="0"/>
                                          </p:val>
                                        </p:tav>
                                        <p:tav tm="100000">
                                          <p:val>
                                            <p:strVal val="#ppt_w"/>
                                          </p:val>
                                        </p:tav>
                                      </p:tavLst>
                                    </p:anim>
                                    <p:anim calcmode="lin" valueType="num">
                                      <p:cBhvr>
                                        <p:cTn id="81" dur="500" fill="hold"/>
                                        <p:tgtEl>
                                          <p:spTgt spid="84"/>
                                        </p:tgtEl>
                                        <p:attrNameLst>
                                          <p:attrName>ppt_h</p:attrName>
                                        </p:attrNameLst>
                                      </p:cBhvr>
                                      <p:tavLst>
                                        <p:tav tm="0">
                                          <p:val>
                                            <p:fltVal val="0"/>
                                          </p:val>
                                        </p:tav>
                                        <p:tav tm="100000">
                                          <p:val>
                                            <p:strVal val="#ppt_h"/>
                                          </p:val>
                                        </p:tav>
                                      </p:tavLst>
                                    </p:anim>
                                    <p:animEffect transition="in" filter="fade">
                                      <p:cBhvr>
                                        <p:cTn id="82" dur="500"/>
                                        <p:tgtEl>
                                          <p:spTgt spid="84"/>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89"/>
                                        </p:tgtEl>
                                        <p:attrNameLst>
                                          <p:attrName>style.visibility</p:attrName>
                                        </p:attrNameLst>
                                      </p:cBhvr>
                                      <p:to>
                                        <p:strVal val="visible"/>
                                      </p:to>
                                    </p:set>
                                    <p:anim calcmode="lin" valueType="num">
                                      <p:cBhvr>
                                        <p:cTn id="85" dur="500" fill="hold"/>
                                        <p:tgtEl>
                                          <p:spTgt spid="89"/>
                                        </p:tgtEl>
                                        <p:attrNameLst>
                                          <p:attrName>ppt_w</p:attrName>
                                        </p:attrNameLst>
                                      </p:cBhvr>
                                      <p:tavLst>
                                        <p:tav tm="0">
                                          <p:val>
                                            <p:fltVal val="0"/>
                                          </p:val>
                                        </p:tav>
                                        <p:tav tm="100000">
                                          <p:val>
                                            <p:strVal val="#ppt_w"/>
                                          </p:val>
                                        </p:tav>
                                      </p:tavLst>
                                    </p:anim>
                                    <p:anim calcmode="lin" valueType="num">
                                      <p:cBhvr>
                                        <p:cTn id="86" dur="500" fill="hold"/>
                                        <p:tgtEl>
                                          <p:spTgt spid="89"/>
                                        </p:tgtEl>
                                        <p:attrNameLst>
                                          <p:attrName>ppt_h</p:attrName>
                                        </p:attrNameLst>
                                      </p:cBhvr>
                                      <p:tavLst>
                                        <p:tav tm="0">
                                          <p:val>
                                            <p:fltVal val="0"/>
                                          </p:val>
                                        </p:tav>
                                        <p:tav tm="100000">
                                          <p:val>
                                            <p:strVal val="#ppt_h"/>
                                          </p:val>
                                        </p:tav>
                                      </p:tavLst>
                                    </p:anim>
                                    <p:animEffect transition="in" filter="fade">
                                      <p:cBhvr>
                                        <p:cTn id="87" dur="500"/>
                                        <p:tgtEl>
                                          <p:spTgt spid="89"/>
                                        </p:tgtEl>
                                      </p:cBhvr>
                                    </p:animEffect>
                                  </p:childTnLst>
                                </p:cTn>
                              </p:par>
                              <p:par>
                                <p:cTn id="88" presetID="53" presetClass="entr" presetSubtype="16" fill="hold" nodeType="withEffect">
                                  <p:stCondLst>
                                    <p:cond delay="1000"/>
                                  </p:stCondLst>
                                  <p:childTnLst>
                                    <p:set>
                                      <p:cBhvr>
                                        <p:cTn id="89" dur="1" fill="hold">
                                          <p:stCondLst>
                                            <p:cond delay="0"/>
                                          </p:stCondLst>
                                        </p:cTn>
                                        <p:tgtEl>
                                          <p:spTgt spid="90"/>
                                        </p:tgtEl>
                                        <p:attrNameLst>
                                          <p:attrName>style.visibility</p:attrName>
                                        </p:attrNameLst>
                                      </p:cBhvr>
                                      <p:to>
                                        <p:strVal val="visible"/>
                                      </p:to>
                                    </p:set>
                                    <p:anim calcmode="lin" valueType="num">
                                      <p:cBhvr>
                                        <p:cTn id="90" dur="500" fill="hold"/>
                                        <p:tgtEl>
                                          <p:spTgt spid="90"/>
                                        </p:tgtEl>
                                        <p:attrNameLst>
                                          <p:attrName>ppt_w</p:attrName>
                                        </p:attrNameLst>
                                      </p:cBhvr>
                                      <p:tavLst>
                                        <p:tav tm="0">
                                          <p:val>
                                            <p:fltVal val="0"/>
                                          </p:val>
                                        </p:tav>
                                        <p:tav tm="100000">
                                          <p:val>
                                            <p:strVal val="#ppt_w"/>
                                          </p:val>
                                        </p:tav>
                                      </p:tavLst>
                                    </p:anim>
                                    <p:anim calcmode="lin" valueType="num">
                                      <p:cBhvr>
                                        <p:cTn id="91" dur="500" fill="hold"/>
                                        <p:tgtEl>
                                          <p:spTgt spid="90"/>
                                        </p:tgtEl>
                                        <p:attrNameLst>
                                          <p:attrName>ppt_h</p:attrName>
                                        </p:attrNameLst>
                                      </p:cBhvr>
                                      <p:tavLst>
                                        <p:tav tm="0">
                                          <p:val>
                                            <p:fltVal val="0"/>
                                          </p:val>
                                        </p:tav>
                                        <p:tav tm="100000">
                                          <p:val>
                                            <p:strVal val="#ppt_h"/>
                                          </p:val>
                                        </p:tav>
                                      </p:tavLst>
                                    </p:anim>
                                    <p:animEffect transition="in" filter="fade">
                                      <p:cBhvr>
                                        <p:cTn id="92" dur="500"/>
                                        <p:tgtEl>
                                          <p:spTgt spid="90"/>
                                        </p:tgtEl>
                                      </p:cBhvr>
                                    </p:animEffect>
                                  </p:childTnLst>
                                </p:cTn>
                              </p:par>
                              <p:par>
                                <p:cTn id="93" presetID="53" presetClass="entr" presetSubtype="16" fill="hold" grpId="0" nodeType="withEffect">
                                  <p:stCondLst>
                                    <p:cond delay="100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par>
                                <p:cTn id="98" presetID="53" presetClass="entr" presetSubtype="16" fill="hold" grpId="0" nodeType="withEffect">
                                  <p:stCondLst>
                                    <p:cond delay="100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par>
                                <p:cTn id="103" presetID="53" presetClass="entr" presetSubtype="16" fill="hold" nodeType="withEffect">
                                  <p:stCondLst>
                                    <p:cond delay="100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Effect transition="in" filter="fade">
                                      <p:cBhvr>
                                        <p:cTn id="107" dur="500"/>
                                        <p:tgtEl>
                                          <p:spTgt spid="97"/>
                                        </p:tgtEl>
                                      </p:cBhvr>
                                    </p:animEffect>
                                  </p:childTnLst>
                                </p:cTn>
                              </p:par>
                              <p:par>
                                <p:cTn id="108" presetID="53" presetClass="entr" presetSubtype="16" fill="hold" grpId="0" nodeType="withEffect">
                                  <p:stCondLst>
                                    <p:cond delay="1000"/>
                                  </p:stCondLst>
                                  <p:childTnLst>
                                    <p:set>
                                      <p:cBhvr>
                                        <p:cTn id="109" dur="1" fill="hold">
                                          <p:stCondLst>
                                            <p:cond delay="0"/>
                                          </p:stCondLst>
                                        </p:cTn>
                                        <p:tgtEl>
                                          <p:spTgt spid="102"/>
                                        </p:tgtEl>
                                        <p:attrNameLst>
                                          <p:attrName>style.visibility</p:attrName>
                                        </p:attrNameLst>
                                      </p:cBhvr>
                                      <p:to>
                                        <p:strVal val="visible"/>
                                      </p:to>
                                    </p:set>
                                    <p:anim calcmode="lin" valueType="num">
                                      <p:cBhvr>
                                        <p:cTn id="110" dur="500" fill="hold"/>
                                        <p:tgtEl>
                                          <p:spTgt spid="102"/>
                                        </p:tgtEl>
                                        <p:attrNameLst>
                                          <p:attrName>ppt_w</p:attrName>
                                        </p:attrNameLst>
                                      </p:cBhvr>
                                      <p:tavLst>
                                        <p:tav tm="0">
                                          <p:val>
                                            <p:fltVal val="0"/>
                                          </p:val>
                                        </p:tav>
                                        <p:tav tm="100000">
                                          <p:val>
                                            <p:strVal val="#ppt_w"/>
                                          </p:val>
                                        </p:tav>
                                      </p:tavLst>
                                    </p:anim>
                                    <p:anim calcmode="lin" valueType="num">
                                      <p:cBhvr>
                                        <p:cTn id="111" dur="500" fill="hold"/>
                                        <p:tgtEl>
                                          <p:spTgt spid="102"/>
                                        </p:tgtEl>
                                        <p:attrNameLst>
                                          <p:attrName>ppt_h</p:attrName>
                                        </p:attrNameLst>
                                      </p:cBhvr>
                                      <p:tavLst>
                                        <p:tav tm="0">
                                          <p:val>
                                            <p:fltVal val="0"/>
                                          </p:val>
                                        </p:tav>
                                        <p:tav tm="100000">
                                          <p:val>
                                            <p:strVal val="#ppt_h"/>
                                          </p:val>
                                        </p:tav>
                                      </p:tavLst>
                                    </p:anim>
                                    <p:animEffect transition="in" filter="fade">
                                      <p:cBhvr>
                                        <p:cTn id="1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0" grpId="0"/>
      <p:bldP spid="56" grpId="0"/>
      <p:bldP spid="57" grpId="0"/>
      <p:bldP spid="63" grpId="0"/>
      <p:bldP spid="69" grpId="0"/>
      <p:bldP spid="70" grpId="0"/>
      <p:bldP spid="76" grpId="0"/>
      <p:bldP spid="82" grpId="0"/>
      <p:bldP spid="83" grpId="0"/>
      <p:bldP spid="89" grpId="0"/>
      <p:bldP spid="95" grpId="0"/>
      <p:bldP spid="96" grpId="0"/>
      <p:bldP spid="1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8329785" y="1620063"/>
            <a:ext cx="2842231" cy="3896681"/>
          </a:xfrm>
          <a:prstGeom prst="roundRect">
            <a:avLst>
              <a:gd name="adj" fmla="val 7758"/>
            </a:avLst>
          </a:prstGeom>
          <a:gradFill flip="none" rotWithShape="1">
            <a:gsLst>
              <a:gs pos="74000">
                <a:srgbClr val="0973DD"/>
              </a:gs>
              <a:gs pos="0">
                <a:srgbClr val="37A1FF"/>
              </a:gs>
            </a:gsLst>
            <a:lin ang="5400000" scaled="0"/>
            <a:tileRect/>
          </a:gradFill>
          <a:ln>
            <a:gradFill flip="none" rotWithShape="1">
              <a:gsLst>
                <a:gs pos="0">
                  <a:schemeClr val="accent1">
                    <a:lumMod val="5000"/>
                    <a:lumOff val="95000"/>
                  </a:schemeClr>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圆角矩形 13"/>
          <p:cNvSpPr/>
          <p:nvPr/>
        </p:nvSpPr>
        <p:spPr>
          <a:xfrm>
            <a:off x="5233491" y="1620063"/>
            <a:ext cx="2842231" cy="3896681"/>
          </a:xfrm>
          <a:prstGeom prst="roundRect">
            <a:avLst>
              <a:gd name="adj" fmla="val 7758"/>
            </a:avLst>
          </a:prstGeom>
          <a:gradFill flip="none" rotWithShape="1">
            <a:gsLst>
              <a:gs pos="100000">
                <a:schemeClr val="bg1">
                  <a:lumMod val="98000"/>
                </a:schemeClr>
              </a:gs>
              <a:gs pos="0">
                <a:schemeClr val="bg1">
                  <a:lumMod val="87000"/>
                </a:schemeClr>
              </a:gs>
            </a:gsLst>
            <a:lin ang="2700000" scaled="1"/>
            <a:tileRect/>
          </a:gradFill>
          <a:ln>
            <a:gradFill flip="none" rotWithShape="1">
              <a:gsLst>
                <a:gs pos="0">
                  <a:schemeClr val="accent1">
                    <a:lumMod val="5000"/>
                    <a:lumOff val="95000"/>
                  </a:schemeClr>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 name="矩形 1"/>
          <p:cNvSpPr/>
          <p:nvPr/>
        </p:nvSpPr>
        <p:spPr>
          <a:xfrm>
            <a:off x="970155" y="1620063"/>
            <a:ext cx="4036743" cy="2101335"/>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503E0C68-DA60-417A-94AF-3E2A39D1D51A}"/>
              </a:ext>
            </a:extLst>
          </p:cNvPr>
          <p:cNvSpPr txBox="1"/>
          <p:nvPr/>
        </p:nvSpPr>
        <p:spPr>
          <a:xfrm>
            <a:off x="914401" y="4479929"/>
            <a:ext cx="4092498" cy="923330"/>
          </a:xfrm>
          <a:prstGeom prst="rect">
            <a:avLst/>
          </a:prstGeom>
          <a:noFill/>
        </p:spPr>
        <p:txBody>
          <a:bodyPr wrap="square" rtlCol="0">
            <a:spAutoFit/>
          </a:bodyPr>
          <a:lstStyle/>
          <a:p>
            <a:pPr algn="just">
              <a:lnSpc>
                <a:spcPct val="150000"/>
              </a:lnSpc>
            </a:pPr>
            <a:r>
              <a:rPr lang="zh-CN" altLang="en-US" sz="1200" dirty="0">
                <a:solidFill>
                  <a:srgbClr val="686769"/>
                </a:solidFill>
                <a:cs typeface="+mn-ea"/>
                <a:sym typeface="+mn-lt"/>
              </a:rPr>
              <a:t>点击输入简要文字解说，解说文字尽量概括精炼，不用多余的文字修饰简洁精准。点击输入简要文字解说，解说文字尽量概括精炼，不用多余的文字修饰，</a:t>
            </a:r>
            <a:endParaRPr lang="en-US" altLang="zh-CN" sz="1200" dirty="0">
              <a:solidFill>
                <a:srgbClr val="686769"/>
              </a:solidFill>
              <a:cs typeface="+mn-ea"/>
              <a:sym typeface="+mn-lt"/>
            </a:endParaRPr>
          </a:p>
        </p:txBody>
      </p:sp>
      <p:sp>
        <p:nvSpPr>
          <p:cNvPr id="6" name="TextBox 7">
            <a:extLst>
              <a:ext uri="{FF2B5EF4-FFF2-40B4-BE49-F238E27FC236}">
                <a16:creationId xmlns:a16="http://schemas.microsoft.com/office/drawing/2014/main" id="{8DE6CD62-A5CF-42EF-B6BB-0447C20B7252}"/>
              </a:ext>
            </a:extLst>
          </p:cNvPr>
          <p:cNvSpPr txBox="1"/>
          <p:nvPr/>
        </p:nvSpPr>
        <p:spPr>
          <a:xfrm>
            <a:off x="914400" y="3955402"/>
            <a:ext cx="2758178" cy="453457"/>
          </a:xfrm>
          <a:prstGeom prst="rect">
            <a:avLst/>
          </a:prstGeom>
          <a:noFill/>
        </p:spPr>
        <p:txBody>
          <a:bodyPr wrap="square" rtlCol="0">
            <a:spAutoFit/>
          </a:bodyPr>
          <a:lstStyle/>
          <a:p>
            <a:pPr>
              <a:lnSpc>
                <a:spcPct val="130000"/>
              </a:lnSpc>
            </a:pPr>
            <a:r>
              <a:rPr lang="zh-CN" altLang="en-US" sz="2000" b="1" dirty="0">
                <a:solidFill>
                  <a:schemeClr val="tx1">
                    <a:lumMod val="85000"/>
                    <a:lumOff val="15000"/>
                  </a:schemeClr>
                </a:solidFill>
                <a:cs typeface="+mn-ea"/>
                <a:sym typeface="+mn-lt"/>
              </a:rPr>
              <a:t>让我们撸起袖子加油干！</a:t>
            </a:r>
            <a:endParaRPr lang="en-US" altLang="zh-CN" sz="2000" b="1" dirty="0">
              <a:solidFill>
                <a:schemeClr val="tx1">
                  <a:lumMod val="85000"/>
                  <a:lumOff val="15000"/>
                </a:schemeClr>
              </a:solidFill>
              <a:cs typeface="+mn-ea"/>
              <a:sym typeface="+mn-lt"/>
            </a:endParaRPr>
          </a:p>
        </p:txBody>
      </p:sp>
      <p:sp>
        <p:nvSpPr>
          <p:cNvPr id="7" name="文本框 6"/>
          <p:cNvSpPr txBox="1"/>
          <p:nvPr/>
        </p:nvSpPr>
        <p:spPr>
          <a:xfrm>
            <a:off x="5949263" y="1766948"/>
            <a:ext cx="1390124" cy="769441"/>
          </a:xfrm>
          <a:prstGeom prst="rect">
            <a:avLst/>
          </a:prstGeom>
          <a:noFill/>
        </p:spPr>
        <p:txBody>
          <a:bodyPr wrap="none" rtlCol="0">
            <a:spAutoFit/>
          </a:bodyPr>
          <a:lstStyle/>
          <a:p>
            <a:pPr algn="ctr"/>
            <a:r>
              <a:rPr lang="zh-CN" altLang="en-US" sz="4400" b="1" spc="300" dirty="0">
                <a:solidFill>
                  <a:schemeClr val="tx1">
                    <a:lumMod val="75000"/>
                    <a:lumOff val="25000"/>
                  </a:schemeClr>
                </a:solidFill>
                <a:effectLst>
                  <a:innerShdw blurRad="127000" dist="50800" dir="13500000">
                    <a:prstClr val="black">
                      <a:alpha val="20000"/>
                    </a:prstClr>
                  </a:innerShdw>
                </a:effectLst>
                <a:cs typeface="+mn-ea"/>
                <a:sym typeface="+mn-lt"/>
              </a:rPr>
              <a:t>突破</a:t>
            </a:r>
          </a:p>
        </p:txBody>
      </p:sp>
      <p:sp>
        <p:nvSpPr>
          <p:cNvPr id="8" name="文本框 7"/>
          <p:cNvSpPr txBox="1"/>
          <p:nvPr/>
        </p:nvSpPr>
        <p:spPr>
          <a:xfrm>
            <a:off x="9134323" y="1766948"/>
            <a:ext cx="1390125" cy="769441"/>
          </a:xfrm>
          <a:prstGeom prst="rect">
            <a:avLst/>
          </a:prstGeom>
          <a:noFill/>
          <a:effectLst/>
        </p:spPr>
        <p:txBody>
          <a:bodyPr wrap="none" rtlCol="0">
            <a:spAutoFit/>
          </a:bodyPr>
          <a:lstStyle/>
          <a:p>
            <a:pPr algn="ctr"/>
            <a:r>
              <a:rPr lang="zh-CN" altLang="en-US" sz="4400" b="1" spc="300" dirty="0">
                <a:solidFill>
                  <a:schemeClr val="bg1"/>
                </a:solidFill>
                <a:effectLst>
                  <a:outerShdw blurRad="38100" dist="38100" dir="2700000" algn="tl">
                    <a:srgbClr val="000000">
                      <a:alpha val="43137"/>
                    </a:srgbClr>
                  </a:outerShdw>
                </a:effectLst>
                <a:cs typeface="+mn-ea"/>
                <a:sym typeface="+mn-lt"/>
              </a:rPr>
              <a:t>冲刺</a:t>
            </a:r>
          </a:p>
        </p:txBody>
      </p:sp>
      <p:sp>
        <p:nvSpPr>
          <p:cNvPr id="9" name="文本框 8"/>
          <p:cNvSpPr txBox="1"/>
          <p:nvPr/>
        </p:nvSpPr>
        <p:spPr>
          <a:xfrm>
            <a:off x="6010176" y="2510829"/>
            <a:ext cx="1268296" cy="400110"/>
          </a:xfrm>
          <a:prstGeom prst="rect">
            <a:avLst/>
          </a:prstGeom>
          <a:noFill/>
        </p:spPr>
        <p:txBody>
          <a:bodyPr wrap="none" rtlCol="0">
            <a:spAutoFit/>
          </a:bodyPr>
          <a:lstStyle/>
          <a:p>
            <a:pPr algn="ctr"/>
            <a:r>
              <a:rPr lang="en-US" altLang="zh-CN" sz="2000" b="1" spc="300" dirty="0">
                <a:solidFill>
                  <a:schemeClr val="tx1">
                    <a:lumMod val="75000"/>
                    <a:lumOff val="25000"/>
                  </a:schemeClr>
                </a:solidFill>
                <a:cs typeface="+mn-ea"/>
                <a:sym typeface="+mn-lt"/>
              </a:rPr>
              <a:t>2800</a:t>
            </a:r>
            <a:r>
              <a:rPr lang="zh-CN" altLang="en-US" sz="2000" b="1" spc="300" dirty="0">
                <a:solidFill>
                  <a:schemeClr val="tx1">
                    <a:lumMod val="75000"/>
                    <a:lumOff val="25000"/>
                  </a:schemeClr>
                </a:solidFill>
                <a:cs typeface="+mn-ea"/>
                <a:sym typeface="+mn-lt"/>
              </a:rPr>
              <a:t>万</a:t>
            </a:r>
          </a:p>
        </p:txBody>
      </p:sp>
      <p:sp>
        <p:nvSpPr>
          <p:cNvPr id="10" name="文本框 9"/>
          <p:cNvSpPr txBox="1"/>
          <p:nvPr/>
        </p:nvSpPr>
        <p:spPr>
          <a:xfrm>
            <a:off x="9195237" y="2510829"/>
            <a:ext cx="1268296" cy="400110"/>
          </a:xfrm>
          <a:prstGeom prst="rect">
            <a:avLst/>
          </a:prstGeom>
          <a:noFill/>
          <a:effectLst/>
        </p:spPr>
        <p:txBody>
          <a:bodyPr wrap="none" rtlCol="0">
            <a:spAutoFit/>
          </a:bodyPr>
          <a:lstStyle/>
          <a:p>
            <a:pPr algn="ctr"/>
            <a:r>
              <a:rPr lang="en-US" altLang="zh-CN" sz="2000" b="1" spc="300" dirty="0">
                <a:solidFill>
                  <a:schemeClr val="bg1"/>
                </a:solidFill>
                <a:effectLst>
                  <a:outerShdw blurRad="38100" dist="38100" dir="2700000" algn="tl">
                    <a:srgbClr val="000000">
                      <a:alpha val="43137"/>
                    </a:srgbClr>
                  </a:outerShdw>
                </a:effectLst>
                <a:cs typeface="+mn-ea"/>
                <a:sym typeface="+mn-lt"/>
              </a:rPr>
              <a:t>3800</a:t>
            </a:r>
            <a:r>
              <a:rPr lang="zh-CN" altLang="en-US" sz="2000" b="1" spc="300" dirty="0">
                <a:solidFill>
                  <a:schemeClr val="bg1"/>
                </a:solidFill>
                <a:effectLst>
                  <a:outerShdw blurRad="38100" dist="38100" dir="2700000" algn="tl">
                    <a:srgbClr val="000000">
                      <a:alpha val="43137"/>
                    </a:srgbClr>
                  </a:outerShdw>
                </a:effectLst>
                <a:cs typeface="+mn-ea"/>
                <a:sym typeface="+mn-lt"/>
              </a:rPr>
              <a:t>万</a:t>
            </a:r>
          </a:p>
        </p:txBody>
      </p:sp>
      <p:sp>
        <p:nvSpPr>
          <p:cNvPr id="11" name="文本框 10">
            <a:extLst>
              <a:ext uri="{FF2B5EF4-FFF2-40B4-BE49-F238E27FC236}">
                <a16:creationId xmlns:a16="http://schemas.microsoft.com/office/drawing/2014/main" id="{503E0C68-DA60-417A-94AF-3E2A39D1D51A}"/>
              </a:ext>
            </a:extLst>
          </p:cNvPr>
          <p:cNvSpPr txBox="1"/>
          <p:nvPr/>
        </p:nvSpPr>
        <p:spPr>
          <a:xfrm>
            <a:off x="5420665" y="3166467"/>
            <a:ext cx="2447318" cy="2031325"/>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点击输入简要文字解说，解说文字尽量概括精炼，不用多余的文字修饰简洁精准。点击输入简要文字解说，解说文字尽量概括精炼，不用多余的文字修饰简洁精准的 解说所提炼的核心概念。点击输入简要文字解说</a:t>
            </a:r>
          </a:p>
        </p:txBody>
      </p:sp>
      <p:sp>
        <p:nvSpPr>
          <p:cNvPr id="12" name="文本框 11">
            <a:extLst>
              <a:ext uri="{FF2B5EF4-FFF2-40B4-BE49-F238E27FC236}">
                <a16:creationId xmlns:a16="http://schemas.microsoft.com/office/drawing/2014/main" id="{503E0C68-DA60-417A-94AF-3E2A39D1D51A}"/>
              </a:ext>
            </a:extLst>
          </p:cNvPr>
          <p:cNvSpPr txBox="1"/>
          <p:nvPr/>
        </p:nvSpPr>
        <p:spPr>
          <a:xfrm>
            <a:off x="8536289" y="3166467"/>
            <a:ext cx="2447318" cy="2031325"/>
          </a:xfrm>
          <a:prstGeom prst="rect">
            <a:avLst/>
          </a:prstGeom>
          <a:noFill/>
        </p:spPr>
        <p:txBody>
          <a:bodyPr wrap="square" rtlCol="0">
            <a:spAutoFit/>
          </a:bodyPr>
          <a:lstStyle/>
          <a:p>
            <a:pPr algn="ctr">
              <a:lnSpc>
                <a:spcPct val="150000"/>
              </a:lnSpc>
            </a:pPr>
            <a:r>
              <a:rPr lang="zh-CN" altLang="en-US" sz="1200" dirty="0">
                <a:solidFill>
                  <a:schemeClr val="bg1">
                    <a:lumMod val="95000"/>
                  </a:schemeClr>
                </a:solidFill>
                <a:cs typeface="+mn-ea"/>
                <a:sym typeface="+mn-lt"/>
              </a:rPr>
              <a:t>点击输入简要文字解说，解说文字尽量概括精炼，不用多余的文字修饰简洁精准。点击输入简要文字解说，解说文字尽量概括精炼，不用多余的文字修饰简洁精准的 解说所提炼的核心概念。点击输入简要文字解说</a:t>
            </a:r>
          </a:p>
        </p:txBody>
      </p:sp>
      <p:sp>
        <p:nvSpPr>
          <p:cNvPr id="13"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对未来憧憬</a:t>
            </a:r>
          </a:p>
        </p:txBody>
      </p:sp>
    </p:spTree>
    <p:extLst>
      <p:ext uri="{BB962C8B-B14F-4D97-AF65-F5344CB8AC3E}">
        <p14:creationId xmlns:p14="http://schemas.microsoft.com/office/powerpoint/2010/main" val="13345538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par>
                                <p:cTn id="54" presetID="18" presetClass="entr" presetSubtype="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strips(downRight)">
                                      <p:cBhvr>
                                        <p:cTn id="56" dur="500"/>
                                        <p:tgtEl>
                                          <p:spTgt spid="11"/>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strips(downLeft)">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 grpId="0" animBg="1"/>
      <p:bldP spid="5" grpId="0"/>
      <p:bldP spid="6" grpId="0"/>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738344" y="1468196"/>
            <a:ext cx="9380801" cy="4815018"/>
          </a:xfrm>
          <a:prstGeom prst="roundRect">
            <a:avLst>
              <a:gd name="adj" fmla="val 2614"/>
            </a:avLst>
          </a:prstGeom>
          <a:noFill/>
          <a:ln w="25400">
            <a:solidFill>
              <a:srgbClr val="7F7E96">
                <a:alpha val="78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1" name="图片 40"/>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rot="8857891">
            <a:off x="-1076999" y="-553230"/>
            <a:ext cx="3937347" cy="2305051"/>
          </a:xfrm>
          <a:prstGeom prst="rect">
            <a:avLst/>
          </a:prstGeom>
          <a:effectLst>
            <a:outerShdw blurRad="190500" dist="63500" dir="2700000" algn="tl" rotWithShape="0">
              <a:prstClr val="black">
                <a:alpha val="25000"/>
              </a:prstClr>
            </a:outerShdw>
          </a:effectLst>
        </p:spPr>
      </p:pic>
      <p:sp>
        <p:nvSpPr>
          <p:cNvPr id="18" name="椭圆 17"/>
          <p:cNvSpPr/>
          <p:nvPr/>
        </p:nvSpPr>
        <p:spPr>
          <a:xfrm>
            <a:off x="670134" y="599295"/>
            <a:ext cx="221540" cy="221540"/>
          </a:xfrm>
          <a:prstGeom prst="ellipse">
            <a:avLst/>
          </a:prstGeom>
          <a:gradFill>
            <a:gsLst>
              <a:gs pos="74000">
                <a:srgbClr val="0973DD"/>
              </a:gs>
              <a:gs pos="0">
                <a:srgbClr val="37A1FF"/>
              </a:gs>
            </a:gsLst>
            <a:lin ang="2700000" scaled="0"/>
          </a:gra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p:cNvGrpSpPr/>
          <p:nvPr/>
        </p:nvGrpSpPr>
        <p:grpSpPr>
          <a:xfrm>
            <a:off x="1094868" y="1996182"/>
            <a:ext cx="199818" cy="199818"/>
            <a:chOff x="304800" y="673100"/>
            <a:chExt cx="4000500" cy="4000500"/>
          </a:xfrm>
          <a:gradFill>
            <a:gsLst>
              <a:gs pos="74000">
                <a:srgbClr val="0973DD"/>
              </a:gs>
              <a:gs pos="0">
                <a:srgbClr val="37A1FF"/>
              </a:gs>
            </a:gsLst>
            <a:lin ang="2700000" scaled="0"/>
          </a:gradFill>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椭圆 2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 name="椭圆 23"/>
          <p:cNvSpPr/>
          <p:nvPr/>
        </p:nvSpPr>
        <p:spPr>
          <a:xfrm>
            <a:off x="2980384" y="1280835"/>
            <a:ext cx="191095" cy="191095"/>
          </a:xfrm>
          <a:prstGeom prst="ellipse">
            <a:avLst/>
          </a:prstGeom>
          <a:solidFill>
            <a:schemeClr val="bg1">
              <a:lumMod val="95000"/>
            </a:schemeClr>
          </a:soli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1268477" y="2580084"/>
            <a:ext cx="382191" cy="382191"/>
          </a:xfrm>
          <a:prstGeom prst="ellipse">
            <a:avLst/>
          </a:prstGeom>
          <a:gradFill>
            <a:gsLst>
              <a:gs pos="74000">
                <a:schemeClr val="bg1">
                  <a:lumMod val="95000"/>
                </a:schemeClr>
              </a:gs>
              <a:gs pos="0">
                <a:schemeClr val="bg1"/>
              </a:gs>
            </a:gsLst>
          </a:gradFill>
          <a:ln>
            <a:noFill/>
          </a:ln>
          <a:effectLst>
            <a:outerShdw blurRad="190500" dist="635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2610928" y="621868"/>
            <a:ext cx="463305" cy="463305"/>
            <a:chOff x="304800" y="673100"/>
            <a:chExt cx="4000500" cy="4000500"/>
          </a:xfrm>
          <a:gradFill>
            <a:gsLst>
              <a:gs pos="0">
                <a:srgbClr val="86E1FF"/>
              </a:gs>
              <a:gs pos="70000">
                <a:srgbClr val="0973DD"/>
              </a:gs>
            </a:gsLst>
            <a:lin ang="2700000" scaled="0"/>
          </a:gradFill>
          <a:effectLst>
            <a:outerShdw blurRad="317500" dist="1905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椭圆 29"/>
            <p:cNvSpPr/>
            <p:nvPr/>
          </p:nvSpPr>
          <p:spPr>
            <a:xfrm>
              <a:off x="392114" y="760414"/>
              <a:ext cx="3825876" cy="3825876"/>
            </a:xfrm>
            <a:prstGeom prst="ellipse">
              <a:avLst/>
            </a:prstGeom>
            <a:gradFill>
              <a:gsLst>
                <a:gs pos="74000">
                  <a:srgbClr val="0973DD"/>
                </a:gs>
                <a:gs pos="0">
                  <a:srgbClr val="37A1FF"/>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组合 30"/>
          <p:cNvGrpSpPr/>
          <p:nvPr/>
        </p:nvGrpSpPr>
        <p:grpSpPr>
          <a:xfrm>
            <a:off x="1102939" y="599295"/>
            <a:ext cx="1283980" cy="1283978"/>
            <a:chOff x="1008115" y="2542722"/>
            <a:chExt cx="1360493" cy="1360493"/>
          </a:xfrm>
        </p:grpSpPr>
        <p:grpSp>
          <p:nvGrpSpPr>
            <p:cNvPr id="32" name="组合 3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973DD"/>
                  </a:solidFill>
                  <a:cs typeface="+mn-ea"/>
                  <a:sym typeface="+mn-lt"/>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973DD"/>
                  </a:solidFill>
                  <a:cs typeface="+mn-ea"/>
                  <a:sym typeface="+mn-lt"/>
                </a:endParaRPr>
              </a:p>
            </p:txBody>
          </p:sp>
        </p:grpSp>
        <p:sp>
          <p:nvSpPr>
            <p:cNvPr id="33" name="TextBox 32"/>
            <p:cNvSpPr txBox="1"/>
            <p:nvPr/>
          </p:nvSpPr>
          <p:spPr>
            <a:xfrm>
              <a:off x="1209049" y="2940182"/>
              <a:ext cx="960007" cy="554400"/>
            </a:xfrm>
            <a:prstGeom prst="rect">
              <a:avLst/>
            </a:prstGeom>
            <a:noFill/>
          </p:spPr>
          <p:txBody>
            <a:bodyPr wrap="none" rtlCol="0">
              <a:spAutoFit/>
            </a:bodyPr>
            <a:lstStyle/>
            <a:p>
              <a:pPr algn="ctr"/>
              <a:r>
                <a:rPr lang="zh-CN" altLang="en-US" sz="2800" b="1" dirty="0">
                  <a:solidFill>
                    <a:schemeClr val="tx1">
                      <a:lumMod val="85000"/>
                      <a:lumOff val="15000"/>
                    </a:schemeClr>
                  </a:solidFill>
                  <a:cs typeface="+mn-ea"/>
                  <a:sym typeface="+mn-lt"/>
                </a:rPr>
                <a:t>致谢</a:t>
              </a:r>
            </a:p>
          </p:txBody>
        </p:sp>
      </p:grpSp>
      <p:sp>
        <p:nvSpPr>
          <p:cNvPr id="36" name="文本框 25"/>
          <p:cNvSpPr txBox="1"/>
          <p:nvPr/>
        </p:nvSpPr>
        <p:spPr>
          <a:xfrm>
            <a:off x="2132861" y="2203891"/>
            <a:ext cx="8521511" cy="3457357"/>
          </a:xfrm>
          <a:prstGeom prst="rect">
            <a:avLst/>
          </a:prstGeom>
          <a:noFill/>
        </p:spPr>
        <p:txBody>
          <a:bodyPr wrap="square" rtlCol="0">
            <a:spAutoFit/>
          </a:bodyPr>
          <a:lstStyle/>
          <a:p>
            <a:pPr algn="just">
              <a:lnSpc>
                <a:spcPct val="120000"/>
              </a:lnSpc>
              <a:spcAft>
                <a:spcPts val="800"/>
              </a:spcAft>
            </a:pPr>
            <a:r>
              <a:rPr lang="zh-CN" altLang="en-US" sz="2000" b="1" dirty="0">
                <a:solidFill>
                  <a:schemeClr val="tx1">
                    <a:lumMod val="75000"/>
                    <a:lumOff val="25000"/>
                  </a:schemeClr>
                </a:solidFill>
                <a:cs typeface="+mn-ea"/>
                <a:sym typeface="+mn-lt"/>
              </a:rPr>
              <a:t>           致谢：</a:t>
            </a:r>
            <a:r>
              <a:rPr lang="zh-CN" altLang="en-US" sz="1400" dirty="0">
                <a:solidFill>
                  <a:schemeClr val="tx1">
                    <a:lumMod val="50000"/>
                    <a:lumOff val="50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endParaRPr lang="en-US" altLang="zh-CN" sz="1400" dirty="0">
              <a:solidFill>
                <a:schemeClr val="tx1">
                  <a:lumMod val="50000"/>
                  <a:lumOff val="50000"/>
                </a:schemeClr>
              </a:solidFill>
              <a:cs typeface="+mn-ea"/>
              <a:sym typeface="+mn-lt"/>
            </a:endParaRPr>
          </a:p>
          <a:p>
            <a:pPr algn="just">
              <a:lnSpc>
                <a:spcPct val="120000"/>
              </a:lnSpc>
              <a:spcAft>
                <a:spcPts val="800"/>
              </a:spcAft>
            </a:pPr>
            <a:endParaRPr lang="zh-CN" altLang="en-US" sz="1400" dirty="0">
              <a:solidFill>
                <a:schemeClr val="tx1">
                  <a:lumMod val="50000"/>
                  <a:lumOff val="50000"/>
                </a:schemeClr>
              </a:solidFill>
              <a:cs typeface="+mn-ea"/>
              <a:sym typeface="+mn-lt"/>
            </a:endParaRPr>
          </a:p>
          <a:p>
            <a:pPr algn="just">
              <a:lnSpc>
                <a:spcPct val="120000"/>
              </a:lnSpc>
              <a:spcAft>
                <a:spcPts val="800"/>
              </a:spcAft>
            </a:pPr>
            <a:r>
              <a:rPr lang="zh-CN" altLang="en-US" sz="1400" dirty="0">
                <a:solidFill>
                  <a:schemeClr val="tx1">
                    <a:lumMod val="50000"/>
                    <a:lumOff val="50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endParaRPr lang="en-US" altLang="zh-CN" sz="1400" dirty="0">
              <a:solidFill>
                <a:schemeClr val="tx1">
                  <a:lumMod val="50000"/>
                  <a:lumOff val="50000"/>
                </a:schemeClr>
              </a:solidFill>
              <a:cs typeface="+mn-ea"/>
              <a:sym typeface="+mn-lt"/>
            </a:endParaRPr>
          </a:p>
          <a:p>
            <a:pPr algn="just">
              <a:lnSpc>
                <a:spcPct val="120000"/>
              </a:lnSpc>
              <a:spcAft>
                <a:spcPts val="800"/>
              </a:spcAft>
            </a:pPr>
            <a:endParaRPr lang="en-US" altLang="zh-CN" sz="1400" dirty="0">
              <a:solidFill>
                <a:schemeClr val="tx1">
                  <a:lumMod val="50000"/>
                  <a:lumOff val="50000"/>
                </a:schemeClr>
              </a:solidFill>
              <a:cs typeface="+mn-ea"/>
              <a:sym typeface="+mn-lt"/>
            </a:endParaRPr>
          </a:p>
          <a:p>
            <a:pPr algn="just">
              <a:lnSpc>
                <a:spcPct val="120000"/>
              </a:lnSpc>
              <a:spcAft>
                <a:spcPts val="800"/>
              </a:spcAft>
            </a:pPr>
            <a:endParaRPr lang="zh-CN" altLang="en-US" sz="1400" dirty="0">
              <a:solidFill>
                <a:schemeClr val="tx1">
                  <a:lumMod val="50000"/>
                  <a:lumOff val="50000"/>
                </a:schemeClr>
              </a:solidFill>
              <a:cs typeface="+mn-ea"/>
              <a:sym typeface="+mn-lt"/>
            </a:endParaRPr>
          </a:p>
        </p:txBody>
      </p:sp>
      <p:sp>
        <p:nvSpPr>
          <p:cNvPr id="37" name="文本框 26"/>
          <p:cNvSpPr txBox="1"/>
          <p:nvPr/>
        </p:nvSpPr>
        <p:spPr>
          <a:xfrm>
            <a:off x="2132861" y="5192528"/>
            <a:ext cx="9183779" cy="396583"/>
          </a:xfrm>
          <a:prstGeom prst="rect">
            <a:avLst/>
          </a:prstGeom>
          <a:noFill/>
        </p:spPr>
        <p:txBody>
          <a:bodyPr wrap="square" rtlCol="0">
            <a:spAutoFit/>
          </a:bodyPr>
          <a:lstStyle/>
          <a:p>
            <a:pPr>
              <a:lnSpc>
                <a:spcPct val="120000"/>
              </a:lnSpc>
            </a:pPr>
            <a:r>
              <a:rPr lang="zh-CN" altLang="en-US" b="1" dirty="0">
                <a:solidFill>
                  <a:schemeClr val="tx1">
                    <a:lumMod val="75000"/>
                    <a:lumOff val="25000"/>
                  </a:schemeClr>
                </a:solidFill>
                <a:cs typeface="+mn-ea"/>
                <a:sym typeface="+mn-lt"/>
              </a:rPr>
              <a:t>关键字：   天下无难事  只怕有心人</a:t>
            </a:r>
            <a:endParaRPr lang="zh-CN" altLang="en-US" sz="1200" dirty="0">
              <a:solidFill>
                <a:schemeClr val="tx1">
                  <a:lumMod val="75000"/>
                  <a:lumOff val="25000"/>
                </a:schemeClr>
              </a:solidFill>
              <a:cs typeface="+mn-ea"/>
              <a:sym typeface="+mn-lt"/>
            </a:endParaRPr>
          </a:p>
        </p:txBody>
      </p:sp>
      <p:grpSp>
        <p:nvGrpSpPr>
          <p:cNvPr id="38" name="组合 37"/>
          <p:cNvGrpSpPr/>
          <p:nvPr/>
        </p:nvGrpSpPr>
        <p:grpSpPr>
          <a:xfrm>
            <a:off x="9897249" y="5548709"/>
            <a:ext cx="934496" cy="934496"/>
            <a:chOff x="304800" y="673100"/>
            <a:chExt cx="4000500" cy="4000500"/>
          </a:xfrm>
          <a:gradFill>
            <a:gsLst>
              <a:gs pos="0">
                <a:srgbClr val="86E1FF"/>
              </a:gs>
              <a:gs pos="70000">
                <a:srgbClr val="0973DD"/>
              </a:gs>
            </a:gsLst>
            <a:lin ang="2700000" scaled="0"/>
          </a:gradFill>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椭圆 39"/>
            <p:cNvSpPr/>
            <p:nvPr/>
          </p:nvSpPr>
          <p:spPr>
            <a:xfrm>
              <a:off x="392116" y="760416"/>
              <a:ext cx="3825879" cy="3825878"/>
            </a:xfrm>
            <a:prstGeom prst="ellipse">
              <a:avLst/>
            </a:prstGeom>
            <a:gradFill>
              <a:gsLst>
                <a:gs pos="74000">
                  <a:srgbClr val="0973DD"/>
                </a:gs>
                <a:gs pos="0">
                  <a:srgbClr val="37A1FF"/>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椭圆 42"/>
          <p:cNvSpPr/>
          <p:nvPr/>
        </p:nvSpPr>
        <p:spPr>
          <a:xfrm>
            <a:off x="10639683" y="5056996"/>
            <a:ext cx="627494" cy="627494"/>
          </a:xfrm>
          <a:prstGeom prst="ellipse">
            <a:avLst/>
          </a:prstGeom>
          <a:gradFill>
            <a:gsLst>
              <a:gs pos="0">
                <a:schemeClr val="bg1"/>
              </a:gs>
              <a:gs pos="51000">
                <a:schemeClr val="bg1">
                  <a:lumMod val="95000"/>
                </a:schemeClr>
              </a:gs>
              <a:gs pos="100000">
                <a:schemeClr val="bg1">
                  <a:lumMod val="75000"/>
                </a:schemeClr>
              </a:gs>
            </a:gsLst>
            <a:lin ang="2700000" scaled="0"/>
          </a:gra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9585750" y="5901093"/>
            <a:ext cx="240373" cy="240373"/>
            <a:chOff x="304800" y="673100"/>
            <a:chExt cx="4000500" cy="4000500"/>
          </a:xfrm>
          <a:gradFill>
            <a:gsLst>
              <a:gs pos="0">
                <a:schemeClr val="bg1"/>
              </a:gs>
              <a:gs pos="51000">
                <a:schemeClr val="bg1">
                  <a:lumMod val="95000"/>
                </a:schemeClr>
              </a:gs>
              <a:gs pos="100000">
                <a:schemeClr val="bg1">
                  <a:lumMod val="75000"/>
                </a:schemeClr>
              </a:gs>
            </a:gsLst>
            <a:lin ang="2700000" scaled="0"/>
          </a:gradFill>
          <a:effectLst>
            <a:outerShdw blurRad="317500" dist="1905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椭圆 45"/>
            <p:cNvSpPr/>
            <p:nvPr/>
          </p:nvSpPr>
          <p:spPr>
            <a:xfrm>
              <a:off x="392114" y="760414"/>
              <a:ext cx="3825876"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9" name="椭圆 48"/>
          <p:cNvSpPr/>
          <p:nvPr/>
        </p:nvSpPr>
        <p:spPr>
          <a:xfrm>
            <a:off x="9125939" y="6204323"/>
            <a:ext cx="382191" cy="382191"/>
          </a:xfrm>
          <a:prstGeom prst="ellipse">
            <a:avLst/>
          </a:prstGeom>
          <a:gradFill>
            <a:gsLst>
              <a:gs pos="74000">
                <a:srgbClr val="0973DD"/>
              </a:gs>
              <a:gs pos="0">
                <a:srgbClr val="37A1FF"/>
              </a:gs>
            </a:gsLst>
            <a:lin ang="2700000" scaled="0"/>
          </a:gra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9801701" y="6544292"/>
            <a:ext cx="191096" cy="191096"/>
          </a:xfrm>
          <a:prstGeom prst="ellipse">
            <a:avLst/>
          </a:prstGeom>
          <a:gradFill>
            <a:gsLst>
              <a:gs pos="74000">
                <a:srgbClr val="0973DD"/>
              </a:gs>
              <a:gs pos="0">
                <a:srgbClr val="37A1FF"/>
              </a:gs>
            </a:gsLst>
            <a:lin ang="2700000" scaled="0"/>
          </a:gra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1386239" y="4466365"/>
            <a:ext cx="199817" cy="199817"/>
            <a:chOff x="304800" y="673100"/>
            <a:chExt cx="4000500" cy="4000500"/>
          </a:xfrm>
          <a:gradFill>
            <a:gsLst>
              <a:gs pos="0">
                <a:schemeClr val="bg1"/>
              </a:gs>
              <a:gs pos="51000">
                <a:schemeClr val="bg1">
                  <a:lumMod val="95000"/>
                </a:schemeClr>
              </a:gs>
              <a:gs pos="100000">
                <a:schemeClr val="bg1">
                  <a:lumMod val="75000"/>
                </a:schemeClr>
              </a:gs>
            </a:gsLst>
            <a:lin ang="2700000" scaled="0"/>
          </a:gradFill>
          <a:effectLst>
            <a:outerShdw blurRad="317500" dist="1905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8" name="椭圆 57"/>
          <p:cNvSpPr/>
          <p:nvPr/>
        </p:nvSpPr>
        <p:spPr>
          <a:xfrm>
            <a:off x="11476036" y="5302299"/>
            <a:ext cx="382191" cy="382191"/>
          </a:xfrm>
          <a:prstGeom prst="ellipse">
            <a:avLst/>
          </a:prstGeom>
          <a:gradFill>
            <a:gsLst>
              <a:gs pos="74000">
                <a:srgbClr val="0973DD"/>
              </a:gs>
              <a:gs pos="0">
                <a:srgbClr val="37A1FF"/>
              </a:gs>
            </a:gsLst>
            <a:lin ang="2700000" scaled="0"/>
          </a:gradFill>
          <a:ln>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a:off x="11022843" y="5741018"/>
            <a:ext cx="463305" cy="463305"/>
            <a:chOff x="304800" y="673100"/>
            <a:chExt cx="4000500" cy="4000500"/>
          </a:xfrm>
          <a:gradFill>
            <a:gsLst>
              <a:gs pos="0">
                <a:schemeClr val="bg1"/>
              </a:gs>
              <a:gs pos="51000">
                <a:schemeClr val="bg1">
                  <a:lumMod val="95000"/>
                </a:schemeClr>
              </a:gs>
              <a:gs pos="100000">
                <a:schemeClr val="bg1">
                  <a:lumMod val="75000"/>
                </a:schemeClr>
              </a:gs>
            </a:gsLst>
            <a:lin ang="2700000" scaled="0"/>
          </a:gradFill>
          <a:effectLst>
            <a:outerShdw blurRad="317500" dist="1905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p:cNvSpPr/>
            <p:nvPr/>
          </p:nvSpPr>
          <p:spPr>
            <a:xfrm>
              <a:off x="392114" y="760414"/>
              <a:ext cx="3825876" cy="3825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75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par>
                                <p:cTn id="16" presetID="53" presetClass="entr" presetSubtype="1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750"/>
                            </p:stCondLst>
                            <p:childTnLst>
                              <p:par>
                                <p:cTn id="32" presetID="53" presetClass="entr" presetSubtype="16"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1250"/>
                            </p:stCondLst>
                            <p:childTnLst>
                              <p:par>
                                <p:cTn id="38" presetID="53" presetClass="entr" presetSubtype="16"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par>
                                <p:cTn id="43" presetID="53" presetClass="entr" presetSubtype="16"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par>
                                <p:cTn id="48" presetID="53" presetClass="entr" presetSubtype="16"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par>
                                <p:cTn id="53" presetID="53" presetClass="entr" presetSubtype="16"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par>
                                <p:cTn id="58" presetID="53" presetClass="entr" presetSubtype="16"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p:cTn id="65" dur="500" fill="hold"/>
                                        <p:tgtEl>
                                          <p:spTgt spid="43"/>
                                        </p:tgtEl>
                                        <p:attrNameLst>
                                          <p:attrName>ppt_w</p:attrName>
                                        </p:attrNameLst>
                                      </p:cBhvr>
                                      <p:tavLst>
                                        <p:tav tm="0">
                                          <p:val>
                                            <p:fltVal val="0"/>
                                          </p:val>
                                        </p:tav>
                                        <p:tav tm="100000">
                                          <p:val>
                                            <p:strVal val="#ppt_w"/>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animEffect transition="in" filter="fade">
                                      <p:cBhvr>
                                        <p:cTn id="67" dur="500"/>
                                        <p:tgtEl>
                                          <p:spTgt spid="4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4" grpId="0" animBg="1"/>
      <p:bldP spid="27" grpId="0" animBg="1"/>
      <p:bldP spid="36" grpId="0"/>
      <p:bldP spid="37" grpId="0"/>
      <p:bldP spid="43" grpId="0" animBg="1"/>
      <p:bldP spid="49" grpId="0" animBg="1"/>
      <p:bldP spid="52"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0" y="-1513495"/>
            <a:ext cx="12201938" cy="5338701"/>
            <a:chOff x="0" y="-283322"/>
            <a:chExt cx="12201938" cy="5338701"/>
          </a:xfrm>
        </p:grpSpPr>
        <p:pic>
          <p:nvPicPr>
            <p:cNvPr id="129" name="图片 12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flipV="1">
              <a:off x="7829107" y="-283322"/>
              <a:ext cx="4372831" cy="5338701"/>
            </a:xfrm>
            <a:prstGeom prst="rect">
              <a:avLst/>
            </a:prstGeom>
            <a:effectLst>
              <a:outerShdw blurRad="190500" dist="63500" dir="2700000" algn="tl" rotWithShape="0">
                <a:prstClr val="black">
                  <a:alpha val="25000"/>
                </a:prstClr>
              </a:outerShdw>
            </a:effectLst>
          </p:spPr>
        </p:pic>
        <p:pic>
          <p:nvPicPr>
            <p:cNvPr id="20" name="图片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0" y="-283322"/>
              <a:ext cx="4372831" cy="5338701"/>
            </a:xfrm>
            <a:prstGeom prst="rect">
              <a:avLst/>
            </a:prstGeom>
            <a:effectLst>
              <a:outerShdw blurRad="190500" dist="63500" dir="2700000" algn="tl" rotWithShape="0">
                <a:prstClr val="black">
                  <a:alpha val="25000"/>
                </a:prstClr>
              </a:outerShdw>
            </a:effectLst>
          </p:spPr>
        </p:pic>
      </p:grpSp>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4856" y="812073"/>
            <a:ext cx="1393533" cy="652174"/>
          </a:xfrm>
          <a:prstGeom prst="rect">
            <a:avLst/>
          </a:prstGeom>
          <a:effectLst>
            <a:outerShdw blurRad="25400" dist="25400" dir="2700000" algn="tl" rotWithShape="0">
              <a:prstClr val="black">
                <a:alpha val="50000"/>
              </a:prstClr>
            </a:outerShdw>
          </a:effectLst>
        </p:spPr>
      </p:pic>
      <p:grpSp>
        <p:nvGrpSpPr>
          <p:cNvPr id="64" name="组合 63"/>
          <p:cNvGrpSpPr/>
          <p:nvPr/>
        </p:nvGrpSpPr>
        <p:grpSpPr>
          <a:xfrm>
            <a:off x="3888909" y="6237312"/>
            <a:ext cx="2448036" cy="351870"/>
            <a:chOff x="4867522" y="4592820"/>
            <a:chExt cx="2595322" cy="373040"/>
          </a:xfrm>
          <a:effectLst>
            <a:outerShdw blurRad="101600" dist="38100" dir="2700000" algn="tl" rotWithShape="0">
              <a:prstClr val="black">
                <a:alpha val="25000"/>
              </a:prstClr>
            </a:outerShdw>
          </a:effectLst>
        </p:grpSpPr>
        <p:grpSp>
          <p:nvGrpSpPr>
            <p:cNvPr id="61" name="组合 60"/>
            <p:cNvGrpSpPr/>
            <p:nvPr/>
          </p:nvGrpSpPr>
          <p:grpSpPr>
            <a:xfrm>
              <a:off x="4867522" y="4592820"/>
              <a:ext cx="373040" cy="373040"/>
              <a:chOff x="2308244" y="4592820"/>
              <a:chExt cx="373040" cy="373040"/>
            </a:xfrm>
          </p:grpSpPr>
          <p:sp>
            <p:nvSpPr>
              <p:cNvPr id="50" name="椭圆 49"/>
              <p:cNvSpPr/>
              <p:nvPr/>
            </p:nvSpPr>
            <p:spPr>
              <a:xfrm>
                <a:off x="2308244" y="4592820"/>
                <a:ext cx="373040" cy="373040"/>
              </a:xfrm>
              <a:prstGeom prst="ellipse">
                <a:avLst/>
              </a:prstGeom>
              <a:gradFill>
                <a:gsLst>
                  <a:gs pos="100000">
                    <a:srgbClr val="37A1FF"/>
                  </a:gs>
                  <a:gs pos="0">
                    <a:srgbClr val="0171D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cs typeface="+mn-ea"/>
                  <a:sym typeface="+mn-lt"/>
                </a:endParaRPr>
              </a:p>
            </p:txBody>
          </p:sp>
          <p:sp>
            <p:nvSpPr>
              <p:cNvPr id="43" name="student-graduation-cap-shape_52041"/>
              <p:cNvSpPr>
                <a:spLocks noChangeAspect="1"/>
              </p:cNvSpPr>
              <p:nvPr/>
            </p:nvSpPr>
            <p:spPr bwMode="auto">
              <a:xfrm>
                <a:off x="2403864" y="4676065"/>
                <a:ext cx="176188" cy="212225"/>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a:effectLst>
                <a:outerShdw blurRad="38100" dist="25400" dir="2700000" algn="tl" rotWithShape="0">
                  <a:prstClr val="black">
                    <a:alpha val="3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1200" cap="none" spc="0" normalizeH="0" baseline="0" noProof="0">
                  <a:ln>
                    <a:noFill/>
                  </a:ln>
                  <a:solidFill>
                    <a:schemeClr val="tx1">
                      <a:lumMod val="85000"/>
                      <a:lumOff val="15000"/>
                    </a:schemeClr>
                  </a:solidFill>
                  <a:effectLst/>
                  <a:uLnTx/>
                  <a:uFillTx/>
                  <a:cs typeface="+mn-ea"/>
                  <a:sym typeface="+mn-lt"/>
                </a:endParaRPr>
              </a:p>
            </p:txBody>
          </p:sp>
        </p:grpSp>
        <p:sp>
          <p:nvSpPr>
            <p:cNvPr id="62" name="文本框 61"/>
            <p:cNvSpPr txBox="1"/>
            <p:nvPr/>
          </p:nvSpPr>
          <p:spPr>
            <a:xfrm>
              <a:off x="5297297" y="4630555"/>
              <a:ext cx="2165547" cy="29366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i="0" u="none" strike="noStrike" kern="1200" cap="none" spc="0" normalizeH="0" baseline="0" noProof="0" dirty="0">
                  <a:ln>
                    <a:noFill/>
                  </a:ln>
                  <a:solidFill>
                    <a:schemeClr val="tx1">
                      <a:lumMod val="75000"/>
                      <a:lumOff val="25000"/>
                    </a:schemeClr>
                  </a:solidFill>
                  <a:effectLst/>
                  <a:uLnTx/>
                  <a:uFillTx/>
                  <a:cs typeface="+mn-ea"/>
                  <a:sym typeface="+mn-lt"/>
                </a:rPr>
                <a:t>汇报人：小白</a:t>
              </a:r>
            </a:p>
          </p:txBody>
        </p:sp>
      </p:grpSp>
      <p:grpSp>
        <p:nvGrpSpPr>
          <p:cNvPr id="66" name="组合 65"/>
          <p:cNvGrpSpPr/>
          <p:nvPr/>
        </p:nvGrpSpPr>
        <p:grpSpPr>
          <a:xfrm>
            <a:off x="6775340" y="6237313"/>
            <a:ext cx="2418591" cy="351870"/>
            <a:chOff x="7725262" y="4592821"/>
            <a:chExt cx="2564105" cy="373040"/>
          </a:xfrm>
          <a:effectLst>
            <a:outerShdw blurRad="101600" dist="38100" dir="2700000" algn="tl" rotWithShape="0">
              <a:prstClr val="black">
                <a:alpha val="25000"/>
              </a:prstClr>
            </a:outerShdw>
          </a:effectLst>
        </p:grpSpPr>
        <p:grpSp>
          <p:nvGrpSpPr>
            <p:cNvPr id="60" name="组合 59"/>
            <p:cNvGrpSpPr/>
            <p:nvPr/>
          </p:nvGrpSpPr>
          <p:grpSpPr>
            <a:xfrm>
              <a:off x="7725262" y="4592821"/>
              <a:ext cx="373040" cy="373040"/>
              <a:chOff x="2975247" y="4592821"/>
              <a:chExt cx="373040" cy="373040"/>
            </a:xfrm>
          </p:grpSpPr>
          <p:sp>
            <p:nvSpPr>
              <p:cNvPr id="54" name="椭圆 53"/>
              <p:cNvSpPr/>
              <p:nvPr/>
            </p:nvSpPr>
            <p:spPr>
              <a:xfrm>
                <a:off x="2975247" y="4592821"/>
                <a:ext cx="373040" cy="373040"/>
              </a:xfrm>
              <a:prstGeom prst="ellipse">
                <a:avLst/>
              </a:prstGeom>
              <a:gradFill>
                <a:gsLst>
                  <a:gs pos="100000">
                    <a:srgbClr val="37A1FF"/>
                  </a:gs>
                  <a:gs pos="0">
                    <a:srgbClr val="0171D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cs typeface="+mn-ea"/>
                  <a:sym typeface="+mn-lt"/>
                </a:endParaRPr>
              </a:p>
            </p:txBody>
          </p:sp>
          <p:sp>
            <p:nvSpPr>
              <p:cNvPr id="46" name="student-graduation-cap-shape_52041"/>
              <p:cNvSpPr>
                <a:spLocks noChangeAspect="1"/>
              </p:cNvSpPr>
              <p:nvPr/>
            </p:nvSpPr>
            <p:spPr bwMode="auto">
              <a:xfrm>
                <a:off x="3065630" y="4691090"/>
                <a:ext cx="192265" cy="198828"/>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a:effectLst>
                <a:outerShdw blurRad="38100" dist="25400" dir="2700000" algn="tl" rotWithShape="0">
                  <a:prstClr val="black">
                    <a:alpha val="30000"/>
                  </a:prstClr>
                </a:outerShdw>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1200" cap="none" spc="0" normalizeH="0" baseline="0" noProof="0">
                  <a:ln>
                    <a:noFill/>
                  </a:ln>
                  <a:solidFill>
                    <a:schemeClr val="tx1">
                      <a:lumMod val="85000"/>
                      <a:lumOff val="15000"/>
                    </a:schemeClr>
                  </a:solidFill>
                  <a:effectLst/>
                  <a:uLnTx/>
                  <a:uFillTx/>
                  <a:cs typeface="+mn-ea"/>
                  <a:sym typeface="+mn-lt"/>
                </a:endParaRPr>
              </a:p>
            </p:txBody>
          </p:sp>
        </p:grpSp>
        <p:sp>
          <p:nvSpPr>
            <p:cNvPr id="63" name="文本框 62"/>
            <p:cNvSpPr txBox="1"/>
            <p:nvPr/>
          </p:nvSpPr>
          <p:spPr>
            <a:xfrm>
              <a:off x="8123820" y="4630556"/>
              <a:ext cx="2165547" cy="29366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tx1">
                      <a:lumMod val="75000"/>
                      <a:lumOff val="25000"/>
                    </a:schemeClr>
                  </a:solidFill>
                  <a:cs typeface="+mn-ea"/>
                  <a:sym typeface="+mn-lt"/>
                </a:rPr>
                <a:t>汇报时间：</a:t>
              </a:r>
              <a:r>
                <a:rPr lang="en-US" altLang="zh-CN" sz="1200" dirty="0">
                  <a:solidFill>
                    <a:schemeClr val="tx1">
                      <a:lumMod val="75000"/>
                      <a:lumOff val="25000"/>
                    </a:schemeClr>
                  </a:solidFill>
                  <a:cs typeface="+mn-ea"/>
                  <a:sym typeface="+mn-lt"/>
                </a:rPr>
                <a:t>20XX.01</a:t>
              </a:r>
              <a:endParaRPr kumimoji="0" lang="zh-CN" altLang="en-US" sz="12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
        <p:nvSpPr>
          <p:cNvPr id="120" name="TextBox 7">
            <a:extLst>
              <a:ext uri="{FF2B5EF4-FFF2-40B4-BE49-F238E27FC236}">
                <a16:creationId xmlns:a16="http://schemas.microsoft.com/office/drawing/2014/main" id="{42C57105-2C90-46A9-8987-D42EBD813A05}"/>
              </a:ext>
            </a:extLst>
          </p:cNvPr>
          <p:cNvSpPr>
            <a:spLocks noChangeArrowheads="1"/>
          </p:cNvSpPr>
          <p:nvPr/>
        </p:nvSpPr>
        <p:spPr bwMode="auto">
          <a:xfrm>
            <a:off x="2328557" y="4941168"/>
            <a:ext cx="7539792" cy="287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defRPr/>
            </a:pPr>
            <a:r>
              <a:rPr lang="zh-CN" altLang="en-US" sz="1867" b="1" dirty="0">
                <a:solidFill>
                  <a:schemeClr val="tx1">
                    <a:lumMod val="50000"/>
                  </a:schemeClr>
                </a:solidFill>
                <a:cs typeface="+mn-ea"/>
                <a:sym typeface="+mn-lt"/>
              </a:rPr>
              <a:t>年终冲刺 </a:t>
            </a:r>
            <a:r>
              <a:rPr lang="en-US" altLang="zh-CN" sz="1867" b="1" dirty="0">
                <a:solidFill>
                  <a:schemeClr val="tx1">
                    <a:lumMod val="50000"/>
                  </a:schemeClr>
                </a:solidFill>
                <a:cs typeface="+mn-ea"/>
                <a:sym typeface="+mn-lt"/>
              </a:rPr>
              <a:t>/ </a:t>
            </a:r>
            <a:r>
              <a:rPr lang="zh-CN" altLang="en-US" sz="1867" b="1" dirty="0">
                <a:solidFill>
                  <a:schemeClr val="tx1">
                    <a:lumMod val="50000"/>
                  </a:schemeClr>
                </a:solidFill>
                <a:cs typeface="+mn-ea"/>
                <a:sym typeface="+mn-lt"/>
              </a:rPr>
              <a:t>年终总结 </a:t>
            </a:r>
            <a:r>
              <a:rPr lang="en-US" altLang="zh-CN" sz="1867" b="1" dirty="0">
                <a:solidFill>
                  <a:schemeClr val="tx1">
                    <a:lumMod val="50000"/>
                  </a:schemeClr>
                </a:solidFill>
                <a:cs typeface="+mn-ea"/>
                <a:sym typeface="+mn-lt"/>
              </a:rPr>
              <a:t>/ </a:t>
            </a:r>
            <a:r>
              <a:rPr lang="zh-CN" altLang="en-US" sz="1867" b="1" dirty="0">
                <a:solidFill>
                  <a:schemeClr val="tx1">
                    <a:lumMod val="50000"/>
                  </a:schemeClr>
                </a:solidFill>
                <a:cs typeface="+mn-ea"/>
                <a:sym typeface="+mn-lt"/>
              </a:rPr>
              <a:t>新年计划 </a:t>
            </a:r>
            <a:r>
              <a:rPr lang="en-US" altLang="zh-CN" sz="1867" b="1" dirty="0">
                <a:solidFill>
                  <a:schemeClr val="tx1">
                    <a:lumMod val="50000"/>
                  </a:schemeClr>
                </a:solidFill>
                <a:cs typeface="+mn-ea"/>
                <a:sym typeface="+mn-lt"/>
              </a:rPr>
              <a:t>/ </a:t>
            </a:r>
            <a:r>
              <a:rPr lang="zh-CN" altLang="en-US" sz="1867" b="1" dirty="0">
                <a:solidFill>
                  <a:schemeClr val="tx1">
                    <a:lumMod val="50000"/>
                  </a:schemeClr>
                </a:solidFill>
                <a:cs typeface="+mn-ea"/>
                <a:sym typeface="+mn-lt"/>
              </a:rPr>
              <a:t>述职报告 </a:t>
            </a:r>
            <a:r>
              <a:rPr lang="en-US" altLang="zh-CN" sz="1867" b="1" dirty="0">
                <a:solidFill>
                  <a:schemeClr val="tx1">
                    <a:lumMod val="50000"/>
                  </a:schemeClr>
                </a:solidFill>
                <a:cs typeface="+mn-ea"/>
                <a:sym typeface="+mn-lt"/>
              </a:rPr>
              <a:t>/ </a:t>
            </a:r>
            <a:r>
              <a:rPr lang="zh-CN" altLang="en-US" sz="1867" b="1" dirty="0">
                <a:solidFill>
                  <a:schemeClr val="tx1">
                    <a:lumMod val="50000"/>
                  </a:schemeClr>
                </a:solidFill>
                <a:cs typeface="+mn-ea"/>
                <a:sym typeface="+mn-lt"/>
              </a:rPr>
              <a:t>工作汇报 </a:t>
            </a:r>
            <a:r>
              <a:rPr lang="en-US" altLang="zh-CN" sz="1867" b="1" dirty="0">
                <a:solidFill>
                  <a:schemeClr val="tx1">
                    <a:lumMod val="50000"/>
                  </a:schemeClr>
                </a:solidFill>
                <a:cs typeface="+mn-ea"/>
                <a:sym typeface="+mn-lt"/>
              </a:rPr>
              <a:t>/ </a:t>
            </a:r>
            <a:r>
              <a:rPr lang="zh-CN" altLang="en-US" sz="1867" b="1" dirty="0">
                <a:solidFill>
                  <a:schemeClr val="tx1">
                    <a:lumMod val="50000"/>
                  </a:schemeClr>
                </a:solidFill>
                <a:cs typeface="+mn-ea"/>
                <a:sym typeface="+mn-lt"/>
              </a:rPr>
              <a:t>年终大会</a:t>
            </a:r>
          </a:p>
        </p:txBody>
      </p:sp>
      <p:sp>
        <p:nvSpPr>
          <p:cNvPr id="122" name="PA_文本框 62"/>
          <p:cNvSpPr txBox="1"/>
          <p:nvPr>
            <p:custDataLst>
              <p:tags r:id="rId1"/>
            </p:custDataLst>
          </p:nvPr>
        </p:nvSpPr>
        <p:spPr>
          <a:xfrm>
            <a:off x="2062009" y="5384508"/>
            <a:ext cx="8072888" cy="420756"/>
          </a:xfrm>
          <a:prstGeom prst="rect">
            <a:avLst/>
          </a:prstGeom>
          <a:noFill/>
          <a:effectLst/>
        </p:spPr>
        <p:txBody>
          <a:bodyPr wrap="square" rtlCol="0">
            <a:spAutoFit/>
          </a:bodyPr>
          <a:lstStyle/>
          <a:p>
            <a:pPr algn="ctr"/>
            <a:r>
              <a:rPr lang="en-US" altLang="zh-CN" sz="1067" dirty="0">
                <a:solidFill>
                  <a:schemeClr val="tx1">
                    <a:lumMod val="65000"/>
                    <a:lumOff val="35000"/>
                  </a:schemeClr>
                </a:solidFill>
                <a:cs typeface="+mn-ea"/>
                <a:sym typeface="+mn-lt"/>
              </a:rPr>
              <a:t>Your content to play here, or through paste in this box, and select only the text. Your content to play here, or through your copy, paste in this box, and select only the text.</a:t>
            </a:r>
          </a:p>
        </p:txBody>
      </p:sp>
      <p:sp>
        <p:nvSpPr>
          <p:cNvPr id="125" name="圆角矩形 124"/>
          <p:cNvSpPr/>
          <p:nvPr/>
        </p:nvSpPr>
        <p:spPr>
          <a:xfrm>
            <a:off x="3202905" y="3932878"/>
            <a:ext cx="5791096" cy="798202"/>
          </a:xfrm>
          <a:prstGeom prst="roundRect">
            <a:avLst>
              <a:gd name="adj" fmla="val 14376"/>
            </a:avLst>
          </a:prstGeom>
          <a:gradFill>
            <a:gsLst>
              <a:gs pos="14000">
                <a:srgbClr val="37A1FF"/>
              </a:gs>
              <a:gs pos="100000">
                <a:srgbClr val="0171D4"/>
              </a:gs>
            </a:gsLst>
            <a:lin ang="5400000" scaled="1"/>
          </a:gradFill>
          <a:ln w="28575" cap="flat" cmpd="sng" algn="ctr">
            <a:solidFill>
              <a:schemeClr val="bg1"/>
            </a:solidFill>
            <a:prstDash val="solid"/>
          </a:ln>
          <a:effectLst>
            <a:outerShdw blurRad="190500" dist="635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defRPr/>
            </a:pPr>
            <a:r>
              <a:rPr lang="zh-CN" altLang="en-US" sz="3200" b="1" dirty="0">
                <a:solidFill>
                  <a:schemeClr val="bg1"/>
                </a:solidFill>
                <a:effectLst>
                  <a:outerShdw blurRad="38100" dist="38100" dir="2700000" algn="tl">
                    <a:srgbClr val="000000">
                      <a:alpha val="43137"/>
                    </a:srgbClr>
                  </a:outerShdw>
                </a:effectLst>
                <a:cs typeface="+mn-ea"/>
                <a:sym typeface="+mn-lt"/>
              </a:rPr>
              <a:t>大气 年终总结 暨 新年计划</a:t>
            </a:r>
          </a:p>
        </p:txBody>
      </p:sp>
      <p:pic>
        <p:nvPicPr>
          <p:cNvPr id="128" name="图片 127"/>
          <p:cNvPicPr>
            <a:picLocks noChangeAspect="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873385" y="659868"/>
            <a:ext cx="2598439" cy="1399925"/>
          </a:xfrm>
          <a:prstGeom prst="rect">
            <a:avLst/>
          </a:prstGeom>
        </p:spPr>
      </p:pic>
      <p:sp>
        <p:nvSpPr>
          <p:cNvPr id="21" name="椭圆 20"/>
          <p:cNvSpPr/>
          <p:nvPr/>
        </p:nvSpPr>
        <p:spPr>
          <a:xfrm>
            <a:off x="2940194" y="1917811"/>
            <a:ext cx="1593936" cy="1593934"/>
          </a:xfrm>
          <a:prstGeom prst="ellipse">
            <a:avLst/>
          </a:prstGeom>
          <a:gradFill>
            <a:gsLst>
              <a:gs pos="14000">
                <a:srgbClr val="37A1FF"/>
              </a:gs>
              <a:gs pos="100000">
                <a:srgbClr val="0171D4"/>
              </a:gs>
            </a:gsLst>
            <a:lin ang="2700000" scaled="0"/>
          </a:gradFill>
          <a:ln w="5715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Bef>
                <a:spcPct val="0"/>
              </a:spcBef>
              <a:spcAft>
                <a:spcPct val="0"/>
              </a:spcAft>
            </a:pPr>
            <a:r>
              <a:rPr lang="zh-CN" altLang="en-US" sz="6600" kern="0" dirty="0">
                <a:solidFill>
                  <a:srgbClr val="FFFFFF"/>
                </a:solidFill>
                <a:effectLst>
                  <a:outerShdw blurRad="38100" dist="38100" dir="2700000" algn="tl">
                    <a:srgbClr val="000000">
                      <a:alpha val="30000"/>
                    </a:srgbClr>
                  </a:outerShdw>
                </a:effectLst>
                <a:cs typeface="+mn-ea"/>
                <a:sym typeface="+mn-lt"/>
              </a:rPr>
              <a:t>谢</a:t>
            </a:r>
          </a:p>
        </p:txBody>
      </p:sp>
      <p:sp>
        <p:nvSpPr>
          <p:cNvPr id="22" name="椭圆 21"/>
          <p:cNvSpPr/>
          <p:nvPr/>
        </p:nvSpPr>
        <p:spPr>
          <a:xfrm>
            <a:off x="4488295" y="1917811"/>
            <a:ext cx="1593936" cy="1593934"/>
          </a:xfrm>
          <a:prstGeom prst="ellipse">
            <a:avLst/>
          </a:prstGeom>
          <a:gradFill>
            <a:gsLst>
              <a:gs pos="14000">
                <a:srgbClr val="37A1FF"/>
              </a:gs>
              <a:gs pos="100000">
                <a:srgbClr val="0171D4"/>
              </a:gs>
            </a:gsLst>
            <a:lin ang="2700000" scaled="0"/>
          </a:gradFill>
          <a:ln w="5715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Bef>
                <a:spcPct val="0"/>
              </a:spcBef>
              <a:spcAft>
                <a:spcPct val="0"/>
              </a:spcAft>
            </a:pPr>
            <a:r>
              <a:rPr lang="zh-CN" altLang="en-US" sz="6600" kern="0" dirty="0">
                <a:solidFill>
                  <a:srgbClr val="FFFFFF"/>
                </a:solidFill>
                <a:effectLst>
                  <a:outerShdw blurRad="38100" dist="38100" dir="2700000" algn="tl">
                    <a:srgbClr val="000000">
                      <a:alpha val="30000"/>
                    </a:srgbClr>
                  </a:outerShdw>
                </a:effectLst>
                <a:cs typeface="+mn-ea"/>
                <a:sym typeface="+mn-lt"/>
              </a:rPr>
              <a:t>谢</a:t>
            </a:r>
          </a:p>
        </p:txBody>
      </p:sp>
      <p:sp>
        <p:nvSpPr>
          <p:cNvPr id="23" name="椭圆 22"/>
          <p:cNvSpPr/>
          <p:nvPr/>
        </p:nvSpPr>
        <p:spPr>
          <a:xfrm>
            <a:off x="6036396" y="1917811"/>
            <a:ext cx="1593936" cy="1593934"/>
          </a:xfrm>
          <a:prstGeom prst="ellipse">
            <a:avLst/>
          </a:prstGeom>
          <a:gradFill>
            <a:gsLst>
              <a:gs pos="14000">
                <a:srgbClr val="37A1FF"/>
              </a:gs>
              <a:gs pos="100000">
                <a:srgbClr val="0171D4"/>
              </a:gs>
            </a:gsLst>
            <a:lin ang="2700000" scaled="0"/>
          </a:gradFill>
          <a:ln w="5715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Bef>
                <a:spcPct val="0"/>
              </a:spcBef>
              <a:spcAft>
                <a:spcPct val="0"/>
              </a:spcAft>
            </a:pPr>
            <a:r>
              <a:rPr lang="zh-CN" altLang="en-US" sz="6600" kern="0" dirty="0">
                <a:solidFill>
                  <a:srgbClr val="FFFFFF"/>
                </a:solidFill>
                <a:effectLst>
                  <a:outerShdw blurRad="38100" dist="38100" dir="2700000" algn="tl">
                    <a:srgbClr val="000000">
                      <a:alpha val="30000"/>
                    </a:srgbClr>
                  </a:outerShdw>
                </a:effectLst>
                <a:cs typeface="+mn-ea"/>
                <a:sym typeface="+mn-lt"/>
              </a:rPr>
              <a:t>观</a:t>
            </a:r>
          </a:p>
        </p:txBody>
      </p:sp>
      <p:sp>
        <p:nvSpPr>
          <p:cNvPr id="25" name="椭圆 24"/>
          <p:cNvSpPr/>
          <p:nvPr/>
        </p:nvSpPr>
        <p:spPr>
          <a:xfrm>
            <a:off x="7584497" y="1917811"/>
            <a:ext cx="1593936" cy="1593934"/>
          </a:xfrm>
          <a:prstGeom prst="ellipse">
            <a:avLst/>
          </a:prstGeom>
          <a:gradFill>
            <a:gsLst>
              <a:gs pos="14000">
                <a:srgbClr val="37A1FF"/>
              </a:gs>
              <a:gs pos="100000">
                <a:srgbClr val="0171D4"/>
              </a:gs>
            </a:gsLst>
            <a:lin ang="2700000" scaled="0"/>
          </a:gradFill>
          <a:ln w="57150" cap="flat" cmpd="sng" algn="ctr">
            <a:solidFill>
              <a:schemeClr val="bg1"/>
            </a:solidFill>
            <a:prstDash val="solid"/>
          </a:ln>
          <a:effectLst>
            <a:outerShdw blurRad="50800" dist="38100" dir="2700000" algn="tl" rotWithShape="0">
              <a:prstClr val="black">
                <a:alpha val="40000"/>
              </a:prstClr>
            </a:outerShdw>
          </a:effectLst>
        </p:spPr>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defTabSz="1219170" fontAlgn="base">
              <a:spcBef>
                <a:spcPct val="0"/>
              </a:spcBef>
              <a:spcAft>
                <a:spcPct val="0"/>
              </a:spcAft>
            </a:pPr>
            <a:r>
              <a:rPr lang="zh-CN" altLang="en-US" sz="6600" kern="0" dirty="0">
                <a:solidFill>
                  <a:srgbClr val="FFFFFF"/>
                </a:solidFill>
                <a:effectLst>
                  <a:outerShdw blurRad="38100" dist="38100" dir="2700000" algn="tl">
                    <a:srgbClr val="000000">
                      <a:alpha val="30000"/>
                    </a:srgbClr>
                  </a:outerShdw>
                </a:effectLst>
                <a:cs typeface="+mn-ea"/>
                <a:sym typeface="+mn-lt"/>
              </a:rPr>
              <a:t>看</a:t>
            </a:r>
          </a:p>
        </p:txBody>
      </p:sp>
    </p:spTree>
    <p:extLst>
      <p:ext uri="{BB962C8B-B14F-4D97-AF65-F5344CB8AC3E}">
        <p14:creationId xmlns:p14="http://schemas.microsoft.com/office/powerpoint/2010/main" val="3850011042"/>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 calcmode="lin" valueType="num">
                                          <p:cBhvr>
                                            <p:cTn id="10" dur="500" fill="hold"/>
                                            <p:tgtEl>
                                              <p:spTgt spid="128"/>
                                            </p:tgtEl>
                                            <p:attrNameLst>
                                              <p:attrName>ppt_w</p:attrName>
                                            </p:attrNameLst>
                                          </p:cBhvr>
                                          <p:tavLst>
                                            <p:tav tm="0">
                                              <p:val>
                                                <p:fltVal val="0"/>
                                              </p:val>
                                            </p:tav>
                                            <p:tav tm="100000">
                                              <p:val>
                                                <p:strVal val="#ppt_w"/>
                                              </p:val>
                                            </p:tav>
                                          </p:tavLst>
                                        </p:anim>
                                        <p:anim calcmode="lin" valueType="num">
                                          <p:cBhvr>
                                            <p:cTn id="11" dur="500" fill="hold"/>
                                            <p:tgtEl>
                                              <p:spTgt spid="128"/>
                                            </p:tgtEl>
                                            <p:attrNameLst>
                                              <p:attrName>ppt_h</p:attrName>
                                            </p:attrNameLst>
                                          </p:cBhvr>
                                          <p:tavLst>
                                            <p:tav tm="0">
                                              <p:val>
                                                <p:fltVal val="0"/>
                                              </p:val>
                                            </p:tav>
                                            <p:tav tm="100000">
                                              <p:val>
                                                <p:strVal val="#ppt_h"/>
                                              </p:val>
                                            </p:tav>
                                          </p:tavLst>
                                        </p:anim>
                                        <p:animEffect transition="in" filter="fade">
                                          <p:cBhvr>
                                            <p:cTn id="12" dur="500"/>
                                            <p:tgtEl>
                                              <p:spTgt spid="128"/>
                                            </p:tgtEl>
                                          </p:cBhvr>
                                        </p:animEffec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125"/>
                                            </p:tgtEl>
                                            <p:attrNameLst>
                                              <p:attrName>style.visibility</p:attrName>
                                            </p:attrNameLst>
                                          </p:cBhvr>
                                          <p:to>
                                            <p:strVal val="visible"/>
                                          </p:to>
                                        </p:set>
                                        <p:anim calcmode="lin" valueType="num">
                                          <p:cBhvr>
                                            <p:cTn id="40" dur="500" fill="hold"/>
                                            <p:tgtEl>
                                              <p:spTgt spid="125"/>
                                            </p:tgtEl>
                                            <p:attrNameLst>
                                              <p:attrName>ppt_w</p:attrName>
                                            </p:attrNameLst>
                                          </p:cBhvr>
                                          <p:tavLst>
                                            <p:tav tm="0">
                                              <p:val>
                                                <p:fltVal val="0"/>
                                              </p:val>
                                            </p:tav>
                                            <p:tav tm="100000">
                                              <p:val>
                                                <p:strVal val="#ppt_w"/>
                                              </p:val>
                                            </p:tav>
                                          </p:tavLst>
                                        </p:anim>
                                        <p:anim calcmode="lin" valueType="num">
                                          <p:cBhvr>
                                            <p:cTn id="41" dur="500" fill="hold"/>
                                            <p:tgtEl>
                                              <p:spTgt spid="125"/>
                                            </p:tgtEl>
                                            <p:attrNameLst>
                                              <p:attrName>ppt_h</p:attrName>
                                            </p:attrNameLst>
                                          </p:cBhvr>
                                          <p:tavLst>
                                            <p:tav tm="0">
                                              <p:val>
                                                <p:fltVal val="0"/>
                                              </p:val>
                                            </p:tav>
                                            <p:tav tm="100000">
                                              <p:val>
                                                <p:strVal val="#ppt_h"/>
                                              </p:val>
                                            </p:tav>
                                          </p:tavLst>
                                        </p:anim>
                                        <p:animEffect transition="in" filter="fade">
                                          <p:cBhvr>
                                            <p:cTn id="42" dur="500"/>
                                            <p:tgtEl>
                                              <p:spTgt spid="125"/>
                                            </p:tgtEl>
                                          </p:cBhvr>
                                        </p:animEffect>
                                      </p:childTnLst>
                                    </p:cTn>
                                  </p:par>
                                </p:childTnLst>
                              </p:cTn>
                            </p:par>
                            <p:par>
                              <p:cTn id="43" fill="hold">
                                <p:stCondLst>
                                  <p:cond delay="750"/>
                                </p:stCondLst>
                                <p:childTnLst>
                                  <p:par>
                                    <p:cTn id="44" presetID="42" presetClass="entr" presetSubtype="0" fill="hold" grpId="0" nodeType="after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fade">
                                          <p:cBhvr>
                                            <p:cTn id="46" dur="1000"/>
                                            <p:tgtEl>
                                              <p:spTgt spid="120"/>
                                            </p:tgtEl>
                                          </p:cBhvr>
                                        </p:animEffect>
                                        <p:anim calcmode="lin" valueType="num">
                                          <p:cBhvr>
                                            <p:cTn id="47" dur="1000" fill="hold"/>
                                            <p:tgtEl>
                                              <p:spTgt spid="120"/>
                                            </p:tgtEl>
                                            <p:attrNameLst>
                                              <p:attrName>ppt_x</p:attrName>
                                            </p:attrNameLst>
                                          </p:cBhvr>
                                          <p:tavLst>
                                            <p:tav tm="0">
                                              <p:val>
                                                <p:strVal val="#ppt_x"/>
                                              </p:val>
                                            </p:tav>
                                            <p:tav tm="100000">
                                              <p:val>
                                                <p:strVal val="#ppt_x"/>
                                              </p:val>
                                            </p:tav>
                                          </p:tavLst>
                                        </p:anim>
                                        <p:anim calcmode="lin" valueType="num">
                                          <p:cBhvr>
                                            <p:cTn id="48" dur="1000" fill="hold"/>
                                            <p:tgtEl>
                                              <p:spTgt spid="120"/>
                                            </p:tgtEl>
                                            <p:attrNameLst>
                                              <p:attrName>ppt_y</p:attrName>
                                            </p:attrNameLst>
                                          </p:cBhvr>
                                          <p:tavLst>
                                            <p:tav tm="0">
                                              <p:val>
                                                <p:strVal val="#ppt_y+.1"/>
                                              </p:val>
                                            </p:tav>
                                            <p:tav tm="100000">
                                              <p:val>
                                                <p:strVal val="#ppt_y"/>
                                              </p:val>
                                            </p:tav>
                                          </p:tavLst>
                                        </p:anim>
                                      </p:childTnLst>
                                    </p:cTn>
                                  </p:par>
                                </p:childTnLst>
                              </p:cTn>
                            </p:par>
                            <p:par>
                              <p:cTn id="49" fill="hold">
                                <p:stCondLst>
                                  <p:cond delay="1750"/>
                                </p:stCondLst>
                                <p:childTnLst>
                                  <p:par>
                                    <p:cTn id="50" presetID="10" presetClass="entr" presetSubtype="0" fill="hold" grpId="0"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500"/>
                                            <p:tgtEl>
                                              <p:spTgt spid="122"/>
                                            </p:tgtEl>
                                          </p:cBhvr>
                                        </p:animEffect>
                                      </p:childTnLst>
                                    </p:cTn>
                                  </p:par>
                                </p:childTnLst>
                              </p:cTn>
                            </p:par>
                            <p:par>
                              <p:cTn id="53" fill="hold">
                                <p:stCondLst>
                                  <p:cond delay="2250"/>
                                </p:stCondLst>
                                <p:childTnLst>
                                  <p:par>
                                    <p:cTn id="54" presetID="2" presetClass="entr" presetSubtype="2" fill="hold" nodeType="afterEffect" p14:presetBounceEnd="40000">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14:bounceEnd="40000">
                                          <p:cBhvr additive="base">
                                            <p:cTn id="56" dur="75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57" dur="750" fill="hold"/>
                                            <p:tgtEl>
                                              <p:spTgt spid="64"/>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2" fill="hold" nodeType="afterEffect" p14:presetBounceEnd="40000">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14:bounceEnd="40000">
                                          <p:cBhvr additive="base">
                                            <p:cTn id="61" dur="750" fill="hold"/>
                                            <p:tgtEl>
                                              <p:spTgt spid="66"/>
                                            </p:tgtEl>
                                            <p:attrNameLst>
                                              <p:attrName>ppt_x</p:attrName>
                                            </p:attrNameLst>
                                          </p:cBhvr>
                                          <p:tavLst>
                                            <p:tav tm="0">
                                              <p:val>
                                                <p:strVal val="1+#ppt_w/2"/>
                                              </p:val>
                                            </p:tav>
                                            <p:tav tm="100000">
                                              <p:val>
                                                <p:strVal val="#ppt_x"/>
                                              </p:val>
                                            </p:tav>
                                          </p:tavLst>
                                        </p:anim>
                                        <p:anim calcmode="lin" valueType="num" p14:bounceEnd="40000">
                                          <p:cBhvr additive="base">
                                            <p:cTn id="62"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p:bldP spid="125" grpId="0" animBg="1"/>
          <p:bldP spid="21" grpId="0" animBg="1"/>
          <p:bldP spid="22" grpId="0" animBg="1"/>
          <p:bldP spid="23"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 calcmode="lin" valueType="num">
                                          <p:cBhvr>
                                            <p:cTn id="10" dur="500" fill="hold"/>
                                            <p:tgtEl>
                                              <p:spTgt spid="128"/>
                                            </p:tgtEl>
                                            <p:attrNameLst>
                                              <p:attrName>ppt_w</p:attrName>
                                            </p:attrNameLst>
                                          </p:cBhvr>
                                          <p:tavLst>
                                            <p:tav tm="0">
                                              <p:val>
                                                <p:fltVal val="0"/>
                                              </p:val>
                                            </p:tav>
                                            <p:tav tm="100000">
                                              <p:val>
                                                <p:strVal val="#ppt_w"/>
                                              </p:val>
                                            </p:tav>
                                          </p:tavLst>
                                        </p:anim>
                                        <p:anim calcmode="lin" valueType="num">
                                          <p:cBhvr>
                                            <p:cTn id="11" dur="500" fill="hold"/>
                                            <p:tgtEl>
                                              <p:spTgt spid="128"/>
                                            </p:tgtEl>
                                            <p:attrNameLst>
                                              <p:attrName>ppt_h</p:attrName>
                                            </p:attrNameLst>
                                          </p:cBhvr>
                                          <p:tavLst>
                                            <p:tav tm="0">
                                              <p:val>
                                                <p:fltVal val="0"/>
                                              </p:val>
                                            </p:tav>
                                            <p:tav tm="100000">
                                              <p:val>
                                                <p:strVal val="#ppt_h"/>
                                              </p:val>
                                            </p:tav>
                                          </p:tavLst>
                                        </p:anim>
                                        <p:animEffect transition="in" filter="fade">
                                          <p:cBhvr>
                                            <p:cTn id="12" dur="500"/>
                                            <p:tgtEl>
                                              <p:spTgt spid="128"/>
                                            </p:tgtEl>
                                          </p:cBhvr>
                                        </p:animEffec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125"/>
                                            </p:tgtEl>
                                            <p:attrNameLst>
                                              <p:attrName>style.visibility</p:attrName>
                                            </p:attrNameLst>
                                          </p:cBhvr>
                                          <p:to>
                                            <p:strVal val="visible"/>
                                          </p:to>
                                        </p:set>
                                        <p:anim calcmode="lin" valueType="num">
                                          <p:cBhvr>
                                            <p:cTn id="40" dur="500" fill="hold"/>
                                            <p:tgtEl>
                                              <p:spTgt spid="125"/>
                                            </p:tgtEl>
                                            <p:attrNameLst>
                                              <p:attrName>ppt_w</p:attrName>
                                            </p:attrNameLst>
                                          </p:cBhvr>
                                          <p:tavLst>
                                            <p:tav tm="0">
                                              <p:val>
                                                <p:fltVal val="0"/>
                                              </p:val>
                                            </p:tav>
                                            <p:tav tm="100000">
                                              <p:val>
                                                <p:strVal val="#ppt_w"/>
                                              </p:val>
                                            </p:tav>
                                          </p:tavLst>
                                        </p:anim>
                                        <p:anim calcmode="lin" valueType="num">
                                          <p:cBhvr>
                                            <p:cTn id="41" dur="500" fill="hold"/>
                                            <p:tgtEl>
                                              <p:spTgt spid="125"/>
                                            </p:tgtEl>
                                            <p:attrNameLst>
                                              <p:attrName>ppt_h</p:attrName>
                                            </p:attrNameLst>
                                          </p:cBhvr>
                                          <p:tavLst>
                                            <p:tav tm="0">
                                              <p:val>
                                                <p:fltVal val="0"/>
                                              </p:val>
                                            </p:tav>
                                            <p:tav tm="100000">
                                              <p:val>
                                                <p:strVal val="#ppt_h"/>
                                              </p:val>
                                            </p:tav>
                                          </p:tavLst>
                                        </p:anim>
                                        <p:animEffect transition="in" filter="fade">
                                          <p:cBhvr>
                                            <p:cTn id="42" dur="500"/>
                                            <p:tgtEl>
                                              <p:spTgt spid="125"/>
                                            </p:tgtEl>
                                          </p:cBhvr>
                                        </p:animEffect>
                                      </p:childTnLst>
                                    </p:cTn>
                                  </p:par>
                                </p:childTnLst>
                              </p:cTn>
                            </p:par>
                            <p:par>
                              <p:cTn id="43" fill="hold">
                                <p:stCondLst>
                                  <p:cond delay="750"/>
                                </p:stCondLst>
                                <p:childTnLst>
                                  <p:par>
                                    <p:cTn id="44" presetID="42" presetClass="entr" presetSubtype="0" fill="hold" grpId="0" nodeType="after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fade">
                                          <p:cBhvr>
                                            <p:cTn id="46" dur="1000"/>
                                            <p:tgtEl>
                                              <p:spTgt spid="120"/>
                                            </p:tgtEl>
                                          </p:cBhvr>
                                        </p:animEffect>
                                        <p:anim calcmode="lin" valueType="num">
                                          <p:cBhvr>
                                            <p:cTn id="47" dur="1000" fill="hold"/>
                                            <p:tgtEl>
                                              <p:spTgt spid="120"/>
                                            </p:tgtEl>
                                            <p:attrNameLst>
                                              <p:attrName>ppt_x</p:attrName>
                                            </p:attrNameLst>
                                          </p:cBhvr>
                                          <p:tavLst>
                                            <p:tav tm="0">
                                              <p:val>
                                                <p:strVal val="#ppt_x"/>
                                              </p:val>
                                            </p:tav>
                                            <p:tav tm="100000">
                                              <p:val>
                                                <p:strVal val="#ppt_x"/>
                                              </p:val>
                                            </p:tav>
                                          </p:tavLst>
                                        </p:anim>
                                        <p:anim calcmode="lin" valueType="num">
                                          <p:cBhvr>
                                            <p:cTn id="48" dur="1000" fill="hold"/>
                                            <p:tgtEl>
                                              <p:spTgt spid="120"/>
                                            </p:tgtEl>
                                            <p:attrNameLst>
                                              <p:attrName>ppt_y</p:attrName>
                                            </p:attrNameLst>
                                          </p:cBhvr>
                                          <p:tavLst>
                                            <p:tav tm="0">
                                              <p:val>
                                                <p:strVal val="#ppt_y+.1"/>
                                              </p:val>
                                            </p:tav>
                                            <p:tav tm="100000">
                                              <p:val>
                                                <p:strVal val="#ppt_y"/>
                                              </p:val>
                                            </p:tav>
                                          </p:tavLst>
                                        </p:anim>
                                      </p:childTnLst>
                                    </p:cTn>
                                  </p:par>
                                </p:childTnLst>
                              </p:cTn>
                            </p:par>
                            <p:par>
                              <p:cTn id="49" fill="hold">
                                <p:stCondLst>
                                  <p:cond delay="1750"/>
                                </p:stCondLst>
                                <p:childTnLst>
                                  <p:par>
                                    <p:cTn id="50" presetID="10" presetClass="entr" presetSubtype="0" fill="hold" grpId="0"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500"/>
                                            <p:tgtEl>
                                              <p:spTgt spid="122"/>
                                            </p:tgtEl>
                                          </p:cBhvr>
                                        </p:animEffect>
                                      </p:childTnLst>
                                    </p:cTn>
                                  </p:par>
                                </p:childTnLst>
                              </p:cTn>
                            </p:par>
                            <p:par>
                              <p:cTn id="53" fill="hold">
                                <p:stCondLst>
                                  <p:cond delay="2250"/>
                                </p:stCondLst>
                                <p:childTnLst>
                                  <p:par>
                                    <p:cTn id="54" presetID="2" presetClass="entr" presetSubtype="2" fill="hold"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750" fill="hold"/>
                                            <p:tgtEl>
                                              <p:spTgt spid="64"/>
                                            </p:tgtEl>
                                            <p:attrNameLst>
                                              <p:attrName>ppt_x</p:attrName>
                                            </p:attrNameLst>
                                          </p:cBhvr>
                                          <p:tavLst>
                                            <p:tav tm="0">
                                              <p:val>
                                                <p:strVal val="1+#ppt_w/2"/>
                                              </p:val>
                                            </p:tav>
                                            <p:tav tm="100000">
                                              <p:val>
                                                <p:strVal val="#ppt_x"/>
                                              </p:val>
                                            </p:tav>
                                          </p:tavLst>
                                        </p:anim>
                                        <p:anim calcmode="lin" valueType="num">
                                          <p:cBhvr additive="base">
                                            <p:cTn id="57" dur="750" fill="hold"/>
                                            <p:tgtEl>
                                              <p:spTgt spid="64"/>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750" fill="hold"/>
                                            <p:tgtEl>
                                              <p:spTgt spid="66"/>
                                            </p:tgtEl>
                                            <p:attrNameLst>
                                              <p:attrName>ppt_x</p:attrName>
                                            </p:attrNameLst>
                                          </p:cBhvr>
                                          <p:tavLst>
                                            <p:tav tm="0">
                                              <p:val>
                                                <p:strVal val="1+#ppt_w/2"/>
                                              </p:val>
                                            </p:tav>
                                            <p:tav tm="100000">
                                              <p:val>
                                                <p:strVal val="#ppt_x"/>
                                              </p:val>
                                            </p:tav>
                                          </p:tavLst>
                                        </p:anim>
                                        <p:anim calcmode="lin" valueType="num">
                                          <p:cBhvr additive="base">
                                            <p:cTn id="62" dur="75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2" grpId="0"/>
          <p:bldP spid="125" grpId="0" animBg="1"/>
          <p:bldP spid="21" grpId="0" animBg="1"/>
          <p:bldP spid="22" grpId="0" animBg="1"/>
          <p:bldP spid="23" grpId="0" animBg="1"/>
          <p:bldP spid="2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工作岗位及职责</a:t>
            </a:r>
            <a:endParaRPr lang="zh-CN" altLang="en-US" sz="2400" b="1" dirty="0">
              <a:solidFill>
                <a:schemeClr val="tx1">
                  <a:lumMod val="85000"/>
                  <a:lumOff val="15000"/>
                </a:schemeClr>
              </a:solidFill>
              <a:cs typeface="+mn-ea"/>
              <a:sym typeface="+mn-lt"/>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938" y="2168916"/>
            <a:ext cx="4429125" cy="3268695"/>
          </a:xfrm>
          <a:prstGeom prst="rect">
            <a:avLst/>
          </a:prstGeom>
        </p:spPr>
      </p:pic>
      <p:cxnSp>
        <p:nvCxnSpPr>
          <p:cNvPr id="17" name="直接连接符 16"/>
          <p:cNvCxnSpPr/>
          <p:nvPr/>
        </p:nvCxnSpPr>
        <p:spPr>
          <a:xfrm>
            <a:off x="5665539" y="1939529"/>
            <a:ext cx="79208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矩形 47"/>
          <p:cNvSpPr>
            <a:spLocks noChangeArrowheads="1"/>
          </p:cNvSpPr>
          <p:nvPr/>
        </p:nvSpPr>
        <p:spPr bwMode="auto">
          <a:xfrm>
            <a:off x="6529635" y="1628800"/>
            <a:ext cx="4248472"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您的内容打在这里，或者通过复制您的文本后，在此框中选择粘贴，尽量简洁扼要。</a:t>
            </a:r>
          </a:p>
        </p:txBody>
      </p:sp>
      <p:grpSp>
        <p:nvGrpSpPr>
          <p:cNvPr id="19" name="组合 18"/>
          <p:cNvGrpSpPr/>
          <p:nvPr/>
        </p:nvGrpSpPr>
        <p:grpSpPr>
          <a:xfrm>
            <a:off x="4945459" y="1484784"/>
            <a:ext cx="812482" cy="812482"/>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1" name="椭圆 20"/>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22" name="TextBox 21"/>
          <p:cNvSpPr txBox="1"/>
          <p:nvPr/>
        </p:nvSpPr>
        <p:spPr>
          <a:xfrm>
            <a:off x="4978091" y="1628800"/>
            <a:ext cx="747218" cy="523220"/>
          </a:xfrm>
          <a:prstGeom prst="rect">
            <a:avLst/>
          </a:prstGeom>
          <a:noFill/>
        </p:spPr>
        <p:txBody>
          <a:bodyPr wrap="square" rtlCol="0">
            <a:spAutoFit/>
          </a:bodyPr>
          <a:lstStyle/>
          <a:p>
            <a:pPr algn="ctr"/>
            <a:r>
              <a:rPr lang="en-US" altLang="zh-CN" sz="2800" dirty="0">
                <a:solidFill>
                  <a:schemeClr val="tx1">
                    <a:lumMod val="75000"/>
                    <a:lumOff val="25000"/>
                  </a:schemeClr>
                </a:solidFill>
                <a:cs typeface="+mn-ea"/>
                <a:sym typeface="+mn-lt"/>
              </a:rPr>
              <a:t>01</a:t>
            </a:r>
            <a:endParaRPr lang="zh-CN" altLang="en-US" sz="2800" dirty="0">
              <a:solidFill>
                <a:schemeClr val="tx1">
                  <a:lumMod val="75000"/>
                  <a:lumOff val="25000"/>
                </a:schemeClr>
              </a:solidFill>
              <a:cs typeface="+mn-ea"/>
              <a:sym typeface="+mn-lt"/>
            </a:endParaRPr>
          </a:p>
        </p:txBody>
      </p:sp>
      <p:cxnSp>
        <p:nvCxnSpPr>
          <p:cNvPr id="23" name="直接连接符 22"/>
          <p:cNvCxnSpPr/>
          <p:nvPr/>
        </p:nvCxnSpPr>
        <p:spPr>
          <a:xfrm>
            <a:off x="5665539" y="2875633"/>
            <a:ext cx="79208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矩形 47"/>
          <p:cNvSpPr>
            <a:spLocks noChangeArrowheads="1"/>
          </p:cNvSpPr>
          <p:nvPr/>
        </p:nvSpPr>
        <p:spPr bwMode="auto">
          <a:xfrm>
            <a:off x="6529635" y="2564904"/>
            <a:ext cx="4248472"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您的内容打在这里，或者通过复制您的文本后，在此框中选择粘贴，尽量简洁扼要。</a:t>
            </a:r>
          </a:p>
        </p:txBody>
      </p:sp>
      <p:grpSp>
        <p:nvGrpSpPr>
          <p:cNvPr id="25" name="组合 24"/>
          <p:cNvGrpSpPr/>
          <p:nvPr/>
        </p:nvGrpSpPr>
        <p:grpSpPr>
          <a:xfrm>
            <a:off x="4945459" y="2420888"/>
            <a:ext cx="812482" cy="812482"/>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7" name="椭圆 26"/>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28" name="TextBox 27"/>
          <p:cNvSpPr txBox="1"/>
          <p:nvPr/>
        </p:nvSpPr>
        <p:spPr>
          <a:xfrm>
            <a:off x="4978091" y="2564904"/>
            <a:ext cx="747218" cy="523220"/>
          </a:xfrm>
          <a:prstGeom prst="rect">
            <a:avLst/>
          </a:prstGeom>
          <a:noFill/>
        </p:spPr>
        <p:txBody>
          <a:bodyPr wrap="square" rtlCol="0">
            <a:spAutoFit/>
          </a:bodyPr>
          <a:lstStyle/>
          <a:p>
            <a:pPr algn="ctr"/>
            <a:r>
              <a:rPr lang="en-US" altLang="zh-CN" sz="2800" dirty="0">
                <a:solidFill>
                  <a:schemeClr val="tx1">
                    <a:lumMod val="75000"/>
                    <a:lumOff val="25000"/>
                  </a:schemeClr>
                </a:solidFill>
                <a:cs typeface="+mn-ea"/>
                <a:sym typeface="+mn-lt"/>
              </a:rPr>
              <a:t>02</a:t>
            </a:r>
            <a:endParaRPr lang="zh-CN" altLang="en-US" sz="2800" dirty="0">
              <a:solidFill>
                <a:schemeClr val="tx1">
                  <a:lumMod val="75000"/>
                  <a:lumOff val="25000"/>
                </a:schemeClr>
              </a:solidFill>
              <a:cs typeface="+mn-ea"/>
              <a:sym typeface="+mn-lt"/>
            </a:endParaRPr>
          </a:p>
        </p:txBody>
      </p:sp>
      <p:cxnSp>
        <p:nvCxnSpPr>
          <p:cNvPr id="29" name="直接连接符 28"/>
          <p:cNvCxnSpPr/>
          <p:nvPr/>
        </p:nvCxnSpPr>
        <p:spPr>
          <a:xfrm>
            <a:off x="5665539" y="3791343"/>
            <a:ext cx="79208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矩形 47"/>
          <p:cNvSpPr>
            <a:spLocks noChangeArrowheads="1"/>
          </p:cNvSpPr>
          <p:nvPr/>
        </p:nvSpPr>
        <p:spPr bwMode="auto">
          <a:xfrm>
            <a:off x="6529635" y="3480614"/>
            <a:ext cx="4248472"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您的内容打在这里，或者通过复制您的文本后，在此框中选择粘贴，尽量简洁扼要。</a:t>
            </a:r>
          </a:p>
        </p:txBody>
      </p:sp>
      <p:grpSp>
        <p:nvGrpSpPr>
          <p:cNvPr id="31" name="组合 30"/>
          <p:cNvGrpSpPr/>
          <p:nvPr/>
        </p:nvGrpSpPr>
        <p:grpSpPr>
          <a:xfrm>
            <a:off x="4945459" y="3336598"/>
            <a:ext cx="812482" cy="812482"/>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33" name="椭圆 32"/>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34" name="TextBox 33"/>
          <p:cNvSpPr txBox="1"/>
          <p:nvPr/>
        </p:nvSpPr>
        <p:spPr>
          <a:xfrm>
            <a:off x="4978091" y="3480614"/>
            <a:ext cx="747218" cy="523220"/>
          </a:xfrm>
          <a:prstGeom prst="rect">
            <a:avLst/>
          </a:prstGeom>
          <a:noFill/>
        </p:spPr>
        <p:txBody>
          <a:bodyPr wrap="square" rtlCol="0">
            <a:spAutoFit/>
          </a:bodyPr>
          <a:lstStyle/>
          <a:p>
            <a:pPr algn="ctr"/>
            <a:r>
              <a:rPr lang="en-US" altLang="zh-CN" sz="2800" dirty="0">
                <a:solidFill>
                  <a:schemeClr val="tx1">
                    <a:lumMod val="75000"/>
                    <a:lumOff val="25000"/>
                  </a:schemeClr>
                </a:solidFill>
                <a:cs typeface="+mn-ea"/>
                <a:sym typeface="+mn-lt"/>
              </a:rPr>
              <a:t>03</a:t>
            </a:r>
            <a:endParaRPr lang="zh-CN" altLang="en-US" sz="2800" dirty="0">
              <a:solidFill>
                <a:schemeClr val="tx1">
                  <a:lumMod val="75000"/>
                  <a:lumOff val="25000"/>
                </a:schemeClr>
              </a:solidFill>
              <a:cs typeface="+mn-ea"/>
              <a:sym typeface="+mn-lt"/>
            </a:endParaRPr>
          </a:p>
        </p:txBody>
      </p:sp>
      <p:cxnSp>
        <p:nvCxnSpPr>
          <p:cNvPr id="35" name="直接连接符 34"/>
          <p:cNvCxnSpPr/>
          <p:nvPr/>
        </p:nvCxnSpPr>
        <p:spPr>
          <a:xfrm>
            <a:off x="5665539" y="4727447"/>
            <a:ext cx="79208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6" name="矩形 47"/>
          <p:cNvSpPr>
            <a:spLocks noChangeArrowheads="1"/>
          </p:cNvSpPr>
          <p:nvPr/>
        </p:nvSpPr>
        <p:spPr bwMode="auto">
          <a:xfrm>
            <a:off x="6529635" y="4416718"/>
            <a:ext cx="4248472"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您的内容打在这里，或者通过复制您的文本后，在此框中选择粘贴，尽量简洁扼要。</a:t>
            </a:r>
          </a:p>
        </p:txBody>
      </p:sp>
      <p:grpSp>
        <p:nvGrpSpPr>
          <p:cNvPr id="37" name="组合 36"/>
          <p:cNvGrpSpPr/>
          <p:nvPr/>
        </p:nvGrpSpPr>
        <p:grpSpPr>
          <a:xfrm>
            <a:off x="4945459" y="4272702"/>
            <a:ext cx="812482" cy="812482"/>
            <a:chOff x="304800" y="673100"/>
            <a:chExt cx="4000500" cy="4000500"/>
          </a:xfrm>
          <a:effectLst>
            <a:outerShdw blurRad="317500" dist="1905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39" name="椭圆 38"/>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40" name="TextBox 39"/>
          <p:cNvSpPr txBox="1"/>
          <p:nvPr/>
        </p:nvSpPr>
        <p:spPr>
          <a:xfrm>
            <a:off x="4978091" y="4416718"/>
            <a:ext cx="747218" cy="523220"/>
          </a:xfrm>
          <a:prstGeom prst="rect">
            <a:avLst/>
          </a:prstGeom>
          <a:noFill/>
        </p:spPr>
        <p:txBody>
          <a:bodyPr wrap="square" rtlCol="0">
            <a:spAutoFit/>
          </a:bodyPr>
          <a:lstStyle/>
          <a:p>
            <a:pPr algn="ctr"/>
            <a:r>
              <a:rPr lang="en-US" altLang="zh-CN" sz="2800" dirty="0">
                <a:solidFill>
                  <a:schemeClr val="tx1">
                    <a:lumMod val="75000"/>
                    <a:lumOff val="25000"/>
                  </a:schemeClr>
                </a:solidFill>
                <a:cs typeface="+mn-ea"/>
                <a:sym typeface="+mn-lt"/>
              </a:rPr>
              <a:t>04</a:t>
            </a:r>
            <a:endParaRPr lang="zh-CN" altLang="en-US" sz="2800" dirty="0">
              <a:solidFill>
                <a:schemeClr val="tx1">
                  <a:lumMod val="75000"/>
                  <a:lumOff val="25000"/>
                </a:schemeClr>
              </a:solidFill>
              <a:cs typeface="+mn-ea"/>
              <a:sym typeface="+mn-lt"/>
            </a:endParaRPr>
          </a:p>
        </p:txBody>
      </p:sp>
      <p:cxnSp>
        <p:nvCxnSpPr>
          <p:cNvPr id="41" name="直接连接符 40"/>
          <p:cNvCxnSpPr/>
          <p:nvPr/>
        </p:nvCxnSpPr>
        <p:spPr>
          <a:xfrm>
            <a:off x="5665539" y="5663551"/>
            <a:ext cx="792088"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2" name="矩形 47"/>
          <p:cNvSpPr>
            <a:spLocks noChangeArrowheads="1"/>
          </p:cNvSpPr>
          <p:nvPr/>
        </p:nvSpPr>
        <p:spPr bwMode="auto">
          <a:xfrm>
            <a:off x="6529635" y="5352822"/>
            <a:ext cx="4248472"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sz="1400" dirty="0">
                <a:solidFill>
                  <a:schemeClr val="tx1">
                    <a:lumMod val="50000"/>
                    <a:lumOff val="50000"/>
                  </a:schemeClr>
                </a:solidFill>
                <a:latin typeface="+mn-lt"/>
                <a:ea typeface="+mn-ea"/>
                <a:cs typeface="+mn-ea"/>
                <a:sym typeface="+mn-lt"/>
              </a:rPr>
              <a:t>您的内容打在这里，或者通过复制您的文本后，在此框中选择粘贴，尽量简洁扼要。</a:t>
            </a:r>
          </a:p>
        </p:txBody>
      </p:sp>
      <p:grpSp>
        <p:nvGrpSpPr>
          <p:cNvPr id="43" name="组合 42"/>
          <p:cNvGrpSpPr/>
          <p:nvPr/>
        </p:nvGrpSpPr>
        <p:grpSpPr>
          <a:xfrm>
            <a:off x="4945459" y="5208806"/>
            <a:ext cx="812482" cy="812482"/>
            <a:chOff x="304800" y="673100"/>
            <a:chExt cx="4000500" cy="4000500"/>
          </a:xfrm>
          <a:effectLst>
            <a:outerShdw blurRad="317500" dist="1905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45" name="椭圆 44"/>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grpSp>
      <p:sp>
        <p:nvSpPr>
          <p:cNvPr id="46" name="TextBox 45"/>
          <p:cNvSpPr txBox="1"/>
          <p:nvPr/>
        </p:nvSpPr>
        <p:spPr>
          <a:xfrm>
            <a:off x="4978091" y="5352822"/>
            <a:ext cx="747218" cy="523220"/>
          </a:xfrm>
          <a:prstGeom prst="rect">
            <a:avLst/>
          </a:prstGeom>
          <a:noFill/>
        </p:spPr>
        <p:txBody>
          <a:bodyPr wrap="square" rtlCol="0">
            <a:spAutoFit/>
          </a:bodyPr>
          <a:lstStyle/>
          <a:p>
            <a:pPr algn="ctr"/>
            <a:r>
              <a:rPr lang="en-US" altLang="zh-CN" sz="2800" dirty="0">
                <a:solidFill>
                  <a:schemeClr val="tx1">
                    <a:lumMod val="75000"/>
                    <a:lumOff val="25000"/>
                  </a:schemeClr>
                </a:solidFill>
                <a:cs typeface="+mn-ea"/>
                <a:sym typeface="+mn-lt"/>
              </a:rPr>
              <a:t>05</a:t>
            </a:r>
            <a:endParaRPr lang="zh-CN" altLang="en-US" sz="2800" dirty="0">
              <a:solidFill>
                <a:schemeClr val="tx1">
                  <a:lumMod val="75000"/>
                  <a:lumOff val="2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31" presetClass="entr" presetSubtype="0"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1000" fill="hold"/>
                                        <p:tgtEl>
                                          <p:spTgt spid="19"/>
                                        </p:tgtEl>
                                        <p:attrNameLst>
                                          <p:attrName>ppt_w</p:attrName>
                                        </p:attrNameLst>
                                      </p:cBhvr>
                                      <p:tavLst>
                                        <p:tav tm="0">
                                          <p:val>
                                            <p:fltVal val="0"/>
                                          </p:val>
                                        </p:tav>
                                        <p:tav tm="100000">
                                          <p:val>
                                            <p:strVal val="#ppt_w"/>
                                          </p:val>
                                        </p:tav>
                                      </p:tavLst>
                                    </p:anim>
                                    <p:anim calcmode="lin" valueType="num">
                                      <p:cBhvr>
                                        <p:cTn id="17" dur="1000" fill="hold"/>
                                        <p:tgtEl>
                                          <p:spTgt spid="19"/>
                                        </p:tgtEl>
                                        <p:attrNameLst>
                                          <p:attrName>ppt_h</p:attrName>
                                        </p:attrNameLst>
                                      </p:cBhvr>
                                      <p:tavLst>
                                        <p:tav tm="0">
                                          <p:val>
                                            <p:fltVal val="0"/>
                                          </p:val>
                                        </p:tav>
                                        <p:tav tm="100000">
                                          <p:val>
                                            <p:strVal val="#ppt_h"/>
                                          </p:val>
                                        </p:tav>
                                      </p:tavLst>
                                    </p:anim>
                                    <p:anim calcmode="lin" valueType="num">
                                      <p:cBhvr>
                                        <p:cTn id="18" dur="1000" fill="hold"/>
                                        <p:tgtEl>
                                          <p:spTgt spid="19"/>
                                        </p:tgtEl>
                                        <p:attrNameLst>
                                          <p:attrName>style.rotation</p:attrName>
                                        </p:attrNameLst>
                                      </p:cBhvr>
                                      <p:tavLst>
                                        <p:tav tm="0">
                                          <p:val>
                                            <p:fltVal val="90"/>
                                          </p:val>
                                        </p:tav>
                                        <p:tav tm="100000">
                                          <p:val>
                                            <p:fltVal val="0"/>
                                          </p:val>
                                        </p:tav>
                                      </p:tavLst>
                                    </p:anim>
                                    <p:animEffect transition="in" filter="fade">
                                      <p:cBhvr>
                                        <p:cTn id="19" dur="1000"/>
                                        <p:tgtEl>
                                          <p:spTgt spid="19"/>
                                        </p:tgtEl>
                                      </p:cBhvr>
                                    </p:animEffect>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22"/>
                                        </p:tgtEl>
                                        <p:attrNameLst>
                                          <p:attrName>ppt_y</p:attrName>
                                        </p:attrNameLst>
                                      </p:cBhvr>
                                      <p:tavLst>
                                        <p:tav tm="0">
                                          <p:val>
                                            <p:strVal val="#ppt_y"/>
                                          </p:val>
                                        </p:tav>
                                        <p:tav tm="100000">
                                          <p:val>
                                            <p:strVal val="#ppt_y"/>
                                          </p:val>
                                        </p:tav>
                                      </p:tavLst>
                                    </p:anim>
                                    <p:anim calcmode="lin" valueType="num">
                                      <p:cBhvr>
                                        <p:cTn id="24" dur="10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22"/>
                                        </p:tgtEl>
                                      </p:cBhvr>
                                    </p:animEffect>
                                  </p:childTnLst>
                                </p:cTn>
                              </p:par>
                            </p:childTnLst>
                          </p:cTn>
                        </p:par>
                        <p:par>
                          <p:cTn id="27" fill="hold">
                            <p:stCondLst>
                              <p:cond delay="26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 presetClass="entr" presetSubtype="2" fill="hold" grpId="0" nodeType="withEffect">
                                  <p:stCondLst>
                                    <p:cond delay="5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fltVal val="0"/>
                                          </p:val>
                                        </p:tav>
                                        <p:tav tm="100000">
                                          <p:val>
                                            <p:strVal val="#ppt_w"/>
                                          </p:val>
                                        </p:tav>
                                      </p:tavLst>
                                    </p:anim>
                                    <p:anim calcmode="lin" valueType="num">
                                      <p:cBhvr>
                                        <p:cTn id="38" dur="1000" fill="hold"/>
                                        <p:tgtEl>
                                          <p:spTgt spid="25"/>
                                        </p:tgtEl>
                                        <p:attrNameLst>
                                          <p:attrName>ppt_h</p:attrName>
                                        </p:attrNameLst>
                                      </p:cBhvr>
                                      <p:tavLst>
                                        <p:tav tm="0">
                                          <p:val>
                                            <p:fltVal val="0"/>
                                          </p:val>
                                        </p:tav>
                                        <p:tav tm="100000">
                                          <p:val>
                                            <p:strVal val="#ppt_h"/>
                                          </p:val>
                                        </p:tav>
                                      </p:tavLst>
                                    </p:anim>
                                    <p:anim calcmode="lin" valueType="num">
                                      <p:cBhvr>
                                        <p:cTn id="39" dur="1000" fill="hold"/>
                                        <p:tgtEl>
                                          <p:spTgt spid="25"/>
                                        </p:tgtEl>
                                        <p:attrNameLst>
                                          <p:attrName>style.rotation</p:attrName>
                                        </p:attrNameLst>
                                      </p:cBhvr>
                                      <p:tavLst>
                                        <p:tav tm="0">
                                          <p:val>
                                            <p:fltVal val="90"/>
                                          </p:val>
                                        </p:tav>
                                        <p:tav tm="100000">
                                          <p:val>
                                            <p:fltVal val="0"/>
                                          </p:val>
                                        </p:tav>
                                      </p:tavLst>
                                    </p:anim>
                                    <p:animEffect transition="in" filter="fade">
                                      <p:cBhvr>
                                        <p:cTn id="40" dur="1000"/>
                                        <p:tgtEl>
                                          <p:spTgt spid="25"/>
                                        </p:tgtEl>
                                      </p:cBhvr>
                                    </p:animEffect>
                                  </p:childTnLst>
                                </p:cTn>
                              </p:par>
                              <p:par>
                                <p:cTn id="41" presetID="41" presetClass="entr" presetSubtype="0" fill="hold" grpId="0" nodeType="withEffect">
                                  <p:stCondLst>
                                    <p:cond delay="1000"/>
                                  </p:stCondLst>
                                  <p:iterate type="lt">
                                    <p:tmPct val="10000"/>
                                  </p:iterate>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28"/>
                                        </p:tgtEl>
                                        <p:attrNameLst>
                                          <p:attrName>ppt_y</p:attrName>
                                        </p:attrNameLst>
                                      </p:cBhvr>
                                      <p:tavLst>
                                        <p:tav tm="0">
                                          <p:val>
                                            <p:strVal val="#ppt_y"/>
                                          </p:val>
                                        </p:tav>
                                        <p:tav tm="100000">
                                          <p:val>
                                            <p:strVal val="#ppt_y"/>
                                          </p:val>
                                        </p:tav>
                                      </p:tavLst>
                                    </p:anim>
                                    <p:anim calcmode="lin" valueType="num">
                                      <p:cBhvr>
                                        <p:cTn id="45"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28"/>
                                        </p:tgtEl>
                                      </p:cBhvr>
                                    </p:animEffect>
                                  </p:childTnLst>
                                </p:cTn>
                              </p:par>
                            </p:childTnLst>
                          </p:cTn>
                        </p:par>
                        <p:par>
                          <p:cTn id="48" fill="hold">
                            <p:stCondLst>
                              <p:cond delay="470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 presetClass="entr" presetSubtype="2"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1+#ppt_w/2"/>
                                          </p:val>
                                        </p:tav>
                                        <p:tav tm="100000">
                                          <p:val>
                                            <p:strVal val="#ppt_x"/>
                                          </p:val>
                                        </p:tav>
                                      </p:tavLst>
                                    </p:anim>
                                    <p:anim calcmode="lin" valueType="num">
                                      <p:cBhvr additive="base">
                                        <p:cTn id="55" dur="500" fill="hold"/>
                                        <p:tgtEl>
                                          <p:spTgt spid="24"/>
                                        </p:tgtEl>
                                        <p:attrNameLst>
                                          <p:attrName>ppt_y</p:attrName>
                                        </p:attrNameLst>
                                      </p:cBhvr>
                                      <p:tavLst>
                                        <p:tav tm="0">
                                          <p:val>
                                            <p:strVal val="#ppt_y"/>
                                          </p:val>
                                        </p:tav>
                                        <p:tav tm="100000">
                                          <p:val>
                                            <p:strVal val="#ppt_y"/>
                                          </p:val>
                                        </p:tav>
                                      </p:tavLst>
                                    </p:anim>
                                  </p:childTnLst>
                                </p:cTn>
                              </p:par>
                              <p:par>
                                <p:cTn id="56" presetID="31" presetClass="entr" presetSubtype="0" fill="hold" nodeType="withEffect">
                                  <p:stCondLst>
                                    <p:cond delay="5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anim calcmode="lin" valueType="num">
                                      <p:cBhvr>
                                        <p:cTn id="60" dur="1000" fill="hold"/>
                                        <p:tgtEl>
                                          <p:spTgt spid="31"/>
                                        </p:tgtEl>
                                        <p:attrNameLst>
                                          <p:attrName>style.rotation</p:attrName>
                                        </p:attrNameLst>
                                      </p:cBhvr>
                                      <p:tavLst>
                                        <p:tav tm="0">
                                          <p:val>
                                            <p:fltVal val="90"/>
                                          </p:val>
                                        </p:tav>
                                        <p:tav tm="100000">
                                          <p:val>
                                            <p:fltVal val="0"/>
                                          </p:val>
                                        </p:tav>
                                      </p:tavLst>
                                    </p:anim>
                                    <p:animEffect transition="in" filter="fade">
                                      <p:cBhvr>
                                        <p:cTn id="61" dur="1000"/>
                                        <p:tgtEl>
                                          <p:spTgt spid="31"/>
                                        </p:tgtEl>
                                      </p:cBhvr>
                                    </p:animEffect>
                                  </p:childTnLst>
                                </p:cTn>
                              </p:par>
                              <p:par>
                                <p:cTn id="62" presetID="41" presetClass="entr" presetSubtype="0" fill="hold" grpId="0" nodeType="withEffect">
                                  <p:stCondLst>
                                    <p:cond delay="1000"/>
                                  </p:stCondLst>
                                  <p:iterate type="lt">
                                    <p:tmPct val="10000"/>
                                  </p:iterate>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65" dur="1000" fill="hold"/>
                                        <p:tgtEl>
                                          <p:spTgt spid="34"/>
                                        </p:tgtEl>
                                        <p:attrNameLst>
                                          <p:attrName>ppt_y</p:attrName>
                                        </p:attrNameLst>
                                      </p:cBhvr>
                                      <p:tavLst>
                                        <p:tav tm="0">
                                          <p:val>
                                            <p:strVal val="#ppt_y"/>
                                          </p:val>
                                        </p:tav>
                                        <p:tav tm="100000">
                                          <p:val>
                                            <p:strVal val="#ppt_y"/>
                                          </p:val>
                                        </p:tav>
                                      </p:tavLst>
                                    </p:anim>
                                    <p:anim calcmode="lin" valueType="num">
                                      <p:cBhvr>
                                        <p:cTn id="66"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67"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1000" tmFilter="0,0; .5, 1; 1, 1"/>
                                        <p:tgtEl>
                                          <p:spTgt spid="34"/>
                                        </p:tgtEl>
                                      </p:cBhvr>
                                    </p:animEffect>
                                  </p:childTnLst>
                                </p:cTn>
                              </p:par>
                            </p:childTnLst>
                          </p:cTn>
                        </p:par>
                        <p:par>
                          <p:cTn id="69" fill="hold">
                            <p:stCondLst>
                              <p:cond delay="6800"/>
                            </p:stCondLst>
                            <p:childTnLst>
                              <p:par>
                                <p:cTn id="70" presetID="22" presetClass="entr" presetSubtype="8"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2" presetClass="entr" presetSubtype="2" fill="hold" grpId="0" nodeType="withEffect">
                                  <p:stCondLst>
                                    <p:cond delay="50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1+#ppt_w/2"/>
                                          </p:val>
                                        </p:tav>
                                        <p:tav tm="100000">
                                          <p:val>
                                            <p:strVal val="#ppt_x"/>
                                          </p:val>
                                        </p:tav>
                                      </p:tavLst>
                                    </p:anim>
                                    <p:anim calcmode="lin" valueType="num">
                                      <p:cBhvr additive="base">
                                        <p:cTn id="76" dur="500" fill="hold"/>
                                        <p:tgtEl>
                                          <p:spTgt spid="30"/>
                                        </p:tgtEl>
                                        <p:attrNameLst>
                                          <p:attrName>ppt_y</p:attrName>
                                        </p:attrNameLst>
                                      </p:cBhvr>
                                      <p:tavLst>
                                        <p:tav tm="0">
                                          <p:val>
                                            <p:strVal val="#ppt_y"/>
                                          </p:val>
                                        </p:tav>
                                        <p:tav tm="100000">
                                          <p:val>
                                            <p:strVal val="#ppt_y"/>
                                          </p:val>
                                        </p:tav>
                                      </p:tavLst>
                                    </p:anim>
                                  </p:childTnLst>
                                </p:cTn>
                              </p:par>
                              <p:par>
                                <p:cTn id="77" presetID="31" presetClass="entr" presetSubtype="0" fill="hold" nodeType="withEffect">
                                  <p:stCondLst>
                                    <p:cond delay="500"/>
                                  </p:stCondLst>
                                  <p:childTnLst>
                                    <p:set>
                                      <p:cBhvr>
                                        <p:cTn id="78" dur="1" fill="hold">
                                          <p:stCondLst>
                                            <p:cond delay="0"/>
                                          </p:stCondLst>
                                        </p:cTn>
                                        <p:tgtEl>
                                          <p:spTgt spid="37"/>
                                        </p:tgtEl>
                                        <p:attrNameLst>
                                          <p:attrName>style.visibility</p:attrName>
                                        </p:attrNameLst>
                                      </p:cBhvr>
                                      <p:to>
                                        <p:strVal val="visible"/>
                                      </p:to>
                                    </p:set>
                                    <p:anim calcmode="lin" valueType="num">
                                      <p:cBhvr>
                                        <p:cTn id="79" dur="1000" fill="hold"/>
                                        <p:tgtEl>
                                          <p:spTgt spid="37"/>
                                        </p:tgtEl>
                                        <p:attrNameLst>
                                          <p:attrName>ppt_w</p:attrName>
                                        </p:attrNameLst>
                                      </p:cBhvr>
                                      <p:tavLst>
                                        <p:tav tm="0">
                                          <p:val>
                                            <p:fltVal val="0"/>
                                          </p:val>
                                        </p:tav>
                                        <p:tav tm="100000">
                                          <p:val>
                                            <p:strVal val="#ppt_w"/>
                                          </p:val>
                                        </p:tav>
                                      </p:tavLst>
                                    </p:anim>
                                    <p:anim calcmode="lin" valueType="num">
                                      <p:cBhvr>
                                        <p:cTn id="80" dur="1000" fill="hold"/>
                                        <p:tgtEl>
                                          <p:spTgt spid="37"/>
                                        </p:tgtEl>
                                        <p:attrNameLst>
                                          <p:attrName>ppt_h</p:attrName>
                                        </p:attrNameLst>
                                      </p:cBhvr>
                                      <p:tavLst>
                                        <p:tav tm="0">
                                          <p:val>
                                            <p:fltVal val="0"/>
                                          </p:val>
                                        </p:tav>
                                        <p:tav tm="100000">
                                          <p:val>
                                            <p:strVal val="#ppt_h"/>
                                          </p:val>
                                        </p:tav>
                                      </p:tavLst>
                                    </p:anim>
                                    <p:anim calcmode="lin" valueType="num">
                                      <p:cBhvr>
                                        <p:cTn id="81" dur="1000" fill="hold"/>
                                        <p:tgtEl>
                                          <p:spTgt spid="37"/>
                                        </p:tgtEl>
                                        <p:attrNameLst>
                                          <p:attrName>style.rotation</p:attrName>
                                        </p:attrNameLst>
                                      </p:cBhvr>
                                      <p:tavLst>
                                        <p:tav tm="0">
                                          <p:val>
                                            <p:fltVal val="90"/>
                                          </p:val>
                                        </p:tav>
                                        <p:tav tm="100000">
                                          <p:val>
                                            <p:fltVal val="0"/>
                                          </p:val>
                                        </p:tav>
                                      </p:tavLst>
                                    </p:anim>
                                    <p:animEffect transition="in" filter="fade">
                                      <p:cBhvr>
                                        <p:cTn id="82" dur="1000"/>
                                        <p:tgtEl>
                                          <p:spTgt spid="37"/>
                                        </p:tgtEl>
                                      </p:cBhvr>
                                    </p:animEffect>
                                  </p:childTnLst>
                                </p:cTn>
                              </p:par>
                              <p:par>
                                <p:cTn id="83" presetID="41" presetClass="entr" presetSubtype="0" fill="hold" grpId="0" nodeType="withEffect">
                                  <p:stCondLst>
                                    <p:cond delay="1000"/>
                                  </p:stCondLst>
                                  <p:iterate type="lt">
                                    <p:tmPct val="10000"/>
                                  </p:iterate>
                                  <p:childTnLst>
                                    <p:set>
                                      <p:cBhvr>
                                        <p:cTn id="84" dur="1" fill="hold">
                                          <p:stCondLst>
                                            <p:cond delay="0"/>
                                          </p:stCondLst>
                                        </p:cTn>
                                        <p:tgtEl>
                                          <p:spTgt spid="40"/>
                                        </p:tgtEl>
                                        <p:attrNameLst>
                                          <p:attrName>style.visibility</p:attrName>
                                        </p:attrNameLst>
                                      </p:cBhvr>
                                      <p:to>
                                        <p:strVal val="visible"/>
                                      </p:to>
                                    </p:set>
                                    <p:anim calcmode="lin" valueType="num">
                                      <p:cBhvr>
                                        <p:cTn id="85" dur="10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6" dur="1000" fill="hold"/>
                                        <p:tgtEl>
                                          <p:spTgt spid="40"/>
                                        </p:tgtEl>
                                        <p:attrNameLst>
                                          <p:attrName>ppt_y</p:attrName>
                                        </p:attrNameLst>
                                      </p:cBhvr>
                                      <p:tavLst>
                                        <p:tav tm="0">
                                          <p:val>
                                            <p:strVal val="#ppt_y"/>
                                          </p:val>
                                        </p:tav>
                                        <p:tav tm="100000">
                                          <p:val>
                                            <p:strVal val="#ppt_y"/>
                                          </p:val>
                                        </p:tav>
                                      </p:tavLst>
                                    </p:anim>
                                    <p:anim calcmode="lin" valueType="num">
                                      <p:cBhvr>
                                        <p:cTn id="87" dur="10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8" dur="10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9" dur="1000" tmFilter="0,0; .5, 1; 1, 1"/>
                                        <p:tgtEl>
                                          <p:spTgt spid="40"/>
                                        </p:tgtEl>
                                      </p:cBhvr>
                                    </p:animEffect>
                                  </p:childTnLst>
                                </p:cTn>
                              </p:par>
                            </p:childTnLst>
                          </p:cTn>
                        </p:par>
                        <p:par>
                          <p:cTn id="90" fill="hold">
                            <p:stCondLst>
                              <p:cond delay="8900"/>
                            </p:stCondLst>
                            <p:childTnLst>
                              <p:par>
                                <p:cTn id="91" presetID="22" presetClass="entr" presetSubtype="8"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left)">
                                      <p:cBhvr>
                                        <p:cTn id="93" dur="500"/>
                                        <p:tgtEl>
                                          <p:spTgt spid="35"/>
                                        </p:tgtEl>
                                      </p:cBhvr>
                                    </p:animEffect>
                                  </p:childTnLst>
                                </p:cTn>
                              </p:par>
                              <p:par>
                                <p:cTn id="94" presetID="2" presetClass="entr" presetSubtype="2" fill="hold" grpId="0" nodeType="withEffect">
                                  <p:stCondLst>
                                    <p:cond delay="50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1+#ppt_w/2"/>
                                          </p:val>
                                        </p:tav>
                                        <p:tav tm="100000">
                                          <p:val>
                                            <p:strVal val="#ppt_x"/>
                                          </p:val>
                                        </p:tav>
                                      </p:tavLst>
                                    </p:anim>
                                    <p:anim calcmode="lin" valueType="num">
                                      <p:cBhvr additive="base">
                                        <p:cTn id="97" dur="500" fill="hold"/>
                                        <p:tgtEl>
                                          <p:spTgt spid="36"/>
                                        </p:tgtEl>
                                        <p:attrNameLst>
                                          <p:attrName>ppt_y</p:attrName>
                                        </p:attrNameLst>
                                      </p:cBhvr>
                                      <p:tavLst>
                                        <p:tav tm="0">
                                          <p:val>
                                            <p:strVal val="#ppt_y"/>
                                          </p:val>
                                        </p:tav>
                                        <p:tav tm="100000">
                                          <p:val>
                                            <p:strVal val="#ppt_y"/>
                                          </p:val>
                                        </p:tav>
                                      </p:tavLst>
                                    </p:anim>
                                  </p:childTnLst>
                                </p:cTn>
                              </p:par>
                              <p:par>
                                <p:cTn id="98" presetID="31" presetClass="entr" presetSubtype="0" fill="hold" nodeType="withEffect">
                                  <p:stCondLst>
                                    <p:cond delay="50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1000" fill="hold"/>
                                        <p:tgtEl>
                                          <p:spTgt spid="43"/>
                                        </p:tgtEl>
                                        <p:attrNameLst>
                                          <p:attrName>ppt_w</p:attrName>
                                        </p:attrNameLst>
                                      </p:cBhvr>
                                      <p:tavLst>
                                        <p:tav tm="0">
                                          <p:val>
                                            <p:fltVal val="0"/>
                                          </p:val>
                                        </p:tav>
                                        <p:tav tm="100000">
                                          <p:val>
                                            <p:strVal val="#ppt_w"/>
                                          </p:val>
                                        </p:tav>
                                      </p:tavLst>
                                    </p:anim>
                                    <p:anim calcmode="lin" valueType="num">
                                      <p:cBhvr>
                                        <p:cTn id="101" dur="1000" fill="hold"/>
                                        <p:tgtEl>
                                          <p:spTgt spid="43"/>
                                        </p:tgtEl>
                                        <p:attrNameLst>
                                          <p:attrName>ppt_h</p:attrName>
                                        </p:attrNameLst>
                                      </p:cBhvr>
                                      <p:tavLst>
                                        <p:tav tm="0">
                                          <p:val>
                                            <p:fltVal val="0"/>
                                          </p:val>
                                        </p:tav>
                                        <p:tav tm="100000">
                                          <p:val>
                                            <p:strVal val="#ppt_h"/>
                                          </p:val>
                                        </p:tav>
                                      </p:tavLst>
                                    </p:anim>
                                    <p:anim calcmode="lin" valueType="num">
                                      <p:cBhvr>
                                        <p:cTn id="102" dur="1000" fill="hold"/>
                                        <p:tgtEl>
                                          <p:spTgt spid="43"/>
                                        </p:tgtEl>
                                        <p:attrNameLst>
                                          <p:attrName>style.rotation</p:attrName>
                                        </p:attrNameLst>
                                      </p:cBhvr>
                                      <p:tavLst>
                                        <p:tav tm="0">
                                          <p:val>
                                            <p:fltVal val="90"/>
                                          </p:val>
                                        </p:tav>
                                        <p:tav tm="100000">
                                          <p:val>
                                            <p:fltVal val="0"/>
                                          </p:val>
                                        </p:tav>
                                      </p:tavLst>
                                    </p:anim>
                                    <p:animEffect transition="in" filter="fade">
                                      <p:cBhvr>
                                        <p:cTn id="103" dur="1000"/>
                                        <p:tgtEl>
                                          <p:spTgt spid="43"/>
                                        </p:tgtEl>
                                      </p:cBhvr>
                                    </p:animEffect>
                                  </p:childTnLst>
                                </p:cTn>
                              </p:par>
                              <p:par>
                                <p:cTn id="104" presetID="41" presetClass="entr" presetSubtype="0" fill="hold" grpId="0" nodeType="withEffect">
                                  <p:stCondLst>
                                    <p:cond delay="1000"/>
                                  </p:stCondLst>
                                  <p:iterate type="lt">
                                    <p:tmPct val="10000"/>
                                  </p:iterate>
                                  <p:childTnLst>
                                    <p:set>
                                      <p:cBhvr>
                                        <p:cTn id="105" dur="1" fill="hold">
                                          <p:stCondLst>
                                            <p:cond delay="0"/>
                                          </p:stCondLst>
                                        </p:cTn>
                                        <p:tgtEl>
                                          <p:spTgt spid="46"/>
                                        </p:tgtEl>
                                        <p:attrNameLst>
                                          <p:attrName>style.visibility</p:attrName>
                                        </p:attrNameLst>
                                      </p:cBhvr>
                                      <p:to>
                                        <p:strVal val="visible"/>
                                      </p:to>
                                    </p:set>
                                    <p:anim calcmode="lin" valueType="num">
                                      <p:cBhvr>
                                        <p:cTn id="106" dur="10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07" dur="1000" fill="hold"/>
                                        <p:tgtEl>
                                          <p:spTgt spid="46"/>
                                        </p:tgtEl>
                                        <p:attrNameLst>
                                          <p:attrName>ppt_y</p:attrName>
                                        </p:attrNameLst>
                                      </p:cBhvr>
                                      <p:tavLst>
                                        <p:tav tm="0">
                                          <p:val>
                                            <p:strVal val="#ppt_y"/>
                                          </p:val>
                                        </p:tav>
                                        <p:tav tm="100000">
                                          <p:val>
                                            <p:strVal val="#ppt_y"/>
                                          </p:val>
                                        </p:tav>
                                      </p:tavLst>
                                    </p:anim>
                                    <p:anim calcmode="lin" valueType="num">
                                      <p:cBhvr>
                                        <p:cTn id="108" dur="10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9" dur="10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1000" tmFilter="0,0; .5, 1; 1, 1"/>
                                        <p:tgtEl>
                                          <p:spTgt spid="46"/>
                                        </p:tgtEl>
                                      </p:cBhvr>
                                    </p:animEffect>
                                  </p:childTnLst>
                                </p:cTn>
                              </p:par>
                            </p:childTnLst>
                          </p:cTn>
                        </p:par>
                        <p:par>
                          <p:cTn id="111" fill="hold">
                            <p:stCondLst>
                              <p:cond delay="11000"/>
                            </p:stCondLst>
                            <p:childTnLst>
                              <p:par>
                                <p:cTn id="112" presetID="22" presetClass="entr" presetSubtype="8"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left)">
                                      <p:cBhvr>
                                        <p:cTn id="114" dur="500"/>
                                        <p:tgtEl>
                                          <p:spTgt spid="41"/>
                                        </p:tgtEl>
                                      </p:cBhvr>
                                    </p:animEffect>
                                  </p:childTnLst>
                                </p:cTn>
                              </p:par>
                              <p:par>
                                <p:cTn id="115" presetID="2" presetClass="entr" presetSubtype="2" fill="hold" grpId="0" nodeType="withEffect">
                                  <p:stCondLst>
                                    <p:cond delay="50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1+#ppt_w/2"/>
                                          </p:val>
                                        </p:tav>
                                        <p:tav tm="100000">
                                          <p:val>
                                            <p:strVal val="#ppt_x"/>
                                          </p:val>
                                        </p:tav>
                                      </p:tavLst>
                                    </p:anim>
                                    <p:anim calcmode="lin" valueType="num">
                                      <p:cBhvr additive="base">
                                        <p:cTn id="118"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2" grpId="0"/>
      <p:bldP spid="24" grpId="0"/>
      <p:bldP spid="28" grpId="0"/>
      <p:bldP spid="30" grpId="0"/>
      <p:bldP spid="34" grpId="0"/>
      <p:bldP spid="36" grpId="0"/>
      <p:bldP spid="40" grpId="0"/>
      <p:bldP spid="42"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具体工作完成情况</a:t>
            </a:r>
            <a:endParaRPr lang="zh-CN" altLang="en-US" sz="2400" b="1" dirty="0">
              <a:solidFill>
                <a:schemeClr val="tx1">
                  <a:lumMod val="85000"/>
                  <a:lumOff val="15000"/>
                </a:schemeClr>
              </a:solidFill>
              <a:cs typeface="+mn-ea"/>
              <a:sym typeface="+mn-lt"/>
            </a:endParaRPr>
          </a:p>
        </p:txBody>
      </p:sp>
      <p:sp>
        <p:nvSpPr>
          <p:cNvPr id="2" name="圆角矩形 1"/>
          <p:cNvSpPr/>
          <p:nvPr/>
        </p:nvSpPr>
        <p:spPr>
          <a:xfrm>
            <a:off x="1845260" y="1598603"/>
            <a:ext cx="367750" cy="3888432"/>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rot="10800000">
            <a:off x="1845260" y="2390691"/>
            <a:ext cx="367750" cy="3096344"/>
          </a:xfrm>
          <a:prstGeom prst="roundRect">
            <a:avLst>
              <a:gd name="adj" fmla="val 50000"/>
            </a:avLst>
          </a:prstGeom>
          <a:gradFill>
            <a:gsLst>
              <a:gs pos="0">
                <a:srgbClr val="37A1FF"/>
              </a:gs>
              <a:gs pos="70000">
                <a:srgbClr val="0171D4"/>
              </a:gs>
            </a:gsLst>
            <a:lin ang="120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7" name="组合 16"/>
          <p:cNvGrpSpPr/>
          <p:nvPr/>
        </p:nvGrpSpPr>
        <p:grpSpPr>
          <a:xfrm>
            <a:off x="1612697" y="2730337"/>
            <a:ext cx="812482" cy="812482"/>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19" name="椭圆 18"/>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20" name="TextBox 19"/>
          <p:cNvSpPr txBox="1"/>
          <p:nvPr/>
        </p:nvSpPr>
        <p:spPr>
          <a:xfrm>
            <a:off x="1645329" y="2937138"/>
            <a:ext cx="747218" cy="830997"/>
          </a:xfrm>
          <a:prstGeom prst="rect">
            <a:avLst/>
          </a:prstGeom>
          <a:noFill/>
        </p:spPr>
        <p:txBody>
          <a:bodyPr wrap="square" rtlCol="0">
            <a:spAutoFit/>
          </a:bodyPr>
          <a:lstStyle/>
          <a:p>
            <a:pPr algn="ctr"/>
            <a:r>
              <a:rPr lang="en-US" altLang="zh-CN" sz="2400" dirty="0">
                <a:solidFill>
                  <a:schemeClr val="tx1">
                    <a:lumMod val="65000"/>
                    <a:lumOff val="35000"/>
                  </a:schemeClr>
                </a:solidFill>
                <a:cs typeface="+mn-ea"/>
                <a:sym typeface="+mn-lt"/>
              </a:rPr>
              <a:t>85%</a:t>
            </a:r>
            <a:endParaRPr lang="zh-CN" altLang="en-US" sz="2400" dirty="0">
              <a:solidFill>
                <a:schemeClr val="tx1">
                  <a:lumMod val="65000"/>
                  <a:lumOff val="35000"/>
                </a:schemeClr>
              </a:solidFill>
              <a:cs typeface="+mn-ea"/>
              <a:sym typeface="+mn-lt"/>
            </a:endParaRPr>
          </a:p>
        </p:txBody>
      </p:sp>
      <p:sp>
        <p:nvSpPr>
          <p:cNvPr id="21" name="文本框 9"/>
          <p:cNvSpPr txBox="1"/>
          <p:nvPr/>
        </p:nvSpPr>
        <p:spPr>
          <a:xfrm>
            <a:off x="1417067" y="5500826"/>
            <a:ext cx="1224136" cy="592470"/>
          </a:xfrm>
          <a:prstGeom prst="rect">
            <a:avLst/>
          </a:prstGeom>
          <a:noFill/>
        </p:spPr>
        <p:txBody>
          <a:bodyPr wrap="square" lIns="68580" tIns="34290" rIns="68580" bIns="34290" rtlCol="0">
            <a:spAutoFit/>
          </a:bodyPr>
          <a:lstStyle/>
          <a:p>
            <a:pPr marL="0" lvl="1" algn="ctr"/>
            <a:r>
              <a:rPr lang="zh-CN" altLang="en-US" sz="1600" dirty="0">
                <a:solidFill>
                  <a:schemeClr val="tx1">
                    <a:lumMod val="65000"/>
                    <a:lumOff val="35000"/>
                  </a:schemeClr>
                </a:solidFill>
                <a:cs typeface="+mn-ea"/>
                <a:sym typeface="+mn-lt"/>
              </a:rPr>
              <a:t>第一项</a:t>
            </a:r>
            <a:endParaRPr lang="en-US" altLang="zh-CN" sz="1600" dirty="0">
              <a:solidFill>
                <a:schemeClr val="tx1">
                  <a:lumMod val="65000"/>
                  <a:lumOff val="35000"/>
                </a:schemeClr>
              </a:solidFill>
              <a:cs typeface="+mn-ea"/>
              <a:sym typeface="+mn-lt"/>
            </a:endParaRPr>
          </a:p>
          <a:p>
            <a:pPr marL="0" lvl="1" algn="ctr"/>
            <a:r>
              <a:rPr lang="zh-CN" altLang="en-US" b="1" dirty="0">
                <a:solidFill>
                  <a:schemeClr val="tx1">
                    <a:lumMod val="65000"/>
                    <a:lumOff val="35000"/>
                  </a:schemeClr>
                </a:solidFill>
                <a:cs typeface="+mn-ea"/>
                <a:sym typeface="+mn-lt"/>
              </a:rPr>
              <a:t>工作概述</a:t>
            </a:r>
          </a:p>
        </p:txBody>
      </p:sp>
      <p:sp>
        <p:nvSpPr>
          <p:cNvPr id="22" name="圆角矩形 21"/>
          <p:cNvSpPr/>
          <p:nvPr/>
        </p:nvSpPr>
        <p:spPr>
          <a:xfrm>
            <a:off x="3069396" y="1598603"/>
            <a:ext cx="367750" cy="3888432"/>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圆角矩形 22"/>
          <p:cNvSpPr/>
          <p:nvPr/>
        </p:nvSpPr>
        <p:spPr>
          <a:xfrm rot="10800000">
            <a:off x="3069396" y="1958643"/>
            <a:ext cx="367750" cy="3528392"/>
          </a:xfrm>
          <a:prstGeom prst="roundRect">
            <a:avLst>
              <a:gd name="adj" fmla="val 50000"/>
            </a:avLst>
          </a:prstGeom>
          <a:gradFill>
            <a:gsLst>
              <a:gs pos="100000">
                <a:srgbClr val="37A1FF"/>
              </a:gs>
              <a:gs pos="24000">
                <a:srgbClr val="0171D4"/>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p:cNvGrpSpPr/>
          <p:nvPr/>
        </p:nvGrpSpPr>
        <p:grpSpPr>
          <a:xfrm>
            <a:off x="2836833" y="2318683"/>
            <a:ext cx="812482" cy="81248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26" name="椭圆 25"/>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27" name="TextBox 26"/>
          <p:cNvSpPr txBox="1"/>
          <p:nvPr/>
        </p:nvSpPr>
        <p:spPr>
          <a:xfrm>
            <a:off x="2869465" y="2525484"/>
            <a:ext cx="747218" cy="830997"/>
          </a:xfrm>
          <a:prstGeom prst="rect">
            <a:avLst/>
          </a:prstGeom>
          <a:noFill/>
        </p:spPr>
        <p:txBody>
          <a:bodyPr wrap="square" rtlCol="0">
            <a:spAutoFit/>
          </a:bodyPr>
          <a:lstStyle/>
          <a:p>
            <a:pPr algn="ctr"/>
            <a:r>
              <a:rPr lang="en-US" altLang="zh-CN" sz="2400" dirty="0">
                <a:solidFill>
                  <a:schemeClr val="tx1">
                    <a:lumMod val="65000"/>
                    <a:lumOff val="35000"/>
                  </a:schemeClr>
                </a:solidFill>
                <a:cs typeface="+mn-ea"/>
                <a:sym typeface="+mn-lt"/>
              </a:rPr>
              <a:t>95%</a:t>
            </a:r>
            <a:endParaRPr lang="zh-CN" altLang="en-US" sz="2400" dirty="0">
              <a:solidFill>
                <a:schemeClr val="tx1">
                  <a:lumMod val="65000"/>
                  <a:lumOff val="35000"/>
                </a:schemeClr>
              </a:solidFill>
              <a:cs typeface="+mn-ea"/>
              <a:sym typeface="+mn-lt"/>
            </a:endParaRPr>
          </a:p>
        </p:txBody>
      </p:sp>
      <p:sp>
        <p:nvSpPr>
          <p:cNvPr id="28" name="文本框 9"/>
          <p:cNvSpPr txBox="1"/>
          <p:nvPr/>
        </p:nvSpPr>
        <p:spPr>
          <a:xfrm>
            <a:off x="2641203" y="5500826"/>
            <a:ext cx="1224136" cy="592470"/>
          </a:xfrm>
          <a:prstGeom prst="rect">
            <a:avLst/>
          </a:prstGeom>
          <a:noFill/>
        </p:spPr>
        <p:txBody>
          <a:bodyPr wrap="square" lIns="68580" tIns="34290" rIns="68580" bIns="34290" rtlCol="0">
            <a:spAutoFit/>
          </a:bodyPr>
          <a:lstStyle/>
          <a:p>
            <a:pPr marL="0" lvl="1" algn="ctr"/>
            <a:r>
              <a:rPr lang="zh-CN" altLang="en-US" sz="1600" dirty="0">
                <a:solidFill>
                  <a:schemeClr val="tx1">
                    <a:lumMod val="65000"/>
                    <a:lumOff val="35000"/>
                  </a:schemeClr>
                </a:solidFill>
                <a:cs typeface="+mn-ea"/>
                <a:sym typeface="+mn-lt"/>
              </a:rPr>
              <a:t>第二项</a:t>
            </a:r>
            <a:endParaRPr lang="en-US" altLang="zh-CN" sz="1600" dirty="0">
              <a:solidFill>
                <a:schemeClr val="tx1">
                  <a:lumMod val="65000"/>
                  <a:lumOff val="35000"/>
                </a:schemeClr>
              </a:solidFill>
              <a:cs typeface="+mn-ea"/>
              <a:sym typeface="+mn-lt"/>
            </a:endParaRPr>
          </a:p>
          <a:p>
            <a:pPr marL="0" lvl="1" algn="ctr"/>
            <a:r>
              <a:rPr lang="zh-CN" altLang="en-US" b="1" dirty="0">
                <a:solidFill>
                  <a:schemeClr val="tx1">
                    <a:lumMod val="65000"/>
                    <a:lumOff val="35000"/>
                  </a:schemeClr>
                </a:solidFill>
                <a:cs typeface="+mn-ea"/>
                <a:sym typeface="+mn-lt"/>
              </a:rPr>
              <a:t>工作概述</a:t>
            </a:r>
          </a:p>
        </p:txBody>
      </p:sp>
      <p:sp>
        <p:nvSpPr>
          <p:cNvPr id="29" name="圆角矩形 28"/>
          <p:cNvSpPr/>
          <p:nvPr/>
        </p:nvSpPr>
        <p:spPr>
          <a:xfrm>
            <a:off x="4293532" y="1598603"/>
            <a:ext cx="367750" cy="3888432"/>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rot="10800000">
            <a:off x="4293532" y="2246675"/>
            <a:ext cx="367750" cy="3240360"/>
          </a:xfrm>
          <a:prstGeom prst="roundRect">
            <a:avLst>
              <a:gd name="adj" fmla="val 50000"/>
            </a:avLst>
          </a:prstGeom>
          <a:gradFill>
            <a:gsLst>
              <a:gs pos="100000">
                <a:srgbClr val="37A1FF"/>
              </a:gs>
              <a:gs pos="24000">
                <a:srgbClr val="0171D4"/>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4060969" y="2606715"/>
            <a:ext cx="812482" cy="812482"/>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33" name="椭圆 32"/>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34" name="TextBox 33"/>
          <p:cNvSpPr txBox="1"/>
          <p:nvPr/>
        </p:nvSpPr>
        <p:spPr>
          <a:xfrm>
            <a:off x="4093601" y="2813516"/>
            <a:ext cx="747218" cy="830997"/>
          </a:xfrm>
          <a:prstGeom prst="rect">
            <a:avLst/>
          </a:prstGeom>
          <a:noFill/>
        </p:spPr>
        <p:txBody>
          <a:bodyPr wrap="square" rtlCol="0">
            <a:spAutoFit/>
          </a:bodyPr>
          <a:lstStyle/>
          <a:p>
            <a:pPr algn="ctr"/>
            <a:r>
              <a:rPr lang="en-US" altLang="zh-CN" sz="2400" dirty="0">
                <a:solidFill>
                  <a:schemeClr val="tx1">
                    <a:lumMod val="65000"/>
                    <a:lumOff val="35000"/>
                  </a:schemeClr>
                </a:solidFill>
                <a:cs typeface="+mn-ea"/>
                <a:sym typeface="+mn-lt"/>
              </a:rPr>
              <a:t>90%</a:t>
            </a:r>
            <a:endParaRPr lang="zh-CN" altLang="en-US" sz="2400" dirty="0">
              <a:solidFill>
                <a:schemeClr val="tx1">
                  <a:lumMod val="65000"/>
                  <a:lumOff val="35000"/>
                </a:schemeClr>
              </a:solidFill>
              <a:cs typeface="+mn-ea"/>
              <a:sym typeface="+mn-lt"/>
            </a:endParaRPr>
          </a:p>
        </p:txBody>
      </p:sp>
      <p:sp>
        <p:nvSpPr>
          <p:cNvPr id="35" name="文本框 9"/>
          <p:cNvSpPr txBox="1"/>
          <p:nvPr/>
        </p:nvSpPr>
        <p:spPr>
          <a:xfrm>
            <a:off x="3865339" y="5500826"/>
            <a:ext cx="1224136" cy="592470"/>
          </a:xfrm>
          <a:prstGeom prst="rect">
            <a:avLst/>
          </a:prstGeom>
          <a:noFill/>
        </p:spPr>
        <p:txBody>
          <a:bodyPr wrap="square" lIns="68580" tIns="34290" rIns="68580" bIns="34290" rtlCol="0">
            <a:spAutoFit/>
          </a:bodyPr>
          <a:lstStyle/>
          <a:p>
            <a:pPr marL="0" lvl="1" algn="ctr"/>
            <a:r>
              <a:rPr lang="zh-CN" altLang="en-US" sz="1600" dirty="0">
                <a:solidFill>
                  <a:schemeClr val="tx1">
                    <a:lumMod val="65000"/>
                    <a:lumOff val="35000"/>
                  </a:schemeClr>
                </a:solidFill>
                <a:cs typeface="+mn-ea"/>
                <a:sym typeface="+mn-lt"/>
              </a:rPr>
              <a:t>第三项</a:t>
            </a:r>
            <a:endParaRPr lang="en-US" altLang="zh-CN" sz="1600" dirty="0">
              <a:solidFill>
                <a:schemeClr val="tx1">
                  <a:lumMod val="65000"/>
                  <a:lumOff val="35000"/>
                </a:schemeClr>
              </a:solidFill>
              <a:cs typeface="+mn-ea"/>
              <a:sym typeface="+mn-lt"/>
            </a:endParaRPr>
          </a:p>
          <a:p>
            <a:pPr marL="0" lvl="1" algn="ctr"/>
            <a:r>
              <a:rPr lang="zh-CN" altLang="en-US" b="1" dirty="0">
                <a:solidFill>
                  <a:schemeClr val="tx1">
                    <a:lumMod val="65000"/>
                    <a:lumOff val="35000"/>
                  </a:schemeClr>
                </a:solidFill>
                <a:cs typeface="+mn-ea"/>
                <a:sym typeface="+mn-lt"/>
              </a:rPr>
              <a:t>工作概述</a:t>
            </a:r>
          </a:p>
        </p:txBody>
      </p:sp>
      <p:sp>
        <p:nvSpPr>
          <p:cNvPr id="36" name="圆角矩形 35"/>
          <p:cNvSpPr/>
          <p:nvPr/>
        </p:nvSpPr>
        <p:spPr>
          <a:xfrm>
            <a:off x="5517668" y="1598603"/>
            <a:ext cx="367750" cy="3888432"/>
          </a:xfrm>
          <a:prstGeom prst="roundRect">
            <a:avLst>
              <a:gd name="adj" fmla="val 50000"/>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圆角矩形 36"/>
          <p:cNvSpPr/>
          <p:nvPr/>
        </p:nvSpPr>
        <p:spPr>
          <a:xfrm rot="10800000">
            <a:off x="5517668" y="3525087"/>
            <a:ext cx="367750" cy="1961948"/>
          </a:xfrm>
          <a:prstGeom prst="roundRect">
            <a:avLst>
              <a:gd name="adj" fmla="val 50000"/>
            </a:avLst>
          </a:prstGeom>
          <a:gradFill>
            <a:gsLst>
              <a:gs pos="100000">
                <a:srgbClr val="37A1FF"/>
              </a:gs>
              <a:gs pos="24000">
                <a:srgbClr val="0171D4"/>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5285105" y="3830851"/>
            <a:ext cx="812482" cy="812482"/>
            <a:chOff x="304800" y="673100"/>
            <a:chExt cx="4000500" cy="4000500"/>
          </a:xfrm>
          <a:effectLst>
            <a:outerShdw blurRad="317500" dist="1905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40" name="椭圆 39"/>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41" name="TextBox 40"/>
          <p:cNvSpPr txBox="1"/>
          <p:nvPr/>
        </p:nvSpPr>
        <p:spPr>
          <a:xfrm>
            <a:off x="5317737" y="4037652"/>
            <a:ext cx="747218" cy="830997"/>
          </a:xfrm>
          <a:prstGeom prst="rect">
            <a:avLst/>
          </a:prstGeom>
          <a:noFill/>
        </p:spPr>
        <p:txBody>
          <a:bodyPr wrap="square" rtlCol="0">
            <a:spAutoFit/>
          </a:bodyPr>
          <a:lstStyle/>
          <a:p>
            <a:pPr algn="ctr"/>
            <a:r>
              <a:rPr lang="en-US" altLang="zh-CN" sz="2400" dirty="0">
                <a:solidFill>
                  <a:schemeClr val="tx1">
                    <a:lumMod val="65000"/>
                    <a:lumOff val="35000"/>
                  </a:schemeClr>
                </a:solidFill>
                <a:cs typeface="+mn-ea"/>
                <a:sym typeface="+mn-lt"/>
              </a:rPr>
              <a:t>45%</a:t>
            </a:r>
            <a:endParaRPr lang="zh-CN" altLang="en-US" sz="2400" dirty="0">
              <a:solidFill>
                <a:schemeClr val="tx1">
                  <a:lumMod val="65000"/>
                  <a:lumOff val="35000"/>
                </a:schemeClr>
              </a:solidFill>
              <a:cs typeface="+mn-ea"/>
              <a:sym typeface="+mn-lt"/>
            </a:endParaRPr>
          </a:p>
        </p:txBody>
      </p:sp>
      <p:sp>
        <p:nvSpPr>
          <p:cNvPr id="42" name="文本框 9"/>
          <p:cNvSpPr txBox="1"/>
          <p:nvPr/>
        </p:nvSpPr>
        <p:spPr>
          <a:xfrm>
            <a:off x="5089475" y="5500826"/>
            <a:ext cx="1224136" cy="592470"/>
          </a:xfrm>
          <a:prstGeom prst="rect">
            <a:avLst/>
          </a:prstGeom>
          <a:noFill/>
        </p:spPr>
        <p:txBody>
          <a:bodyPr wrap="square" lIns="68580" tIns="34290" rIns="68580" bIns="34290" rtlCol="0">
            <a:spAutoFit/>
          </a:bodyPr>
          <a:lstStyle/>
          <a:p>
            <a:pPr marL="0" lvl="1" algn="ctr"/>
            <a:r>
              <a:rPr lang="zh-CN" altLang="en-US" sz="1600" dirty="0">
                <a:solidFill>
                  <a:schemeClr val="tx1">
                    <a:lumMod val="65000"/>
                    <a:lumOff val="35000"/>
                  </a:schemeClr>
                </a:solidFill>
                <a:cs typeface="+mn-ea"/>
                <a:sym typeface="+mn-lt"/>
              </a:rPr>
              <a:t>第四项</a:t>
            </a:r>
            <a:endParaRPr lang="en-US" altLang="zh-CN" sz="1600" dirty="0">
              <a:solidFill>
                <a:schemeClr val="tx1">
                  <a:lumMod val="65000"/>
                  <a:lumOff val="35000"/>
                </a:schemeClr>
              </a:solidFill>
              <a:cs typeface="+mn-ea"/>
              <a:sym typeface="+mn-lt"/>
            </a:endParaRPr>
          </a:p>
          <a:p>
            <a:pPr marL="0" lvl="1" algn="ctr"/>
            <a:r>
              <a:rPr lang="zh-CN" altLang="en-US" b="1" dirty="0">
                <a:solidFill>
                  <a:schemeClr val="tx1">
                    <a:lumMod val="65000"/>
                    <a:lumOff val="35000"/>
                  </a:schemeClr>
                </a:solidFill>
                <a:cs typeface="+mn-ea"/>
                <a:sym typeface="+mn-lt"/>
              </a:rPr>
              <a:t>工作概述</a:t>
            </a:r>
          </a:p>
        </p:txBody>
      </p:sp>
      <p:cxnSp>
        <p:nvCxnSpPr>
          <p:cNvPr id="68" name="直接连接符 67"/>
          <p:cNvCxnSpPr/>
          <p:nvPr/>
        </p:nvCxnSpPr>
        <p:spPr>
          <a:xfrm>
            <a:off x="7289199" y="1996935"/>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7577231" y="1619516"/>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70" name="矩形 47"/>
          <p:cNvSpPr>
            <a:spLocks noChangeArrowheads="1"/>
          </p:cNvSpPr>
          <p:nvPr/>
        </p:nvSpPr>
        <p:spPr bwMode="auto">
          <a:xfrm>
            <a:off x="7577231" y="2027522"/>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71" name="组合 70"/>
          <p:cNvGrpSpPr/>
          <p:nvPr/>
        </p:nvGrpSpPr>
        <p:grpSpPr>
          <a:xfrm>
            <a:off x="6683887" y="1584153"/>
            <a:ext cx="812482" cy="812482"/>
            <a:chOff x="304800" y="673100"/>
            <a:chExt cx="4000500" cy="4000500"/>
          </a:xfrm>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73" name="椭圆 72"/>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74" name="TextBox 73"/>
          <p:cNvSpPr txBox="1"/>
          <p:nvPr/>
        </p:nvSpPr>
        <p:spPr>
          <a:xfrm>
            <a:off x="6716519" y="1728169"/>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01</a:t>
            </a:r>
            <a:endParaRPr lang="zh-CN" altLang="en-US" sz="2800" b="1" dirty="0">
              <a:solidFill>
                <a:schemeClr val="tx1">
                  <a:lumMod val="65000"/>
                  <a:lumOff val="35000"/>
                </a:schemeClr>
              </a:solidFill>
              <a:cs typeface="+mn-ea"/>
              <a:sym typeface="+mn-lt"/>
            </a:endParaRPr>
          </a:p>
        </p:txBody>
      </p:sp>
      <p:cxnSp>
        <p:nvCxnSpPr>
          <p:cNvPr id="75" name="直接连接符 74"/>
          <p:cNvCxnSpPr/>
          <p:nvPr/>
        </p:nvCxnSpPr>
        <p:spPr>
          <a:xfrm>
            <a:off x="7278963" y="3136849"/>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7566995" y="2759430"/>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77" name="矩形 47"/>
          <p:cNvSpPr>
            <a:spLocks noChangeArrowheads="1"/>
          </p:cNvSpPr>
          <p:nvPr/>
        </p:nvSpPr>
        <p:spPr bwMode="auto">
          <a:xfrm>
            <a:off x="7566995" y="3167436"/>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78" name="组合 77"/>
          <p:cNvGrpSpPr/>
          <p:nvPr/>
        </p:nvGrpSpPr>
        <p:grpSpPr>
          <a:xfrm>
            <a:off x="6673651" y="2724067"/>
            <a:ext cx="812482" cy="812482"/>
            <a:chOff x="304800" y="673100"/>
            <a:chExt cx="4000500" cy="4000500"/>
          </a:xfrm>
          <a:effectLst>
            <a:outerShdw blurRad="317500" dist="1905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0" name="椭圆 79"/>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81" name="TextBox 80"/>
          <p:cNvSpPr txBox="1"/>
          <p:nvPr/>
        </p:nvSpPr>
        <p:spPr>
          <a:xfrm>
            <a:off x="6706283" y="2868083"/>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02</a:t>
            </a:r>
            <a:endParaRPr lang="zh-CN" altLang="en-US" sz="2800" b="1" dirty="0">
              <a:solidFill>
                <a:schemeClr val="tx1">
                  <a:lumMod val="65000"/>
                  <a:lumOff val="35000"/>
                </a:schemeClr>
              </a:solidFill>
              <a:cs typeface="+mn-ea"/>
              <a:sym typeface="+mn-lt"/>
            </a:endParaRPr>
          </a:p>
        </p:txBody>
      </p:sp>
      <p:cxnSp>
        <p:nvCxnSpPr>
          <p:cNvPr id="82" name="直接连接符 81"/>
          <p:cNvCxnSpPr/>
          <p:nvPr/>
        </p:nvCxnSpPr>
        <p:spPr>
          <a:xfrm>
            <a:off x="7278963" y="4273830"/>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566995" y="3896411"/>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84" name="矩形 47"/>
          <p:cNvSpPr>
            <a:spLocks noChangeArrowheads="1"/>
          </p:cNvSpPr>
          <p:nvPr/>
        </p:nvSpPr>
        <p:spPr bwMode="auto">
          <a:xfrm>
            <a:off x="7566995" y="4304417"/>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85" name="组合 84"/>
          <p:cNvGrpSpPr/>
          <p:nvPr/>
        </p:nvGrpSpPr>
        <p:grpSpPr>
          <a:xfrm>
            <a:off x="6673651" y="3861048"/>
            <a:ext cx="812482" cy="812482"/>
            <a:chOff x="304800" y="673100"/>
            <a:chExt cx="4000500" cy="4000500"/>
          </a:xfrm>
          <a:effectLst>
            <a:outerShdw blurRad="317500" dist="1905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7" name="椭圆 86"/>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88" name="TextBox 87"/>
          <p:cNvSpPr txBox="1"/>
          <p:nvPr/>
        </p:nvSpPr>
        <p:spPr>
          <a:xfrm>
            <a:off x="6706283" y="4005064"/>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03</a:t>
            </a:r>
            <a:endParaRPr lang="zh-CN" altLang="en-US" sz="2800" b="1" dirty="0">
              <a:solidFill>
                <a:schemeClr val="tx1">
                  <a:lumMod val="65000"/>
                  <a:lumOff val="35000"/>
                </a:schemeClr>
              </a:solidFill>
              <a:cs typeface="+mn-ea"/>
              <a:sym typeface="+mn-lt"/>
            </a:endParaRPr>
          </a:p>
        </p:txBody>
      </p:sp>
      <p:cxnSp>
        <p:nvCxnSpPr>
          <p:cNvPr id="89" name="直接连接符 88"/>
          <p:cNvCxnSpPr/>
          <p:nvPr/>
        </p:nvCxnSpPr>
        <p:spPr>
          <a:xfrm>
            <a:off x="7278963" y="5453319"/>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7566995" y="5075900"/>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91" name="矩形 47"/>
          <p:cNvSpPr>
            <a:spLocks noChangeArrowheads="1"/>
          </p:cNvSpPr>
          <p:nvPr/>
        </p:nvSpPr>
        <p:spPr bwMode="auto">
          <a:xfrm>
            <a:off x="7566995" y="5483906"/>
            <a:ext cx="341690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92" name="组合 91"/>
          <p:cNvGrpSpPr/>
          <p:nvPr/>
        </p:nvGrpSpPr>
        <p:grpSpPr>
          <a:xfrm>
            <a:off x="6673651" y="5040537"/>
            <a:ext cx="812482" cy="812482"/>
            <a:chOff x="304800" y="673100"/>
            <a:chExt cx="4000500" cy="4000500"/>
          </a:xfrm>
          <a:effectLst>
            <a:outerShdw blurRad="317500" dist="1905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94" name="椭圆 93"/>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95" name="TextBox 94"/>
          <p:cNvSpPr txBox="1"/>
          <p:nvPr/>
        </p:nvSpPr>
        <p:spPr>
          <a:xfrm>
            <a:off x="6706283" y="5184553"/>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04</a:t>
            </a:r>
            <a:endParaRPr lang="zh-CN" altLang="en-US" sz="2800"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53" presetClass="entr" presetSubtype="16" fill="hold" nodeType="withEffect">
                                  <p:stCondLst>
                                    <p:cond delay="75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grpId="0" nodeType="withEffect">
                                  <p:stCondLst>
                                    <p:cond delay="75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1750"/>
                            </p:stCondLst>
                            <p:childTnLst>
                              <p:par>
                                <p:cTn id="27" presetID="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2" presetClass="entr" presetSubtype="4"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grpId="0" nodeType="withEffect">
                                  <p:stCondLst>
                                    <p:cond delay="25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53" presetClass="entr" presetSubtype="16" fill="hold" nodeType="withEffect">
                                  <p:stCondLst>
                                    <p:cond delay="75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53" presetClass="entr" presetSubtype="16" fill="hold" grpId="0" nodeType="withEffect">
                                  <p:stCondLst>
                                    <p:cond delay="75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childTnLst>
                          </p:cTn>
                        </p:par>
                        <p:par>
                          <p:cTn id="48" fill="hold">
                            <p:stCondLst>
                              <p:cond delay="3500"/>
                            </p:stCondLst>
                            <p:childTnLst>
                              <p:par>
                                <p:cTn id="49" presetID="2" presetClass="entr" presetSubtype="8"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par>
                                <p:cTn id="57" presetID="22" presetClass="entr" presetSubtype="4" fill="hold" grpId="0" nodeType="withEffect">
                                  <p:stCondLst>
                                    <p:cond delay="25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par>
                                <p:cTn id="60" presetID="53" presetClass="entr" presetSubtype="16" fill="hold" nodeType="withEffect">
                                  <p:stCondLst>
                                    <p:cond delay="75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5250"/>
                            </p:stCondLst>
                            <p:childTnLst>
                              <p:par>
                                <p:cTn id="71" presetID="2" presetClass="entr" presetSubtype="8"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0-#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par>
                          <p:cTn id="75" fill="hold">
                            <p:stCondLst>
                              <p:cond delay="5750"/>
                            </p:stCondLst>
                            <p:childTnLst>
                              <p:par>
                                <p:cTn id="76" presetID="22" presetClass="entr" presetSubtype="4"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down)">
                                      <p:cBhvr>
                                        <p:cTn id="78" dur="500"/>
                                        <p:tgtEl>
                                          <p:spTgt spid="36"/>
                                        </p:tgtEl>
                                      </p:cBhvr>
                                    </p:animEffect>
                                  </p:childTnLst>
                                </p:cTn>
                              </p:par>
                              <p:par>
                                <p:cTn id="79" presetID="22" presetClass="entr" presetSubtype="4" fill="hold" grpId="0" nodeType="withEffect">
                                  <p:stCondLst>
                                    <p:cond delay="250"/>
                                  </p:stCondLst>
                                  <p:childTnLst>
                                    <p:set>
                                      <p:cBhvr>
                                        <p:cTn id="80" dur="1" fill="hold">
                                          <p:stCondLst>
                                            <p:cond delay="0"/>
                                          </p:stCondLst>
                                        </p:cTn>
                                        <p:tgtEl>
                                          <p:spTgt spid="37"/>
                                        </p:tgtEl>
                                        <p:attrNameLst>
                                          <p:attrName>style.visibility</p:attrName>
                                        </p:attrNameLst>
                                      </p:cBhvr>
                                      <p:to>
                                        <p:strVal val="visible"/>
                                      </p:to>
                                    </p:set>
                                    <p:animEffect transition="in" filter="wipe(down)">
                                      <p:cBhvr>
                                        <p:cTn id="81" dur="500"/>
                                        <p:tgtEl>
                                          <p:spTgt spid="37"/>
                                        </p:tgtEl>
                                      </p:cBhvr>
                                    </p:animEffect>
                                  </p:childTnLst>
                                </p:cTn>
                              </p:par>
                              <p:par>
                                <p:cTn id="82" presetID="53" presetClass="entr" presetSubtype="16" fill="hold" nodeType="withEffect">
                                  <p:stCondLst>
                                    <p:cond delay="75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par>
                                <p:cTn id="87" presetID="53" presetClass="entr" presetSubtype="16" fill="hold" grpId="0" nodeType="withEffect">
                                  <p:stCondLst>
                                    <p:cond delay="750"/>
                                  </p:stCondLst>
                                  <p:childTnLst>
                                    <p:set>
                                      <p:cBhvr>
                                        <p:cTn id="88" dur="1" fill="hold">
                                          <p:stCondLst>
                                            <p:cond delay="0"/>
                                          </p:stCondLst>
                                        </p:cTn>
                                        <p:tgtEl>
                                          <p:spTgt spid="41"/>
                                        </p:tgtEl>
                                        <p:attrNameLst>
                                          <p:attrName>style.visibility</p:attrName>
                                        </p:attrNameLst>
                                      </p:cBhvr>
                                      <p:to>
                                        <p:strVal val="visible"/>
                                      </p:to>
                                    </p:set>
                                    <p:anim calcmode="lin" valueType="num">
                                      <p:cBhvr>
                                        <p:cTn id="89" dur="500" fill="hold"/>
                                        <p:tgtEl>
                                          <p:spTgt spid="41"/>
                                        </p:tgtEl>
                                        <p:attrNameLst>
                                          <p:attrName>ppt_w</p:attrName>
                                        </p:attrNameLst>
                                      </p:cBhvr>
                                      <p:tavLst>
                                        <p:tav tm="0">
                                          <p:val>
                                            <p:fltVal val="0"/>
                                          </p:val>
                                        </p:tav>
                                        <p:tav tm="100000">
                                          <p:val>
                                            <p:strVal val="#ppt_w"/>
                                          </p:val>
                                        </p:tav>
                                      </p:tavLst>
                                    </p:anim>
                                    <p:anim calcmode="lin" valueType="num">
                                      <p:cBhvr>
                                        <p:cTn id="90" dur="500" fill="hold"/>
                                        <p:tgtEl>
                                          <p:spTgt spid="41"/>
                                        </p:tgtEl>
                                        <p:attrNameLst>
                                          <p:attrName>ppt_h</p:attrName>
                                        </p:attrNameLst>
                                      </p:cBhvr>
                                      <p:tavLst>
                                        <p:tav tm="0">
                                          <p:val>
                                            <p:fltVal val="0"/>
                                          </p:val>
                                        </p:tav>
                                        <p:tav tm="100000">
                                          <p:val>
                                            <p:strVal val="#ppt_h"/>
                                          </p:val>
                                        </p:tav>
                                      </p:tavLst>
                                    </p:anim>
                                    <p:animEffect transition="in" filter="fade">
                                      <p:cBhvr>
                                        <p:cTn id="91" dur="500"/>
                                        <p:tgtEl>
                                          <p:spTgt spid="41"/>
                                        </p:tgtEl>
                                      </p:cBhvr>
                                    </p:animEffect>
                                  </p:childTnLst>
                                </p:cTn>
                              </p:par>
                            </p:childTnLst>
                          </p:cTn>
                        </p:par>
                        <p:par>
                          <p:cTn id="92" fill="hold">
                            <p:stCondLst>
                              <p:cond delay="7000"/>
                            </p:stCondLst>
                            <p:childTnLst>
                              <p:par>
                                <p:cTn id="93" presetID="2" presetClass="entr" presetSubtype="8"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500" fill="hold"/>
                                        <p:tgtEl>
                                          <p:spTgt spid="42"/>
                                        </p:tgtEl>
                                        <p:attrNameLst>
                                          <p:attrName>ppt_x</p:attrName>
                                        </p:attrNameLst>
                                      </p:cBhvr>
                                      <p:tavLst>
                                        <p:tav tm="0">
                                          <p:val>
                                            <p:strVal val="0-#ppt_w/2"/>
                                          </p:val>
                                        </p:tav>
                                        <p:tav tm="100000">
                                          <p:val>
                                            <p:strVal val="#ppt_x"/>
                                          </p:val>
                                        </p:tav>
                                      </p:tavLst>
                                    </p:anim>
                                    <p:anim calcmode="lin" valueType="num">
                                      <p:cBhvr additive="base">
                                        <p:cTn id="96" dur="500" fill="hold"/>
                                        <p:tgtEl>
                                          <p:spTgt spid="42"/>
                                        </p:tgtEl>
                                        <p:attrNameLst>
                                          <p:attrName>ppt_y</p:attrName>
                                        </p:attrNameLst>
                                      </p:cBhvr>
                                      <p:tavLst>
                                        <p:tav tm="0">
                                          <p:val>
                                            <p:strVal val="#ppt_y"/>
                                          </p:val>
                                        </p:tav>
                                        <p:tav tm="100000">
                                          <p:val>
                                            <p:strVal val="#ppt_y"/>
                                          </p:val>
                                        </p:tav>
                                      </p:tavLst>
                                    </p:anim>
                                  </p:childTnLst>
                                </p:cTn>
                              </p:par>
                              <p:par>
                                <p:cTn id="97" presetID="31" presetClass="entr" presetSubtype="0" fill="hold" nodeType="withEffect">
                                  <p:stCondLst>
                                    <p:cond delay="500"/>
                                  </p:stCondLst>
                                  <p:childTnLst>
                                    <p:set>
                                      <p:cBhvr>
                                        <p:cTn id="98" dur="1" fill="hold">
                                          <p:stCondLst>
                                            <p:cond delay="0"/>
                                          </p:stCondLst>
                                        </p:cTn>
                                        <p:tgtEl>
                                          <p:spTgt spid="71"/>
                                        </p:tgtEl>
                                        <p:attrNameLst>
                                          <p:attrName>style.visibility</p:attrName>
                                        </p:attrNameLst>
                                      </p:cBhvr>
                                      <p:to>
                                        <p:strVal val="visible"/>
                                      </p:to>
                                    </p:set>
                                    <p:anim calcmode="lin" valueType="num">
                                      <p:cBhvr>
                                        <p:cTn id="99" dur="1000" fill="hold"/>
                                        <p:tgtEl>
                                          <p:spTgt spid="71"/>
                                        </p:tgtEl>
                                        <p:attrNameLst>
                                          <p:attrName>ppt_w</p:attrName>
                                        </p:attrNameLst>
                                      </p:cBhvr>
                                      <p:tavLst>
                                        <p:tav tm="0">
                                          <p:val>
                                            <p:fltVal val="0"/>
                                          </p:val>
                                        </p:tav>
                                        <p:tav tm="100000">
                                          <p:val>
                                            <p:strVal val="#ppt_w"/>
                                          </p:val>
                                        </p:tav>
                                      </p:tavLst>
                                    </p:anim>
                                    <p:anim calcmode="lin" valueType="num">
                                      <p:cBhvr>
                                        <p:cTn id="100" dur="1000" fill="hold"/>
                                        <p:tgtEl>
                                          <p:spTgt spid="71"/>
                                        </p:tgtEl>
                                        <p:attrNameLst>
                                          <p:attrName>ppt_h</p:attrName>
                                        </p:attrNameLst>
                                      </p:cBhvr>
                                      <p:tavLst>
                                        <p:tav tm="0">
                                          <p:val>
                                            <p:fltVal val="0"/>
                                          </p:val>
                                        </p:tav>
                                        <p:tav tm="100000">
                                          <p:val>
                                            <p:strVal val="#ppt_h"/>
                                          </p:val>
                                        </p:tav>
                                      </p:tavLst>
                                    </p:anim>
                                    <p:anim calcmode="lin" valueType="num">
                                      <p:cBhvr>
                                        <p:cTn id="101" dur="1000" fill="hold"/>
                                        <p:tgtEl>
                                          <p:spTgt spid="71"/>
                                        </p:tgtEl>
                                        <p:attrNameLst>
                                          <p:attrName>style.rotation</p:attrName>
                                        </p:attrNameLst>
                                      </p:cBhvr>
                                      <p:tavLst>
                                        <p:tav tm="0">
                                          <p:val>
                                            <p:fltVal val="90"/>
                                          </p:val>
                                        </p:tav>
                                        <p:tav tm="100000">
                                          <p:val>
                                            <p:fltVal val="0"/>
                                          </p:val>
                                        </p:tav>
                                      </p:tavLst>
                                    </p:anim>
                                    <p:animEffect transition="in" filter="fade">
                                      <p:cBhvr>
                                        <p:cTn id="102" dur="1000"/>
                                        <p:tgtEl>
                                          <p:spTgt spid="71"/>
                                        </p:tgtEl>
                                      </p:cBhvr>
                                    </p:animEffect>
                                  </p:childTnLst>
                                </p:cTn>
                              </p:par>
                              <p:par>
                                <p:cTn id="103" presetID="41" presetClass="entr" presetSubtype="0" fill="hold" grpId="0" nodeType="withEffect">
                                  <p:stCondLst>
                                    <p:cond delay="1000"/>
                                  </p:stCondLst>
                                  <p:iterate type="lt">
                                    <p:tmPct val="10000"/>
                                  </p:iterate>
                                  <p:childTnLst>
                                    <p:set>
                                      <p:cBhvr>
                                        <p:cTn id="104" dur="1" fill="hold">
                                          <p:stCondLst>
                                            <p:cond delay="0"/>
                                          </p:stCondLst>
                                        </p:cTn>
                                        <p:tgtEl>
                                          <p:spTgt spid="74"/>
                                        </p:tgtEl>
                                        <p:attrNameLst>
                                          <p:attrName>style.visibility</p:attrName>
                                        </p:attrNameLst>
                                      </p:cBhvr>
                                      <p:to>
                                        <p:strVal val="visible"/>
                                      </p:to>
                                    </p:set>
                                    <p:anim calcmode="lin" valueType="num">
                                      <p:cBhvr>
                                        <p:cTn id="105" dur="10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6" dur="1000" fill="hold"/>
                                        <p:tgtEl>
                                          <p:spTgt spid="74"/>
                                        </p:tgtEl>
                                        <p:attrNameLst>
                                          <p:attrName>ppt_y</p:attrName>
                                        </p:attrNameLst>
                                      </p:cBhvr>
                                      <p:tavLst>
                                        <p:tav tm="0">
                                          <p:val>
                                            <p:strVal val="#ppt_y"/>
                                          </p:val>
                                        </p:tav>
                                        <p:tav tm="100000">
                                          <p:val>
                                            <p:strVal val="#ppt_y"/>
                                          </p:val>
                                        </p:tav>
                                      </p:tavLst>
                                    </p:anim>
                                    <p:anim calcmode="lin" valueType="num">
                                      <p:cBhvr>
                                        <p:cTn id="107" dur="10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8" dur="10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1000" tmFilter="0,0; .5, 1; 1, 1"/>
                                        <p:tgtEl>
                                          <p:spTgt spid="74"/>
                                        </p:tgtEl>
                                      </p:cBhvr>
                                    </p:animEffect>
                                  </p:childTnLst>
                                </p:cTn>
                              </p:par>
                            </p:childTnLst>
                          </p:cTn>
                        </p:par>
                        <p:par>
                          <p:cTn id="110" fill="hold">
                            <p:stCondLst>
                              <p:cond delay="9100"/>
                            </p:stCondLst>
                            <p:childTnLst>
                              <p:par>
                                <p:cTn id="111" presetID="22" presetClass="entr" presetSubtype="8" fill="hold" nodeType="after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left)">
                                      <p:cBhvr>
                                        <p:cTn id="113" dur="500"/>
                                        <p:tgtEl>
                                          <p:spTgt spid="68"/>
                                        </p:tgtEl>
                                      </p:cBhvr>
                                    </p:animEffect>
                                  </p:childTnLst>
                                </p:cTn>
                              </p:par>
                              <p:par>
                                <p:cTn id="114" presetID="2" presetClass="entr" presetSubtype="2" fill="hold" grpId="0" nodeType="withEffect">
                                  <p:stCondLst>
                                    <p:cond delay="50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500" fill="hold"/>
                                        <p:tgtEl>
                                          <p:spTgt spid="69"/>
                                        </p:tgtEl>
                                        <p:attrNameLst>
                                          <p:attrName>ppt_x</p:attrName>
                                        </p:attrNameLst>
                                      </p:cBhvr>
                                      <p:tavLst>
                                        <p:tav tm="0">
                                          <p:val>
                                            <p:strVal val="1+#ppt_w/2"/>
                                          </p:val>
                                        </p:tav>
                                        <p:tav tm="100000">
                                          <p:val>
                                            <p:strVal val="#ppt_x"/>
                                          </p:val>
                                        </p:tav>
                                      </p:tavLst>
                                    </p:anim>
                                    <p:anim calcmode="lin" valueType="num">
                                      <p:cBhvr additive="base">
                                        <p:cTn id="117" dur="500" fill="hold"/>
                                        <p:tgtEl>
                                          <p:spTgt spid="69"/>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500"/>
                                  </p:stCondLst>
                                  <p:childTnLst>
                                    <p:set>
                                      <p:cBhvr>
                                        <p:cTn id="119" dur="1" fill="hold">
                                          <p:stCondLst>
                                            <p:cond delay="0"/>
                                          </p:stCondLst>
                                        </p:cTn>
                                        <p:tgtEl>
                                          <p:spTgt spid="70"/>
                                        </p:tgtEl>
                                        <p:attrNameLst>
                                          <p:attrName>style.visibility</p:attrName>
                                        </p:attrNameLst>
                                      </p:cBhvr>
                                      <p:to>
                                        <p:strVal val="visible"/>
                                      </p:to>
                                    </p:set>
                                    <p:anim calcmode="lin" valueType="num">
                                      <p:cBhvr additive="base">
                                        <p:cTn id="120" dur="500" fill="hold"/>
                                        <p:tgtEl>
                                          <p:spTgt spid="70"/>
                                        </p:tgtEl>
                                        <p:attrNameLst>
                                          <p:attrName>ppt_x</p:attrName>
                                        </p:attrNameLst>
                                      </p:cBhvr>
                                      <p:tavLst>
                                        <p:tav tm="0">
                                          <p:val>
                                            <p:strVal val="1+#ppt_w/2"/>
                                          </p:val>
                                        </p:tav>
                                        <p:tav tm="100000">
                                          <p:val>
                                            <p:strVal val="#ppt_x"/>
                                          </p:val>
                                        </p:tav>
                                      </p:tavLst>
                                    </p:anim>
                                    <p:anim calcmode="lin" valueType="num">
                                      <p:cBhvr additive="base">
                                        <p:cTn id="121" dur="500" fill="hold"/>
                                        <p:tgtEl>
                                          <p:spTgt spid="70"/>
                                        </p:tgtEl>
                                        <p:attrNameLst>
                                          <p:attrName>ppt_y</p:attrName>
                                        </p:attrNameLst>
                                      </p:cBhvr>
                                      <p:tavLst>
                                        <p:tav tm="0">
                                          <p:val>
                                            <p:strVal val="#ppt_y"/>
                                          </p:val>
                                        </p:tav>
                                        <p:tav tm="100000">
                                          <p:val>
                                            <p:strVal val="#ppt_y"/>
                                          </p:val>
                                        </p:tav>
                                      </p:tavLst>
                                    </p:anim>
                                  </p:childTnLst>
                                </p:cTn>
                              </p:par>
                              <p:par>
                                <p:cTn id="122" presetID="31" presetClass="entr" presetSubtype="0" fill="hold" nodeType="withEffect">
                                  <p:stCondLst>
                                    <p:cond delay="500"/>
                                  </p:stCondLst>
                                  <p:childTnLst>
                                    <p:set>
                                      <p:cBhvr>
                                        <p:cTn id="123" dur="1" fill="hold">
                                          <p:stCondLst>
                                            <p:cond delay="0"/>
                                          </p:stCondLst>
                                        </p:cTn>
                                        <p:tgtEl>
                                          <p:spTgt spid="78"/>
                                        </p:tgtEl>
                                        <p:attrNameLst>
                                          <p:attrName>style.visibility</p:attrName>
                                        </p:attrNameLst>
                                      </p:cBhvr>
                                      <p:to>
                                        <p:strVal val="visible"/>
                                      </p:to>
                                    </p:set>
                                    <p:anim calcmode="lin" valueType="num">
                                      <p:cBhvr>
                                        <p:cTn id="124" dur="1000" fill="hold"/>
                                        <p:tgtEl>
                                          <p:spTgt spid="78"/>
                                        </p:tgtEl>
                                        <p:attrNameLst>
                                          <p:attrName>ppt_w</p:attrName>
                                        </p:attrNameLst>
                                      </p:cBhvr>
                                      <p:tavLst>
                                        <p:tav tm="0">
                                          <p:val>
                                            <p:fltVal val="0"/>
                                          </p:val>
                                        </p:tav>
                                        <p:tav tm="100000">
                                          <p:val>
                                            <p:strVal val="#ppt_w"/>
                                          </p:val>
                                        </p:tav>
                                      </p:tavLst>
                                    </p:anim>
                                    <p:anim calcmode="lin" valueType="num">
                                      <p:cBhvr>
                                        <p:cTn id="125" dur="1000" fill="hold"/>
                                        <p:tgtEl>
                                          <p:spTgt spid="78"/>
                                        </p:tgtEl>
                                        <p:attrNameLst>
                                          <p:attrName>ppt_h</p:attrName>
                                        </p:attrNameLst>
                                      </p:cBhvr>
                                      <p:tavLst>
                                        <p:tav tm="0">
                                          <p:val>
                                            <p:fltVal val="0"/>
                                          </p:val>
                                        </p:tav>
                                        <p:tav tm="100000">
                                          <p:val>
                                            <p:strVal val="#ppt_h"/>
                                          </p:val>
                                        </p:tav>
                                      </p:tavLst>
                                    </p:anim>
                                    <p:anim calcmode="lin" valueType="num">
                                      <p:cBhvr>
                                        <p:cTn id="126" dur="1000" fill="hold"/>
                                        <p:tgtEl>
                                          <p:spTgt spid="78"/>
                                        </p:tgtEl>
                                        <p:attrNameLst>
                                          <p:attrName>style.rotation</p:attrName>
                                        </p:attrNameLst>
                                      </p:cBhvr>
                                      <p:tavLst>
                                        <p:tav tm="0">
                                          <p:val>
                                            <p:fltVal val="90"/>
                                          </p:val>
                                        </p:tav>
                                        <p:tav tm="100000">
                                          <p:val>
                                            <p:fltVal val="0"/>
                                          </p:val>
                                        </p:tav>
                                      </p:tavLst>
                                    </p:anim>
                                    <p:animEffect transition="in" filter="fade">
                                      <p:cBhvr>
                                        <p:cTn id="127" dur="1000"/>
                                        <p:tgtEl>
                                          <p:spTgt spid="78"/>
                                        </p:tgtEl>
                                      </p:cBhvr>
                                    </p:animEffect>
                                  </p:childTnLst>
                                </p:cTn>
                              </p:par>
                              <p:par>
                                <p:cTn id="128" presetID="41" presetClass="entr" presetSubtype="0" fill="hold" grpId="0" nodeType="withEffect">
                                  <p:stCondLst>
                                    <p:cond delay="1000"/>
                                  </p:stCondLst>
                                  <p:iterate type="lt">
                                    <p:tmPct val="10000"/>
                                  </p:iterate>
                                  <p:childTnLst>
                                    <p:set>
                                      <p:cBhvr>
                                        <p:cTn id="129" dur="1" fill="hold">
                                          <p:stCondLst>
                                            <p:cond delay="0"/>
                                          </p:stCondLst>
                                        </p:cTn>
                                        <p:tgtEl>
                                          <p:spTgt spid="81"/>
                                        </p:tgtEl>
                                        <p:attrNameLst>
                                          <p:attrName>style.visibility</p:attrName>
                                        </p:attrNameLst>
                                      </p:cBhvr>
                                      <p:to>
                                        <p:strVal val="visible"/>
                                      </p:to>
                                    </p:set>
                                    <p:anim calcmode="lin" valueType="num">
                                      <p:cBhvr>
                                        <p:cTn id="130" dur="10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81"/>
                                        </p:tgtEl>
                                        <p:attrNameLst>
                                          <p:attrName>ppt_y</p:attrName>
                                        </p:attrNameLst>
                                      </p:cBhvr>
                                      <p:tavLst>
                                        <p:tav tm="0">
                                          <p:val>
                                            <p:strVal val="#ppt_y"/>
                                          </p:val>
                                        </p:tav>
                                        <p:tav tm="100000">
                                          <p:val>
                                            <p:strVal val="#ppt_y"/>
                                          </p:val>
                                        </p:tav>
                                      </p:tavLst>
                                    </p:anim>
                                    <p:anim calcmode="lin" valueType="num">
                                      <p:cBhvr>
                                        <p:cTn id="132" dur="10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81"/>
                                        </p:tgtEl>
                                      </p:cBhvr>
                                    </p:animEffect>
                                  </p:childTnLst>
                                </p:cTn>
                              </p:par>
                            </p:childTnLst>
                          </p:cTn>
                        </p:par>
                        <p:par>
                          <p:cTn id="135" fill="hold">
                            <p:stCondLst>
                              <p:cond delay="11200"/>
                            </p:stCondLst>
                            <p:childTnLst>
                              <p:par>
                                <p:cTn id="136" presetID="22" presetClass="entr" presetSubtype="8" fill="hold" nodeType="after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wipe(left)">
                                      <p:cBhvr>
                                        <p:cTn id="138" dur="500"/>
                                        <p:tgtEl>
                                          <p:spTgt spid="75"/>
                                        </p:tgtEl>
                                      </p:cBhvr>
                                    </p:animEffect>
                                  </p:childTnLst>
                                </p:cTn>
                              </p:par>
                              <p:par>
                                <p:cTn id="139" presetID="2" presetClass="entr" presetSubtype="2" fill="hold" grpId="0" nodeType="withEffect">
                                  <p:stCondLst>
                                    <p:cond delay="500"/>
                                  </p:stCondLst>
                                  <p:childTnLst>
                                    <p:set>
                                      <p:cBhvr>
                                        <p:cTn id="140" dur="1" fill="hold">
                                          <p:stCondLst>
                                            <p:cond delay="0"/>
                                          </p:stCondLst>
                                        </p:cTn>
                                        <p:tgtEl>
                                          <p:spTgt spid="76"/>
                                        </p:tgtEl>
                                        <p:attrNameLst>
                                          <p:attrName>style.visibility</p:attrName>
                                        </p:attrNameLst>
                                      </p:cBhvr>
                                      <p:to>
                                        <p:strVal val="visible"/>
                                      </p:to>
                                    </p:set>
                                    <p:anim calcmode="lin" valueType="num">
                                      <p:cBhvr additive="base">
                                        <p:cTn id="141" dur="500" fill="hold"/>
                                        <p:tgtEl>
                                          <p:spTgt spid="76"/>
                                        </p:tgtEl>
                                        <p:attrNameLst>
                                          <p:attrName>ppt_x</p:attrName>
                                        </p:attrNameLst>
                                      </p:cBhvr>
                                      <p:tavLst>
                                        <p:tav tm="0">
                                          <p:val>
                                            <p:strVal val="1+#ppt_w/2"/>
                                          </p:val>
                                        </p:tav>
                                        <p:tav tm="100000">
                                          <p:val>
                                            <p:strVal val="#ppt_x"/>
                                          </p:val>
                                        </p:tav>
                                      </p:tavLst>
                                    </p:anim>
                                    <p:anim calcmode="lin" valueType="num">
                                      <p:cBhvr additive="base">
                                        <p:cTn id="142" dur="500" fill="hold"/>
                                        <p:tgtEl>
                                          <p:spTgt spid="7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500"/>
                                  </p:stCondLst>
                                  <p:childTnLst>
                                    <p:set>
                                      <p:cBhvr>
                                        <p:cTn id="144" dur="1" fill="hold">
                                          <p:stCondLst>
                                            <p:cond delay="0"/>
                                          </p:stCondLst>
                                        </p:cTn>
                                        <p:tgtEl>
                                          <p:spTgt spid="77"/>
                                        </p:tgtEl>
                                        <p:attrNameLst>
                                          <p:attrName>style.visibility</p:attrName>
                                        </p:attrNameLst>
                                      </p:cBhvr>
                                      <p:to>
                                        <p:strVal val="visible"/>
                                      </p:to>
                                    </p:set>
                                    <p:anim calcmode="lin" valueType="num">
                                      <p:cBhvr additive="base">
                                        <p:cTn id="145" dur="500" fill="hold"/>
                                        <p:tgtEl>
                                          <p:spTgt spid="77"/>
                                        </p:tgtEl>
                                        <p:attrNameLst>
                                          <p:attrName>ppt_x</p:attrName>
                                        </p:attrNameLst>
                                      </p:cBhvr>
                                      <p:tavLst>
                                        <p:tav tm="0">
                                          <p:val>
                                            <p:strVal val="1+#ppt_w/2"/>
                                          </p:val>
                                        </p:tav>
                                        <p:tav tm="100000">
                                          <p:val>
                                            <p:strVal val="#ppt_x"/>
                                          </p:val>
                                        </p:tav>
                                      </p:tavLst>
                                    </p:anim>
                                    <p:anim calcmode="lin" valueType="num">
                                      <p:cBhvr additive="base">
                                        <p:cTn id="146" dur="500" fill="hold"/>
                                        <p:tgtEl>
                                          <p:spTgt spid="77"/>
                                        </p:tgtEl>
                                        <p:attrNameLst>
                                          <p:attrName>ppt_y</p:attrName>
                                        </p:attrNameLst>
                                      </p:cBhvr>
                                      <p:tavLst>
                                        <p:tav tm="0">
                                          <p:val>
                                            <p:strVal val="#ppt_y"/>
                                          </p:val>
                                        </p:tav>
                                        <p:tav tm="100000">
                                          <p:val>
                                            <p:strVal val="#ppt_y"/>
                                          </p:val>
                                        </p:tav>
                                      </p:tavLst>
                                    </p:anim>
                                  </p:childTnLst>
                                </p:cTn>
                              </p:par>
                              <p:par>
                                <p:cTn id="147" presetID="31" presetClass="entr" presetSubtype="0" fill="hold" nodeType="withEffect">
                                  <p:stCondLst>
                                    <p:cond delay="50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1000" fill="hold"/>
                                        <p:tgtEl>
                                          <p:spTgt spid="85"/>
                                        </p:tgtEl>
                                        <p:attrNameLst>
                                          <p:attrName>ppt_w</p:attrName>
                                        </p:attrNameLst>
                                      </p:cBhvr>
                                      <p:tavLst>
                                        <p:tav tm="0">
                                          <p:val>
                                            <p:fltVal val="0"/>
                                          </p:val>
                                        </p:tav>
                                        <p:tav tm="100000">
                                          <p:val>
                                            <p:strVal val="#ppt_w"/>
                                          </p:val>
                                        </p:tav>
                                      </p:tavLst>
                                    </p:anim>
                                    <p:anim calcmode="lin" valueType="num">
                                      <p:cBhvr>
                                        <p:cTn id="150" dur="1000" fill="hold"/>
                                        <p:tgtEl>
                                          <p:spTgt spid="85"/>
                                        </p:tgtEl>
                                        <p:attrNameLst>
                                          <p:attrName>ppt_h</p:attrName>
                                        </p:attrNameLst>
                                      </p:cBhvr>
                                      <p:tavLst>
                                        <p:tav tm="0">
                                          <p:val>
                                            <p:fltVal val="0"/>
                                          </p:val>
                                        </p:tav>
                                        <p:tav tm="100000">
                                          <p:val>
                                            <p:strVal val="#ppt_h"/>
                                          </p:val>
                                        </p:tav>
                                      </p:tavLst>
                                    </p:anim>
                                    <p:anim calcmode="lin" valueType="num">
                                      <p:cBhvr>
                                        <p:cTn id="151" dur="1000" fill="hold"/>
                                        <p:tgtEl>
                                          <p:spTgt spid="85"/>
                                        </p:tgtEl>
                                        <p:attrNameLst>
                                          <p:attrName>style.rotation</p:attrName>
                                        </p:attrNameLst>
                                      </p:cBhvr>
                                      <p:tavLst>
                                        <p:tav tm="0">
                                          <p:val>
                                            <p:fltVal val="90"/>
                                          </p:val>
                                        </p:tav>
                                        <p:tav tm="100000">
                                          <p:val>
                                            <p:fltVal val="0"/>
                                          </p:val>
                                        </p:tav>
                                      </p:tavLst>
                                    </p:anim>
                                    <p:animEffect transition="in" filter="fade">
                                      <p:cBhvr>
                                        <p:cTn id="152" dur="1000"/>
                                        <p:tgtEl>
                                          <p:spTgt spid="85"/>
                                        </p:tgtEl>
                                      </p:cBhvr>
                                    </p:animEffect>
                                  </p:childTnLst>
                                </p:cTn>
                              </p:par>
                              <p:par>
                                <p:cTn id="153" presetID="41" presetClass="entr" presetSubtype="0" fill="hold" grpId="0" nodeType="withEffect">
                                  <p:stCondLst>
                                    <p:cond delay="1000"/>
                                  </p:stCondLst>
                                  <p:iterate type="lt">
                                    <p:tmPct val="10000"/>
                                  </p:iterate>
                                  <p:childTnLst>
                                    <p:set>
                                      <p:cBhvr>
                                        <p:cTn id="154" dur="1" fill="hold">
                                          <p:stCondLst>
                                            <p:cond delay="0"/>
                                          </p:stCondLst>
                                        </p:cTn>
                                        <p:tgtEl>
                                          <p:spTgt spid="88"/>
                                        </p:tgtEl>
                                        <p:attrNameLst>
                                          <p:attrName>style.visibility</p:attrName>
                                        </p:attrNameLst>
                                      </p:cBhvr>
                                      <p:to>
                                        <p:strVal val="visible"/>
                                      </p:to>
                                    </p:set>
                                    <p:anim calcmode="lin" valueType="num">
                                      <p:cBhvr>
                                        <p:cTn id="155" dur="10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156" dur="1000" fill="hold"/>
                                        <p:tgtEl>
                                          <p:spTgt spid="88"/>
                                        </p:tgtEl>
                                        <p:attrNameLst>
                                          <p:attrName>ppt_y</p:attrName>
                                        </p:attrNameLst>
                                      </p:cBhvr>
                                      <p:tavLst>
                                        <p:tav tm="0">
                                          <p:val>
                                            <p:strVal val="#ppt_y"/>
                                          </p:val>
                                        </p:tav>
                                        <p:tav tm="100000">
                                          <p:val>
                                            <p:strVal val="#ppt_y"/>
                                          </p:val>
                                        </p:tav>
                                      </p:tavLst>
                                    </p:anim>
                                    <p:anim calcmode="lin" valueType="num">
                                      <p:cBhvr>
                                        <p:cTn id="157" dur="10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158" dur="10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159" dur="1000" tmFilter="0,0; .5, 1; 1, 1"/>
                                        <p:tgtEl>
                                          <p:spTgt spid="88"/>
                                        </p:tgtEl>
                                      </p:cBhvr>
                                    </p:animEffect>
                                  </p:childTnLst>
                                </p:cTn>
                              </p:par>
                            </p:childTnLst>
                          </p:cTn>
                        </p:par>
                        <p:par>
                          <p:cTn id="160" fill="hold">
                            <p:stCondLst>
                              <p:cond delay="13300"/>
                            </p:stCondLst>
                            <p:childTnLst>
                              <p:par>
                                <p:cTn id="161" presetID="22" presetClass="entr" presetSubtype="8" fill="hold" nodeType="afterEffect">
                                  <p:stCondLst>
                                    <p:cond delay="0"/>
                                  </p:stCondLst>
                                  <p:childTnLst>
                                    <p:set>
                                      <p:cBhvr>
                                        <p:cTn id="162" dur="1" fill="hold">
                                          <p:stCondLst>
                                            <p:cond delay="0"/>
                                          </p:stCondLst>
                                        </p:cTn>
                                        <p:tgtEl>
                                          <p:spTgt spid="82"/>
                                        </p:tgtEl>
                                        <p:attrNameLst>
                                          <p:attrName>style.visibility</p:attrName>
                                        </p:attrNameLst>
                                      </p:cBhvr>
                                      <p:to>
                                        <p:strVal val="visible"/>
                                      </p:to>
                                    </p:set>
                                    <p:animEffect transition="in" filter="wipe(left)">
                                      <p:cBhvr>
                                        <p:cTn id="163" dur="500"/>
                                        <p:tgtEl>
                                          <p:spTgt spid="82"/>
                                        </p:tgtEl>
                                      </p:cBhvr>
                                    </p:animEffect>
                                  </p:childTnLst>
                                </p:cTn>
                              </p:par>
                              <p:par>
                                <p:cTn id="164" presetID="2" presetClass="entr" presetSubtype="2" fill="hold" grpId="0" nodeType="withEffect">
                                  <p:stCondLst>
                                    <p:cond delay="500"/>
                                  </p:stCondLst>
                                  <p:childTnLst>
                                    <p:set>
                                      <p:cBhvr>
                                        <p:cTn id="165" dur="1" fill="hold">
                                          <p:stCondLst>
                                            <p:cond delay="0"/>
                                          </p:stCondLst>
                                        </p:cTn>
                                        <p:tgtEl>
                                          <p:spTgt spid="83"/>
                                        </p:tgtEl>
                                        <p:attrNameLst>
                                          <p:attrName>style.visibility</p:attrName>
                                        </p:attrNameLst>
                                      </p:cBhvr>
                                      <p:to>
                                        <p:strVal val="visible"/>
                                      </p:to>
                                    </p:set>
                                    <p:anim calcmode="lin" valueType="num">
                                      <p:cBhvr additive="base">
                                        <p:cTn id="166" dur="500" fill="hold"/>
                                        <p:tgtEl>
                                          <p:spTgt spid="83"/>
                                        </p:tgtEl>
                                        <p:attrNameLst>
                                          <p:attrName>ppt_x</p:attrName>
                                        </p:attrNameLst>
                                      </p:cBhvr>
                                      <p:tavLst>
                                        <p:tav tm="0">
                                          <p:val>
                                            <p:strVal val="1+#ppt_w/2"/>
                                          </p:val>
                                        </p:tav>
                                        <p:tav tm="100000">
                                          <p:val>
                                            <p:strVal val="#ppt_x"/>
                                          </p:val>
                                        </p:tav>
                                      </p:tavLst>
                                    </p:anim>
                                    <p:anim calcmode="lin" valueType="num">
                                      <p:cBhvr additive="base">
                                        <p:cTn id="167" dur="500" fill="hold"/>
                                        <p:tgtEl>
                                          <p:spTgt spid="83"/>
                                        </p:tgtEl>
                                        <p:attrNameLst>
                                          <p:attrName>ppt_y</p:attrName>
                                        </p:attrNameLst>
                                      </p:cBhvr>
                                      <p:tavLst>
                                        <p:tav tm="0">
                                          <p:val>
                                            <p:strVal val="#ppt_y"/>
                                          </p:val>
                                        </p:tav>
                                        <p:tav tm="100000">
                                          <p:val>
                                            <p:strVal val="#ppt_y"/>
                                          </p:val>
                                        </p:tav>
                                      </p:tavLst>
                                    </p:anim>
                                  </p:childTnLst>
                                </p:cTn>
                              </p:par>
                              <p:par>
                                <p:cTn id="168" presetID="2" presetClass="entr" presetSubtype="2" fill="hold" grpId="0" nodeType="withEffect">
                                  <p:stCondLst>
                                    <p:cond delay="500"/>
                                  </p:stCondLst>
                                  <p:childTnLst>
                                    <p:set>
                                      <p:cBhvr>
                                        <p:cTn id="169" dur="1" fill="hold">
                                          <p:stCondLst>
                                            <p:cond delay="0"/>
                                          </p:stCondLst>
                                        </p:cTn>
                                        <p:tgtEl>
                                          <p:spTgt spid="84"/>
                                        </p:tgtEl>
                                        <p:attrNameLst>
                                          <p:attrName>style.visibility</p:attrName>
                                        </p:attrNameLst>
                                      </p:cBhvr>
                                      <p:to>
                                        <p:strVal val="visible"/>
                                      </p:to>
                                    </p:set>
                                    <p:anim calcmode="lin" valueType="num">
                                      <p:cBhvr additive="base">
                                        <p:cTn id="170" dur="500" fill="hold"/>
                                        <p:tgtEl>
                                          <p:spTgt spid="84"/>
                                        </p:tgtEl>
                                        <p:attrNameLst>
                                          <p:attrName>ppt_x</p:attrName>
                                        </p:attrNameLst>
                                      </p:cBhvr>
                                      <p:tavLst>
                                        <p:tav tm="0">
                                          <p:val>
                                            <p:strVal val="1+#ppt_w/2"/>
                                          </p:val>
                                        </p:tav>
                                        <p:tav tm="100000">
                                          <p:val>
                                            <p:strVal val="#ppt_x"/>
                                          </p:val>
                                        </p:tav>
                                      </p:tavLst>
                                    </p:anim>
                                    <p:anim calcmode="lin" valueType="num">
                                      <p:cBhvr additive="base">
                                        <p:cTn id="171" dur="500" fill="hold"/>
                                        <p:tgtEl>
                                          <p:spTgt spid="84"/>
                                        </p:tgtEl>
                                        <p:attrNameLst>
                                          <p:attrName>ppt_y</p:attrName>
                                        </p:attrNameLst>
                                      </p:cBhvr>
                                      <p:tavLst>
                                        <p:tav tm="0">
                                          <p:val>
                                            <p:strVal val="#ppt_y"/>
                                          </p:val>
                                        </p:tav>
                                        <p:tav tm="100000">
                                          <p:val>
                                            <p:strVal val="#ppt_y"/>
                                          </p:val>
                                        </p:tav>
                                      </p:tavLst>
                                    </p:anim>
                                  </p:childTnLst>
                                </p:cTn>
                              </p:par>
                              <p:par>
                                <p:cTn id="172" presetID="31" presetClass="entr" presetSubtype="0" fill="hold" nodeType="withEffect">
                                  <p:stCondLst>
                                    <p:cond delay="500"/>
                                  </p:stCondLst>
                                  <p:childTnLst>
                                    <p:set>
                                      <p:cBhvr>
                                        <p:cTn id="173" dur="1" fill="hold">
                                          <p:stCondLst>
                                            <p:cond delay="0"/>
                                          </p:stCondLst>
                                        </p:cTn>
                                        <p:tgtEl>
                                          <p:spTgt spid="92"/>
                                        </p:tgtEl>
                                        <p:attrNameLst>
                                          <p:attrName>style.visibility</p:attrName>
                                        </p:attrNameLst>
                                      </p:cBhvr>
                                      <p:to>
                                        <p:strVal val="visible"/>
                                      </p:to>
                                    </p:set>
                                    <p:anim calcmode="lin" valueType="num">
                                      <p:cBhvr>
                                        <p:cTn id="174" dur="1000" fill="hold"/>
                                        <p:tgtEl>
                                          <p:spTgt spid="92"/>
                                        </p:tgtEl>
                                        <p:attrNameLst>
                                          <p:attrName>ppt_w</p:attrName>
                                        </p:attrNameLst>
                                      </p:cBhvr>
                                      <p:tavLst>
                                        <p:tav tm="0">
                                          <p:val>
                                            <p:fltVal val="0"/>
                                          </p:val>
                                        </p:tav>
                                        <p:tav tm="100000">
                                          <p:val>
                                            <p:strVal val="#ppt_w"/>
                                          </p:val>
                                        </p:tav>
                                      </p:tavLst>
                                    </p:anim>
                                    <p:anim calcmode="lin" valueType="num">
                                      <p:cBhvr>
                                        <p:cTn id="175" dur="1000" fill="hold"/>
                                        <p:tgtEl>
                                          <p:spTgt spid="92"/>
                                        </p:tgtEl>
                                        <p:attrNameLst>
                                          <p:attrName>ppt_h</p:attrName>
                                        </p:attrNameLst>
                                      </p:cBhvr>
                                      <p:tavLst>
                                        <p:tav tm="0">
                                          <p:val>
                                            <p:fltVal val="0"/>
                                          </p:val>
                                        </p:tav>
                                        <p:tav tm="100000">
                                          <p:val>
                                            <p:strVal val="#ppt_h"/>
                                          </p:val>
                                        </p:tav>
                                      </p:tavLst>
                                    </p:anim>
                                    <p:anim calcmode="lin" valueType="num">
                                      <p:cBhvr>
                                        <p:cTn id="176" dur="1000" fill="hold"/>
                                        <p:tgtEl>
                                          <p:spTgt spid="92"/>
                                        </p:tgtEl>
                                        <p:attrNameLst>
                                          <p:attrName>style.rotation</p:attrName>
                                        </p:attrNameLst>
                                      </p:cBhvr>
                                      <p:tavLst>
                                        <p:tav tm="0">
                                          <p:val>
                                            <p:fltVal val="90"/>
                                          </p:val>
                                        </p:tav>
                                        <p:tav tm="100000">
                                          <p:val>
                                            <p:fltVal val="0"/>
                                          </p:val>
                                        </p:tav>
                                      </p:tavLst>
                                    </p:anim>
                                    <p:animEffect transition="in" filter="fade">
                                      <p:cBhvr>
                                        <p:cTn id="177" dur="1000"/>
                                        <p:tgtEl>
                                          <p:spTgt spid="92"/>
                                        </p:tgtEl>
                                      </p:cBhvr>
                                    </p:animEffect>
                                  </p:childTnLst>
                                </p:cTn>
                              </p:par>
                              <p:par>
                                <p:cTn id="178" presetID="41" presetClass="entr" presetSubtype="0" fill="hold" grpId="0" nodeType="withEffect">
                                  <p:stCondLst>
                                    <p:cond delay="1000"/>
                                  </p:stCondLst>
                                  <p:iterate type="lt">
                                    <p:tmPct val="10000"/>
                                  </p:iterate>
                                  <p:childTnLst>
                                    <p:set>
                                      <p:cBhvr>
                                        <p:cTn id="179" dur="1" fill="hold">
                                          <p:stCondLst>
                                            <p:cond delay="0"/>
                                          </p:stCondLst>
                                        </p:cTn>
                                        <p:tgtEl>
                                          <p:spTgt spid="95"/>
                                        </p:tgtEl>
                                        <p:attrNameLst>
                                          <p:attrName>style.visibility</p:attrName>
                                        </p:attrNameLst>
                                      </p:cBhvr>
                                      <p:to>
                                        <p:strVal val="visible"/>
                                      </p:to>
                                    </p:set>
                                    <p:anim calcmode="lin" valueType="num">
                                      <p:cBhvr>
                                        <p:cTn id="180" dur="1000" fill="hold"/>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id="181" dur="1000" fill="hold"/>
                                        <p:tgtEl>
                                          <p:spTgt spid="95"/>
                                        </p:tgtEl>
                                        <p:attrNameLst>
                                          <p:attrName>ppt_y</p:attrName>
                                        </p:attrNameLst>
                                      </p:cBhvr>
                                      <p:tavLst>
                                        <p:tav tm="0">
                                          <p:val>
                                            <p:strVal val="#ppt_y"/>
                                          </p:val>
                                        </p:tav>
                                        <p:tav tm="100000">
                                          <p:val>
                                            <p:strVal val="#ppt_y"/>
                                          </p:val>
                                        </p:tav>
                                      </p:tavLst>
                                    </p:anim>
                                    <p:anim calcmode="lin" valueType="num">
                                      <p:cBhvr>
                                        <p:cTn id="182" dur="1000" fill="hold"/>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id="183" dur="1000" fill="hold"/>
                                        <p:tgtEl>
                                          <p:spTgt spid="95"/>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1000" tmFilter="0,0; .5, 1; 1, 1"/>
                                        <p:tgtEl>
                                          <p:spTgt spid="95"/>
                                        </p:tgtEl>
                                      </p:cBhvr>
                                    </p:animEffect>
                                  </p:childTnLst>
                                </p:cTn>
                              </p:par>
                            </p:childTnLst>
                          </p:cTn>
                        </p:par>
                        <p:par>
                          <p:cTn id="185" fill="hold">
                            <p:stCondLst>
                              <p:cond delay="15400"/>
                            </p:stCondLst>
                            <p:childTnLst>
                              <p:par>
                                <p:cTn id="186" presetID="22" presetClass="entr" presetSubtype="8" fill="hold" nodeType="afterEffect">
                                  <p:stCondLst>
                                    <p:cond delay="0"/>
                                  </p:stCondLst>
                                  <p:childTnLst>
                                    <p:set>
                                      <p:cBhvr>
                                        <p:cTn id="187" dur="1" fill="hold">
                                          <p:stCondLst>
                                            <p:cond delay="0"/>
                                          </p:stCondLst>
                                        </p:cTn>
                                        <p:tgtEl>
                                          <p:spTgt spid="89"/>
                                        </p:tgtEl>
                                        <p:attrNameLst>
                                          <p:attrName>style.visibility</p:attrName>
                                        </p:attrNameLst>
                                      </p:cBhvr>
                                      <p:to>
                                        <p:strVal val="visible"/>
                                      </p:to>
                                    </p:set>
                                    <p:animEffect transition="in" filter="wipe(left)">
                                      <p:cBhvr>
                                        <p:cTn id="188" dur="500"/>
                                        <p:tgtEl>
                                          <p:spTgt spid="89"/>
                                        </p:tgtEl>
                                      </p:cBhvr>
                                    </p:animEffect>
                                  </p:childTnLst>
                                </p:cTn>
                              </p:par>
                              <p:par>
                                <p:cTn id="189" presetID="2" presetClass="entr" presetSubtype="2" fill="hold" grpId="0" nodeType="withEffect">
                                  <p:stCondLst>
                                    <p:cond delay="500"/>
                                  </p:stCondLst>
                                  <p:childTnLst>
                                    <p:set>
                                      <p:cBhvr>
                                        <p:cTn id="190" dur="1" fill="hold">
                                          <p:stCondLst>
                                            <p:cond delay="0"/>
                                          </p:stCondLst>
                                        </p:cTn>
                                        <p:tgtEl>
                                          <p:spTgt spid="90"/>
                                        </p:tgtEl>
                                        <p:attrNameLst>
                                          <p:attrName>style.visibility</p:attrName>
                                        </p:attrNameLst>
                                      </p:cBhvr>
                                      <p:to>
                                        <p:strVal val="visible"/>
                                      </p:to>
                                    </p:set>
                                    <p:anim calcmode="lin" valueType="num">
                                      <p:cBhvr additive="base">
                                        <p:cTn id="191" dur="500" fill="hold"/>
                                        <p:tgtEl>
                                          <p:spTgt spid="90"/>
                                        </p:tgtEl>
                                        <p:attrNameLst>
                                          <p:attrName>ppt_x</p:attrName>
                                        </p:attrNameLst>
                                      </p:cBhvr>
                                      <p:tavLst>
                                        <p:tav tm="0">
                                          <p:val>
                                            <p:strVal val="1+#ppt_w/2"/>
                                          </p:val>
                                        </p:tav>
                                        <p:tav tm="100000">
                                          <p:val>
                                            <p:strVal val="#ppt_x"/>
                                          </p:val>
                                        </p:tav>
                                      </p:tavLst>
                                    </p:anim>
                                    <p:anim calcmode="lin" valueType="num">
                                      <p:cBhvr additive="base">
                                        <p:cTn id="192" dur="500" fill="hold"/>
                                        <p:tgtEl>
                                          <p:spTgt spid="90"/>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500"/>
                                  </p:stCondLst>
                                  <p:childTnLst>
                                    <p:set>
                                      <p:cBhvr>
                                        <p:cTn id="194" dur="1" fill="hold">
                                          <p:stCondLst>
                                            <p:cond delay="0"/>
                                          </p:stCondLst>
                                        </p:cTn>
                                        <p:tgtEl>
                                          <p:spTgt spid="91"/>
                                        </p:tgtEl>
                                        <p:attrNameLst>
                                          <p:attrName>style.visibility</p:attrName>
                                        </p:attrNameLst>
                                      </p:cBhvr>
                                      <p:to>
                                        <p:strVal val="visible"/>
                                      </p:to>
                                    </p:set>
                                    <p:anim calcmode="lin" valueType="num">
                                      <p:cBhvr additive="base">
                                        <p:cTn id="195" dur="500" fill="hold"/>
                                        <p:tgtEl>
                                          <p:spTgt spid="91"/>
                                        </p:tgtEl>
                                        <p:attrNameLst>
                                          <p:attrName>ppt_x</p:attrName>
                                        </p:attrNameLst>
                                      </p:cBhvr>
                                      <p:tavLst>
                                        <p:tav tm="0">
                                          <p:val>
                                            <p:strVal val="1+#ppt_w/2"/>
                                          </p:val>
                                        </p:tav>
                                        <p:tav tm="100000">
                                          <p:val>
                                            <p:strVal val="#ppt_x"/>
                                          </p:val>
                                        </p:tav>
                                      </p:tavLst>
                                    </p:anim>
                                    <p:anim calcmode="lin" valueType="num">
                                      <p:cBhvr additive="base">
                                        <p:cTn id="196"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6" grpId="0" animBg="1"/>
      <p:bldP spid="20" grpId="0"/>
      <p:bldP spid="21" grpId="0"/>
      <p:bldP spid="22" grpId="0" animBg="1"/>
      <p:bldP spid="23" grpId="0" animBg="1"/>
      <p:bldP spid="27" grpId="0"/>
      <p:bldP spid="28" grpId="0"/>
      <p:bldP spid="29" grpId="0" animBg="1"/>
      <p:bldP spid="30" grpId="0" animBg="1"/>
      <p:bldP spid="34" grpId="0"/>
      <p:bldP spid="35" grpId="0"/>
      <p:bldP spid="36" grpId="0" animBg="1"/>
      <p:bldP spid="37" grpId="0" animBg="1"/>
      <p:bldP spid="41" grpId="0"/>
      <p:bldP spid="42" grpId="0"/>
      <p:bldP spid="69" grpId="0"/>
      <p:bldP spid="70" grpId="0"/>
      <p:bldP spid="74" grpId="0"/>
      <p:bldP spid="76" grpId="0"/>
      <p:bldP spid="77" grpId="0"/>
      <p:bldP spid="81" grpId="0"/>
      <p:bldP spid="83" grpId="0"/>
      <p:bldP spid="84" grpId="0"/>
      <p:bldP spid="88" grpId="0"/>
      <p:bldP spid="90" grpId="0"/>
      <p:bldP spid="91"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自主学习情况</a:t>
            </a:r>
            <a:endParaRPr lang="zh-CN" altLang="en-US" sz="2400" b="1" dirty="0">
              <a:solidFill>
                <a:schemeClr val="tx1">
                  <a:lumMod val="85000"/>
                  <a:lumOff val="15000"/>
                </a:schemeClr>
              </a:solidFill>
              <a:cs typeface="+mn-ea"/>
              <a:sym typeface="+mn-lt"/>
            </a:endParaRPr>
          </a:p>
        </p:txBody>
      </p:sp>
      <p:pic>
        <p:nvPicPr>
          <p:cNvPr id="16"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5600" y="2774750"/>
            <a:ext cx="3860800" cy="2238818"/>
          </a:xfrm>
          <a:prstGeom prst="rect">
            <a:avLst/>
          </a:prstGeom>
        </p:spPr>
      </p:pic>
      <p:sp>
        <p:nvSpPr>
          <p:cNvPr id="17" name="圆角矩形 16"/>
          <p:cNvSpPr/>
          <p:nvPr/>
        </p:nvSpPr>
        <p:spPr>
          <a:xfrm>
            <a:off x="8613775" y="1767030"/>
            <a:ext cx="2000250" cy="1587258"/>
          </a:xfrm>
          <a:prstGeom prst="roundRect">
            <a:avLst>
              <a:gd name="adj" fmla="val 13612"/>
            </a:avLst>
          </a:prstGeom>
          <a:gradFill>
            <a:gsLst>
              <a:gs pos="100000">
                <a:schemeClr val="accent1">
                  <a:lumMod val="5000"/>
                  <a:lumOff val="95000"/>
                </a:schemeClr>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圆角矩形 17"/>
          <p:cNvSpPr/>
          <p:nvPr/>
        </p:nvSpPr>
        <p:spPr>
          <a:xfrm>
            <a:off x="1577975" y="4434030"/>
            <a:ext cx="2000250" cy="1587258"/>
          </a:xfrm>
          <a:prstGeom prst="roundRect">
            <a:avLst>
              <a:gd name="adj" fmla="val 13612"/>
            </a:avLst>
          </a:prstGeom>
          <a:gradFill>
            <a:gsLst>
              <a:gs pos="100000">
                <a:schemeClr val="accent1">
                  <a:lumMod val="5000"/>
                  <a:lumOff val="95000"/>
                </a:schemeClr>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圆角矩形 18"/>
          <p:cNvSpPr/>
          <p:nvPr/>
        </p:nvSpPr>
        <p:spPr>
          <a:xfrm>
            <a:off x="1577975" y="1767030"/>
            <a:ext cx="2000250" cy="1587258"/>
          </a:xfrm>
          <a:prstGeom prst="roundRect">
            <a:avLst>
              <a:gd name="adj" fmla="val 13612"/>
            </a:avLst>
          </a:prstGeom>
          <a:gradFill>
            <a:gsLst>
              <a:gs pos="100000">
                <a:schemeClr val="accent1">
                  <a:lumMod val="5000"/>
                  <a:lumOff val="95000"/>
                </a:schemeClr>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圆角矩形 19"/>
          <p:cNvSpPr/>
          <p:nvPr/>
        </p:nvSpPr>
        <p:spPr>
          <a:xfrm>
            <a:off x="8613775" y="4434030"/>
            <a:ext cx="2000250" cy="1587258"/>
          </a:xfrm>
          <a:prstGeom prst="roundRect">
            <a:avLst>
              <a:gd name="adj" fmla="val 13612"/>
            </a:avLst>
          </a:prstGeom>
          <a:gradFill>
            <a:gsLst>
              <a:gs pos="100000">
                <a:schemeClr val="accent1">
                  <a:lumMod val="5000"/>
                  <a:lumOff val="95000"/>
                </a:schemeClr>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21" name="直接连接符 20"/>
          <p:cNvCxnSpPr/>
          <p:nvPr/>
        </p:nvCxnSpPr>
        <p:spPr>
          <a:xfrm flipV="1">
            <a:off x="7810500" y="3084534"/>
            <a:ext cx="625475" cy="2872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3776663" y="3084534"/>
            <a:ext cx="625475" cy="2872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10500" y="5235511"/>
            <a:ext cx="625475" cy="2872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776663" y="5235511"/>
            <a:ext cx="625475" cy="2872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577975" y="1751899"/>
            <a:ext cx="2000250" cy="369489"/>
            <a:chOff x="1577975" y="1475335"/>
            <a:chExt cx="2000250" cy="369489"/>
          </a:xfrm>
        </p:grpSpPr>
        <p:sp>
          <p:nvSpPr>
            <p:cNvPr id="26" name="任意多边形 25"/>
            <p:cNvSpPr/>
            <p:nvPr/>
          </p:nvSpPr>
          <p:spPr>
            <a:xfrm>
              <a:off x="1577975" y="1475335"/>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0375DA"/>
                </a:gs>
                <a:gs pos="70000">
                  <a:srgbClr val="0171D4"/>
                </a:gs>
              </a:gsLst>
              <a:lin ang="2700000" scaled="0"/>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27" name="文本框 46"/>
            <p:cNvSpPr txBox="1"/>
            <p:nvPr/>
          </p:nvSpPr>
          <p:spPr>
            <a:xfrm>
              <a:off x="1657698" y="1475492"/>
              <a:ext cx="1840804" cy="369332"/>
            </a:xfrm>
            <a:prstGeom prst="rect">
              <a:avLst/>
            </a:prstGeom>
            <a:noFill/>
          </p:spPr>
          <p:txBody>
            <a:bodyPr wrap="square" rtlCol="0">
              <a:spAutoFit/>
            </a:bodyPr>
            <a:lstStyle/>
            <a:p>
              <a:pPr algn="ctr"/>
              <a:r>
                <a:rPr lang="zh-CN" altLang="en-US" b="1" dirty="0">
                  <a:solidFill>
                    <a:schemeClr val="bg1"/>
                  </a:solidFill>
                  <a:cs typeface="+mn-ea"/>
                  <a:sym typeface="+mn-lt"/>
                </a:rPr>
                <a:t>工作会议培训</a:t>
              </a:r>
            </a:p>
          </p:txBody>
        </p:sp>
      </p:grpSp>
      <p:grpSp>
        <p:nvGrpSpPr>
          <p:cNvPr id="28" name="组合 27"/>
          <p:cNvGrpSpPr/>
          <p:nvPr/>
        </p:nvGrpSpPr>
        <p:grpSpPr>
          <a:xfrm>
            <a:off x="8613775" y="1751899"/>
            <a:ext cx="2000250" cy="369489"/>
            <a:chOff x="8613775" y="1475335"/>
            <a:chExt cx="2000250" cy="369489"/>
          </a:xfrm>
        </p:grpSpPr>
        <p:sp>
          <p:nvSpPr>
            <p:cNvPr id="29" name="任意多边形 28"/>
            <p:cNvSpPr/>
            <p:nvPr/>
          </p:nvSpPr>
          <p:spPr>
            <a:xfrm>
              <a:off x="8613775" y="1475335"/>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0375DA"/>
                </a:gs>
                <a:gs pos="70000">
                  <a:srgbClr val="0171D4"/>
                </a:gs>
              </a:gsLst>
              <a:lin ang="2700000" scaled="0"/>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30" name="文本框 47"/>
            <p:cNvSpPr txBox="1"/>
            <p:nvPr/>
          </p:nvSpPr>
          <p:spPr>
            <a:xfrm>
              <a:off x="8706198" y="1475492"/>
              <a:ext cx="1840804" cy="369332"/>
            </a:xfrm>
            <a:prstGeom prst="rect">
              <a:avLst/>
            </a:prstGeom>
            <a:noFill/>
          </p:spPr>
          <p:txBody>
            <a:bodyPr wrap="square" rtlCol="0">
              <a:spAutoFit/>
            </a:bodyPr>
            <a:lstStyle/>
            <a:p>
              <a:pPr algn="ctr"/>
              <a:r>
                <a:rPr lang="zh-CN" altLang="en-US" b="1" dirty="0">
                  <a:solidFill>
                    <a:schemeClr val="bg1"/>
                  </a:solidFill>
                  <a:cs typeface="+mn-ea"/>
                  <a:sym typeface="+mn-lt"/>
                </a:rPr>
                <a:t>办公系统培训</a:t>
              </a:r>
            </a:p>
          </p:txBody>
        </p:sp>
      </p:grpSp>
      <p:grpSp>
        <p:nvGrpSpPr>
          <p:cNvPr id="31" name="组合 30"/>
          <p:cNvGrpSpPr/>
          <p:nvPr/>
        </p:nvGrpSpPr>
        <p:grpSpPr>
          <a:xfrm>
            <a:off x="1577975" y="4434030"/>
            <a:ext cx="2000250" cy="378220"/>
            <a:chOff x="1577975" y="4157466"/>
            <a:chExt cx="2000250" cy="378220"/>
          </a:xfrm>
        </p:grpSpPr>
        <p:sp>
          <p:nvSpPr>
            <p:cNvPr id="32" name="任意多边形 31"/>
            <p:cNvSpPr/>
            <p:nvPr/>
          </p:nvSpPr>
          <p:spPr>
            <a:xfrm>
              <a:off x="1577975" y="4157466"/>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0375DA"/>
                </a:gs>
                <a:gs pos="70000">
                  <a:srgbClr val="0171D4"/>
                </a:gs>
              </a:gsLst>
              <a:lin ang="2700000" scaled="0"/>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33" name="文本框 48"/>
            <p:cNvSpPr txBox="1"/>
            <p:nvPr/>
          </p:nvSpPr>
          <p:spPr>
            <a:xfrm>
              <a:off x="1657698" y="4166354"/>
              <a:ext cx="1840804" cy="369332"/>
            </a:xfrm>
            <a:prstGeom prst="rect">
              <a:avLst/>
            </a:prstGeom>
            <a:noFill/>
          </p:spPr>
          <p:txBody>
            <a:bodyPr wrap="square" rtlCol="0">
              <a:spAutoFit/>
            </a:bodyPr>
            <a:lstStyle/>
            <a:p>
              <a:pPr algn="ctr"/>
              <a:r>
                <a:rPr lang="zh-CN" altLang="en-US" b="1" dirty="0">
                  <a:solidFill>
                    <a:schemeClr val="bg1"/>
                  </a:solidFill>
                  <a:cs typeface="+mn-ea"/>
                  <a:sym typeface="+mn-lt"/>
                </a:rPr>
                <a:t>沟通技巧</a:t>
              </a:r>
            </a:p>
          </p:txBody>
        </p:sp>
      </p:grpSp>
      <p:grpSp>
        <p:nvGrpSpPr>
          <p:cNvPr id="34" name="组合 33"/>
          <p:cNvGrpSpPr/>
          <p:nvPr/>
        </p:nvGrpSpPr>
        <p:grpSpPr>
          <a:xfrm>
            <a:off x="8613775" y="4434030"/>
            <a:ext cx="2000250" cy="378220"/>
            <a:chOff x="8613775" y="4157466"/>
            <a:chExt cx="2000250" cy="378220"/>
          </a:xfrm>
        </p:grpSpPr>
        <p:sp>
          <p:nvSpPr>
            <p:cNvPr id="35" name="任意多边形 34"/>
            <p:cNvSpPr/>
            <p:nvPr/>
          </p:nvSpPr>
          <p:spPr>
            <a:xfrm>
              <a:off x="8613775" y="4157466"/>
              <a:ext cx="2000250" cy="368178"/>
            </a:xfrm>
            <a:custGeom>
              <a:avLst/>
              <a:gdLst>
                <a:gd name="connsiteX0" fmla="*/ 216058 w 2000250"/>
                <a:gd name="connsiteY0" fmla="*/ 0 h 368178"/>
                <a:gd name="connsiteX1" fmla="*/ 1784192 w 2000250"/>
                <a:gd name="connsiteY1" fmla="*/ 0 h 368178"/>
                <a:gd name="connsiteX2" fmla="*/ 2000250 w 2000250"/>
                <a:gd name="connsiteY2" fmla="*/ 216058 h 368178"/>
                <a:gd name="connsiteX3" fmla="*/ 2000250 w 2000250"/>
                <a:gd name="connsiteY3" fmla="*/ 368178 h 368178"/>
                <a:gd name="connsiteX4" fmla="*/ 0 w 2000250"/>
                <a:gd name="connsiteY4" fmla="*/ 368178 h 368178"/>
                <a:gd name="connsiteX5" fmla="*/ 0 w 2000250"/>
                <a:gd name="connsiteY5" fmla="*/ 216058 h 368178"/>
                <a:gd name="connsiteX6" fmla="*/ 216058 w 2000250"/>
                <a:gd name="connsiteY6" fmla="*/ 0 h 3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368178">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0375DA"/>
                </a:gs>
                <a:gs pos="70000">
                  <a:srgbClr val="0171D4"/>
                </a:gs>
              </a:gsLst>
              <a:lin ang="2700000" scaled="0"/>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36" name="文本框 49"/>
            <p:cNvSpPr txBox="1"/>
            <p:nvPr/>
          </p:nvSpPr>
          <p:spPr>
            <a:xfrm>
              <a:off x="8706198" y="4166354"/>
              <a:ext cx="1840804" cy="369332"/>
            </a:xfrm>
            <a:prstGeom prst="rect">
              <a:avLst/>
            </a:prstGeom>
            <a:noFill/>
          </p:spPr>
          <p:txBody>
            <a:bodyPr wrap="square" rtlCol="0">
              <a:spAutoFit/>
            </a:bodyPr>
            <a:lstStyle/>
            <a:p>
              <a:pPr algn="ctr"/>
              <a:r>
                <a:rPr lang="zh-CN" altLang="en-US" b="1" dirty="0">
                  <a:solidFill>
                    <a:schemeClr val="bg1"/>
                  </a:solidFill>
                  <a:cs typeface="+mn-ea"/>
                  <a:sym typeface="+mn-lt"/>
                </a:rPr>
                <a:t>过程中控制</a:t>
              </a:r>
            </a:p>
          </p:txBody>
        </p:sp>
      </p:grpSp>
      <p:sp>
        <p:nvSpPr>
          <p:cNvPr id="37" name="文本框 51"/>
          <p:cNvSpPr txBox="1"/>
          <p:nvPr/>
        </p:nvSpPr>
        <p:spPr>
          <a:xfrm>
            <a:off x="1705099" y="2265404"/>
            <a:ext cx="1791033" cy="954107"/>
          </a:xfrm>
          <a:prstGeom prst="rect">
            <a:avLst/>
          </a:prstGeom>
          <a:noFill/>
        </p:spPr>
        <p:txBody>
          <a:bodyPr wrap="square" rtlCol="0">
            <a:spAutoFit/>
          </a:bodyPr>
          <a:lstStyle/>
          <a:p>
            <a:pPr algn="just"/>
            <a:r>
              <a:rPr lang="zh-CN" altLang="en-US" sz="1400" dirty="0">
                <a:solidFill>
                  <a:schemeClr val="tx1">
                    <a:lumMod val="50000"/>
                    <a:lumOff val="50000"/>
                  </a:schemeClr>
                </a:solidFill>
                <a:cs typeface="+mn-ea"/>
                <a:sym typeface="+mn-lt"/>
              </a:rPr>
              <a:t>您的内容打在这里，或者通过复制您的文本后，在此框中选择粘贴。</a:t>
            </a:r>
          </a:p>
        </p:txBody>
      </p:sp>
      <p:sp>
        <p:nvSpPr>
          <p:cNvPr id="38" name="文本框 52"/>
          <p:cNvSpPr txBox="1"/>
          <p:nvPr/>
        </p:nvSpPr>
        <p:spPr>
          <a:xfrm>
            <a:off x="8753599" y="2265404"/>
            <a:ext cx="1860426" cy="954107"/>
          </a:xfrm>
          <a:prstGeom prst="rect">
            <a:avLst/>
          </a:prstGeom>
          <a:noFill/>
        </p:spPr>
        <p:txBody>
          <a:bodyPr wrap="square" rtlCol="0">
            <a:spAutoFit/>
          </a:bodyPr>
          <a:lstStyle/>
          <a:p>
            <a:pPr algn="just"/>
            <a:r>
              <a:rPr lang="zh-CN" altLang="en-US" sz="1400" dirty="0">
                <a:solidFill>
                  <a:schemeClr val="tx1">
                    <a:lumMod val="50000"/>
                    <a:lumOff val="50000"/>
                  </a:schemeClr>
                </a:solidFill>
                <a:cs typeface="+mn-ea"/>
                <a:sym typeface="+mn-lt"/>
              </a:rPr>
              <a:t>您的内容打在这里，或者通过复制您的文本后，在此框中选择粘贴。</a:t>
            </a:r>
          </a:p>
        </p:txBody>
      </p:sp>
      <p:sp>
        <p:nvSpPr>
          <p:cNvPr id="39" name="文本框 53"/>
          <p:cNvSpPr txBox="1"/>
          <p:nvPr/>
        </p:nvSpPr>
        <p:spPr>
          <a:xfrm>
            <a:off x="1705098" y="4957804"/>
            <a:ext cx="1873575" cy="954107"/>
          </a:xfrm>
          <a:prstGeom prst="rect">
            <a:avLst/>
          </a:prstGeom>
          <a:noFill/>
        </p:spPr>
        <p:txBody>
          <a:bodyPr wrap="square" rtlCol="0">
            <a:spAutoFit/>
          </a:bodyPr>
          <a:lstStyle/>
          <a:p>
            <a:pPr algn="just"/>
            <a:r>
              <a:rPr lang="zh-CN" altLang="en-US" sz="1400" dirty="0">
                <a:solidFill>
                  <a:schemeClr val="tx1">
                    <a:lumMod val="50000"/>
                    <a:lumOff val="50000"/>
                  </a:schemeClr>
                </a:solidFill>
                <a:cs typeface="+mn-ea"/>
                <a:sym typeface="+mn-lt"/>
              </a:rPr>
              <a:t>您的内容打在这里，或者通过复制您的文本后，在此框中选择粘贴。</a:t>
            </a:r>
          </a:p>
        </p:txBody>
      </p:sp>
      <p:sp>
        <p:nvSpPr>
          <p:cNvPr id="40" name="文本框 54"/>
          <p:cNvSpPr txBox="1"/>
          <p:nvPr/>
        </p:nvSpPr>
        <p:spPr>
          <a:xfrm>
            <a:off x="8753599" y="4957804"/>
            <a:ext cx="1791033" cy="954107"/>
          </a:xfrm>
          <a:prstGeom prst="rect">
            <a:avLst/>
          </a:prstGeom>
          <a:noFill/>
        </p:spPr>
        <p:txBody>
          <a:bodyPr wrap="square" rtlCol="0">
            <a:spAutoFit/>
          </a:bodyPr>
          <a:lstStyle/>
          <a:p>
            <a:pPr algn="just"/>
            <a:r>
              <a:rPr lang="zh-CN" altLang="en-US" sz="1400" dirty="0">
                <a:solidFill>
                  <a:schemeClr val="tx1">
                    <a:lumMod val="50000"/>
                    <a:lumOff val="50000"/>
                  </a:schemeClr>
                </a:solidFill>
                <a:cs typeface="+mn-ea"/>
                <a:sym typeface="+mn-lt"/>
              </a:rPr>
              <a:t>您的内容打在这里，或者通过复制您的文本后，在此框中选择粘贴。</a:t>
            </a:r>
          </a:p>
        </p:txBody>
      </p:sp>
      <p:sp>
        <p:nvSpPr>
          <p:cNvPr id="41" name="矩形 40"/>
          <p:cNvSpPr/>
          <p:nvPr/>
        </p:nvSpPr>
        <p:spPr>
          <a:xfrm>
            <a:off x="4657428" y="2913476"/>
            <a:ext cx="2880320" cy="1800200"/>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22" presetClass="entr" presetSubtype="2" fill="hold" nodeType="withEffect">
                                  <p:stCondLst>
                                    <p:cond delay="75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par>
                                <p:cTn id="19" presetID="22" presetClass="entr" presetSubtype="1" fill="hold" nodeType="withEffect">
                                  <p:stCondLst>
                                    <p:cond delay="75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par>
                                <p:cTn id="22" presetID="22" presetClass="entr" presetSubtype="1" fill="hold" nodeType="withEffect">
                                  <p:stCondLst>
                                    <p:cond delay="75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par>
                                <p:cTn id="25" presetID="22" presetClass="entr" presetSubtype="4" fill="hold" nodeType="withEffect">
                                  <p:stCondLst>
                                    <p:cond delay="75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53" presetClass="entr" presetSubtype="16" fill="hold" grpId="0" nodeType="withEffect">
                                  <p:stCondLst>
                                    <p:cond delay="15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15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150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par>
                                <p:cTn id="43" presetID="53" presetClass="entr" presetSubtype="16" fill="hold" grpId="0" nodeType="withEffect">
                                  <p:stCondLst>
                                    <p:cond delay="1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nodeType="withEffect">
                                  <p:stCondLst>
                                    <p:cond delay="15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53" presetClass="entr" presetSubtype="16" fill="hold" nodeType="withEffect">
                                  <p:stCondLst>
                                    <p:cond delay="150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Effect transition="in" filter="fade">
                                      <p:cBhvr>
                                        <p:cTn id="72" dur="500"/>
                                        <p:tgtEl>
                                          <p:spTgt spid="39"/>
                                        </p:tgtEl>
                                      </p:cBhvr>
                                    </p:animEffect>
                                  </p:childTnLst>
                                </p:cTn>
                              </p:par>
                              <p:par>
                                <p:cTn id="73" presetID="53" presetClass="entr" presetSubtype="16" fill="hold" grpId="0" nodeType="withEffect">
                                  <p:stCondLst>
                                    <p:cond delay="150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par>
                                <p:cTn id="78" presetID="53" presetClass="entr" presetSubtype="16" fill="hold" nodeType="withEffect">
                                  <p:stCondLst>
                                    <p:cond delay="150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Effect transition="in" filter="fade">
                                      <p:cBhvr>
                                        <p:cTn id="82" dur="500"/>
                                        <p:tgtEl>
                                          <p:spTgt spid="34"/>
                                        </p:tgtEl>
                                      </p:cBhvr>
                                    </p:animEffect>
                                  </p:childTnLst>
                                </p:cTn>
                              </p:par>
                              <p:par>
                                <p:cTn id="83" presetID="53" presetClass="entr" presetSubtype="16" fill="hold" grpId="0" nodeType="withEffect">
                                  <p:stCondLst>
                                    <p:cond delay="150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8" grpId="0" animBg="1"/>
      <p:bldP spid="19" grpId="0" animBg="1"/>
      <p:bldP spid="20" grpId="0" animBg="1"/>
      <p:bldP spid="37" grpId="0"/>
      <p:bldP spid="38" grpId="0"/>
      <p:bldP spid="39" grpId="0"/>
      <p:bldP spid="40"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520280"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基本工作管理情况</a:t>
            </a:r>
            <a:endParaRPr lang="zh-CN" altLang="en-US" sz="2400" b="1" dirty="0">
              <a:solidFill>
                <a:schemeClr val="tx1">
                  <a:lumMod val="85000"/>
                  <a:lumOff val="15000"/>
                </a:schemeClr>
              </a:solidFill>
              <a:cs typeface="+mn-ea"/>
              <a:sym typeface="+mn-lt"/>
            </a:endParaRPr>
          </a:p>
        </p:txBody>
      </p:sp>
      <p:sp>
        <p:nvSpPr>
          <p:cNvPr id="16" name="Freeform 6"/>
          <p:cNvSpPr/>
          <p:nvPr/>
        </p:nvSpPr>
        <p:spPr bwMode="auto">
          <a:xfrm>
            <a:off x="4340199" y="1466200"/>
            <a:ext cx="1613372" cy="1827513"/>
          </a:xfrm>
          <a:custGeom>
            <a:avLst/>
            <a:gdLst>
              <a:gd name="T0" fmla="*/ 466 w 932"/>
              <a:gd name="T1" fmla="*/ 0 h 1056"/>
              <a:gd name="T2" fmla="*/ 0 w 932"/>
              <a:gd name="T3" fmla="*/ 466 h 1056"/>
              <a:gd name="T4" fmla="*/ 466 w 932"/>
              <a:gd name="T5" fmla="*/ 931 h 1056"/>
              <a:gd name="T6" fmla="*/ 560 w 932"/>
              <a:gd name="T7" fmla="*/ 922 h 1056"/>
              <a:gd name="T8" fmla="*/ 560 w 932"/>
              <a:gd name="T9" fmla="*/ 922 h 1056"/>
              <a:gd name="T10" fmla="*/ 560 w 932"/>
              <a:gd name="T11" fmla="*/ 922 h 1056"/>
              <a:gd name="T12" fmla="*/ 557 w 932"/>
              <a:gd name="T13" fmla="*/ 1056 h 1056"/>
              <a:gd name="T14" fmla="*/ 839 w 932"/>
              <a:gd name="T15" fmla="*/ 769 h 1056"/>
              <a:gd name="T16" fmla="*/ 929 w 932"/>
              <a:gd name="T17" fmla="*/ 513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209" y="0"/>
                  <a:pt x="0" y="208"/>
                  <a:pt x="0" y="466"/>
                </a:cubicBezTo>
                <a:cubicBezTo>
                  <a:pt x="0" y="723"/>
                  <a:pt x="209" y="931"/>
                  <a:pt x="466" y="931"/>
                </a:cubicBezTo>
                <a:cubicBezTo>
                  <a:pt x="498" y="931"/>
                  <a:pt x="529" y="928"/>
                  <a:pt x="560" y="922"/>
                </a:cubicBezTo>
                <a:cubicBezTo>
                  <a:pt x="560" y="922"/>
                  <a:pt x="560" y="922"/>
                  <a:pt x="560" y="922"/>
                </a:cubicBezTo>
                <a:cubicBezTo>
                  <a:pt x="560" y="922"/>
                  <a:pt x="560" y="922"/>
                  <a:pt x="560" y="922"/>
                </a:cubicBezTo>
                <a:cubicBezTo>
                  <a:pt x="557" y="1056"/>
                  <a:pt x="557" y="1056"/>
                  <a:pt x="557" y="1056"/>
                </a:cubicBezTo>
                <a:cubicBezTo>
                  <a:pt x="699" y="964"/>
                  <a:pt x="787" y="855"/>
                  <a:pt x="839" y="769"/>
                </a:cubicBezTo>
                <a:cubicBezTo>
                  <a:pt x="843" y="673"/>
                  <a:pt x="876" y="585"/>
                  <a:pt x="929" y="513"/>
                </a:cubicBezTo>
                <a:cubicBezTo>
                  <a:pt x="931" y="497"/>
                  <a:pt x="932" y="481"/>
                  <a:pt x="932" y="466"/>
                </a:cubicBezTo>
                <a:cubicBezTo>
                  <a:pt x="932" y="208"/>
                  <a:pt x="723" y="0"/>
                  <a:pt x="466" y="0"/>
                </a:cubicBezTo>
              </a:path>
            </a:pathLst>
          </a:custGeom>
          <a:gradFill>
            <a:gsLst>
              <a:gs pos="0">
                <a:srgbClr val="37A1FF"/>
              </a:gs>
              <a:gs pos="70000">
                <a:srgbClr val="0171D4"/>
              </a:gs>
            </a:gsLst>
            <a:lin ang="2700000" scaled="0"/>
          </a:gra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7" name="Freeform 8"/>
          <p:cNvSpPr/>
          <p:nvPr/>
        </p:nvSpPr>
        <p:spPr bwMode="auto">
          <a:xfrm>
            <a:off x="4772247" y="3231016"/>
            <a:ext cx="1613372" cy="1827513"/>
          </a:xfrm>
          <a:custGeom>
            <a:avLst/>
            <a:gdLst>
              <a:gd name="T0" fmla="*/ 466 w 932"/>
              <a:gd name="T1" fmla="*/ 0 h 1056"/>
              <a:gd name="T2" fmla="*/ 0 w 932"/>
              <a:gd name="T3" fmla="*/ 466 h 1056"/>
              <a:gd name="T4" fmla="*/ 466 w 932"/>
              <a:gd name="T5" fmla="*/ 931 h 1056"/>
              <a:gd name="T6" fmla="*/ 559 w 932"/>
              <a:gd name="T7" fmla="*/ 922 h 1056"/>
              <a:gd name="T8" fmla="*/ 559 w 932"/>
              <a:gd name="T9" fmla="*/ 922 h 1056"/>
              <a:gd name="T10" fmla="*/ 559 w 932"/>
              <a:gd name="T11" fmla="*/ 922 h 1056"/>
              <a:gd name="T12" fmla="*/ 556 w 932"/>
              <a:gd name="T13" fmla="*/ 1056 h 1056"/>
              <a:gd name="T14" fmla="*/ 772 w 932"/>
              <a:gd name="T15" fmla="*/ 864 h 1056"/>
              <a:gd name="T16" fmla="*/ 919 w 932"/>
              <a:gd name="T17" fmla="*/ 577 h 1056"/>
              <a:gd name="T18" fmla="*/ 932 w 932"/>
              <a:gd name="T19" fmla="*/ 466 h 1056"/>
              <a:gd name="T20" fmla="*/ 890 w 932"/>
              <a:gd name="T21" fmla="*/ 273 h 1056"/>
              <a:gd name="T22" fmla="*/ 689 w 932"/>
              <a:gd name="T23" fmla="*/ 57 h 1056"/>
              <a:gd name="T24" fmla="*/ 466 w 932"/>
              <a:gd name="T25"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1056">
                <a:moveTo>
                  <a:pt x="466" y="0"/>
                </a:moveTo>
                <a:cubicBezTo>
                  <a:pt x="209" y="0"/>
                  <a:pt x="0" y="209"/>
                  <a:pt x="0" y="466"/>
                </a:cubicBezTo>
                <a:cubicBezTo>
                  <a:pt x="0" y="723"/>
                  <a:pt x="209" y="931"/>
                  <a:pt x="466" y="931"/>
                </a:cubicBezTo>
                <a:cubicBezTo>
                  <a:pt x="498" y="931"/>
                  <a:pt x="529" y="928"/>
                  <a:pt x="559" y="922"/>
                </a:cubicBezTo>
                <a:cubicBezTo>
                  <a:pt x="559" y="922"/>
                  <a:pt x="559" y="922"/>
                  <a:pt x="559" y="922"/>
                </a:cubicBezTo>
                <a:cubicBezTo>
                  <a:pt x="559" y="922"/>
                  <a:pt x="559" y="922"/>
                  <a:pt x="559" y="922"/>
                </a:cubicBezTo>
                <a:cubicBezTo>
                  <a:pt x="556" y="1056"/>
                  <a:pt x="556" y="1056"/>
                  <a:pt x="556" y="1056"/>
                </a:cubicBezTo>
                <a:cubicBezTo>
                  <a:pt x="650" y="996"/>
                  <a:pt x="720" y="928"/>
                  <a:pt x="772" y="864"/>
                </a:cubicBezTo>
                <a:cubicBezTo>
                  <a:pt x="786" y="751"/>
                  <a:pt x="839" y="650"/>
                  <a:pt x="919" y="577"/>
                </a:cubicBezTo>
                <a:cubicBezTo>
                  <a:pt x="927" y="541"/>
                  <a:pt x="932" y="502"/>
                  <a:pt x="932" y="466"/>
                </a:cubicBezTo>
                <a:cubicBezTo>
                  <a:pt x="932" y="397"/>
                  <a:pt x="917" y="331"/>
                  <a:pt x="890" y="273"/>
                </a:cubicBezTo>
                <a:cubicBezTo>
                  <a:pt x="797" y="201"/>
                  <a:pt x="733" y="124"/>
                  <a:pt x="689" y="57"/>
                </a:cubicBezTo>
                <a:cubicBezTo>
                  <a:pt x="623" y="21"/>
                  <a:pt x="547" y="0"/>
                  <a:pt x="466" y="0"/>
                </a:cubicBezTo>
              </a:path>
            </a:pathLst>
          </a:custGeom>
          <a:gradFill>
            <a:gsLst>
              <a:gs pos="0">
                <a:srgbClr val="37A1FF"/>
              </a:gs>
              <a:gs pos="70000">
                <a:srgbClr val="0171D4"/>
              </a:gs>
            </a:gsLst>
            <a:lin ang="2700000" scaled="0"/>
          </a:gra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8" name="Freeform 9"/>
          <p:cNvSpPr/>
          <p:nvPr/>
        </p:nvSpPr>
        <p:spPr bwMode="auto">
          <a:xfrm>
            <a:off x="6097587" y="4017085"/>
            <a:ext cx="1612042" cy="1827513"/>
          </a:xfrm>
          <a:custGeom>
            <a:avLst/>
            <a:gdLst>
              <a:gd name="T0" fmla="*/ 0 w 931"/>
              <a:gd name="T1" fmla="*/ 465 h 1056"/>
              <a:gd name="T2" fmla="*/ 466 w 931"/>
              <a:gd name="T3" fmla="*/ 0 h 1056"/>
              <a:gd name="T4" fmla="*/ 931 w 931"/>
              <a:gd name="T5" fmla="*/ 465 h 1056"/>
              <a:gd name="T6" fmla="*/ 466 w 931"/>
              <a:gd name="T7" fmla="*/ 931 h 1056"/>
              <a:gd name="T8" fmla="*/ 372 w 931"/>
              <a:gd name="T9" fmla="*/ 922 h 1056"/>
              <a:gd name="T10" fmla="*/ 375 w 931"/>
              <a:gd name="T11" fmla="*/ 1056 h 1056"/>
              <a:gd name="T12" fmla="*/ 33 w 931"/>
              <a:gd name="T13" fmla="*/ 644 h 1056"/>
              <a:gd name="T14" fmla="*/ 0 w 931"/>
              <a:gd name="T15" fmla="*/ 465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056">
                <a:moveTo>
                  <a:pt x="0" y="465"/>
                </a:moveTo>
                <a:cubicBezTo>
                  <a:pt x="0" y="208"/>
                  <a:pt x="208" y="0"/>
                  <a:pt x="466" y="0"/>
                </a:cubicBezTo>
                <a:cubicBezTo>
                  <a:pt x="723" y="0"/>
                  <a:pt x="931" y="208"/>
                  <a:pt x="931" y="465"/>
                </a:cubicBezTo>
                <a:cubicBezTo>
                  <a:pt x="931" y="723"/>
                  <a:pt x="723" y="931"/>
                  <a:pt x="466" y="931"/>
                </a:cubicBezTo>
                <a:cubicBezTo>
                  <a:pt x="434" y="931"/>
                  <a:pt x="402" y="928"/>
                  <a:pt x="372" y="922"/>
                </a:cubicBezTo>
                <a:cubicBezTo>
                  <a:pt x="375" y="1056"/>
                  <a:pt x="375" y="1056"/>
                  <a:pt x="375" y="1056"/>
                </a:cubicBezTo>
                <a:cubicBezTo>
                  <a:pt x="144" y="907"/>
                  <a:pt x="57" y="712"/>
                  <a:pt x="33" y="644"/>
                </a:cubicBezTo>
                <a:cubicBezTo>
                  <a:pt x="12" y="591"/>
                  <a:pt x="0" y="526"/>
                  <a:pt x="0" y="465"/>
                </a:cubicBezTo>
              </a:path>
            </a:pathLst>
          </a:custGeom>
          <a:gradFill>
            <a:gsLst>
              <a:gs pos="0">
                <a:srgbClr val="37A1FF"/>
              </a:gs>
              <a:gs pos="70000">
                <a:srgbClr val="0171D4"/>
              </a:gs>
            </a:gsLst>
            <a:lin ang="2700000" scaled="0"/>
          </a:gra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9" name="Freeform 12"/>
          <p:cNvSpPr/>
          <p:nvPr/>
        </p:nvSpPr>
        <p:spPr bwMode="auto">
          <a:xfrm>
            <a:off x="5809555" y="1954151"/>
            <a:ext cx="1613372" cy="1828842"/>
          </a:xfrm>
          <a:custGeom>
            <a:avLst/>
            <a:gdLst>
              <a:gd name="T0" fmla="*/ 466 w 932"/>
              <a:gd name="T1" fmla="*/ 0 h 1056"/>
              <a:gd name="T2" fmla="*/ 91 w 932"/>
              <a:gd name="T3" fmla="*/ 189 h 1056"/>
              <a:gd name="T4" fmla="*/ 1 w 932"/>
              <a:gd name="T5" fmla="*/ 445 h 1056"/>
              <a:gd name="T6" fmla="*/ 0 w 932"/>
              <a:gd name="T7" fmla="*/ 466 h 1056"/>
              <a:gd name="T8" fmla="*/ 34 w 932"/>
              <a:gd name="T9" fmla="*/ 644 h 1056"/>
              <a:gd name="T10" fmla="*/ 376 w 932"/>
              <a:gd name="T11" fmla="*/ 1056 h 1056"/>
              <a:gd name="T12" fmla="*/ 373 w 932"/>
              <a:gd name="T13" fmla="*/ 922 h 1056"/>
              <a:gd name="T14" fmla="*/ 373 w 932"/>
              <a:gd name="T15" fmla="*/ 922 h 1056"/>
              <a:gd name="T16" fmla="*/ 466 w 932"/>
              <a:gd name="T17" fmla="*/ 931 h 1056"/>
              <a:gd name="T18" fmla="*/ 932 w 932"/>
              <a:gd name="T19" fmla="*/ 466 h 1056"/>
              <a:gd name="T20" fmla="*/ 466 w 932"/>
              <a:gd name="T21"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2" h="1056">
                <a:moveTo>
                  <a:pt x="466" y="0"/>
                </a:moveTo>
                <a:cubicBezTo>
                  <a:pt x="313" y="0"/>
                  <a:pt x="176" y="74"/>
                  <a:pt x="91" y="189"/>
                </a:cubicBezTo>
                <a:cubicBezTo>
                  <a:pt x="38" y="261"/>
                  <a:pt x="5" y="349"/>
                  <a:pt x="1" y="445"/>
                </a:cubicBezTo>
                <a:cubicBezTo>
                  <a:pt x="1" y="452"/>
                  <a:pt x="0" y="459"/>
                  <a:pt x="0" y="466"/>
                </a:cubicBezTo>
                <a:cubicBezTo>
                  <a:pt x="0" y="526"/>
                  <a:pt x="13" y="591"/>
                  <a:pt x="34" y="644"/>
                </a:cubicBezTo>
                <a:cubicBezTo>
                  <a:pt x="58" y="713"/>
                  <a:pt x="144" y="908"/>
                  <a:pt x="376" y="1056"/>
                </a:cubicBezTo>
                <a:cubicBezTo>
                  <a:pt x="373" y="922"/>
                  <a:pt x="373" y="922"/>
                  <a:pt x="373" y="922"/>
                </a:cubicBezTo>
                <a:cubicBezTo>
                  <a:pt x="373" y="922"/>
                  <a:pt x="373" y="922"/>
                  <a:pt x="373" y="922"/>
                </a:cubicBezTo>
                <a:cubicBezTo>
                  <a:pt x="403" y="928"/>
                  <a:pt x="434" y="931"/>
                  <a:pt x="466" y="931"/>
                </a:cubicBezTo>
                <a:cubicBezTo>
                  <a:pt x="723" y="931"/>
                  <a:pt x="932" y="723"/>
                  <a:pt x="932" y="466"/>
                </a:cubicBezTo>
                <a:cubicBezTo>
                  <a:pt x="932" y="208"/>
                  <a:pt x="723" y="0"/>
                  <a:pt x="466" y="0"/>
                </a:cubicBezTo>
              </a:path>
            </a:pathLst>
          </a:custGeom>
          <a:gradFill>
            <a:gsLst>
              <a:gs pos="0">
                <a:srgbClr val="37A1FF"/>
              </a:gs>
              <a:gs pos="70000">
                <a:srgbClr val="0171D4"/>
              </a:gs>
            </a:gsLst>
            <a:lin ang="2700000" scaled="0"/>
          </a:gradFill>
          <a:ln>
            <a:noFill/>
          </a:ln>
          <a:effectLst>
            <a:outerShdw blurRad="241300" dist="63500" dir="5400000" algn="t" rotWithShape="0">
              <a:prstClr val="black">
                <a:alpha val="28000"/>
              </a:prstClr>
            </a:outerShdw>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nvGrpSpPr>
          <p:cNvPr id="20" name="组合 19"/>
          <p:cNvGrpSpPr/>
          <p:nvPr/>
        </p:nvGrpSpPr>
        <p:grpSpPr>
          <a:xfrm>
            <a:off x="4621799" y="1721732"/>
            <a:ext cx="1005403" cy="873900"/>
            <a:chOff x="4621799" y="1778517"/>
            <a:chExt cx="1005403" cy="873900"/>
          </a:xfrm>
        </p:grpSpPr>
        <p:grpSp>
          <p:nvGrpSpPr>
            <p:cNvPr id="21" name="组合 20"/>
            <p:cNvGrpSpPr/>
            <p:nvPr/>
          </p:nvGrpSpPr>
          <p:grpSpPr>
            <a:xfrm>
              <a:off x="4921406" y="1778517"/>
              <a:ext cx="390724" cy="386695"/>
              <a:chOff x="6967126" y="4092464"/>
              <a:chExt cx="453105" cy="448433"/>
            </a:xfrm>
            <a:solidFill>
              <a:schemeClr val="bg1"/>
            </a:solidFill>
            <a:effectLst/>
          </p:grpSpPr>
          <p:sp>
            <p:nvSpPr>
              <p:cNvPr id="23"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prstClr val="black"/>
                  </a:solidFill>
                  <a:cs typeface="+mn-ea"/>
                  <a:sym typeface="+mn-lt"/>
                </a:endParaRPr>
              </a:p>
            </p:txBody>
          </p:sp>
          <p:sp>
            <p:nvSpPr>
              <p:cNvPr id="2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prstClr val="black"/>
                  </a:solidFill>
                  <a:cs typeface="+mn-ea"/>
                  <a:sym typeface="+mn-lt"/>
                </a:endParaRPr>
              </a:p>
            </p:txBody>
          </p:sp>
        </p:grpSp>
        <p:sp>
          <p:nvSpPr>
            <p:cNvPr id="22" name="矩形 21"/>
            <p:cNvSpPr/>
            <p:nvPr/>
          </p:nvSpPr>
          <p:spPr>
            <a:xfrm>
              <a:off x="4621799" y="2313863"/>
              <a:ext cx="1005403" cy="338554"/>
            </a:xfrm>
            <a:prstGeom prst="rect">
              <a:avLst/>
            </a:prstGeom>
          </p:spPr>
          <p:txBody>
            <a:bodyPr wrap="none">
              <a:spAutoFit/>
            </a:bodyPr>
            <a:lstStyle/>
            <a:p>
              <a:r>
                <a:rPr lang="zh-CN" altLang="en-US" sz="1600" b="1" dirty="0">
                  <a:solidFill>
                    <a:schemeClr val="bg1"/>
                  </a:solidFill>
                  <a:cs typeface="+mn-ea"/>
                  <a:sym typeface="+mn-lt"/>
                </a:rPr>
                <a:t>日常事务</a:t>
              </a:r>
            </a:p>
          </p:txBody>
        </p:sp>
      </p:grpSp>
      <p:grpSp>
        <p:nvGrpSpPr>
          <p:cNvPr id="25" name="组合 24"/>
          <p:cNvGrpSpPr/>
          <p:nvPr/>
        </p:nvGrpSpPr>
        <p:grpSpPr>
          <a:xfrm>
            <a:off x="6099245" y="2382541"/>
            <a:ext cx="1005403" cy="781385"/>
            <a:chOff x="6099245" y="2439326"/>
            <a:chExt cx="1005403" cy="781385"/>
          </a:xfrm>
        </p:grpSpPr>
        <p:grpSp>
          <p:nvGrpSpPr>
            <p:cNvPr id="26" name="组合 25"/>
            <p:cNvGrpSpPr/>
            <p:nvPr/>
          </p:nvGrpSpPr>
          <p:grpSpPr>
            <a:xfrm>
              <a:off x="6438208" y="2439326"/>
              <a:ext cx="373402" cy="357114"/>
              <a:chOff x="6042259" y="5362013"/>
              <a:chExt cx="464982" cy="444699"/>
            </a:xfrm>
            <a:solidFill>
              <a:schemeClr val="bg1"/>
            </a:solidFill>
          </p:grpSpPr>
          <p:sp>
            <p:nvSpPr>
              <p:cNvPr id="28"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dirty="0">
                  <a:solidFill>
                    <a:prstClr val="black"/>
                  </a:solidFill>
                  <a:cs typeface="+mn-ea"/>
                  <a:sym typeface="+mn-lt"/>
                </a:endParaRPr>
              </a:p>
            </p:txBody>
          </p:sp>
          <p:sp>
            <p:nvSpPr>
              <p:cNvPr id="29" name="任意多边形 28"/>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b="1" dirty="0">
                  <a:solidFill>
                    <a:prstClr val="black"/>
                  </a:solidFill>
                  <a:cs typeface="+mn-ea"/>
                  <a:sym typeface="+mn-lt"/>
                </a:endParaRPr>
              </a:p>
            </p:txBody>
          </p:sp>
        </p:grpSp>
        <p:sp>
          <p:nvSpPr>
            <p:cNvPr id="27" name="矩形 26"/>
            <p:cNvSpPr/>
            <p:nvPr/>
          </p:nvSpPr>
          <p:spPr>
            <a:xfrm>
              <a:off x="6099245" y="2882157"/>
              <a:ext cx="1005403" cy="338554"/>
            </a:xfrm>
            <a:prstGeom prst="rect">
              <a:avLst/>
            </a:prstGeom>
          </p:spPr>
          <p:txBody>
            <a:bodyPr wrap="none">
              <a:spAutoFit/>
            </a:bodyPr>
            <a:lstStyle/>
            <a:p>
              <a:r>
                <a:rPr lang="zh-CN" altLang="en-US" sz="1600" b="1" dirty="0">
                  <a:solidFill>
                    <a:schemeClr val="bg1"/>
                  </a:solidFill>
                  <a:cs typeface="+mn-ea"/>
                  <a:sym typeface="+mn-lt"/>
                </a:rPr>
                <a:t>行政管理</a:t>
              </a:r>
            </a:p>
          </p:txBody>
        </p:sp>
      </p:grpSp>
      <p:grpSp>
        <p:nvGrpSpPr>
          <p:cNvPr id="30" name="组合 29"/>
          <p:cNvGrpSpPr/>
          <p:nvPr/>
        </p:nvGrpSpPr>
        <p:grpSpPr>
          <a:xfrm>
            <a:off x="5084684" y="3568703"/>
            <a:ext cx="1005403" cy="850564"/>
            <a:chOff x="5084684" y="3625488"/>
            <a:chExt cx="1005403" cy="850564"/>
          </a:xfrm>
        </p:grpSpPr>
        <p:grpSp>
          <p:nvGrpSpPr>
            <p:cNvPr id="31" name="Group 18"/>
            <p:cNvGrpSpPr>
              <a:grpSpLocks noChangeAspect="1"/>
            </p:cNvGrpSpPr>
            <p:nvPr/>
          </p:nvGrpSpPr>
          <p:grpSpPr bwMode="auto">
            <a:xfrm>
              <a:off x="5355142" y="3625488"/>
              <a:ext cx="385124" cy="333775"/>
              <a:chOff x="3525" y="1887"/>
              <a:chExt cx="630" cy="546"/>
            </a:xfrm>
            <a:solidFill>
              <a:schemeClr val="bg1"/>
            </a:solidFill>
            <a:effectLst/>
          </p:grpSpPr>
          <p:sp>
            <p:nvSpPr>
              <p:cNvPr id="33"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prstClr val="black"/>
                  </a:solidFill>
                  <a:cs typeface="+mn-ea"/>
                  <a:sym typeface="+mn-lt"/>
                </a:endParaRPr>
              </a:p>
            </p:txBody>
          </p:sp>
          <p:sp>
            <p:nvSpPr>
              <p:cNvPr id="34"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prstClr val="black"/>
                  </a:solidFill>
                  <a:cs typeface="+mn-ea"/>
                  <a:sym typeface="+mn-lt"/>
                </a:endParaRPr>
              </a:p>
            </p:txBody>
          </p:sp>
          <p:sp>
            <p:nvSpPr>
              <p:cNvPr id="35"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prstClr val="black"/>
                  </a:solidFill>
                  <a:cs typeface="+mn-ea"/>
                  <a:sym typeface="+mn-lt"/>
                </a:endParaRPr>
              </a:p>
            </p:txBody>
          </p:sp>
          <p:sp>
            <p:nvSpPr>
              <p:cNvPr id="36"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b="1" dirty="0">
                  <a:solidFill>
                    <a:prstClr val="black"/>
                  </a:solidFill>
                  <a:cs typeface="+mn-ea"/>
                  <a:sym typeface="+mn-lt"/>
                </a:endParaRPr>
              </a:p>
            </p:txBody>
          </p:sp>
        </p:grpSp>
        <p:sp>
          <p:nvSpPr>
            <p:cNvPr id="32" name="矩形 31"/>
            <p:cNvSpPr/>
            <p:nvPr/>
          </p:nvSpPr>
          <p:spPr>
            <a:xfrm>
              <a:off x="5084684" y="4137498"/>
              <a:ext cx="1005403" cy="338554"/>
            </a:xfrm>
            <a:prstGeom prst="rect">
              <a:avLst/>
            </a:prstGeom>
          </p:spPr>
          <p:txBody>
            <a:bodyPr wrap="none">
              <a:spAutoFit/>
            </a:bodyPr>
            <a:lstStyle/>
            <a:p>
              <a:r>
                <a:rPr lang="zh-CN" altLang="en-US" sz="1600" b="1" dirty="0">
                  <a:solidFill>
                    <a:schemeClr val="bg1"/>
                  </a:solidFill>
                  <a:cs typeface="+mn-ea"/>
                  <a:sym typeface="+mn-lt"/>
                </a:rPr>
                <a:t>人力资源</a:t>
              </a:r>
            </a:p>
          </p:txBody>
        </p:sp>
      </p:grpSp>
      <p:grpSp>
        <p:nvGrpSpPr>
          <p:cNvPr id="37" name="组合 36"/>
          <p:cNvGrpSpPr/>
          <p:nvPr/>
        </p:nvGrpSpPr>
        <p:grpSpPr>
          <a:xfrm>
            <a:off x="6423403" y="4342953"/>
            <a:ext cx="1005403" cy="868051"/>
            <a:chOff x="6423403" y="4399738"/>
            <a:chExt cx="1005403" cy="868051"/>
          </a:xfrm>
        </p:grpSpPr>
        <p:sp>
          <p:nvSpPr>
            <p:cNvPr id="38" name="Freeform 18"/>
            <p:cNvSpPr>
              <a:spLocks noEditPoints="1"/>
            </p:cNvSpPr>
            <p:nvPr/>
          </p:nvSpPr>
          <p:spPr bwMode="auto">
            <a:xfrm>
              <a:off x="6739622" y="4399738"/>
              <a:ext cx="371762" cy="370579"/>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b="1" dirty="0">
                <a:solidFill>
                  <a:prstClr val="black"/>
                </a:solidFill>
                <a:cs typeface="+mn-ea"/>
                <a:sym typeface="+mn-lt"/>
              </a:endParaRPr>
            </a:p>
          </p:txBody>
        </p:sp>
        <p:sp>
          <p:nvSpPr>
            <p:cNvPr id="39" name="矩形 38"/>
            <p:cNvSpPr/>
            <p:nvPr/>
          </p:nvSpPr>
          <p:spPr>
            <a:xfrm>
              <a:off x="6423403" y="4929235"/>
              <a:ext cx="1005403" cy="338554"/>
            </a:xfrm>
            <a:prstGeom prst="rect">
              <a:avLst/>
            </a:prstGeom>
          </p:spPr>
          <p:txBody>
            <a:bodyPr wrap="none">
              <a:spAutoFit/>
            </a:bodyPr>
            <a:lstStyle/>
            <a:p>
              <a:r>
                <a:rPr lang="zh-CN" altLang="en-US" sz="1600" b="1" dirty="0">
                  <a:solidFill>
                    <a:schemeClr val="bg1"/>
                  </a:solidFill>
                  <a:cs typeface="+mn-ea"/>
                  <a:sym typeface="+mn-lt"/>
                </a:rPr>
                <a:t>对外事务</a:t>
              </a:r>
            </a:p>
          </p:txBody>
        </p:sp>
      </p:grpSp>
      <p:grpSp>
        <p:nvGrpSpPr>
          <p:cNvPr id="40" name="组合 39"/>
          <p:cNvGrpSpPr/>
          <p:nvPr/>
        </p:nvGrpSpPr>
        <p:grpSpPr>
          <a:xfrm>
            <a:off x="4120979" y="2960926"/>
            <a:ext cx="818428" cy="565449"/>
            <a:chOff x="4120979" y="3017711"/>
            <a:chExt cx="818428" cy="565449"/>
          </a:xfrm>
        </p:grpSpPr>
        <p:sp>
          <p:nvSpPr>
            <p:cNvPr id="41" name="Oval 13"/>
            <p:cNvSpPr>
              <a:spLocks noChangeArrowheads="1"/>
            </p:cNvSpPr>
            <p:nvPr/>
          </p:nvSpPr>
          <p:spPr bwMode="auto">
            <a:xfrm>
              <a:off x="4279333" y="3017711"/>
              <a:ext cx="563949" cy="5654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42" name="矩形 41"/>
            <p:cNvSpPr/>
            <p:nvPr/>
          </p:nvSpPr>
          <p:spPr>
            <a:xfrm>
              <a:off x="4120979" y="3127479"/>
              <a:ext cx="818428" cy="400110"/>
            </a:xfrm>
            <a:prstGeom prst="rect">
              <a:avLst/>
            </a:prstGeom>
          </p:spPr>
          <p:txBody>
            <a:bodyPr wrap="square">
              <a:spAutoFit/>
            </a:bodyPr>
            <a:lstStyle/>
            <a:p>
              <a:pPr algn="ctr"/>
              <a:r>
                <a:rPr lang="en-US" altLang="zh-CN" sz="2000" dirty="0">
                  <a:solidFill>
                    <a:schemeClr val="tx1">
                      <a:lumMod val="65000"/>
                      <a:lumOff val="35000"/>
                    </a:schemeClr>
                  </a:solidFill>
                  <a:cs typeface="+mn-ea"/>
                  <a:sym typeface="+mn-lt"/>
                </a:rPr>
                <a:t>01</a:t>
              </a:r>
              <a:endParaRPr lang="zh-CN" altLang="en-US" sz="2000" dirty="0">
                <a:solidFill>
                  <a:schemeClr val="tx1">
                    <a:lumMod val="65000"/>
                    <a:lumOff val="35000"/>
                  </a:schemeClr>
                </a:solidFill>
                <a:cs typeface="+mn-ea"/>
                <a:sym typeface="+mn-lt"/>
              </a:endParaRPr>
            </a:p>
          </p:txBody>
        </p:sp>
      </p:grpSp>
      <p:grpSp>
        <p:nvGrpSpPr>
          <p:cNvPr id="43" name="组合 42"/>
          <p:cNvGrpSpPr/>
          <p:nvPr/>
        </p:nvGrpSpPr>
        <p:grpSpPr>
          <a:xfrm>
            <a:off x="6925503" y="3378652"/>
            <a:ext cx="818428" cy="563949"/>
            <a:chOff x="6925503" y="3435437"/>
            <a:chExt cx="818428" cy="563949"/>
          </a:xfrm>
        </p:grpSpPr>
        <p:sp>
          <p:nvSpPr>
            <p:cNvPr id="44" name="Oval 14"/>
            <p:cNvSpPr>
              <a:spLocks noChangeArrowheads="1"/>
            </p:cNvSpPr>
            <p:nvPr/>
          </p:nvSpPr>
          <p:spPr bwMode="auto">
            <a:xfrm>
              <a:off x="7061833" y="343543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45" name="矩形 44"/>
            <p:cNvSpPr/>
            <p:nvPr/>
          </p:nvSpPr>
          <p:spPr>
            <a:xfrm>
              <a:off x="6925503" y="3541844"/>
              <a:ext cx="818428" cy="400110"/>
            </a:xfrm>
            <a:prstGeom prst="rect">
              <a:avLst/>
            </a:prstGeom>
          </p:spPr>
          <p:txBody>
            <a:bodyPr wrap="square">
              <a:spAutoFit/>
            </a:bodyPr>
            <a:lstStyle/>
            <a:p>
              <a:pPr algn="ctr"/>
              <a:r>
                <a:rPr lang="en-US" altLang="zh-CN" sz="2000" dirty="0">
                  <a:solidFill>
                    <a:schemeClr val="tx1">
                      <a:lumMod val="65000"/>
                      <a:lumOff val="35000"/>
                    </a:schemeClr>
                  </a:solidFill>
                  <a:cs typeface="+mn-ea"/>
                  <a:sym typeface="+mn-lt"/>
                </a:rPr>
                <a:t>02</a:t>
              </a:r>
              <a:endParaRPr lang="zh-CN" altLang="en-US" sz="2000" dirty="0">
                <a:solidFill>
                  <a:schemeClr val="tx1">
                    <a:lumMod val="65000"/>
                    <a:lumOff val="35000"/>
                  </a:schemeClr>
                </a:solidFill>
                <a:cs typeface="+mn-ea"/>
                <a:sym typeface="+mn-lt"/>
              </a:endParaRPr>
            </a:p>
          </p:txBody>
        </p:sp>
      </p:grpSp>
      <p:grpSp>
        <p:nvGrpSpPr>
          <p:cNvPr id="46" name="组合 45"/>
          <p:cNvGrpSpPr/>
          <p:nvPr/>
        </p:nvGrpSpPr>
        <p:grpSpPr>
          <a:xfrm>
            <a:off x="5006780" y="4944142"/>
            <a:ext cx="818428" cy="563949"/>
            <a:chOff x="5006780" y="5000927"/>
            <a:chExt cx="818428" cy="563949"/>
          </a:xfrm>
        </p:grpSpPr>
        <p:sp>
          <p:nvSpPr>
            <p:cNvPr id="47" name="Oval 15"/>
            <p:cNvSpPr>
              <a:spLocks noChangeArrowheads="1"/>
            </p:cNvSpPr>
            <p:nvPr/>
          </p:nvSpPr>
          <p:spPr bwMode="auto">
            <a:xfrm>
              <a:off x="5157178" y="5000927"/>
              <a:ext cx="5639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48" name="矩形 47"/>
            <p:cNvSpPr/>
            <p:nvPr/>
          </p:nvSpPr>
          <p:spPr>
            <a:xfrm>
              <a:off x="5006780" y="5099041"/>
              <a:ext cx="818428" cy="400110"/>
            </a:xfrm>
            <a:prstGeom prst="rect">
              <a:avLst/>
            </a:prstGeom>
          </p:spPr>
          <p:txBody>
            <a:bodyPr wrap="square">
              <a:spAutoFit/>
            </a:bodyPr>
            <a:lstStyle/>
            <a:p>
              <a:pPr algn="ctr"/>
              <a:r>
                <a:rPr lang="en-US" altLang="zh-CN" sz="2000" dirty="0">
                  <a:solidFill>
                    <a:schemeClr val="tx1">
                      <a:lumMod val="65000"/>
                      <a:lumOff val="35000"/>
                    </a:schemeClr>
                  </a:solidFill>
                  <a:cs typeface="+mn-ea"/>
                  <a:sym typeface="+mn-lt"/>
                </a:rPr>
                <a:t>03</a:t>
              </a:r>
              <a:endParaRPr lang="zh-CN" altLang="en-US" sz="2000" dirty="0">
                <a:solidFill>
                  <a:schemeClr val="tx1">
                    <a:lumMod val="65000"/>
                    <a:lumOff val="35000"/>
                  </a:schemeClr>
                </a:solidFill>
                <a:cs typeface="+mn-ea"/>
                <a:sym typeface="+mn-lt"/>
              </a:endParaRPr>
            </a:p>
          </p:txBody>
        </p:sp>
      </p:grpSp>
      <p:grpSp>
        <p:nvGrpSpPr>
          <p:cNvPr id="49" name="组合 48"/>
          <p:cNvGrpSpPr/>
          <p:nvPr/>
        </p:nvGrpSpPr>
        <p:grpSpPr>
          <a:xfrm>
            <a:off x="7230535" y="5456217"/>
            <a:ext cx="818428" cy="563949"/>
            <a:chOff x="7230535" y="5513002"/>
            <a:chExt cx="818428" cy="563949"/>
          </a:xfrm>
        </p:grpSpPr>
        <p:sp>
          <p:nvSpPr>
            <p:cNvPr id="50" name="Oval 16"/>
            <p:cNvSpPr>
              <a:spLocks noChangeArrowheads="1"/>
            </p:cNvSpPr>
            <p:nvPr/>
          </p:nvSpPr>
          <p:spPr bwMode="auto">
            <a:xfrm>
              <a:off x="7358525" y="5513002"/>
              <a:ext cx="562449" cy="563949"/>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165100" dist="254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973DD"/>
                </a:solidFill>
                <a:cs typeface="+mn-ea"/>
                <a:sym typeface="+mn-lt"/>
              </a:endParaRPr>
            </a:p>
          </p:txBody>
        </p:sp>
        <p:sp>
          <p:nvSpPr>
            <p:cNvPr id="51" name="矩形 50"/>
            <p:cNvSpPr/>
            <p:nvPr/>
          </p:nvSpPr>
          <p:spPr>
            <a:xfrm>
              <a:off x="7230535" y="5621446"/>
              <a:ext cx="818428" cy="400110"/>
            </a:xfrm>
            <a:prstGeom prst="rect">
              <a:avLst/>
            </a:prstGeom>
          </p:spPr>
          <p:txBody>
            <a:bodyPr wrap="square">
              <a:spAutoFit/>
            </a:bodyPr>
            <a:lstStyle/>
            <a:p>
              <a:pPr algn="ctr"/>
              <a:r>
                <a:rPr lang="en-US" altLang="zh-CN" sz="2000" dirty="0">
                  <a:solidFill>
                    <a:schemeClr val="tx1">
                      <a:lumMod val="65000"/>
                      <a:lumOff val="35000"/>
                    </a:schemeClr>
                  </a:solidFill>
                  <a:cs typeface="+mn-ea"/>
                  <a:sym typeface="+mn-lt"/>
                </a:rPr>
                <a:t>04</a:t>
              </a:r>
              <a:endParaRPr lang="zh-CN" altLang="en-US" sz="2000" dirty="0">
                <a:solidFill>
                  <a:schemeClr val="tx1">
                    <a:lumMod val="65000"/>
                    <a:lumOff val="35000"/>
                  </a:schemeClr>
                </a:solidFill>
                <a:cs typeface="+mn-ea"/>
                <a:sym typeface="+mn-lt"/>
              </a:endParaRPr>
            </a:p>
          </p:txBody>
        </p:sp>
      </p:grpSp>
      <p:grpSp>
        <p:nvGrpSpPr>
          <p:cNvPr id="52" name="组合 51"/>
          <p:cNvGrpSpPr/>
          <p:nvPr/>
        </p:nvGrpSpPr>
        <p:grpSpPr>
          <a:xfrm>
            <a:off x="7825779" y="2856377"/>
            <a:ext cx="2898005" cy="1130103"/>
            <a:chOff x="8548024" y="1459078"/>
            <a:chExt cx="2898005" cy="1130103"/>
          </a:xfrm>
        </p:grpSpPr>
        <p:sp>
          <p:nvSpPr>
            <p:cNvPr id="53" name="矩形 52"/>
            <p:cNvSpPr/>
            <p:nvPr/>
          </p:nvSpPr>
          <p:spPr>
            <a:xfrm>
              <a:off x="8548024" y="1850517"/>
              <a:ext cx="2898005" cy="738664"/>
            </a:xfrm>
            <a:prstGeom prst="rect">
              <a:avLst/>
            </a:prstGeom>
          </p:spPr>
          <p:txBody>
            <a:bodyPr wrap="square">
              <a:spAutoFit/>
            </a:bodyPr>
            <a:lstStyle/>
            <a:p>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en-US" altLang="zh-CN" sz="1400" dirty="0">
                <a:solidFill>
                  <a:schemeClr val="tx1">
                    <a:lumMod val="65000"/>
                    <a:lumOff val="35000"/>
                  </a:schemeClr>
                </a:solidFill>
                <a:cs typeface="+mn-ea"/>
                <a:sym typeface="+mn-lt"/>
              </a:endParaRPr>
            </a:p>
          </p:txBody>
        </p:sp>
        <p:sp>
          <p:nvSpPr>
            <p:cNvPr id="54" name="矩形 53"/>
            <p:cNvSpPr/>
            <p:nvPr/>
          </p:nvSpPr>
          <p:spPr>
            <a:xfrm>
              <a:off x="8548024" y="1459078"/>
              <a:ext cx="2177925" cy="369332"/>
            </a:xfrm>
            <a:prstGeom prst="rect">
              <a:avLst/>
            </a:prstGeom>
          </p:spPr>
          <p:txBody>
            <a:bodyPr wrap="square">
              <a:spAutoFit/>
            </a:bodyPr>
            <a:lstStyle/>
            <a:p>
              <a:r>
                <a:rPr lang="zh-CN" altLang="en-US" b="1" dirty="0">
                  <a:solidFill>
                    <a:schemeClr val="tx1">
                      <a:lumMod val="65000"/>
                      <a:lumOff val="35000"/>
                    </a:schemeClr>
                  </a:solidFill>
                  <a:cs typeface="+mn-ea"/>
                  <a:sym typeface="+mn-lt"/>
                </a:rPr>
                <a:t>添加二级标题</a:t>
              </a:r>
            </a:p>
          </p:txBody>
        </p:sp>
      </p:grpSp>
      <p:grpSp>
        <p:nvGrpSpPr>
          <p:cNvPr id="55" name="组合 54"/>
          <p:cNvGrpSpPr/>
          <p:nvPr/>
        </p:nvGrpSpPr>
        <p:grpSpPr>
          <a:xfrm>
            <a:off x="1112434" y="2474208"/>
            <a:ext cx="2884910" cy="1080224"/>
            <a:chOff x="8149535" y="1459078"/>
            <a:chExt cx="2884910" cy="1080224"/>
          </a:xfrm>
        </p:grpSpPr>
        <p:sp>
          <p:nvSpPr>
            <p:cNvPr id="56" name="矩形 55"/>
            <p:cNvSpPr/>
            <p:nvPr/>
          </p:nvSpPr>
          <p:spPr>
            <a:xfrm>
              <a:off x="8149535" y="1800638"/>
              <a:ext cx="2884910" cy="738664"/>
            </a:xfrm>
            <a:prstGeom prst="rect">
              <a:avLst/>
            </a:prstGeom>
          </p:spPr>
          <p:txBody>
            <a:bodyPr wrap="square">
              <a:spAutoFit/>
            </a:bodyPr>
            <a:lstStyle/>
            <a:p>
              <a:pPr algn="r"/>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en-US" altLang="zh-CN" sz="1400" dirty="0">
                <a:solidFill>
                  <a:schemeClr val="tx1">
                    <a:lumMod val="65000"/>
                    <a:lumOff val="35000"/>
                  </a:schemeClr>
                </a:solidFill>
                <a:cs typeface="+mn-ea"/>
                <a:sym typeface="+mn-lt"/>
              </a:endParaRPr>
            </a:p>
          </p:txBody>
        </p:sp>
        <p:sp>
          <p:nvSpPr>
            <p:cNvPr id="57" name="矩形 56"/>
            <p:cNvSpPr/>
            <p:nvPr/>
          </p:nvSpPr>
          <p:spPr>
            <a:xfrm>
              <a:off x="9013631" y="1459078"/>
              <a:ext cx="2020814" cy="369332"/>
            </a:xfrm>
            <a:prstGeom prst="rect">
              <a:avLst/>
            </a:prstGeom>
          </p:spPr>
          <p:txBody>
            <a:bodyPr wrap="square">
              <a:spAutoFit/>
            </a:bodyPr>
            <a:lstStyle/>
            <a:p>
              <a:pPr algn="r"/>
              <a:r>
                <a:rPr lang="zh-CN" altLang="en-US" b="1" dirty="0">
                  <a:solidFill>
                    <a:schemeClr val="tx1">
                      <a:lumMod val="65000"/>
                      <a:lumOff val="35000"/>
                    </a:schemeClr>
                  </a:solidFill>
                  <a:cs typeface="+mn-ea"/>
                  <a:sym typeface="+mn-lt"/>
                </a:rPr>
                <a:t>添加二级标题</a:t>
              </a:r>
            </a:p>
          </p:txBody>
        </p:sp>
      </p:grpSp>
      <p:grpSp>
        <p:nvGrpSpPr>
          <p:cNvPr id="58" name="组合 57"/>
          <p:cNvGrpSpPr/>
          <p:nvPr/>
        </p:nvGrpSpPr>
        <p:grpSpPr>
          <a:xfrm>
            <a:off x="8133711" y="5096482"/>
            <a:ext cx="2878106" cy="1068822"/>
            <a:chOff x="8548025" y="1459078"/>
            <a:chExt cx="2878106" cy="1068822"/>
          </a:xfrm>
        </p:grpSpPr>
        <p:sp>
          <p:nvSpPr>
            <p:cNvPr id="59" name="矩形 58"/>
            <p:cNvSpPr/>
            <p:nvPr/>
          </p:nvSpPr>
          <p:spPr>
            <a:xfrm>
              <a:off x="8548025" y="1789236"/>
              <a:ext cx="2878106" cy="738664"/>
            </a:xfrm>
            <a:prstGeom prst="rect">
              <a:avLst/>
            </a:prstGeom>
          </p:spPr>
          <p:txBody>
            <a:bodyPr wrap="square">
              <a:spAutoFit/>
            </a:bodyPr>
            <a:lstStyle/>
            <a:p>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en-US" altLang="zh-CN" sz="1400" dirty="0">
                <a:solidFill>
                  <a:schemeClr val="tx1">
                    <a:lumMod val="65000"/>
                    <a:lumOff val="35000"/>
                  </a:schemeClr>
                </a:solidFill>
                <a:cs typeface="+mn-ea"/>
                <a:sym typeface="+mn-lt"/>
              </a:endParaRPr>
            </a:p>
          </p:txBody>
        </p:sp>
        <p:sp>
          <p:nvSpPr>
            <p:cNvPr id="60" name="矩形 59"/>
            <p:cNvSpPr/>
            <p:nvPr/>
          </p:nvSpPr>
          <p:spPr>
            <a:xfrm>
              <a:off x="8548025" y="1459078"/>
              <a:ext cx="2374050" cy="369332"/>
            </a:xfrm>
            <a:prstGeom prst="rect">
              <a:avLst/>
            </a:prstGeom>
          </p:spPr>
          <p:txBody>
            <a:bodyPr wrap="square">
              <a:spAutoFit/>
            </a:bodyPr>
            <a:lstStyle/>
            <a:p>
              <a:r>
                <a:rPr lang="zh-CN" altLang="en-US" b="1" dirty="0">
                  <a:solidFill>
                    <a:schemeClr val="tx1">
                      <a:lumMod val="65000"/>
                      <a:lumOff val="35000"/>
                    </a:schemeClr>
                  </a:solidFill>
                  <a:cs typeface="+mn-ea"/>
                  <a:sym typeface="+mn-lt"/>
                </a:rPr>
                <a:t>添加二级标题</a:t>
              </a:r>
            </a:p>
          </p:txBody>
        </p:sp>
      </p:grpSp>
      <p:grpSp>
        <p:nvGrpSpPr>
          <p:cNvPr id="61" name="组合 60"/>
          <p:cNvGrpSpPr/>
          <p:nvPr/>
        </p:nvGrpSpPr>
        <p:grpSpPr>
          <a:xfrm>
            <a:off x="1832514" y="4897653"/>
            <a:ext cx="3040937" cy="1046441"/>
            <a:chOff x="7993508" y="1459078"/>
            <a:chExt cx="3040937" cy="1046441"/>
          </a:xfrm>
        </p:grpSpPr>
        <p:sp>
          <p:nvSpPr>
            <p:cNvPr id="62" name="矩形 61"/>
            <p:cNvSpPr/>
            <p:nvPr/>
          </p:nvSpPr>
          <p:spPr>
            <a:xfrm>
              <a:off x="7993508" y="1766855"/>
              <a:ext cx="3040937" cy="738664"/>
            </a:xfrm>
            <a:prstGeom prst="rect">
              <a:avLst/>
            </a:prstGeom>
          </p:spPr>
          <p:txBody>
            <a:bodyPr wrap="square">
              <a:spAutoFit/>
            </a:bodyPr>
            <a:lstStyle/>
            <a:p>
              <a:pPr algn="r"/>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en-US" altLang="zh-CN" sz="1400" dirty="0">
                <a:solidFill>
                  <a:schemeClr val="tx1">
                    <a:lumMod val="65000"/>
                    <a:lumOff val="35000"/>
                  </a:schemeClr>
                </a:solidFill>
                <a:cs typeface="+mn-ea"/>
                <a:sym typeface="+mn-lt"/>
              </a:endParaRPr>
            </a:p>
          </p:txBody>
        </p:sp>
        <p:sp>
          <p:nvSpPr>
            <p:cNvPr id="63" name="矩形 62"/>
            <p:cNvSpPr/>
            <p:nvPr/>
          </p:nvSpPr>
          <p:spPr>
            <a:xfrm>
              <a:off x="8857604" y="1459078"/>
              <a:ext cx="2176841" cy="369332"/>
            </a:xfrm>
            <a:prstGeom prst="rect">
              <a:avLst/>
            </a:prstGeom>
          </p:spPr>
          <p:txBody>
            <a:bodyPr wrap="square">
              <a:spAutoFit/>
            </a:bodyPr>
            <a:lstStyle/>
            <a:p>
              <a:pPr algn="r"/>
              <a:r>
                <a:rPr lang="zh-CN" altLang="en-US" b="1" dirty="0">
                  <a:solidFill>
                    <a:schemeClr val="tx1">
                      <a:lumMod val="65000"/>
                      <a:lumOff val="35000"/>
                    </a:schemeClr>
                  </a:solidFill>
                  <a:cs typeface="+mn-ea"/>
                  <a:sym typeface="+mn-lt"/>
                </a:rPr>
                <a:t>添加二级标题</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 presetClass="entr" presetSubtype="12" fill="hold" grpId="0" nodeType="withEffect">
                                  <p:stCondLst>
                                    <p:cond delay="3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9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1+#ppt_w/2"/>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19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29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3900"/>
                            </p:stCondLst>
                            <p:childTnLst>
                              <p:par>
                                <p:cTn id="39" presetID="42"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par>
                          <p:cTn id="44" fill="hold">
                            <p:stCondLst>
                              <p:cond delay="4900"/>
                            </p:stCondLst>
                            <p:childTnLst>
                              <p:par>
                                <p:cTn id="45" presetID="42" presetClass="entr" presetSubtype="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900"/>
                            </p:stCondLst>
                            <p:childTnLst>
                              <p:par>
                                <p:cTn id="51" presetID="10" presetClass="entr" presetSubtype="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6400"/>
                            </p:stCondLst>
                            <p:childTnLst>
                              <p:par>
                                <p:cTn id="55" presetID="22" presetClass="entr" presetSubtype="2"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right)">
                                      <p:cBhvr>
                                        <p:cTn id="57" dur="500"/>
                                        <p:tgtEl>
                                          <p:spTgt spid="55"/>
                                        </p:tgtEl>
                                      </p:cBhvr>
                                    </p:animEffect>
                                  </p:childTnLst>
                                </p:cTn>
                              </p:par>
                            </p:childTnLst>
                          </p:cTn>
                        </p:par>
                        <p:par>
                          <p:cTn id="58" fill="hold">
                            <p:stCondLst>
                              <p:cond delay="6900"/>
                            </p:stCondLst>
                            <p:childTnLst>
                              <p:par>
                                <p:cTn id="59" presetID="10"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par>
                          <p:cTn id="62" fill="hold">
                            <p:stCondLst>
                              <p:cond delay="7400"/>
                            </p:stCondLst>
                            <p:childTnLst>
                              <p:par>
                                <p:cTn id="63" presetID="22" presetClass="entr" presetSubtype="8"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left)">
                                      <p:cBhvr>
                                        <p:cTn id="65" dur="500"/>
                                        <p:tgtEl>
                                          <p:spTgt spid="52"/>
                                        </p:tgtEl>
                                      </p:cBhvr>
                                    </p:animEffect>
                                  </p:childTnLst>
                                </p:cTn>
                              </p:par>
                            </p:childTnLst>
                          </p:cTn>
                        </p:par>
                        <p:par>
                          <p:cTn id="66" fill="hold">
                            <p:stCondLst>
                              <p:cond delay="7900"/>
                            </p:stCondLst>
                            <p:childTnLst>
                              <p:par>
                                <p:cTn id="67" presetID="10" presetClass="entr" presetSubtype="0"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par>
                          <p:cTn id="70" fill="hold">
                            <p:stCondLst>
                              <p:cond delay="8400"/>
                            </p:stCondLst>
                            <p:childTnLst>
                              <p:par>
                                <p:cTn id="71" presetID="22" presetClass="entr" presetSubtype="2"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right)">
                                      <p:cBhvr>
                                        <p:cTn id="73" dur="500"/>
                                        <p:tgtEl>
                                          <p:spTgt spid="61"/>
                                        </p:tgtEl>
                                      </p:cBhvr>
                                    </p:animEffect>
                                  </p:childTnLst>
                                </p:cTn>
                              </p:par>
                            </p:childTnLst>
                          </p:cTn>
                        </p:par>
                        <p:par>
                          <p:cTn id="74" fill="hold">
                            <p:stCondLst>
                              <p:cond delay="8900"/>
                            </p:stCondLst>
                            <p:childTnLst>
                              <p:par>
                                <p:cTn id="75" presetID="10" presetClass="entr" presetSubtype="0"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par>
                          <p:cTn id="78" fill="hold">
                            <p:stCondLst>
                              <p:cond delay="9400"/>
                            </p:stCondLst>
                            <p:childTnLst>
                              <p:par>
                                <p:cTn id="79" presetID="22" presetClass="entr" presetSubtype="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wipe(left)">
                                      <p:cBhvr>
                                        <p:cTn id="8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部门团队介绍</a:t>
            </a:r>
            <a:endParaRPr lang="zh-CN" altLang="en-US" sz="2400" b="1" dirty="0">
              <a:solidFill>
                <a:schemeClr val="tx1">
                  <a:lumMod val="85000"/>
                  <a:lumOff val="15000"/>
                </a:schemeClr>
              </a:solidFill>
              <a:cs typeface="+mn-ea"/>
              <a:sym typeface="+mn-lt"/>
            </a:endParaRPr>
          </a:p>
        </p:txBody>
      </p:sp>
      <p:pic>
        <p:nvPicPr>
          <p:cNvPr id="16" name="图片 1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774805" y="1972358"/>
            <a:ext cx="1691334" cy="1894792"/>
          </a:xfrm>
          <a:custGeom>
            <a:avLst/>
            <a:gdLst>
              <a:gd name="connsiteX0" fmla="*/ 945500 w 1891000"/>
              <a:gd name="connsiteY0" fmla="*/ 0 h 2118476"/>
              <a:gd name="connsiteX1" fmla="*/ 1041758 w 1891000"/>
              <a:gd name="connsiteY1" fmla="*/ 22112 h 2118476"/>
              <a:gd name="connsiteX2" fmla="*/ 1794742 w 1891000"/>
              <a:gd name="connsiteY2" fmla="*/ 456591 h 2118476"/>
              <a:gd name="connsiteX3" fmla="*/ 1891000 w 1891000"/>
              <a:gd name="connsiteY3" fmla="*/ 624177 h 2118476"/>
              <a:gd name="connsiteX4" fmla="*/ 1891000 w 1891000"/>
              <a:gd name="connsiteY4" fmla="*/ 1493136 h 2118476"/>
              <a:gd name="connsiteX5" fmla="*/ 1794742 w 1891000"/>
              <a:gd name="connsiteY5" fmla="*/ 1660721 h 2118476"/>
              <a:gd name="connsiteX6" fmla="*/ 1041758 w 1891000"/>
              <a:gd name="connsiteY6" fmla="*/ 2095201 h 2118476"/>
              <a:gd name="connsiteX7" fmla="*/ 849242 w 1891000"/>
              <a:gd name="connsiteY7" fmla="*/ 2095201 h 2118476"/>
              <a:gd name="connsiteX8" fmla="*/ 96258 w 1891000"/>
              <a:gd name="connsiteY8" fmla="*/ 1660721 h 2118476"/>
              <a:gd name="connsiteX9" fmla="*/ 0 w 1891000"/>
              <a:gd name="connsiteY9" fmla="*/ 1493136 h 2118476"/>
              <a:gd name="connsiteX10" fmla="*/ 0 w 1891000"/>
              <a:gd name="connsiteY10" fmla="*/ 624177 h 2118476"/>
              <a:gd name="connsiteX11" fmla="*/ 96258 w 1891000"/>
              <a:gd name="connsiteY11" fmla="*/ 456591 h 2118476"/>
              <a:gd name="connsiteX12" fmla="*/ 849242 w 1891000"/>
              <a:gd name="connsiteY12" fmla="*/ 22112 h 2118476"/>
              <a:gd name="connsiteX13" fmla="*/ 945500 w 1891000"/>
              <a:gd name="connsiteY13" fmla="*/ 0 h 211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1000" h="2118476">
                <a:moveTo>
                  <a:pt x="945500" y="0"/>
                </a:moveTo>
                <a:cubicBezTo>
                  <a:pt x="980432" y="0"/>
                  <a:pt x="1015365" y="7370"/>
                  <a:pt x="1041758" y="22112"/>
                </a:cubicBezTo>
                <a:cubicBezTo>
                  <a:pt x="1794742" y="456591"/>
                  <a:pt x="1794742" y="456591"/>
                  <a:pt x="1794742" y="456591"/>
                </a:cubicBezTo>
                <a:cubicBezTo>
                  <a:pt x="1847529" y="487626"/>
                  <a:pt x="1891000" y="563660"/>
                  <a:pt x="1891000" y="624177"/>
                </a:cubicBezTo>
                <a:cubicBezTo>
                  <a:pt x="1891000" y="1493136"/>
                  <a:pt x="1891000" y="1493136"/>
                  <a:pt x="1891000" y="1493136"/>
                </a:cubicBezTo>
                <a:cubicBezTo>
                  <a:pt x="1891000" y="1555205"/>
                  <a:pt x="1847529" y="1629687"/>
                  <a:pt x="1794742" y="1660721"/>
                </a:cubicBezTo>
                <a:cubicBezTo>
                  <a:pt x="1041758" y="2095201"/>
                  <a:pt x="1041758" y="2095201"/>
                  <a:pt x="1041758" y="2095201"/>
                </a:cubicBezTo>
                <a:cubicBezTo>
                  <a:pt x="988971" y="2126235"/>
                  <a:pt x="902029" y="2126235"/>
                  <a:pt x="849242" y="2095201"/>
                </a:cubicBezTo>
                <a:cubicBezTo>
                  <a:pt x="96258" y="1660721"/>
                  <a:pt x="96258" y="1660721"/>
                  <a:pt x="96258" y="1660721"/>
                </a:cubicBezTo>
                <a:cubicBezTo>
                  <a:pt x="43471" y="1629687"/>
                  <a:pt x="0" y="1555205"/>
                  <a:pt x="0" y="1493136"/>
                </a:cubicBezTo>
                <a:lnTo>
                  <a:pt x="0" y="624177"/>
                </a:lnTo>
                <a:cubicBezTo>
                  <a:pt x="0" y="563660"/>
                  <a:pt x="43471" y="487626"/>
                  <a:pt x="96258" y="456591"/>
                </a:cubicBezTo>
                <a:cubicBezTo>
                  <a:pt x="849242" y="22112"/>
                  <a:pt x="849242" y="22112"/>
                  <a:pt x="849242" y="22112"/>
                </a:cubicBezTo>
                <a:cubicBezTo>
                  <a:pt x="875636" y="7370"/>
                  <a:pt x="910568" y="0"/>
                  <a:pt x="945500" y="0"/>
                </a:cubicBezTo>
                <a:close/>
              </a:path>
            </a:pathLst>
          </a:custGeom>
          <a:effectLst>
            <a:outerShdw blurRad="127000" dist="63500" dir="2700000" algn="tl" rotWithShape="0">
              <a:prstClr val="black">
                <a:alpha val="40000"/>
              </a:prstClr>
            </a:outerShdw>
          </a:effectLst>
          <a:scene3d>
            <a:camera prst="orthographicFront"/>
            <a:lightRig rig="threePt" dir="t"/>
          </a:scene3d>
          <a:sp3d>
            <a:bevelT w="19050" h="19050" prst="angle"/>
          </a:sp3d>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090439" y="1972358"/>
            <a:ext cx="1691334" cy="1894792"/>
          </a:xfrm>
          <a:custGeom>
            <a:avLst/>
            <a:gdLst>
              <a:gd name="connsiteX0" fmla="*/ 945500 w 1891000"/>
              <a:gd name="connsiteY0" fmla="*/ 0 h 2118476"/>
              <a:gd name="connsiteX1" fmla="*/ 1041758 w 1891000"/>
              <a:gd name="connsiteY1" fmla="*/ 22112 h 2118476"/>
              <a:gd name="connsiteX2" fmla="*/ 1794742 w 1891000"/>
              <a:gd name="connsiteY2" fmla="*/ 456591 h 2118476"/>
              <a:gd name="connsiteX3" fmla="*/ 1891000 w 1891000"/>
              <a:gd name="connsiteY3" fmla="*/ 624177 h 2118476"/>
              <a:gd name="connsiteX4" fmla="*/ 1891000 w 1891000"/>
              <a:gd name="connsiteY4" fmla="*/ 1493136 h 2118476"/>
              <a:gd name="connsiteX5" fmla="*/ 1794742 w 1891000"/>
              <a:gd name="connsiteY5" fmla="*/ 1660721 h 2118476"/>
              <a:gd name="connsiteX6" fmla="*/ 1041758 w 1891000"/>
              <a:gd name="connsiteY6" fmla="*/ 2095201 h 2118476"/>
              <a:gd name="connsiteX7" fmla="*/ 849242 w 1891000"/>
              <a:gd name="connsiteY7" fmla="*/ 2095201 h 2118476"/>
              <a:gd name="connsiteX8" fmla="*/ 96258 w 1891000"/>
              <a:gd name="connsiteY8" fmla="*/ 1660721 h 2118476"/>
              <a:gd name="connsiteX9" fmla="*/ 0 w 1891000"/>
              <a:gd name="connsiteY9" fmla="*/ 1493136 h 2118476"/>
              <a:gd name="connsiteX10" fmla="*/ 0 w 1891000"/>
              <a:gd name="connsiteY10" fmla="*/ 624177 h 2118476"/>
              <a:gd name="connsiteX11" fmla="*/ 96258 w 1891000"/>
              <a:gd name="connsiteY11" fmla="*/ 456591 h 2118476"/>
              <a:gd name="connsiteX12" fmla="*/ 849242 w 1891000"/>
              <a:gd name="connsiteY12" fmla="*/ 22112 h 2118476"/>
              <a:gd name="connsiteX13" fmla="*/ 945500 w 1891000"/>
              <a:gd name="connsiteY13" fmla="*/ 0 h 211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1000" h="2118476">
                <a:moveTo>
                  <a:pt x="945500" y="0"/>
                </a:moveTo>
                <a:cubicBezTo>
                  <a:pt x="980433" y="0"/>
                  <a:pt x="1015365" y="7370"/>
                  <a:pt x="1041758" y="22112"/>
                </a:cubicBezTo>
                <a:cubicBezTo>
                  <a:pt x="1794742" y="456591"/>
                  <a:pt x="1794742" y="456591"/>
                  <a:pt x="1794742" y="456591"/>
                </a:cubicBezTo>
                <a:cubicBezTo>
                  <a:pt x="1847529" y="487626"/>
                  <a:pt x="1891000" y="563660"/>
                  <a:pt x="1891000" y="624177"/>
                </a:cubicBezTo>
                <a:cubicBezTo>
                  <a:pt x="1891000" y="1493136"/>
                  <a:pt x="1891000" y="1493136"/>
                  <a:pt x="1891000" y="1493136"/>
                </a:cubicBezTo>
                <a:cubicBezTo>
                  <a:pt x="1891000" y="1555205"/>
                  <a:pt x="1847529" y="1629687"/>
                  <a:pt x="1794742" y="1660721"/>
                </a:cubicBezTo>
                <a:cubicBezTo>
                  <a:pt x="1041758" y="2095201"/>
                  <a:pt x="1041758" y="2095201"/>
                  <a:pt x="1041758" y="2095201"/>
                </a:cubicBezTo>
                <a:cubicBezTo>
                  <a:pt x="988971" y="2126235"/>
                  <a:pt x="902029" y="2126235"/>
                  <a:pt x="849242" y="2095201"/>
                </a:cubicBezTo>
                <a:cubicBezTo>
                  <a:pt x="96258" y="1660721"/>
                  <a:pt x="96258" y="1660721"/>
                  <a:pt x="96258" y="1660721"/>
                </a:cubicBezTo>
                <a:cubicBezTo>
                  <a:pt x="43471" y="1629687"/>
                  <a:pt x="0" y="1555205"/>
                  <a:pt x="0" y="1493136"/>
                </a:cubicBezTo>
                <a:lnTo>
                  <a:pt x="0" y="624177"/>
                </a:lnTo>
                <a:cubicBezTo>
                  <a:pt x="0" y="563660"/>
                  <a:pt x="43471" y="487626"/>
                  <a:pt x="96258" y="456591"/>
                </a:cubicBezTo>
                <a:cubicBezTo>
                  <a:pt x="849242" y="22112"/>
                  <a:pt x="849242" y="22112"/>
                  <a:pt x="849242" y="22112"/>
                </a:cubicBezTo>
                <a:cubicBezTo>
                  <a:pt x="875636" y="7370"/>
                  <a:pt x="910568" y="0"/>
                  <a:pt x="945500" y="0"/>
                </a:cubicBezTo>
                <a:close/>
              </a:path>
            </a:pathLst>
          </a:custGeom>
          <a:effectLst>
            <a:outerShdw blurRad="127000" dist="63500" dir="2700000" algn="tl" rotWithShape="0">
              <a:prstClr val="black">
                <a:alpha val="40000"/>
              </a:prstClr>
            </a:outerShdw>
          </a:effectLst>
          <a:scene3d>
            <a:camera prst="orthographicFront"/>
            <a:lightRig rig="threePt" dir="t"/>
          </a:scene3d>
          <a:sp3d>
            <a:bevelT w="19050" h="19050" prst="angle"/>
          </a:sp3d>
        </p:spPr>
      </p:pic>
      <p:pic>
        <p:nvPicPr>
          <p:cNvPr id="18" name="图片 17"/>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406073" y="1972358"/>
            <a:ext cx="1691334" cy="1894792"/>
          </a:xfrm>
          <a:custGeom>
            <a:avLst/>
            <a:gdLst>
              <a:gd name="connsiteX0" fmla="*/ 945500 w 1891000"/>
              <a:gd name="connsiteY0" fmla="*/ 0 h 2118476"/>
              <a:gd name="connsiteX1" fmla="*/ 1041758 w 1891000"/>
              <a:gd name="connsiteY1" fmla="*/ 22112 h 2118476"/>
              <a:gd name="connsiteX2" fmla="*/ 1794742 w 1891000"/>
              <a:gd name="connsiteY2" fmla="*/ 456591 h 2118476"/>
              <a:gd name="connsiteX3" fmla="*/ 1891000 w 1891000"/>
              <a:gd name="connsiteY3" fmla="*/ 624177 h 2118476"/>
              <a:gd name="connsiteX4" fmla="*/ 1891000 w 1891000"/>
              <a:gd name="connsiteY4" fmla="*/ 1493136 h 2118476"/>
              <a:gd name="connsiteX5" fmla="*/ 1794742 w 1891000"/>
              <a:gd name="connsiteY5" fmla="*/ 1660721 h 2118476"/>
              <a:gd name="connsiteX6" fmla="*/ 1041758 w 1891000"/>
              <a:gd name="connsiteY6" fmla="*/ 2095201 h 2118476"/>
              <a:gd name="connsiteX7" fmla="*/ 849242 w 1891000"/>
              <a:gd name="connsiteY7" fmla="*/ 2095201 h 2118476"/>
              <a:gd name="connsiteX8" fmla="*/ 96258 w 1891000"/>
              <a:gd name="connsiteY8" fmla="*/ 1660721 h 2118476"/>
              <a:gd name="connsiteX9" fmla="*/ 0 w 1891000"/>
              <a:gd name="connsiteY9" fmla="*/ 1493136 h 2118476"/>
              <a:gd name="connsiteX10" fmla="*/ 0 w 1891000"/>
              <a:gd name="connsiteY10" fmla="*/ 624177 h 2118476"/>
              <a:gd name="connsiteX11" fmla="*/ 96258 w 1891000"/>
              <a:gd name="connsiteY11" fmla="*/ 456591 h 2118476"/>
              <a:gd name="connsiteX12" fmla="*/ 849242 w 1891000"/>
              <a:gd name="connsiteY12" fmla="*/ 22112 h 2118476"/>
              <a:gd name="connsiteX13" fmla="*/ 945500 w 1891000"/>
              <a:gd name="connsiteY13" fmla="*/ 0 h 211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1000" h="2118476">
                <a:moveTo>
                  <a:pt x="945500" y="0"/>
                </a:moveTo>
                <a:cubicBezTo>
                  <a:pt x="980433" y="0"/>
                  <a:pt x="1015365" y="7370"/>
                  <a:pt x="1041758" y="22112"/>
                </a:cubicBezTo>
                <a:cubicBezTo>
                  <a:pt x="1794742" y="456591"/>
                  <a:pt x="1794742" y="456591"/>
                  <a:pt x="1794742" y="456591"/>
                </a:cubicBezTo>
                <a:cubicBezTo>
                  <a:pt x="1847529" y="487626"/>
                  <a:pt x="1891000" y="563660"/>
                  <a:pt x="1891000" y="624177"/>
                </a:cubicBezTo>
                <a:cubicBezTo>
                  <a:pt x="1891000" y="1493136"/>
                  <a:pt x="1891000" y="1493136"/>
                  <a:pt x="1891000" y="1493136"/>
                </a:cubicBezTo>
                <a:cubicBezTo>
                  <a:pt x="1891000" y="1555205"/>
                  <a:pt x="1847529" y="1629687"/>
                  <a:pt x="1794742" y="1660721"/>
                </a:cubicBezTo>
                <a:cubicBezTo>
                  <a:pt x="1041758" y="2095201"/>
                  <a:pt x="1041758" y="2095201"/>
                  <a:pt x="1041758" y="2095201"/>
                </a:cubicBezTo>
                <a:cubicBezTo>
                  <a:pt x="988971" y="2126235"/>
                  <a:pt x="902029" y="2126235"/>
                  <a:pt x="849242" y="2095201"/>
                </a:cubicBezTo>
                <a:cubicBezTo>
                  <a:pt x="96258" y="1660721"/>
                  <a:pt x="96258" y="1660721"/>
                  <a:pt x="96258" y="1660721"/>
                </a:cubicBezTo>
                <a:cubicBezTo>
                  <a:pt x="43471" y="1629687"/>
                  <a:pt x="0" y="1555205"/>
                  <a:pt x="0" y="1493136"/>
                </a:cubicBezTo>
                <a:lnTo>
                  <a:pt x="0" y="624177"/>
                </a:lnTo>
                <a:cubicBezTo>
                  <a:pt x="0" y="563660"/>
                  <a:pt x="43471" y="487626"/>
                  <a:pt x="96258" y="456591"/>
                </a:cubicBezTo>
                <a:cubicBezTo>
                  <a:pt x="849242" y="22112"/>
                  <a:pt x="849242" y="22112"/>
                  <a:pt x="849242" y="22112"/>
                </a:cubicBezTo>
                <a:cubicBezTo>
                  <a:pt x="875636" y="7370"/>
                  <a:pt x="910568" y="0"/>
                  <a:pt x="945500" y="0"/>
                </a:cubicBezTo>
                <a:close/>
              </a:path>
            </a:pathLst>
          </a:custGeom>
          <a:effectLst>
            <a:outerShdw blurRad="127000" dist="63500" dir="2700000" algn="tl" rotWithShape="0">
              <a:prstClr val="black">
                <a:alpha val="40000"/>
              </a:prstClr>
            </a:outerShdw>
          </a:effectLst>
          <a:scene3d>
            <a:camera prst="orthographicFront"/>
            <a:lightRig rig="threePt" dir="t"/>
          </a:scene3d>
          <a:sp3d>
            <a:bevelT w="19050" h="19050" prst="angle"/>
          </a:sp3d>
        </p:spPr>
      </p:pic>
      <p:pic>
        <p:nvPicPr>
          <p:cNvPr id="19" name="图片 18"/>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8735561" y="1972358"/>
            <a:ext cx="1691334" cy="1894792"/>
          </a:xfrm>
          <a:custGeom>
            <a:avLst/>
            <a:gdLst>
              <a:gd name="connsiteX0" fmla="*/ 945500 w 1891000"/>
              <a:gd name="connsiteY0" fmla="*/ 0 h 2118476"/>
              <a:gd name="connsiteX1" fmla="*/ 1041758 w 1891000"/>
              <a:gd name="connsiteY1" fmla="*/ 22112 h 2118476"/>
              <a:gd name="connsiteX2" fmla="*/ 1794742 w 1891000"/>
              <a:gd name="connsiteY2" fmla="*/ 456591 h 2118476"/>
              <a:gd name="connsiteX3" fmla="*/ 1891000 w 1891000"/>
              <a:gd name="connsiteY3" fmla="*/ 624177 h 2118476"/>
              <a:gd name="connsiteX4" fmla="*/ 1891000 w 1891000"/>
              <a:gd name="connsiteY4" fmla="*/ 1493136 h 2118476"/>
              <a:gd name="connsiteX5" fmla="*/ 1794742 w 1891000"/>
              <a:gd name="connsiteY5" fmla="*/ 1660721 h 2118476"/>
              <a:gd name="connsiteX6" fmla="*/ 1041758 w 1891000"/>
              <a:gd name="connsiteY6" fmla="*/ 2095201 h 2118476"/>
              <a:gd name="connsiteX7" fmla="*/ 849242 w 1891000"/>
              <a:gd name="connsiteY7" fmla="*/ 2095201 h 2118476"/>
              <a:gd name="connsiteX8" fmla="*/ 96258 w 1891000"/>
              <a:gd name="connsiteY8" fmla="*/ 1660721 h 2118476"/>
              <a:gd name="connsiteX9" fmla="*/ 0 w 1891000"/>
              <a:gd name="connsiteY9" fmla="*/ 1493136 h 2118476"/>
              <a:gd name="connsiteX10" fmla="*/ 0 w 1891000"/>
              <a:gd name="connsiteY10" fmla="*/ 624177 h 2118476"/>
              <a:gd name="connsiteX11" fmla="*/ 96258 w 1891000"/>
              <a:gd name="connsiteY11" fmla="*/ 456591 h 2118476"/>
              <a:gd name="connsiteX12" fmla="*/ 849242 w 1891000"/>
              <a:gd name="connsiteY12" fmla="*/ 22112 h 2118476"/>
              <a:gd name="connsiteX13" fmla="*/ 945500 w 1891000"/>
              <a:gd name="connsiteY13" fmla="*/ 0 h 211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1000" h="2118476">
                <a:moveTo>
                  <a:pt x="945500" y="0"/>
                </a:moveTo>
                <a:cubicBezTo>
                  <a:pt x="980432" y="0"/>
                  <a:pt x="1015365" y="7370"/>
                  <a:pt x="1041758" y="22112"/>
                </a:cubicBezTo>
                <a:cubicBezTo>
                  <a:pt x="1794742" y="456591"/>
                  <a:pt x="1794742" y="456591"/>
                  <a:pt x="1794742" y="456591"/>
                </a:cubicBezTo>
                <a:cubicBezTo>
                  <a:pt x="1847529" y="487626"/>
                  <a:pt x="1891000" y="563660"/>
                  <a:pt x="1891000" y="624177"/>
                </a:cubicBezTo>
                <a:cubicBezTo>
                  <a:pt x="1891000" y="1493136"/>
                  <a:pt x="1891000" y="1493136"/>
                  <a:pt x="1891000" y="1493136"/>
                </a:cubicBezTo>
                <a:cubicBezTo>
                  <a:pt x="1891000" y="1555205"/>
                  <a:pt x="1847529" y="1629687"/>
                  <a:pt x="1794742" y="1660721"/>
                </a:cubicBezTo>
                <a:cubicBezTo>
                  <a:pt x="1041758" y="2095201"/>
                  <a:pt x="1041758" y="2095201"/>
                  <a:pt x="1041758" y="2095201"/>
                </a:cubicBezTo>
                <a:cubicBezTo>
                  <a:pt x="988971" y="2126235"/>
                  <a:pt x="902029" y="2126235"/>
                  <a:pt x="849242" y="2095201"/>
                </a:cubicBezTo>
                <a:cubicBezTo>
                  <a:pt x="96258" y="1660721"/>
                  <a:pt x="96258" y="1660721"/>
                  <a:pt x="96258" y="1660721"/>
                </a:cubicBezTo>
                <a:cubicBezTo>
                  <a:pt x="43471" y="1629687"/>
                  <a:pt x="0" y="1555205"/>
                  <a:pt x="0" y="1493136"/>
                </a:cubicBezTo>
                <a:lnTo>
                  <a:pt x="0" y="624177"/>
                </a:lnTo>
                <a:cubicBezTo>
                  <a:pt x="0" y="563660"/>
                  <a:pt x="43471" y="487626"/>
                  <a:pt x="96258" y="456591"/>
                </a:cubicBezTo>
                <a:cubicBezTo>
                  <a:pt x="849242" y="22112"/>
                  <a:pt x="849242" y="22112"/>
                  <a:pt x="849242" y="22112"/>
                </a:cubicBezTo>
                <a:cubicBezTo>
                  <a:pt x="875636" y="7370"/>
                  <a:pt x="910568" y="0"/>
                  <a:pt x="945500" y="0"/>
                </a:cubicBezTo>
                <a:close/>
              </a:path>
            </a:pathLst>
          </a:custGeom>
          <a:effectLst>
            <a:outerShdw blurRad="127000" dist="63500" dir="2700000" algn="tl" rotWithShape="0">
              <a:prstClr val="black">
                <a:alpha val="40000"/>
              </a:prstClr>
            </a:outerShdw>
          </a:effectLst>
          <a:scene3d>
            <a:camera prst="orthographicFront"/>
            <a:lightRig rig="threePt" dir="t"/>
          </a:scene3d>
          <a:sp3d>
            <a:bevelT w="19050" h="19050" prst="angle"/>
          </a:sp3d>
        </p:spPr>
      </p:pic>
      <p:sp>
        <p:nvSpPr>
          <p:cNvPr id="20" name="六边形 19"/>
          <p:cNvSpPr/>
          <p:nvPr/>
        </p:nvSpPr>
        <p:spPr>
          <a:xfrm flipH="1">
            <a:off x="1777107" y="4045194"/>
            <a:ext cx="1652003" cy="463926"/>
          </a:xfrm>
          <a:prstGeom prst="hexagon">
            <a:avLst/>
          </a:prstGeom>
          <a:gradFill>
            <a:gsLst>
              <a:gs pos="0">
                <a:srgbClr val="DBDBDB"/>
              </a:gs>
              <a:gs pos="100000">
                <a:srgbClr val="F7F7F7"/>
              </a:gs>
            </a:gsLst>
            <a:lin ang="5400000" scaled="0"/>
          </a:gra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1" name="六边形 20"/>
          <p:cNvSpPr/>
          <p:nvPr/>
        </p:nvSpPr>
        <p:spPr>
          <a:xfrm flipH="1">
            <a:off x="4081363" y="4045194"/>
            <a:ext cx="1652003" cy="463926"/>
          </a:xfrm>
          <a:prstGeom prst="hexagon">
            <a:avLst/>
          </a:prstGeom>
          <a:gradFill>
            <a:gsLst>
              <a:gs pos="0">
                <a:srgbClr val="DBDBDB"/>
              </a:gs>
              <a:gs pos="100000">
                <a:srgbClr val="F7F7F7"/>
              </a:gs>
            </a:gsLst>
            <a:lin ang="5400000" scaled="0"/>
          </a:gra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2" name="六边形 21"/>
          <p:cNvSpPr/>
          <p:nvPr/>
        </p:nvSpPr>
        <p:spPr>
          <a:xfrm flipH="1">
            <a:off x="6461808" y="4077072"/>
            <a:ext cx="1652003" cy="463926"/>
          </a:xfrm>
          <a:prstGeom prst="hexagon">
            <a:avLst/>
          </a:prstGeom>
          <a:gradFill>
            <a:gsLst>
              <a:gs pos="0">
                <a:srgbClr val="DBDBDB"/>
              </a:gs>
              <a:gs pos="100000">
                <a:srgbClr val="F7F7F7"/>
              </a:gs>
            </a:gsLst>
            <a:lin ang="5400000" scaled="0"/>
          </a:gra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3" name="六边形 22"/>
          <p:cNvSpPr/>
          <p:nvPr/>
        </p:nvSpPr>
        <p:spPr>
          <a:xfrm flipH="1">
            <a:off x="8761883" y="4077072"/>
            <a:ext cx="1652003" cy="463926"/>
          </a:xfrm>
          <a:prstGeom prst="hexagon">
            <a:avLst/>
          </a:prstGeom>
          <a:gradFill>
            <a:gsLst>
              <a:gs pos="0">
                <a:srgbClr val="DBDBDB"/>
              </a:gs>
              <a:gs pos="100000">
                <a:srgbClr val="F7F7F7"/>
              </a:gs>
            </a:gsLst>
            <a:lin ang="5400000" scaled="0"/>
          </a:gradFill>
          <a:ln w="19050">
            <a:gradFill>
              <a:gsLst>
                <a:gs pos="0">
                  <a:schemeClr val="bg1"/>
                </a:gs>
                <a:gs pos="100000">
                  <a:srgbClr val="CBCBCB"/>
                </a:gs>
              </a:gsLst>
              <a:lin ang="5400000" scaled="0"/>
            </a:grad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4" name="文本框 26"/>
          <p:cNvSpPr txBox="1"/>
          <p:nvPr/>
        </p:nvSpPr>
        <p:spPr>
          <a:xfrm>
            <a:off x="1945796" y="4094500"/>
            <a:ext cx="1367036" cy="369332"/>
          </a:xfrm>
          <a:prstGeom prst="rect">
            <a:avLst/>
          </a:prstGeom>
          <a:noFill/>
        </p:spPr>
        <p:txBody>
          <a:bodyPr wrap="square" rtlCol="0">
            <a:spAutoFit/>
          </a:bodyPr>
          <a:lstStyle/>
          <a:p>
            <a:pPr algn="ctr"/>
            <a:r>
              <a:rPr lang="zh-CN" altLang="en-US" b="1" spc="100" dirty="0">
                <a:solidFill>
                  <a:schemeClr val="tx1">
                    <a:lumMod val="65000"/>
                    <a:lumOff val="35000"/>
                  </a:schemeClr>
                </a:solidFill>
                <a:cs typeface="+mn-ea"/>
                <a:sym typeface="+mn-lt"/>
              </a:rPr>
              <a:t>张女士</a:t>
            </a:r>
          </a:p>
        </p:txBody>
      </p:sp>
      <p:sp>
        <p:nvSpPr>
          <p:cNvPr id="25" name="矩形 24"/>
          <p:cNvSpPr/>
          <p:nvPr/>
        </p:nvSpPr>
        <p:spPr>
          <a:xfrm>
            <a:off x="1705099" y="4571533"/>
            <a:ext cx="1889509" cy="1061829"/>
          </a:xfrm>
          <a:prstGeom prst="rect">
            <a:avLst/>
          </a:prstGeom>
        </p:spPr>
        <p:txBody>
          <a:bodyPr wrap="square">
            <a:spAutoFit/>
          </a:bodyPr>
          <a:lstStyle/>
          <a:p>
            <a:pPr>
              <a:lnSpc>
                <a:spcPct val="150000"/>
              </a:lnSpc>
            </a:pPr>
            <a:r>
              <a:rPr lang="zh-CN" altLang="en-US" sz="1400" dirty="0">
                <a:solidFill>
                  <a:prstClr val="black">
                    <a:lumMod val="50000"/>
                    <a:lumOff val="50000"/>
                  </a:prstClr>
                </a:solidFill>
                <a:cs typeface="+mn-ea"/>
                <a:sym typeface="+mn-lt"/>
              </a:rPr>
              <a:t>此处添加详细文本描述，建议与标题相关并符合整体语言风格。</a:t>
            </a:r>
            <a:endParaRPr lang="zh-CN" altLang="en-US" sz="2000" dirty="0">
              <a:cs typeface="+mn-ea"/>
              <a:sym typeface="+mn-lt"/>
            </a:endParaRPr>
          </a:p>
        </p:txBody>
      </p:sp>
      <p:sp>
        <p:nvSpPr>
          <p:cNvPr id="26" name="文本框 26"/>
          <p:cNvSpPr txBox="1"/>
          <p:nvPr/>
        </p:nvSpPr>
        <p:spPr>
          <a:xfrm>
            <a:off x="4250052" y="4108443"/>
            <a:ext cx="1367036" cy="369332"/>
          </a:xfrm>
          <a:prstGeom prst="rect">
            <a:avLst/>
          </a:prstGeom>
          <a:noFill/>
        </p:spPr>
        <p:txBody>
          <a:bodyPr wrap="square" rtlCol="0">
            <a:spAutoFit/>
          </a:bodyPr>
          <a:lstStyle/>
          <a:p>
            <a:pPr algn="ctr"/>
            <a:r>
              <a:rPr lang="zh-CN" altLang="en-US" b="1" spc="100" dirty="0">
                <a:solidFill>
                  <a:schemeClr val="tx1">
                    <a:lumMod val="65000"/>
                    <a:lumOff val="35000"/>
                  </a:schemeClr>
                </a:solidFill>
                <a:cs typeface="+mn-ea"/>
                <a:sym typeface="+mn-lt"/>
              </a:rPr>
              <a:t>李先生</a:t>
            </a:r>
          </a:p>
        </p:txBody>
      </p:sp>
      <p:sp>
        <p:nvSpPr>
          <p:cNvPr id="27" name="矩形 26"/>
          <p:cNvSpPr/>
          <p:nvPr/>
        </p:nvSpPr>
        <p:spPr>
          <a:xfrm>
            <a:off x="4009355" y="4585476"/>
            <a:ext cx="1889509" cy="1061829"/>
          </a:xfrm>
          <a:prstGeom prst="rect">
            <a:avLst/>
          </a:prstGeom>
        </p:spPr>
        <p:txBody>
          <a:bodyPr wrap="square">
            <a:spAutoFit/>
          </a:bodyPr>
          <a:lstStyle/>
          <a:p>
            <a:pPr>
              <a:lnSpc>
                <a:spcPct val="150000"/>
              </a:lnSpc>
            </a:pPr>
            <a:r>
              <a:rPr lang="zh-CN" altLang="en-US" sz="1400" dirty="0">
                <a:solidFill>
                  <a:prstClr val="black">
                    <a:lumMod val="50000"/>
                    <a:lumOff val="50000"/>
                  </a:prstClr>
                </a:solidFill>
                <a:cs typeface="+mn-ea"/>
                <a:sym typeface="+mn-lt"/>
              </a:rPr>
              <a:t>此处添加详细文本描述，建议与标题相关并符合整体语言风格。</a:t>
            </a:r>
            <a:endParaRPr lang="zh-CN" altLang="en-US" sz="2000" dirty="0">
              <a:cs typeface="+mn-ea"/>
              <a:sym typeface="+mn-lt"/>
            </a:endParaRPr>
          </a:p>
        </p:txBody>
      </p:sp>
      <p:sp>
        <p:nvSpPr>
          <p:cNvPr id="28" name="文本框 26"/>
          <p:cNvSpPr txBox="1"/>
          <p:nvPr/>
        </p:nvSpPr>
        <p:spPr>
          <a:xfrm>
            <a:off x="6609015" y="4108443"/>
            <a:ext cx="1367036" cy="369332"/>
          </a:xfrm>
          <a:prstGeom prst="rect">
            <a:avLst/>
          </a:prstGeom>
          <a:noFill/>
        </p:spPr>
        <p:txBody>
          <a:bodyPr wrap="square" rtlCol="0">
            <a:spAutoFit/>
          </a:bodyPr>
          <a:lstStyle/>
          <a:p>
            <a:pPr algn="ctr"/>
            <a:r>
              <a:rPr lang="zh-CN" altLang="en-US" b="1" spc="100" dirty="0">
                <a:solidFill>
                  <a:schemeClr val="tx1">
                    <a:lumMod val="65000"/>
                    <a:lumOff val="35000"/>
                  </a:schemeClr>
                </a:solidFill>
                <a:cs typeface="+mn-ea"/>
                <a:sym typeface="+mn-lt"/>
              </a:rPr>
              <a:t>刘女士</a:t>
            </a:r>
          </a:p>
        </p:txBody>
      </p:sp>
      <p:sp>
        <p:nvSpPr>
          <p:cNvPr id="29" name="矩形 28"/>
          <p:cNvSpPr/>
          <p:nvPr/>
        </p:nvSpPr>
        <p:spPr>
          <a:xfrm>
            <a:off x="6368318" y="4585476"/>
            <a:ext cx="1889509" cy="1061829"/>
          </a:xfrm>
          <a:prstGeom prst="rect">
            <a:avLst/>
          </a:prstGeom>
        </p:spPr>
        <p:txBody>
          <a:bodyPr wrap="square">
            <a:spAutoFit/>
          </a:bodyPr>
          <a:lstStyle/>
          <a:p>
            <a:pPr>
              <a:lnSpc>
                <a:spcPct val="150000"/>
              </a:lnSpc>
            </a:pPr>
            <a:r>
              <a:rPr lang="zh-CN" altLang="en-US" sz="1400" dirty="0">
                <a:solidFill>
                  <a:prstClr val="black">
                    <a:lumMod val="50000"/>
                    <a:lumOff val="50000"/>
                  </a:prstClr>
                </a:solidFill>
                <a:cs typeface="+mn-ea"/>
                <a:sym typeface="+mn-lt"/>
              </a:rPr>
              <a:t>此处添加详细文本描述，建议与标题相关并符合整体语言风格。</a:t>
            </a:r>
            <a:endParaRPr lang="zh-CN" altLang="en-US" sz="2000" dirty="0">
              <a:cs typeface="+mn-ea"/>
              <a:sym typeface="+mn-lt"/>
            </a:endParaRPr>
          </a:p>
        </p:txBody>
      </p:sp>
      <p:sp>
        <p:nvSpPr>
          <p:cNvPr id="30" name="文本框 26"/>
          <p:cNvSpPr txBox="1"/>
          <p:nvPr/>
        </p:nvSpPr>
        <p:spPr>
          <a:xfrm>
            <a:off x="8913271" y="4122386"/>
            <a:ext cx="1367036" cy="369332"/>
          </a:xfrm>
          <a:prstGeom prst="rect">
            <a:avLst/>
          </a:prstGeom>
          <a:noFill/>
        </p:spPr>
        <p:txBody>
          <a:bodyPr wrap="square" rtlCol="0">
            <a:spAutoFit/>
          </a:bodyPr>
          <a:lstStyle/>
          <a:p>
            <a:pPr algn="ctr"/>
            <a:r>
              <a:rPr lang="zh-CN" altLang="en-US" b="1" spc="100" dirty="0">
                <a:solidFill>
                  <a:schemeClr val="tx1">
                    <a:lumMod val="65000"/>
                    <a:lumOff val="35000"/>
                  </a:schemeClr>
                </a:solidFill>
                <a:cs typeface="+mn-ea"/>
                <a:sym typeface="+mn-lt"/>
              </a:rPr>
              <a:t>张先生</a:t>
            </a:r>
          </a:p>
        </p:txBody>
      </p:sp>
      <p:sp>
        <p:nvSpPr>
          <p:cNvPr id="31" name="矩形 30"/>
          <p:cNvSpPr/>
          <p:nvPr/>
        </p:nvSpPr>
        <p:spPr>
          <a:xfrm>
            <a:off x="8672574" y="4599419"/>
            <a:ext cx="1889509" cy="1061829"/>
          </a:xfrm>
          <a:prstGeom prst="rect">
            <a:avLst/>
          </a:prstGeom>
        </p:spPr>
        <p:txBody>
          <a:bodyPr wrap="square">
            <a:spAutoFit/>
          </a:bodyPr>
          <a:lstStyle/>
          <a:p>
            <a:pPr>
              <a:lnSpc>
                <a:spcPct val="150000"/>
              </a:lnSpc>
            </a:pPr>
            <a:r>
              <a:rPr lang="zh-CN" altLang="en-US" sz="1400" dirty="0">
                <a:solidFill>
                  <a:prstClr val="black">
                    <a:lumMod val="50000"/>
                    <a:lumOff val="50000"/>
                  </a:prstClr>
                </a:solidFill>
                <a:cs typeface="+mn-ea"/>
                <a:sym typeface="+mn-lt"/>
              </a:rPr>
              <a:t>此处添加详细文本描述，建议与标题相关并符合整体语言风格。</a:t>
            </a:r>
            <a:endParaRPr lang="zh-CN" altLang="en-US" sz="2000" dirty="0">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7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75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75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53" presetClass="entr" presetSubtype="16" fill="hold" grpId="0" nodeType="withEffect">
                                  <p:stCondLst>
                                    <p:cond delay="0"/>
                                  </p:stCondLst>
                                  <p:iterate type="lt">
                                    <p:tmPct val="20000"/>
                                  </p:iterate>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3450"/>
                            </p:stCondLst>
                            <p:childTnLst>
                              <p:par>
                                <p:cTn id="43" presetID="22"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par>
                                <p:cTn id="46" presetID="53" presetClass="entr" presetSubtype="16" fill="hold" grpId="0" nodeType="withEffect">
                                  <p:stCondLst>
                                    <p:cond delay="0"/>
                                  </p:stCondLst>
                                  <p:iterate type="lt">
                                    <p:tmPct val="20000"/>
                                  </p:iterate>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4150"/>
                            </p:stCondLst>
                            <p:childTnLst>
                              <p:par>
                                <p:cTn id="52" presetID="22" presetClass="entr" presetSubtype="1"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500"/>
                                        <p:tgtEl>
                                          <p:spTgt spid="27"/>
                                        </p:tgtEl>
                                      </p:cBhvr>
                                    </p:animEffect>
                                  </p:childTnLst>
                                </p:cTn>
                              </p:par>
                              <p:par>
                                <p:cTn id="55" presetID="53" presetClass="entr" presetSubtype="16" fill="hold" grpId="0" nodeType="withEffect">
                                  <p:stCondLst>
                                    <p:cond delay="0"/>
                                  </p:stCondLst>
                                  <p:iterate type="lt">
                                    <p:tmPct val="20000"/>
                                  </p:iterate>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4850"/>
                            </p:stCondLst>
                            <p:childTnLst>
                              <p:par>
                                <p:cTn id="61" presetID="22" presetClass="entr" presetSubtype="1"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par>
                                <p:cTn id="64" presetID="53" presetClass="entr" presetSubtype="16" fill="hold" grpId="0" nodeType="withEffect">
                                  <p:stCondLst>
                                    <p:cond delay="0"/>
                                  </p:stCondLst>
                                  <p:iterate type="lt">
                                    <p:tmPct val="20000"/>
                                  </p:iterate>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childTnLst>
                          </p:cTn>
                        </p:par>
                        <p:par>
                          <p:cTn id="69" fill="hold">
                            <p:stCondLst>
                              <p:cond delay="5550"/>
                            </p:stCondLst>
                            <p:childTnLst>
                              <p:par>
                                <p:cTn id="70" presetID="22" presetClass="entr" presetSubtype="1"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1" grpId="0" animBg="1"/>
      <p:bldP spid="22" grpId="0" animBg="1"/>
      <p:bldP spid="23" grpId="0" animBg="1"/>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p:cNvSpPr txBox="1"/>
          <p:nvPr/>
        </p:nvSpPr>
        <p:spPr>
          <a:xfrm>
            <a:off x="1345059" y="265696"/>
            <a:ext cx="223224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cs typeface="+mn-ea"/>
                <a:sym typeface="+mn-lt"/>
              </a:rPr>
              <a:t>公司推广计划</a:t>
            </a:r>
            <a:endParaRPr lang="zh-CN" altLang="en-US" sz="2400" b="1" dirty="0">
              <a:solidFill>
                <a:schemeClr val="tx1">
                  <a:lumMod val="85000"/>
                  <a:lumOff val="15000"/>
                </a:schemeClr>
              </a:solidFill>
              <a:cs typeface="+mn-ea"/>
              <a:sym typeface="+mn-lt"/>
            </a:endParaRPr>
          </a:p>
        </p:txBody>
      </p:sp>
      <p:grpSp>
        <p:nvGrpSpPr>
          <p:cNvPr id="16" name="组合 15"/>
          <p:cNvGrpSpPr/>
          <p:nvPr/>
        </p:nvGrpSpPr>
        <p:grpSpPr>
          <a:xfrm>
            <a:off x="913011" y="1700808"/>
            <a:ext cx="2722375" cy="2016691"/>
            <a:chOff x="587479" y="1628800"/>
            <a:chExt cx="2722375" cy="2016691"/>
          </a:xfrm>
        </p:grpSpPr>
        <p:sp>
          <p:nvSpPr>
            <p:cNvPr id="17" name="矩形 16"/>
            <p:cNvSpPr/>
            <p:nvPr/>
          </p:nvSpPr>
          <p:spPr>
            <a:xfrm>
              <a:off x="587479" y="1628800"/>
              <a:ext cx="2722375" cy="2016691"/>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Picture 2" descr="C:\Users\Administrator\Desktop\其他\bxgdx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7194" y="1760878"/>
              <a:ext cx="2442945" cy="1740130"/>
            </a:xfrm>
            <a:prstGeom prst="rect">
              <a:avLst/>
            </a:prstGeom>
            <a:blipFill>
              <a:blip r:embed="rId4" cstate="screen">
                <a:extLst>
                  <a:ext uri="{28A0092B-C50C-407E-A947-70E740481C1C}">
                    <a14:useLocalDpi xmlns:a14="http://schemas.microsoft.com/office/drawing/2010/main"/>
                  </a:ext>
                </a:extLst>
              </a:blip>
              <a:stretch>
                <a:fillRect/>
              </a:stretch>
            </a:blipFill>
            <a:effectLst>
              <a:outerShdw blurRad="50800" dist="38100" dir="2700000" algn="tl" rotWithShape="0">
                <a:prstClr val="black">
                  <a:alpha val="40000"/>
                </a:prstClr>
              </a:outerShdw>
            </a:effectLst>
          </p:spPr>
        </p:pic>
      </p:grpSp>
      <p:grpSp>
        <p:nvGrpSpPr>
          <p:cNvPr id="19" name="组合 18"/>
          <p:cNvGrpSpPr/>
          <p:nvPr/>
        </p:nvGrpSpPr>
        <p:grpSpPr>
          <a:xfrm>
            <a:off x="3686815" y="1700808"/>
            <a:ext cx="2722375" cy="2016691"/>
            <a:chOff x="8880562" y="1628800"/>
            <a:chExt cx="2722375" cy="2016691"/>
          </a:xfrm>
        </p:grpSpPr>
        <p:sp>
          <p:nvSpPr>
            <p:cNvPr id="20" name="矩形 19"/>
            <p:cNvSpPr/>
            <p:nvPr/>
          </p:nvSpPr>
          <p:spPr>
            <a:xfrm>
              <a:off x="8880562" y="1628800"/>
              <a:ext cx="2722375" cy="2016691"/>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1" name="Picture 3" descr="C:\Users\Administrator\Desktop\2014810105822934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32520" y="1747962"/>
              <a:ext cx="2418459" cy="17783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2" name="组合 21"/>
          <p:cNvGrpSpPr/>
          <p:nvPr/>
        </p:nvGrpSpPr>
        <p:grpSpPr>
          <a:xfrm>
            <a:off x="924419" y="3788573"/>
            <a:ext cx="2722375" cy="2016691"/>
            <a:chOff x="3309854" y="3645491"/>
            <a:chExt cx="2722375" cy="2016691"/>
          </a:xfrm>
        </p:grpSpPr>
        <p:sp>
          <p:nvSpPr>
            <p:cNvPr id="23" name="矩形 22"/>
            <p:cNvSpPr/>
            <p:nvPr/>
          </p:nvSpPr>
          <p:spPr>
            <a:xfrm>
              <a:off x="3309854" y="3645491"/>
              <a:ext cx="2722375" cy="2016691"/>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icture 5" descr="C:\Users\Administrator\Desktop\t01d9ff32d2070703f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52937" y="3760731"/>
              <a:ext cx="2436208" cy="17862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5" name="组合 24"/>
          <p:cNvGrpSpPr/>
          <p:nvPr/>
        </p:nvGrpSpPr>
        <p:grpSpPr>
          <a:xfrm>
            <a:off x="3686815" y="3788573"/>
            <a:ext cx="2722375" cy="2016691"/>
            <a:chOff x="6158187" y="3645491"/>
            <a:chExt cx="2722375" cy="2016691"/>
          </a:xfrm>
        </p:grpSpPr>
        <p:sp>
          <p:nvSpPr>
            <p:cNvPr id="26" name="矩形 25"/>
            <p:cNvSpPr/>
            <p:nvPr/>
          </p:nvSpPr>
          <p:spPr>
            <a:xfrm>
              <a:off x="6158187" y="3645491"/>
              <a:ext cx="2722375" cy="2016691"/>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Picture 6" descr="C:\Users\Administrator\Desktop\7570760_235941684382_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09989" y="3774885"/>
              <a:ext cx="2418770" cy="17579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8" name="文本框 44"/>
          <p:cNvSpPr txBox="1"/>
          <p:nvPr/>
        </p:nvSpPr>
        <p:spPr>
          <a:xfrm>
            <a:off x="6649544" y="1628800"/>
            <a:ext cx="5390199" cy="1224118"/>
          </a:xfrm>
          <a:prstGeom prst="rect">
            <a:avLst/>
          </a:prstGeom>
          <a:noFill/>
        </p:spPr>
        <p:txBody>
          <a:bodyPr wrap="square" rtlCol="0">
            <a:spAutoFit/>
          </a:bodyPr>
          <a:lstStyle/>
          <a:p>
            <a:pPr>
              <a:lnSpc>
                <a:spcPct val="120000"/>
              </a:lnSpc>
            </a:pPr>
            <a:r>
              <a:rPr lang="zh-CN" altLang="en-US" sz="3200" b="1" dirty="0">
                <a:solidFill>
                  <a:schemeClr val="tx1">
                    <a:lumMod val="65000"/>
                    <a:lumOff val="35000"/>
                  </a:schemeClr>
                </a:solidFill>
                <a:cs typeface="+mn-ea"/>
                <a:sym typeface="+mn-lt"/>
              </a:rPr>
              <a:t>请在此处</a:t>
            </a:r>
            <a:endParaRPr lang="en-US" altLang="zh-CN" sz="3200" b="1" dirty="0">
              <a:solidFill>
                <a:schemeClr val="tx1">
                  <a:lumMod val="65000"/>
                  <a:lumOff val="35000"/>
                </a:schemeClr>
              </a:solidFill>
              <a:cs typeface="+mn-ea"/>
              <a:sym typeface="+mn-lt"/>
            </a:endParaRPr>
          </a:p>
          <a:p>
            <a:pPr>
              <a:lnSpc>
                <a:spcPct val="120000"/>
              </a:lnSpc>
            </a:pPr>
            <a:r>
              <a:rPr lang="zh-CN" altLang="en-US" sz="3200" b="1" dirty="0">
                <a:solidFill>
                  <a:schemeClr val="tx1">
                    <a:lumMod val="65000"/>
                    <a:lumOff val="35000"/>
                  </a:schemeClr>
                </a:solidFill>
                <a:cs typeface="+mn-ea"/>
                <a:sym typeface="+mn-lt"/>
              </a:rPr>
              <a:t>添加文字详细的标题信息</a:t>
            </a:r>
            <a:endParaRPr lang="en-US" altLang="zh-CN" sz="3200" b="1" dirty="0">
              <a:solidFill>
                <a:schemeClr val="tx1">
                  <a:lumMod val="65000"/>
                  <a:lumOff val="35000"/>
                </a:schemeClr>
              </a:solidFill>
              <a:cs typeface="+mn-ea"/>
              <a:sym typeface="+mn-lt"/>
            </a:endParaRPr>
          </a:p>
        </p:txBody>
      </p:sp>
      <p:sp>
        <p:nvSpPr>
          <p:cNvPr id="29" name="矩形 28"/>
          <p:cNvSpPr/>
          <p:nvPr/>
        </p:nvSpPr>
        <p:spPr>
          <a:xfrm>
            <a:off x="6718684" y="2902995"/>
            <a:ext cx="4683387" cy="609398"/>
          </a:xfrm>
          <a:prstGeom prst="rect">
            <a:avLst/>
          </a:prstGeom>
        </p:spPr>
        <p:txBody>
          <a:bodyPr wrap="square">
            <a:spAutoFit/>
          </a:bodyPr>
          <a:lstStyle/>
          <a:p>
            <a:pPr>
              <a:lnSpc>
                <a:spcPct val="120000"/>
              </a:lnSpc>
              <a:spcBef>
                <a:spcPct val="0"/>
              </a:spcBef>
              <a:buNone/>
            </a:pPr>
            <a:r>
              <a:rPr lang="zh-CN" altLang="en-US" sz="1400" dirty="0">
                <a:solidFill>
                  <a:schemeClr val="tx1">
                    <a:lumMod val="50000"/>
                    <a:lumOff val="50000"/>
                  </a:schemeClr>
                </a:solidFill>
                <a:cs typeface="+mn-ea"/>
                <a:sym typeface="+mn-lt"/>
              </a:rPr>
              <a:t>在此录入上述图表的综合描述说明，在此录入上述图表的综合描述说明。</a:t>
            </a:r>
          </a:p>
        </p:txBody>
      </p:sp>
      <p:cxnSp>
        <p:nvCxnSpPr>
          <p:cNvPr id="30" name="直接连接符 29"/>
          <p:cNvCxnSpPr/>
          <p:nvPr/>
        </p:nvCxnSpPr>
        <p:spPr>
          <a:xfrm>
            <a:off x="7289199" y="4070020"/>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577231" y="3692601"/>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32" name="矩形 47"/>
          <p:cNvSpPr>
            <a:spLocks noChangeArrowheads="1"/>
          </p:cNvSpPr>
          <p:nvPr/>
        </p:nvSpPr>
        <p:spPr bwMode="auto">
          <a:xfrm>
            <a:off x="7577231" y="4100607"/>
            <a:ext cx="38248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33" name="组合 32"/>
          <p:cNvGrpSpPr/>
          <p:nvPr/>
        </p:nvGrpSpPr>
        <p:grpSpPr>
          <a:xfrm>
            <a:off x="6683887" y="3657238"/>
            <a:ext cx="812482" cy="81248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9BAB"/>
                </a:solidFill>
                <a:cs typeface="+mn-ea"/>
                <a:sym typeface="+mn-lt"/>
              </a:endParaRPr>
            </a:p>
          </p:txBody>
        </p:sp>
        <p:sp>
          <p:nvSpPr>
            <p:cNvPr id="35" name="椭圆 34"/>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9BAB"/>
                </a:solidFill>
                <a:cs typeface="+mn-ea"/>
                <a:sym typeface="+mn-lt"/>
              </a:endParaRPr>
            </a:p>
          </p:txBody>
        </p:sp>
      </p:grpSp>
      <p:sp>
        <p:nvSpPr>
          <p:cNvPr id="36" name="TextBox 35"/>
          <p:cNvSpPr txBox="1"/>
          <p:nvPr/>
        </p:nvSpPr>
        <p:spPr>
          <a:xfrm>
            <a:off x="6716519" y="3801254"/>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01</a:t>
            </a:r>
            <a:endParaRPr lang="zh-CN" altLang="en-US" sz="2800" b="1" dirty="0">
              <a:solidFill>
                <a:schemeClr val="tx1">
                  <a:lumMod val="65000"/>
                  <a:lumOff val="35000"/>
                </a:schemeClr>
              </a:solidFill>
              <a:cs typeface="+mn-ea"/>
              <a:sym typeface="+mn-lt"/>
            </a:endParaRPr>
          </a:p>
        </p:txBody>
      </p:sp>
      <p:cxnSp>
        <p:nvCxnSpPr>
          <p:cNvPr id="37" name="直接连接符 36"/>
          <p:cNvCxnSpPr/>
          <p:nvPr/>
        </p:nvCxnSpPr>
        <p:spPr>
          <a:xfrm>
            <a:off x="7278963" y="5453319"/>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566995" y="5075900"/>
            <a:ext cx="208823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65000"/>
                    <a:lumOff val="35000"/>
                  </a:schemeClr>
                </a:solidFill>
                <a:cs typeface="+mn-ea"/>
                <a:sym typeface="+mn-lt"/>
              </a:rPr>
              <a:t>在此添加标题</a:t>
            </a:r>
          </a:p>
        </p:txBody>
      </p:sp>
      <p:sp>
        <p:nvSpPr>
          <p:cNvPr id="39" name="矩形 47"/>
          <p:cNvSpPr>
            <a:spLocks noChangeArrowheads="1"/>
          </p:cNvSpPr>
          <p:nvPr/>
        </p:nvSpPr>
        <p:spPr bwMode="auto">
          <a:xfrm>
            <a:off x="7566995" y="5483906"/>
            <a:ext cx="382484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latin typeface="+mn-lt"/>
                <a:ea typeface="+mn-ea"/>
                <a:cs typeface="+mn-ea"/>
                <a:sym typeface="+mn-lt"/>
              </a:rPr>
              <a:t>在此录入上述图表的综合说明，在此录入上述图表的综合描述说明。</a:t>
            </a:r>
          </a:p>
        </p:txBody>
      </p:sp>
      <p:grpSp>
        <p:nvGrpSpPr>
          <p:cNvPr id="40" name="组合 39"/>
          <p:cNvGrpSpPr/>
          <p:nvPr/>
        </p:nvGrpSpPr>
        <p:grpSpPr>
          <a:xfrm>
            <a:off x="6673651" y="5040537"/>
            <a:ext cx="812482" cy="812482"/>
            <a:chOff x="304800" y="673100"/>
            <a:chExt cx="4000500" cy="4000500"/>
          </a:xfrm>
          <a:effectLst>
            <a:outerShdw blurRad="317500" dist="1905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9BAB"/>
                </a:solidFill>
                <a:cs typeface="+mn-ea"/>
                <a:sym typeface="+mn-lt"/>
              </a:endParaRPr>
            </a:p>
          </p:txBody>
        </p:sp>
        <p:sp>
          <p:nvSpPr>
            <p:cNvPr id="42" name="椭圆 41"/>
            <p:cNvSpPr/>
            <p:nvPr/>
          </p:nvSpPr>
          <p:spPr>
            <a:xfrm>
              <a:off x="392116" y="760416"/>
              <a:ext cx="3825879"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9BAB"/>
                </a:solidFill>
                <a:cs typeface="+mn-ea"/>
                <a:sym typeface="+mn-lt"/>
              </a:endParaRPr>
            </a:p>
          </p:txBody>
        </p:sp>
      </p:grpSp>
      <p:sp>
        <p:nvSpPr>
          <p:cNvPr id="43" name="TextBox 42"/>
          <p:cNvSpPr txBox="1"/>
          <p:nvPr/>
        </p:nvSpPr>
        <p:spPr>
          <a:xfrm>
            <a:off x="6706283" y="5184553"/>
            <a:ext cx="747218" cy="523220"/>
          </a:xfrm>
          <a:prstGeom prst="rect">
            <a:avLst/>
          </a:prstGeom>
          <a:noFill/>
        </p:spPr>
        <p:txBody>
          <a:bodyPr wrap="square" rtlCol="0">
            <a:spAutoFit/>
          </a:bodyPr>
          <a:lstStyle/>
          <a:p>
            <a:pPr algn="ctr"/>
            <a:r>
              <a:rPr lang="en-US" altLang="zh-CN" sz="2800" b="1" dirty="0">
                <a:solidFill>
                  <a:schemeClr val="tx1">
                    <a:lumMod val="65000"/>
                    <a:lumOff val="35000"/>
                  </a:schemeClr>
                </a:solidFill>
                <a:cs typeface="+mn-ea"/>
                <a:sym typeface="+mn-lt"/>
              </a:rPr>
              <a:t>02</a:t>
            </a:r>
            <a:endParaRPr lang="zh-CN" altLang="en-US" sz="2800"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50" presetClass="entr" presetSubtype="0" decel="100000" fill="hold" grpId="0" nodeType="afterEffect">
                                  <p:stCondLst>
                                    <p:cond delay="0"/>
                                  </p:stCondLst>
                                  <p:iterate type="lt">
                                    <p:tmPct val="10000"/>
                                  </p:iterate>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strVal val="#ppt_w+.3"/>
                                          </p:val>
                                        </p:tav>
                                        <p:tav tm="100000">
                                          <p:val>
                                            <p:strVal val="#ppt_w"/>
                                          </p:val>
                                        </p:tav>
                                      </p:tavLst>
                                    </p:anim>
                                    <p:anim calcmode="lin" valueType="num">
                                      <p:cBhvr>
                                        <p:cTn id="29" dur="1000" fill="hold"/>
                                        <p:tgtEl>
                                          <p:spTgt spid="28"/>
                                        </p:tgtEl>
                                        <p:attrNameLst>
                                          <p:attrName>ppt_h</p:attrName>
                                        </p:attrNameLst>
                                      </p:cBhvr>
                                      <p:tavLst>
                                        <p:tav tm="0">
                                          <p:val>
                                            <p:strVal val="#ppt_h"/>
                                          </p:val>
                                        </p:tav>
                                        <p:tav tm="100000">
                                          <p:val>
                                            <p:strVal val="#ppt_h"/>
                                          </p:val>
                                        </p:tav>
                                      </p:tavLst>
                                    </p:anim>
                                    <p:animEffect transition="in" filter="fade">
                                      <p:cBhvr>
                                        <p:cTn id="30" dur="1000"/>
                                        <p:tgtEl>
                                          <p:spTgt spid="28"/>
                                        </p:tgtEl>
                                      </p:cBhvr>
                                    </p:animEffect>
                                  </p:childTnLst>
                                </p:cTn>
                              </p:par>
                            </p:childTnLst>
                          </p:cTn>
                        </p:par>
                        <p:par>
                          <p:cTn id="31" fill="hold">
                            <p:stCondLst>
                              <p:cond delay="2900"/>
                            </p:stCondLst>
                            <p:childTnLst>
                              <p:par>
                                <p:cTn id="32" presetID="42" presetClass="entr" presetSubtype="0" fill="hold" grpId="0" nodeType="afterEffect">
                                  <p:stCondLst>
                                    <p:cond delay="0"/>
                                  </p:stCondLst>
                                  <p:iterate type="wd">
                                    <p:tmPct val="10000"/>
                                  </p:iterate>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anim calcmode="lin" valueType="num">
                                      <p:cBhvr>
                                        <p:cTn id="35" dur="500" fill="hold"/>
                                        <p:tgtEl>
                                          <p:spTgt spid="29"/>
                                        </p:tgtEl>
                                        <p:attrNameLst>
                                          <p:attrName>ppt_x</p:attrName>
                                        </p:attrNameLst>
                                      </p:cBhvr>
                                      <p:tavLst>
                                        <p:tav tm="0">
                                          <p:val>
                                            <p:strVal val="#ppt_x"/>
                                          </p:val>
                                        </p:tav>
                                        <p:tav tm="100000">
                                          <p:val>
                                            <p:strVal val="#ppt_x"/>
                                          </p:val>
                                        </p:tav>
                                      </p:tavLst>
                                    </p:anim>
                                    <p:anim calcmode="lin" valueType="num">
                                      <p:cBhvr>
                                        <p:cTn id="36" dur="500" fill="hold"/>
                                        <p:tgtEl>
                                          <p:spTgt spid="29"/>
                                        </p:tgtEl>
                                        <p:attrNameLst>
                                          <p:attrName>ppt_y</p:attrName>
                                        </p:attrNameLst>
                                      </p:cBhvr>
                                      <p:tavLst>
                                        <p:tav tm="0">
                                          <p:val>
                                            <p:strVal val="#ppt_y+.1"/>
                                          </p:val>
                                        </p:tav>
                                        <p:tav tm="100000">
                                          <p:val>
                                            <p:strVal val="#ppt_y"/>
                                          </p:val>
                                        </p:tav>
                                      </p:tavLst>
                                    </p:anim>
                                  </p:childTnLst>
                                </p:cTn>
                              </p:par>
                              <p:par>
                                <p:cTn id="37" presetID="31" presetClass="entr" presetSubtype="0" fill="hold" nodeType="withEffect">
                                  <p:stCondLst>
                                    <p:cond delay="50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ppt_w</p:attrName>
                                        </p:attrNameLst>
                                      </p:cBhvr>
                                      <p:tavLst>
                                        <p:tav tm="0">
                                          <p:val>
                                            <p:fltVal val="0"/>
                                          </p:val>
                                        </p:tav>
                                        <p:tav tm="100000">
                                          <p:val>
                                            <p:strVal val="#ppt_w"/>
                                          </p:val>
                                        </p:tav>
                                      </p:tavLst>
                                    </p:anim>
                                    <p:anim calcmode="lin" valueType="num">
                                      <p:cBhvr>
                                        <p:cTn id="40" dur="1000" fill="hold"/>
                                        <p:tgtEl>
                                          <p:spTgt spid="33"/>
                                        </p:tgtEl>
                                        <p:attrNameLst>
                                          <p:attrName>ppt_h</p:attrName>
                                        </p:attrNameLst>
                                      </p:cBhvr>
                                      <p:tavLst>
                                        <p:tav tm="0">
                                          <p:val>
                                            <p:fltVal val="0"/>
                                          </p:val>
                                        </p:tav>
                                        <p:tav tm="100000">
                                          <p:val>
                                            <p:strVal val="#ppt_h"/>
                                          </p:val>
                                        </p:tav>
                                      </p:tavLst>
                                    </p:anim>
                                    <p:anim calcmode="lin" valueType="num">
                                      <p:cBhvr>
                                        <p:cTn id="41" dur="1000" fill="hold"/>
                                        <p:tgtEl>
                                          <p:spTgt spid="33"/>
                                        </p:tgtEl>
                                        <p:attrNameLst>
                                          <p:attrName>style.rotation</p:attrName>
                                        </p:attrNameLst>
                                      </p:cBhvr>
                                      <p:tavLst>
                                        <p:tav tm="0">
                                          <p:val>
                                            <p:fltVal val="90"/>
                                          </p:val>
                                        </p:tav>
                                        <p:tav tm="100000">
                                          <p:val>
                                            <p:fltVal val="0"/>
                                          </p:val>
                                        </p:tav>
                                      </p:tavLst>
                                    </p:anim>
                                    <p:animEffect transition="in" filter="fade">
                                      <p:cBhvr>
                                        <p:cTn id="42" dur="1000"/>
                                        <p:tgtEl>
                                          <p:spTgt spid="33"/>
                                        </p:tgtEl>
                                      </p:cBhvr>
                                    </p:animEffec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36"/>
                                        </p:tgtEl>
                                        <p:attrNameLst>
                                          <p:attrName>ppt_y</p:attrName>
                                        </p:attrNameLst>
                                      </p:cBhvr>
                                      <p:tavLst>
                                        <p:tav tm="0">
                                          <p:val>
                                            <p:strVal val="#ppt_y"/>
                                          </p:val>
                                        </p:tav>
                                        <p:tav tm="100000">
                                          <p:val>
                                            <p:strVal val="#ppt_y"/>
                                          </p:val>
                                        </p:tav>
                                      </p:tavLst>
                                    </p:anim>
                                    <p:anim calcmode="lin" valueType="num">
                                      <p:cBhvr>
                                        <p:cTn id="47"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36"/>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par>
                                <p:cTn id="54" presetID="2" presetClass="entr" presetSubtype="2" fill="hold" grpId="0" nodeType="withEffect">
                                  <p:stCondLst>
                                    <p:cond delay="50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50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1+#ppt_w/2"/>
                                          </p:val>
                                        </p:tav>
                                        <p:tav tm="100000">
                                          <p:val>
                                            <p:strVal val="#ppt_x"/>
                                          </p:val>
                                        </p:tav>
                                      </p:tavLst>
                                    </p:anim>
                                    <p:anim calcmode="lin" valueType="num">
                                      <p:cBhvr additive="base">
                                        <p:cTn id="61" dur="500" fill="hold"/>
                                        <p:tgtEl>
                                          <p:spTgt spid="32"/>
                                        </p:tgtEl>
                                        <p:attrNameLst>
                                          <p:attrName>ppt_y</p:attrName>
                                        </p:attrNameLst>
                                      </p:cBhvr>
                                      <p:tavLst>
                                        <p:tav tm="0">
                                          <p:val>
                                            <p:strVal val="#ppt_y"/>
                                          </p:val>
                                        </p:tav>
                                        <p:tav tm="100000">
                                          <p:val>
                                            <p:strVal val="#ppt_y"/>
                                          </p:val>
                                        </p:tav>
                                      </p:tavLst>
                                    </p:anim>
                                  </p:childTnLst>
                                </p:cTn>
                              </p:par>
                              <p:par>
                                <p:cTn id="62" presetID="31" presetClass="entr" presetSubtype="0" fill="hold" nodeType="withEffect">
                                  <p:stCondLst>
                                    <p:cond delay="5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1000" fill="hold"/>
                                        <p:tgtEl>
                                          <p:spTgt spid="40"/>
                                        </p:tgtEl>
                                        <p:attrNameLst>
                                          <p:attrName>ppt_w</p:attrName>
                                        </p:attrNameLst>
                                      </p:cBhvr>
                                      <p:tavLst>
                                        <p:tav tm="0">
                                          <p:val>
                                            <p:fltVal val="0"/>
                                          </p:val>
                                        </p:tav>
                                        <p:tav tm="100000">
                                          <p:val>
                                            <p:strVal val="#ppt_w"/>
                                          </p:val>
                                        </p:tav>
                                      </p:tavLst>
                                    </p:anim>
                                    <p:anim calcmode="lin" valueType="num">
                                      <p:cBhvr>
                                        <p:cTn id="65" dur="1000" fill="hold"/>
                                        <p:tgtEl>
                                          <p:spTgt spid="40"/>
                                        </p:tgtEl>
                                        <p:attrNameLst>
                                          <p:attrName>ppt_h</p:attrName>
                                        </p:attrNameLst>
                                      </p:cBhvr>
                                      <p:tavLst>
                                        <p:tav tm="0">
                                          <p:val>
                                            <p:fltVal val="0"/>
                                          </p:val>
                                        </p:tav>
                                        <p:tav tm="100000">
                                          <p:val>
                                            <p:strVal val="#ppt_h"/>
                                          </p:val>
                                        </p:tav>
                                      </p:tavLst>
                                    </p:anim>
                                    <p:anim calcmode="lin" valueType="num">
                                      <p:cBhvr>
                                        <p:cTn id="66" dur="1000" fill="hold"/>
                                        <p:tgtEl>
                                          <p:spTgt spid="40"/>
                                        </p:tgtEl>
                                        <p:attrNameLst>
                                          <p:attrName>style.rotation</p:attrName>
                                        </p:attrNameLst>
                                      </p:cBhvr>
                                      <p:tavLst>
                                        <p:tav tm="0">
                                          <p:val>
                                            <p:fltVal val="90"/>
                                          </p:val>
                                        </p:tav>
                                        <p:tav tm="100000">
                                          <p:val>
                                            <p:fltVal val="0"/>
                                          </p:val>
                                        </p:tav>
                                      </p:tavLst>
                                    </p:anim>
                                    <p:animEffect transition="in" filter="fade">
                                      <p:cBhvr>
                                        <p:cTn id="67" dur="1000"/>
                                        <p:tgtEl>
                                          <p:spTgt spid="40"/>
                                        </p:tgtEl>
                                      </p:cBhvr>
                                    </p:animEffect>
                                  </p:childTnLst>
                                </p:cTn>
                              </p:par>
                              <p:par>
                                <p:cTn id="68" presetID="41" presetClass="entr" presetSubtype="0" fill="hold" grpId="0" nodeType="withEffect">
                                  <p:stCondLst>
                                    <p:cond delay="1000"/>
                                  </p:stCondLst>
                                  <p:iterate type="lt">
                                    <p:tmPct val="10000"/>
                                  </p:iterate>
                                  <p:childTnLst>
                                    <p:set>
                                      <p:cBhvr>
                                        <p:cTn id="69" dur="1" fill="hold">
                                          <p:stCondLst>
                                            <p:cond delay="0"/>
                                          </p:stCondLst>
                                        </p:cTn>
                                        <p:tgtEl>
                                          <p:spTgt spid="43"/>
                                        </p:tgtEl>
                                        <p:attrNameLst>
                                          <p:attrName>style.visibility</p:attrName>
                                        </p:attrNameLst>
                                      </p:cBhvr>
                                      <p:to>
                                        <p:strVal val="visible"/>
                                      </p:to>
                                    </p:set>
                                    <p:anim calcmode="lin" valueType="num">
                                      <p:cBhvr>
                                        <p:cTn id="70" dur="10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1" dur="1000" fill="hold"/>
                                        <p:tgtEl>
                                          <p:spTgt spid="43"/>
                                        </p:tgtEl>
                                        <p:attrNameLst>
                                          <p:attrName>ppt_y</p:attrName>
                                        </p:attrNameLst>
                                      </p:cBhvr>
                                      <p:tavLst>
                                        <p:tav tm="0">
                                          <p:val>
                                            <p:strVal val="#ppt_y"/>
                                          </p:val>
                                        </p:tav>
                                        <p:tav tm="100000">
                                          <p:val>
                                            <p:strVal val="#ppt_y"/>
                                          </p:val>
                                        </p:tav>
                                      </p:tavLst>
                                    </p:anim>
                                    <p:anim calcmode="lin" valueType="num">
                                      <p:cBhvr>
                                        <p:cTn id="72" dur="10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3" dur="10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0" tmFilter="0,0; .5, 1; 1, 1"/>
                                        <p:tgtEl>
                                          <p:spTgt spid="43"/>
                                        </p:tgtEl>
                                      </p:cBhvr>
                                    </p:animEffect>
                                  </p:childTnLst>
                                </p:cTn>
                              </p:par>
                            </p:childTnLst>
                          </p:cTn>
                        </p:par>
                        <p:par>
                          <p:cTn id="75" fill="hold">
                            <p:stCondLst>
                              <p:cond delay="7100"/>
                            </p:stCondLst>
                            <p:childTnLst>
                              <p:par>
                                <p:cTn id="76" presetID="22" presetClass="entr" presetSubtype="8"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par>
                                <p:cTn id="79" presetID="2" presetClass="entr" presetSubtype="2" fill="hold" grpId="0" nodeType="withEffect">
                                  <p:stCondLst>
                                    <p:cond delay="50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500" fill="hold"/>
                                        <p:tgtEl>
                                          <p:spTgt spid="38"/>
                                        </p:tgtEl>
                                        <p:attrNameLst>
                                          <p:attrName>ppt_x</p:attrName>
                                        </p:attrNameLst>
                                      </p:cBhvr>
                                      <p:tavLst>
                                        <p:tav tm="0">
                                          <p:val>
                                            <p:strVal val="1+#ppt_w/2"/>
                                          </p:val>
                                        </p:tav>
                                        <p:tav tm="100000">
                                          <p:val>
                                            <p:strVal val="#ppt_x"/>
                                          </p:val>
                                        </p:tav>
                                      </p:tavLst>
                                    </p:anim>
                                    <p:anim calcmode="lin" valueType="num">
                                      <p:cBhvr additive="base">
                                        <p:cTn id="82" dur="500" fill="hold"/>
                                        <p:tgtEl>
                                          <p:spTgt spid="38"/>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50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1+#ppt_w/2"/>
                                          </p:val>
                                        </p:tav>
                                        <p:tav tm="100000">
                                          <p:val>
                                            <p:strVal val="#ppt_x"/>
                                          </p:val>
                                        </p:tav>
                                      </p:tavLst>
                                    </p:anim>
                                    <p:anim calcmode="lin" valueType="num">
                                      <p:cBhvr additive="base">
                                        <p:cTn id="8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29" grpId="0"/>
      <p:bldP spid="31" grpId="0"/>
      <p:bldP spid="32" grpId="0"/>
      <p:bldP spid="36" grpId="0"/>
      <p:bldP spid="38" grpId="0"/>
      <p:bldP spid="39"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84F238E-ADB9-4623-90D9-70011AEF37B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述职报告.pptx"/>
</p:tagLst>
</file>

<file path=ppt/tags/tag10.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Text"/>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Text"/>
  <p:tag name="MH_ORDER" val="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SubTitle"/>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Text"/>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Desc"/>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7"/>
</p:tagLst>
</file>

<file path=ppt/tags/tag27.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8"/>
</p:tagLst>
</file>

<file path=ppt/tags/tag28.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9"/>
</p:tagLst>
</file>

<file path=ppt/tags/tag29.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5"/>
</p:tagLst>
</file>

<file path=ppt/tags/tag32.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219112149"/>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18215038"/>
  <p:tag name="MH_LIBRARY" val="GRAPHIC"/>
  <p:tag name="MH_TYPE" val="Other"/>
  <p:tag name="MH_ORDER" val="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bg0js4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3190</Words>
  <Application>Microsoft Office PowerPoint</Application>
  <PresentationFormat>自定义</PresentationFormat>
  <Paragraphs>421</Paragraphs>
  <Slides>33</Slides>
  <Notes>32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33</vt:i4>
      </vt:variant>
    </vt:vector>
  </HeadingPairs>
  <TitlesOfParts>
    <vt:vector size="40" baseType="lpstr">
      <vt:lpstr>方正正黑简体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工作总结计划</dc:title>
  <dc:creator/>
  <cp:keywords>www.1ppt.com</cp:keywords>
  <dc:description>www.1ppt.com</dc:description>
  <cp:lastModifiedBy/>
  <cp:revision>1</cp:revision>
  <dcterms:created xsi:type="dcterms:W3CDTF">2018-12-10T09:23:48Z</dcterms:created>
  <dcterms:modified xsi:type="dcterms:W3CDTF">2022-01-18T04:42:19Z</dcterms:modified>
</cp:coreProperties>
</file>