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9" r:id="rId5"/>
    <p:sldId id="265" r:id="rId6"/>
    <p:sldId id="263" r:id="rId7"/>
    <p:sldId id="264" r:id="rId8"/>
    <p:sldId id="266" r:id="rId9"/>
    <p:sldId id="281" r:id="rId10"/>
    <p:sldId id="283" r:id="rId11"/>
    <p:sldId id="282" r:id="rId12"/>
    <p:sldId id="280" r:id="rId13"/>
    <p:sldId id="260" r:id="rId14"/>
    <p:sldId id="267" r:id="rId15"/>
    <p:sldId id="270" r:id="rId16"/>
    <p:sldId id="271" r:id="rId17"/>
    <p:sldId id="272" r:id="rId18"/>
    <p:sldId id="284" r:id="rId19"/>
    <p:sldId id="285" r:id="rId20"/>
    <p:sldId id="261" r:id="rId21"/>
    <p:sldId id="268" r:id="rId22"/>
    <p:sldId id="273" r:id="rId23"/>
    <p:sldId id="274" r:id="rId24"/>
    <p:sldId id="275" r:id="rId25"/>
    <p:sldId id="286" r:id="rId26"/>
    <p:sldId id="262" r:id="rId27"/>
    <p:sldId id="276" r:id="rId28"/>
    <p:sldId id="269" r:id="rId29"/>
    <p:sldId id="277" r:id="rId30"/>
    <p:sldId id="278" r:id="rId31"/>
    <p:sldId id="287" r:id="rId32"/>
    <p:sldId id="257"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FB"/>
    <a:srgbClr val="6163BB"/>
    <a:srgbClr val="797BC5"/>
    <a:srgbClr val="DBD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6" autoAdjust="0"/>
    <p:restoredTop sz="94660"/>
  </p:normalViewPr>
  <p:slideViewPr>
    <p:cSldViewPr snapToGrid="0">
      <p:cViewPr varScale="1">
        <p:scale>
          <a:sx n="86" d="100"/>
          <a:sy n="86" d="100"/>
        </p:scale>
        <p:origin x="51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26304354836794E-2"/>
          <c:y val="3.7735817827314645E-2"/>
          <c:w val="0.9531937477300475"/>
          <c:h val="0.93526588928012755"/>
        </c:manualLayout>
      </c:layout>
      <c:areaChart>
        <c:grouping val="standard"/>
        <c:varyColors val="0"/>
        <c:ser>
          <c:idx val="0"/>
          <c:order val="0"/>
          <c:tx>
            <c:strRef>
              <c:f>Sheet1!$B$1</c:f>
              <c:strCache>
                <c:ptCount val="1"/>
                <c:pt idx="0">
                  <c:v>Category A</c:v>
                </c:pt>
              </c:strCache>
            </c:strRef>
          </c:tx>
          <c:spPr>
            <a:no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extLst>
            <c:ext xmlns:c16="http://schemas.microsoft.com/office/drawing/2014/chart" uri="{C3380CC4-5D6E-409C-BE32-E72D297353CC}">
              <c16:uniqueId val="{00000000-F058-4488-8608-842B3A59D5C6}"/>
            </c:ext>
          </c:extLst>
        </c:ser>
        <c:ser>
          <c:idx val="3"/>
          <c:order val="3"/>
          <c:tx>
            <c:strRef>
              <c:f>Sheet1!$E$1</c:f>
              <c:strCache>
                <c:ptCount val="1"/>
                <c:pt idx="0">
                  <c:v>Category B Fill</c:v>
                </c:pt>
              </c:strCache>
            </c:strRef>
          </c:tx>
          <c:spPr>
            <a:no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extLst>
            <c:ext xmlns:c16="http://schemas.microsoft.com/office/drawing/2014/chart" uri="{C3380CC4-5D6E-409C-BE32-E72D297353CC}">
              <c16:uniqueId val="{00000001-F058-4488-8608-842B3A59D5C6}"/>
            </c:ext>
          </c:extLst>
        </c:ser>
        <c:dLbls>
          <c:showLegendKey val="0"/>
          <c:showVal val="0"/>
          <c:showCatName val="0"/>
          <c:showSerName val="0"/>
          <c:showPercent val="0"/>
          <c:showBubbleSize val="0"/>
        </c:dLbls>
        <c:axId val="629151616"/>
        <c:axId val="629194752"/>
      </c:areaChart>
      <c:lineChart>
        <c:grouping val="standard"/>
        <c:varyColors val="0"/>
        <c:ser>
          <c:idx val="1"/>
          <c:order val="1"/>
          <c:tx>
            <c:strRef>
              <c:f>Sheet1!$C$1</c:f>
              <c:strCache>
                <c:ptCount val="1"/>
                <c:pt idx="0">
                  <c:v>Category A Fill</c:v>
                </c:pt>
              </c:strCache>
            </c:strRef>
          </c:tx>
          <c:spPr>
            <a:ln w="6350">
              <a:solidFill>
                <a:srgbClr val="C2C2FB"/>
              </a:solidFill>
            </a:ln>
          </c:spPr>
          <c:marker>
            <c:symbol val="circle"/>
            <c:size val="5"/>
            <c:spPr>
              <a:solidFill>
                <a:srgbClr val="C2C2FB"/>
              </a:solidFill>
              <a:ln w="3175">
                <a:solidFill>
                  <a:srgbClr val="C2C2FB"/>
                </a:solid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extLst>
            <c:ext xmlns:c16="http://schemas.microsoft.com/office/drawing/2014/chart" uri="{C3380CC4-5D6E-409C-BE32-E72D297353CC}">
              <c16:uniqueId val="{00000002-F058-4488-8608-842B3A59D5C6}"/>
            </c:ext>
          </c:extLst>
        </c:ser>
        <c:ser>
          <c:idx val="2"/>
          <c:order val="2"/>
          <c:tx>
            <c:strRef>
              <c:f>Sheet1!$D$1</c:f>
              <c:strCache>
                <c:ptCount val="1"/>
                <c:pt idx="0">
                  <c:v>Category B</c:v>
                </c:pt>
              </c:strCache>
            </c:strRef>
          </c:tx>
          <c:spPr>
            <a:ln w="6350">
              <a:solidFill>
                <a:srgbClr val="6163BB"/>
              </a:solidFill>
            </a:ln>
          </c:spPr>
          <c:marker>
            <c:symbol val="circle"/>
            <c:size val="4"/>
            <c:spPr>
              <a:solidFill>
                <a:srgbClr val="6163BB"/>
              </a:solidFill>
              <a:ln>
                <a:solidFill>
                  <a:srgbClr val="6163BB"/>
                </a:solid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extLst>
            <c:ext xmlns:c16="http://schemas.microsoft.com/office/drawing/2014/chart" uri="{C3380CC4-5D6E-409C-BE32-E72D297353CC}">
              <c16:uniqueId val="{00000003-F058-4488-8608-842B3A59D5C6}"/>
            </c:ext>
          </c:extLst>
        </c:ser>
        <c:dLbls>
          <c:showLegendKey val="0"/>
          <c:showVal val="0"/>
          <c:showCatName val="0"/>
          <c:showSerName val="0"/>
          <c:showPercent val="0"/>
          <c:showBubbleSize val="0"/>
        </c:dLbls>
        <c:marker val="1"/>
        <c:smooth val="0"/>
        <c:axId val="629151616"/>
        <c:axId val="629194752"/>
      </c:lineChart>
      <c:dateAx>
        <c:axId val="629151616"/>
        <c:scaling>
          <c:orientation val="minMax"/>
        </c:scaling>
        <c:delete val="1"/>
        <c:axPos val="b"/>
        <c:majorGridlines>
          <c:spPr>
            <a:ln w="6350">
              <a:solidFill>
                <a:schemeClr val="bg1">
                  <a:lumMod val="85000"/>
                  <a:alpha val="50000"/>
                </a:schemeClr>
              </a:solidFill>
            </a:ln>
          </c:spPr>
        </c:majorGridlines>
        <c:numFmt formatCode="m/d/yyyy" sourceLinked="1"/>
        <c:majorTickMark val="none"/>
        <c:minorTickMark val="none"/>
        <c:tickLblPos val="nextTo"/>
        <c:crossAx val="629194752"/>
        <c:crosses val="autoZero"/>
        <c:auto val="1"/>
        <c:lblOffset val="100"/>
        <c:baseTimeUnit val="days"/>
        <c:majorUnit val="7"/>
        <c:majorTimeUnit val="days"/>
      </c:dateAx>
      <c:valAx>
        <c:axId val="629194752"/>
        <c:scaling>
          <c:orientation val="minMax"/>
          <c:max val="160"/>
        </c:scaling>
        <c:delete val="1"/>
        <c:axPos val="l"/>
        <c:majorGridlines>
          <c:spPr>
            <a:ln w="6350">
              <a:solidFill>
                <a:schemeClr val="bg1">
                  <a:lumMod val="85000"/>
                  <a:alpha val="50000"/>
                </a:schemeClr>
              </a:solidFill>
            </a:ln>
          </c:spPr>
        </c:majorGridlines>
        <c:numFmt formatCode="General" sourceLinked="1"/>
        <c:majorTickMark val="none"/>
        <c:minorTickMark val="none"/>
        <c:tickLblPos val="nextTo"/>
        <c:crossAx val="629151616"/>
        <c:crosses val="autoZero"/>
        <c:crossBetween val="midCat"/>
        <c:majorUnit val="40"/>
      </c:valAx>
      <c:spPr>
        <a:ln>
          <a:solidFill>
            <a:schemeClr val="bg1">
              <a:lumMod val="85000"/>
            </a:schemeClr>
          </a:solidFill>
        </a:ln>
      </c:spPr>
    </c:plotArea>
    <c:plotVisOnly val="1"/>
    <c:dispBlanksAs val="zero"/>
    <c:showDLblsOverMax val="0"/>
  </c:chart>
  <c:spPr>
    <a:ln>
      <a:solidFill>
        <a:schemeClr val="bg1">
          <a:lumMod val="75000"/>
        </a:schemeClr>
      </a:solidFill>
    </a:ln>
  </c:spPr>
  <c:txPr>
    <a:bodyPr/>
    <a:lstStyle/>
    <a:p>
      <a:pPr>
        <a:defRPr sz="1000">
          <a:solidFill>
            <a:schemeClr val="tx1">
              <a:lumMod val="65000"/>
              <a:lumOff val="35000"/>
            </a:schemeClr>
          </a:solidFill>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28575" cap="rnd">
              <a:solidFill>
                <a:sysClr val="window" lastClr="FFFFFF"/>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92</c:v>
                </c:pt>
                <c:pt idx="1">
                  <c:v>86</c:v>
                </c:pt>
                <c:pt idx="2">
                  <c:v>10</c:v>
                </c:pt>
                <c:pt idx="3">
                  <c:v>150</c:v>
                </c:pt>
                <c:pt idx="4">
                  <c:v>50</c:v>
                </c:pt>
                <c:pt idx="5">
                  <c:v>102</c:v>
                </c:pt>
                <c:pt idx="6">
                  <c:v>128</c:v>
                </c:pt>
                <c:pt idx="7">
                  <c:v>150</c:v>
                </c:pt>
                <c:pt idx="8">
                  <c:v>128</c:v>
                </c:pt>
                <c:pt idx="9">
                  <c:v>92</c:v>
                </c:pt>
                <c:pt idx="10">
                  <c:v>86</c:v>
                </c:pt>
                <c:pt idx="11">
                  <c:v>128</c:v>
                </c:pt>
              </c:numCache>
            </c:numRef>
          </c:val>
          <c:smooth val="1"/>
          <c:extLst>
            <c:ext xmlns:c16="http://schemas.microsoft.com/office/drawing/2014/chart" uri="{C3380CC4-5D6E-409C-BE32-E72D297353CC}">
              <c16:uniqueId val="{00000000-78A5-4EB9-A53A-8AC2B33677A7}"/>
            </c:ext>
          </c:extLst>
        </c:ser>
        <c:ser>
          <c:idx val="1"/>
          <c:order val="1"/>
          <c:tx>
            <c:strRef>
              <c:f>Sheet1!$C$1</c:f>
              <c:strCache>
                <c:ptCount val="1"/>
                <c:pt idx="0">
                  <c:v>Series 2</c:v>
                </c:pt>
              </c:strCache>
            </c:strRef>
          </c:tx>
          <c:spPr>
            <a:ln w="28575" cap="rnd">
              <a:solidFill>
                <a:srgbClr val="48486A"/>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80</c:v>
                </c:pt>
                <c:pt idx="1">
                  <c:v>100</c:v>
                </c:pt>
                <c:pt idx="2">
                  <c:v>50</c:v>
                </c:pt>
                <c:pt idx="3">
                  <c:v>120</c:v>
                </c:pt>
                <c:pt idx="4">
                  <c:v>130</c:v>
                </c:pt>
                <c:pt idx="5">
                  <c:v>140</c:v>
                </c:pt>
                <c:pt idx="6">
                  <c:v>100</c:v>
                </c:pt>
                <c:pt idx="7">
                  <c:v>130</c:v>
                </c:pt>
                <c:pt idx="8">
                  <c:v>122</c:v>
                </c:pt>
                <c:pt idx="9">
                  <c:v>128</c:v>
                </c:pt>
                <c:pt idx="10">
                  <c:v>130</c:v>
                </c:pt>
                <c:pt idx="11">
                  <c:v>128</c:v>
                </c:pt>
              </c:numCache>
            </c:numRef>
          </c:val>
          <c:smooth val="1"/>
          <c:extLst>
            <c:ext xmlns:c16="http://schemas.microsoft.com/office/drawing/2014/chart" uri="{C3380CC4-5D6E-409C-BE32-E72D297353CC}">
              <c16:uniqueId val="{00000001-78A5-4EB9-A53A-8AC2B33677A7}"/>
            </c:ext>
          </c:extLst>
        </c:ser>
        <c:ser>
          <c:idx val="2"/>
          <c:order val="2"/>
          <c:tx>
            <c:strRef>
              <c:f>Sheet1!$D$1</c:f>
              <c:strCache>
                <c:ptCount val="1"/>
                <c:pt idx="0">
                  <c:v>Series 3</c:v>
                </c:pt>
              </c:strCache>
            </c:strRef>
          </c:tx>
          <c:spPr>
            <a:ln w="28575" cap="rnd">
              <a:solidFill>
                <a:srgbClr val="FFFF00"/>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75</c:v>
                </c:pt>
                <c:pt idx="1">
                  <c:v>86</c:v>
                </c:pt>
                <c:pt idx="2">
                  <c:v>30</c:v>
                </c:pt>
                <c:pt idx="3">
                  <c:v>120</c:v>
                </c:pt>
                <c:pt idx="4">
                  <c:v>110</c:v>
                </c:pt>
                <c:pt idx="5">
                  <c:v>102</c:v>
                </c:pt>
                <c:pt idx="6">
                  <c:v>80</c:v>
                </c:pt>
                <c:pt idx="7">
                  <c:v>120</c:v>
                </c:pt>
                <c:pt idx="8">
                  <c:v>90</c:v>
                </c:pt>
                <c:pt idx="9">
                  <c:v>50</c:v>
                </c:pt>
                <c:pt idx="10">
                  <c:v>20</c:v>
                </c:pt>
                <c:pt idx="11">
                  <c:v>128</c:v>
                </c:pt>
              </c:numCache>
            </c:numRef>
          </c:val>
          <c:smooth val="1"/>
          <c:extLst>
            <c:ext xmlns:c16="http://schemas.microsoft.com/office/drawing/2014/chart" uri="{C3380CC4-5D6E-409C-BE32-E72D297353CC}">
              <c16:uniqueId val="{00000002-78A5-4EB9-A53A-8AC2B33677A7}"/>
            </c:ext>
          </c:extLst>
        </c:ser>
        <c:dLbls>
          <c:showLegendKey val="0"/>
          <c:showVal val="0"/>
          <c:showCatName val="0"/>
          <c:showSerName val="0"/>
          <c:showPercent val="0"/>
          <c:showBubbleSize val="0"/>
        </c:dLbls>
        <c:smooth val="0"/>
        <c:axId val="1253869824"/>
        <c:axId val="1253879808"/>
      </c:lineChart>
      <c:catAx>
        <c:axId val="12538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253879808"/>
        <c:crosses val="autoZero"/>
        <c:auto val="1"/>
        <c:lblAlgn val="ctr"/>
        <c:lblOffset val="100"/>
        <c:noMultiLvlLbl val="0"/>
      </c:catAx>
      <c:valAx>
        <c:axId val="1253879808"/>
        <c:scaling>
          <c:orientation val="minMax"/>
        </c:scaling>
        <c:delete val="0"/>
        <c:axPos val="l"/>
        <c:majorGridlines>
          <c:spPr>
            <a:ln w="9525" cap="flat" cmpd="sng" algn="ctr">
              <a:solidFill>
                <a:schemeClr val="bg1">
                  <a:alpha val="20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25386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4T10:18:56.143"/>
    </inkml:context>
    <inkml:brush xml:id="br0">
      <inkml:brushProperty name="width" value="0.05292" units="cm"/>
      <inkml:brushProperty name="height" value="0.05292" units="cm"/>
      <inkml:brushProperty name="color" value="#6163BB"/>
    </inkml:brush>
  </inkml:definitions>
  <inkml:trace contextRef="#ctx0" brushRef="#br0">678 623 20394,'88'-107'247,"-33"49"-126,98-79-1,-77 75-12,54-41 117,-101 83-185,0 2 0,52-21 0,-33 25-8,57-8 0,-49 12-16,28-6-11,104 1 1,-93 14 5,104 3 93,-145 3-56,-1 4 0,0 2 0,-1 4 0,59 28 0,95 62 106,-187-94-125,-1 0-1,0 2 1,19 19-1,-7-8 8,71 75 82,-53-49-81,-33-35-41,-2 1 0,1 0 0,17 28 0,-24-33 19,1 0 0,9 9 0,13 17 9,-5 6-61,-11-17 98,-3-8-39,0 5 1,-7-14-5,0 0 0,6 11 0,-4-7-2,8 18 30,-10-22-20,0 1-1,0-1 1,7 11 0,-11-20-50,9 17 67,-9-16-136,1 0 0,-1-1-1,1 1 1,-1-1 0,1 1 0,-1 0 0,1 0 0,-1-1 0,0 1 0,1 0 0,-1 0 0,0 0 0,0 0-1,0-1 1,1 1 0,-1 0 0,0 0 0,0 1 0,1 20-3752,-1-19 2890,0 13-4111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4T10:18:56.144"/>
    </inkml:context>
    <inkml:brush xml:id="br0">
      <inkml:brushProperty name="width" value="0.05292" units="cm"/>
      <inkml:brushProperty name="height" value="0.05292" units="cm"/>
      <inkml:brushProperty name="color" value="#6163BB"/>
    </inkml:brush>
  </inkml:definitions>
  <inkml:trace contextRef="#ctx0" brushRef="#br0">0 217 3265,'0'0'3904,"1"-7"2216,3 7-5782,1 0 1,-1 1-1,0 0 1,0 0-1,0 0 1,1 1-1,-1 0 0,0 0 1,-1 0-1,1 1 1,0 0-1,0 0 1,-1 0-1,7 8 1,12 11 678,42 30 0,-24-21-13,-24-20-711,10 11-52,-23-20-198,0 1-1,0-1 1,0 0 0,5 3-1,-5-4 17,0 1 0,0 0-1,0 0 1,0 0 0,3 4 0,20 15 59,-4-2 46,0-4-73,-18-11-65,-3-2-21,1-1 0,-1 1 1,0-1-1,1 1 0,-1-1 0,1 0 0,-1 0 0,1 0 1,-1 0-1,3 0 0,7 5 75,-9-5-81,-1 0-1,1 0 0,-1 0 0,1 0 1,0-1-1,-1 1 0,3 0 1,-4-1 1,0 1 1,0-1 0,0 0 0,0 1-1,0-1 1,0 0 0,0 1 0,1-1 0,-1 0-1,0 1 1,0-1 0,0 0 0,0 1 0,1-1-1,-1 0 1,0 1 0,0-1 0,0 0 0,1 0-1,-1 0 1,0 1 0,0-1 0,1 0 0,-1 0-1,0 0 1,1 0 0,-1 1 14,1-1 1,0 0 0,0 0-1,-1 0 1,1 0-1,0-1 1,0 1-1,-1 0 1,1 0 0,0-1-1,-1 1 1,1 0-1,0-1 1,0 0 0,2-11 400,-2-1-517,2-10 121,2-35 0,-1-1-4,0 13 47,-3 0 0,-1-52-1,-1 26-4,1 36-840,0 13-3340,-2 15 70,-5 1-2679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4T10:18:56.145"/>
    </inkml:context>
    <inkml:brush xml:id="br0">
      <inkml:brushProperty name="width" value="0.05292" units="cm"/>
      <inkml:brushProperty name="height" value="0.05292" units="cm"/>
      <inkml:brushProperty name="color" value="#6163BB"/>
    </inkml:brush>
  </inkml:definitions>
  <inkml:trace contextRef="#ctx0" brushRef="#br0">678 292 20394,'88'107'247,"-33"-49"-126,98 79-1,-77-75-12,54 41 117,-101-83-185,0-3 0,52 23 0,-33-26-8,57 8 0,-49-12-16,28 5-11,104 1 1,-93-15 5,104-3 93,-145-3-56,-1-4 0,0-2 0,-1-4 0,59-28 0,95-62 106,-187 94-125,-1-1-1,0-1 1,19-18-1,-7 6 8,71-73 82,-53 48-81,-33 35-41,-2-1 0,1 0 0,17-28 0,-24 33 19,1 0 0,9-9 0,13-17 9,-5-6-61,-11 17 98,-3 7-39,0-3 1,-7 13-5,0 0 0,6-12 0,-4 9-2,8-19 30,-10 21-20,0 1-1,0 0 1,7-11 0,-11 20-50,9-18 67,-9 18-136,1-1 0,-1 1-1,1-1 1,-1 0 0,1 1 0,-1-1 0,1 0 0,-1 0 0,0 1 0,1-1 0,-1 0 0,0 0 0,0 0-1,0 0 1,1 1 0,-1-1 0,0 0 0,0-1 0,1-20-3752,-1 19 2890,0-13-4111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4T10:18:56.146"/>
    </inkml:context>
    <inkml:brush xml:id="br0">
      <inkml:brushProperty name="width" value="0.05292" units="cm"/>
      <inkml:brushProperty name="height" value="0.05292" units="cm"/>
      <inkml:brushProperty name="color" value="#6163BB"/>
    </inkml:brush>
  </inkml:definitions>
  <inkml:trace contextRef="#ctx0" brushRef="#br0">0 289 3265,'0'0'3904,"1"7"2216,3-7-5782,1 0 1,-1-1-1,0 0 1,0 0-1,0 0 1,1-1-1,-1 0 0,0 0 1,-1 0-1,1-1 1,0 0-1,0 0 1,-1 0-1,7-8 1,12-10 678,42-32 0,-24 22-13,-24 20-711,10-11-52,-23 20-198,0-1-1,0 1 1,0 0 0,5-3-1,-5 4 17,0-1 0,0 0-1,0 0 1,0 0 0,3-4 0,20-15 59,-4 2 46,0 4-73,-18 11-65,-3 2-21,1 1 0,-1-1 1,0 1-1,1-1 0,-1 1 0,1 0 0,-1 0 0,1 0 1,-1 0-1,3 0 0,7-5 75,-9 5-81,-1 0-1,1 0 0,-1 0 0,1 0 1,0 1-1,-1-1 0,3 0 1,-4 1 1,0-1 1,0 1 0,0 0 0,0-1-1,0 1 1,0 0 0,0-1 0,1 1 0,-1 0-1,0-1 1,0 1 0,0 0 0,0-1 0,1 1-1,-1 0 1,0 0 0,0-1 0,0 1 0,1 0-1,-1 0 1,0-1 0,0 1 0,1 0 0,-1 0-1,0 0 1,1 0 0,-1-1 14,1 1 1,0 0 0,0 0-1,-1 0 1,1 0-1,0 1 1,0-1-1,-1 0 1,1 0 0,0 1-1,-1-1 1,1 0-1,0 1 1,0 0 0,2 11 400,-2 1-517,2 10 121,2 35 0,-1 1-4,0-13 47,-3 0 0,-1 52-1,-1-25-4,1-38-840,0-12-3340,-2-15 70,-5-1-2679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86B7B-BE8B-49AF-BA14-6A24D364D81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44A1236-9194-4BFF-8327-FBD209B2B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F3888B-2FE6-46B2-8911-BAC468941425}"/>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2BABDCF1-E834-4D1A-836B-CC3207E974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65DD5D-88E7-41BC-B382-4A5E81A6B253}"/>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422465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E03ED9-4502-40CF-82A6-18A6362A877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075B9C-57A6-4C01-B24B-025E856CF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2FF1E1-E12F-4399-989C-5382B6F66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E40354D-9524-4F2A-ABD3-61692AC290A7}"/>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BADAF542-5EBC-4319-8A7A-E72EC0EC2B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66B43C-90F6-4054-AE14-5DB50FBAB57D}"/>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257844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14D24-489F-4E4C-90ED-DF5BF81797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407C58-AF2A-4542-879E-72EA1C6FEF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643527-393F-4315-976E-BF5700443479}"/>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7991DE15-6359-43DF-9DB2-7D04CD5CE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8901C6-FC1D-4D6A-8515-9DA067E41B8C}"/>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181652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75C5C9D-F3CC-44E4-ADDE-FDB53C3123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FF66475-D50B-48BF-892E-A2D206F7907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2D99EF-5CC8-4F37-B0FC-DD834C419901}"/>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65D5F517-CDD2-4FD5-8870-2AB82A699B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7D1F24-4380-4DB2-B5F5-62F14D9F2B61}"/>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4150856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046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00013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64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AE59C-079D-4098-BD3D-C6FFE690FDD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FD7872-35CC-492F-8155-8CD2B3B9645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D59946-D88E-4C57-9794-36FC24BD1251}"/>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FA64E9F1-4545-4764-84A6-72BD5DE2C4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D2B33B-B5D1-4452-8B57-2CE47CA0438D}"/>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172154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E48BE-4DC4-4521-9321-A148F76A296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BEA8CB0-E8FF-4075-8E77-3CD1CF210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78488A9-DAFF-4D3E-B4BB-D0F45C9B7247}"/>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BC558616-896C-4F1F-867E-442B41DA50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43096B-5A3D-40D2-B2B3-9B44CEBFEE0D}"/>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266030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C6E6A-AA6F-4BAD-8B24-DF0D0BE08D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F5AB87-EFCF-4D66-BE91-4A5819DF3D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EEC5A66-060B-4B05-B590-DC4CB62B6E7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ED7AAE0-1773-46BE-9B40-9A8A392C5ACF}"/>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DDFE88AC-B0A3-4E14-A3DA-63C46B4129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4D925E-F33A-4195-BAC9-3090CD8E8B2A}"/>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77324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6ECDF-E450-4C9F-8676-DFB0FF1B514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517F6AC-E7D1-40F0-AD3A-DA2D09E85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6EC9A8-0561-4F71-973F-01E70BE482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EC2956E-DF15-49A0-B2E4-FD68C0A06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4AD45-F4E7-4824-9AD6-679CEADC48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720C4FD-EBDC-4307-AC9E-FB7E35FF1276}"/>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8" name="页脚占位符 7">
            <a:extLst>
              <a:ext uri="{FF2B5EF4-FFF2-40B4-BE49-F238E27FC236}">
                <a16:creationId xmlns:a16="http://schemas.microsoft.com/office/drawing/2014/main" id="{57E1C498-5C54-40D8-B592-FDAF4437AC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775ED2-D2BA-45A0-B51A-265E6B59984D}"/>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22836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6ECDF-E450-4C9F-8676-DFB0FF1B514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517F6AC-E7D1-40F0-AD3A-DA2D09E85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6EC9A8-0561-4F71-973F-01E70BE482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EC2956E-DF15-49A0-B2E4-FD68C0A06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4AD45-F4E7-4824-9AD6-679CEADC48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720C4FD-EBDC-4307-AC9E-FB7E35FF1276}"/>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8" name="页脚占位符 7">
            <a:extLst>
              <a:ext uri="{FF2B5EF4-FFF2-40B4-BE49-F238E27FC236}">
                <a16:creationId xmlns:a16="http://schemas.microsoft.com/office/drawing/2014/main" id="{57E1C498-5C54-40D8-B592-FDAF4437AC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775ED2-D2BA-45A0-B51A-265E6B59984D}"/>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
        <p:nvSpPr>
          <p:cNvPr id="11" name="TextBox 10"/>
          <p:cNvSpPr txBox="1"/>
          <p:nvPr userDrawn="1"/>
        </p:nvSpPr>
        <p:spPr>
          <a:xfrm>
            <a:off x="869480" y="673208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1406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A56EA-8A3C-412F-9AFC-AA03F5049D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E7917D8-DC4F-45F9-8B2B-EC4306971F15}"/>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4" name="页脚占位符 3">
            <a:extLst>
              <a:ext uri="{FF2B5EF4-FFF2-40B4-BE49-F238E27FC236}">
                <a16:creationId xmlns:a16="http://schemas.microsoft.com/office/drawing/2014/main" id="{F84D511D-A959-41CF-A81F-8B1E56713EC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56A1BC-C312-4813-A84C-38F6C89EBA0C}"/>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22104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EFEF4EF-5CBE-4F54-8AA7-AFF3568384B2}"/>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3" name="页脚占位符 2">
            <a:extLst>
              <a:ext uri="{FF2B5EF4-FFF2-40B4-BE49-F238E27FC236}">
                <a16:creationId xmlns:a16="http://schemas.microsoft.com/office/drawing/2014/main" id="{1FBF7E2B-325A-4200-B04E-F2818A0BE5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4393A5C-48B6-4EEC-A9D9-A4EF4FA8299F}"/>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37052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E0CF7C-6D84-4C66-8122-E4B63EAD16A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297C9A4-2D93-499D-85F7-065E5A011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D7116BD-EF7B-4C1C-8B4E-4898ABA4B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69B4E6A-47C2-4047-8595-D5604340FC31}"/>
              </a:ext>
            </a:extLst>
          </p:cNvPr>
          <p:cNvSpPr>
            <a:spLocks noGrp="1"/>
          </p:cNvSpPr>
          <p:nvPr>
            <p:ph type="dt" sz="half" idx="10"/>
          </p:nvPr>
        </p:nvSpPr>
        <p:spPr/>
        <p:txBody>
          <a:bodyPr/>
          <a:lstStyle/>
          <a:p>
            <a:fld id="{FA61A33B-A68D-4D24-AC3A-A6EAE234F692}" type="datetimeFigureOut">
              <a:rPr lang="zh-CN" altLang="en-US" smtClean="0"/>
              <a:t>2022/1/15</a:t>
            </a:fld>
            <a:endParaRPr lang="zh-CN" altLang="en-US"/>
          </a:p>
        </p:txBody>
      </p:sp>
      <p:sp>
        <p:nvSpPr>
          <p:cNvPr id="6" name="页脚占位符 5">
            <a:extLst>
              <a:ext uri="{FF2B5EF4-FFF2-40B4-BE49-F238E27FC236}">
                <a16:creationId xmlns:a16="http://schemas.microsoft.com/office/drawing/2014/main" id="{361D1865-0D98-484C-B928-BB410FB634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E438C7-4417-4CF1-9D28-9E2D64A251C9}"/>
              </a:ext>
            </a:extLst>
          </p:cNvPr>
          <p:cNvSpPr>
            <a:spLocks noGrp="1"/>
          </p:cNvSpPr>
          <p:nvPr>
            <p:ph type="sldNum" sz="quarter" idx="12"/>
          </p:nvPr>
        </p:nvSpPr>
        <p:spPr/>
        <p:txBody>
          <a:body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407241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D769D9E-B10E-4D9D-954B-87D9DC967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7786E2-B977-42FF-994C-A2C4309B0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621F41-6064-4B2A-B930-3E80BDC9E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A33B-A68D-4D24-AC3A-A6EAE234F692}" type="datetimeFigureOut">
              <a:rPr lang="zh-CN" altLang="en-US" smtClean="0"/>
              <a:t>2022/1/15</a:t>
            </a:fld>
            <a:endParaRPr lang="zh-CN" altLang="en-US"/>
          </a:p>
        </p:txBody>
      </p:sp>
      <p:sp>
        <p:nvSpPr>
          <p:cNvPr id="5" name="页脚占位符 4">
            <a:extLst>
              <a:ext uri="{FF2B5EF4-FFF2-40B4-BE49-F238E27FC236}">
                <a16:creationId xmlns:a16="http://schemas.microsoft.com/office/drawing/2014/main" id="{B654789D-70E2-460B-B51B-0C96A47EF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2968A9D-6EC7-435B-AE73-273EA6AD4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4AB2D-96D3-489D-B81B-09016E2501A3}" type="slidenum">
              <a:rPr lang="zh-CN" altLang="en-US" smtClean="0"/>
              <a:t>‹#›</a:t>
            </a:fld>
            <a:endParaRPr lang="zh-CN" altLang="en-US"/>
          </a:p>
        </p:txBody>
      </p:sp>
    </p:spTree>
    <p:extLst>
      <p:ext uri="{BB962C8B-B14F-4D97-AF65-F5344CB8AC3E}">
        <p14:creationId xmlns:p14="http://schemas.microsoft.com/office/powerpoint/2010/main" val="69925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5094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20.png"/><Relationship Id="rId7" Type="http://schemas.openxmlformats.org/officeDocument/2006/relationships/image" Target="../media/image240.png"/><Relationship Id="rId2" Type="http://schemas.openxmlformats.org/officeDocument/2006/relationships/customXml" Target="../ink/ink1.xml"/><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image" Target="../media/image230.png"/><Relationship Id="rId4" Type="http://schemas.openxmlformats.org/officeDocument/2006/relationships/customXml" Target="../ink/ink2.xml"/><Relationship Id="rId9" Type="http://schemas.openxmlformats.org/officeDocument/2006/relationships/image" Target="../media/image2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6">
            <a:extLst>
              <a:ext uri="{FF2B5EF4-FFF2-40B4-BE49-F238E27FC236}">
                <a16:creationId xmlns:a16="http://schemas.microsoft.com/office/drawing/2014/main" id="{3B3D6A14-D593-4090-B483-ACD75360CD0E}"/>
              </a:ext>
            </a:extLst>
          </p:cNvPr>
          <p:cNvSpPr/>
          <p:nvPr/>
        </p:nvSpPr>
        <p:spPr>
          <a:xfrm>
            <a:off x="0" y="0"/>
            <a:ext cx="3225912" cy="2905010"/>
          </a:xfrm>
          <a:custGeom>
            <a:avLst/>
            <a:gdLst>
              <a:gd name="connsiteX0" fmla="*/ 0 w 3225912"/>
              <a:gd name="connsiteY0" fmla="*/ 0 h 2905010"/>
              <a:gd name="connsiteX1" fmla="*/ 3173130 w 3225912"/>
              <a:gd name="connsiteY1" fmla="*/ 0 h 2905010"/>
              <a:gd name="connsiteX2" fmla="*/ 3194799 w 3225912"/>
              <a:gd name="connsiteY2" fmla="*/ 76014 h 2905010"/>
              <a:gd name="connsiteX3" fmla="*/ 3053249 w 3225912"/>
              <a:gd name="connsiteY3" fmla="*/ 851668 h 2905010"/>
              <a:gd name="connsiteX4" fmla="*/ 1850885 w 3225912"/>
              <a:gd name="connsiteY4" fmla="*/ 1301370 h 2905010"/>
              <a:gd name="connsiteX5" fmla="*/ 1131360 w 3225912"/>
              <a:gd name="connsiteY5" fmla="*/ 1793676 h 2905010"/>
              <a:gd name="connsiteX6" fmla="*/ 160948 w 3225912"/>
              <a:gd name="connsiteY6" fmla="*/ 2868229 h 2905010"/>
              <a:gd name="connsiteX7" fmla="*/ 42679 w 3225912"/>
              <a:gd name="connsiteY7" fmla="*/ 2795448 h 2905010"/>
              <a:gd name="connsiteX8" fmla="*/ 0 w 3225912"/>
              <a:gd name="connsiteY8" fmla="*/ 2759396 h 290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912" h="2905010">
                <a:moveTo>
                  <a:pt x="0" y="0"/>
                </a:moveTo>
                <a:lnTo>
                  <a:pt x="3173130" y="0"/>
                </a:lnTo>
                <a:lnTo>
                  <a:pt x="3194799" y="76014"/>
                </a:lnTo>
                <a:cubicBezTo>
                  <a:pt x="3257022" y="353518"/>
                  <a:pt x="3233723" y="638651"/>
                  <a:pt x="3053249" y="851668"/>
                </a:cubicBezTo>
                <a:cubicBezTo>
                  <a:pt x="2773960" y="1183027"/>
                  <a:pt x="2267452" y="1168826"/>
                  <a:pt x="1850885" y="1301370"/>
                </a:cubicBezTo>
                <a:cubicBezTo>
                  <a:pt x="1571596" y="1391311"/>
                  <a:pt x="1320709" y="1566458"/>
                  <a:pt x="1131360" y="1793676"/>
                </a:cubicBezTo>
                <a:cubicBezTo>
                  <a:pt x="913609" y="2054030"/>
                  <a:pt x="695858" y="3114382"/>
                  <a:pt x="160948" y="2868229"/>
                </a:cubicBezTo>
                <a:cubicBezTo>
                  <a:pt x="118345" y="2849294"/>
                  <a:pt x="79587" y="2823850"/>
                  <a:pt x="42679" y="2795448"/>
                </a:cubicBezTo>
                <a:lnTo>
                  <a:pt x="0" y="2759396"/>
                </a:lnTo>
                <a:close/>
              </a:path>
            </a:pathLst>
          </a:custGeom>
          <a:solidFill>
            <a:srgbClr val="C2C2FB"/>
          </a:solidFill>
          <a:ln w="47277" cap="flat">
            <a:noFill/>
            <a:prstDash val="solid"/>
            <a:miter/>
          </a:ln>
        </p:spPr>
        <p:txBody>
          <a:bodyPr rtlCol="0" anchor="ctr"/>
          <a:lstStyle/>
          <a:p>
            <a:endParaRPr lang="en-ID">
              <a:solidFill>
                <a:schemeClr val="tx1"/>
              </a:solidFill>
              <a:cs typeface="+mn-ea"/>
              <a:sym typeface="+mn-lt"/>
            </a:endParaRPr>
          </a:p>
        </p:txBody>
      </p:sp>
      <p:sp>
        <p:nvSpPr>
          <p:cNvPr id="7" name="Graphic 15">
            <a:extLst>
              <a:ext uri="{FF2B5EF4-FFF2-40B4-BE49-F238E27FC236}">
                <a16:creationId xmlns:a16="http://schemas.microsoft.com/office/drawing/2014/main" id="{045E88A3-E37D-4679-A2BE-6DE6E2D691CB}"/>
              </a:ext>
            </a:extLst>
          </p:cNvPr>
          <p:cNvSpPr/>
          <p:nvPr/>
        </p:nvSpPr>
        <p:spPr>
          <a:xfrm>
            <a:off x="7789248" y="1"/>
            <a:ext cx="4404340" cy="1311233"/>
          </a:xfrm>
          <a:custGeom>
            <a:avLst/>
            <a:gdLst>
              <a:gd name="connsiteX0" fmla="*/ 0 w 4404340"/>
              <a:gd name="connsiteY0" fmla="*/ 0 h 1311233"/>
              <a:gd name="connsiteX1" fmla="*/ 4404340 w 4404340"/>
              <a:gd name="connsiteY1" fmla="*/ 0 h 1311233"/>
              <a:gd name="connsiteX2" fmla="*/ 4404340 w 4404340"/>
              <a:gd name="connsiteY2" fmla="*/ 178157 h 1311233"/>
              <a:gd name="connsiteX3" fmla="*/ 4339759 w 4404340"/>
              <a:gd name="connsiteY3" fmla="*/ 165544 h 1311233"/>
              <a:gd name="connsiteX4" fmla="*/ 3721441 w 4404340"/>
              <a:gd name="connsiteY4" fmla="*/ 158538 h 1311233"/>
              <a:gd name="connsiteX5" fmla="*/ 2280072 w 4404340"/>
              <a:gd name="connsiteY5" fmla="*/ 1166179 h 1311233"/>
              <a:gd name="connsiteX6" fmla="*/ 164027 w 4404340"/>
              <a:gd name="connsiteY6" fmla="*/ 386352 h 1311233"/>
              <a:gd name="connsiteX7" fmla="*/ 43685 w 4404340"/>
              <a:gd name="connsiteY7" fmla="*/ 119997 h 13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4340" h="1311233">
                <a:moveTo>
                  <a:pt x="0" y="0"/>
                </a:moveTo>
                <a:lnTo>
                  <a:pt x="4404340" y="0"/>
                </a:lnTo>
                <a:lnTo>
                  <a:pt x="4404340" y="178157"/>
                </a:lnTo>
                <a:lnTo>
                  <a:pt x="4339759" y="165544"/>
                </a:lnTo>
                <a:cubicBezTo>
                  <a:pt x="4131959" y="129169"/>
                  <a:pt x="3925160" y="110893"/>
                  <a:pt x="3721441" y="158538"/>
                </a:cubicBezTo>
                <a:cubicBezTo>
                  <a:pt x="3143142" y="289969"/>
                  <a:pt x="2805798" y="894554"/>
                  <a:pt x="2280072" y="1166179"/>
                </a:cubicBezTo>
                <a:cubicBezTo>
                  <a:pt x="1539677" y="1551712"/>
                  <a:pt x="549559" y="1126747"/>
                  <a:pt x="164027" y="386352"/>
                </a:cubicBezTo>
                <a:cubicBezTo>
                  <a:pt x="118026" y="299826"/>
                  <a:pt x="79144" y="210561"/>
                  <a:pt x="43685" y="119997"/>
                </a:cubicBezTo>
                <a:close/>
              </a:path>
            </a:pathLst>
          </a:custGeom>
          <a:solidFill>
            <a:srgbClr val="6163BB"/>
          </a:solidFill>
          <a:ln w="9525" cap="flat">
            <a:noFill/>
            <a:prstDash val="solid"/>
            <a:miter/>
          </a:ln>
        </p:spPr>
        <p:txBody>
          <a:bodyPr rtlCol="0" anchor="ctr"/>
          <a:lstStyle/>
          <a:p>
            <a:endParaRPr lang="en-ID">
              <a:solidFill>
                <a:schemeClr val="tx1"/>
              </a:solidFill>
              <a:cs typeface="+mn-ea"/>
              <a:sym typeface="+mn-lt"/>
            </a:endParaRPr>
          </a:p>
        </p:txBody>
      </p:sp>
      <p:sp>
        <p:nvSpPr>
          <p:cNvPr id="8" name="Freeform 20">
            <a:extLst>
              <a:ext uri="{FF2B5EF4-FFF2-40B4-BE49-F238E27FC236}">
                <a16:creationId xmlns:a16="http://schemas.microsoft.com/office/drawing/2014/main" id="{B51FE2C7-4AAC-4A3E-9BD8-DCF6E176B12E}"/>
              </a:ext>
            </a:extLst>
          </p:cNvPr>
          <p:cNvSpPr/>
          <p:nvPr/>
        </p:nvSpPr>
        <p:spPr>
          <a:xfrm>
            <a:off x="9679978" y="896417"/>
            <a:ext cx="2513610" cy="4991759"/>
          </a:xfrm>
          <a:custGeom>
            <a:avLst/>
            <a:gdLst>
              <a:gd name="connsiteX0" fmla="*/ 2084913 w 2513610"/>
              <a:gd name="connsiteY0" fmla="*/ 17 h 4991759"/>
              <a:gd name="connsiteX1" fmla="*/ 2447664 w 2513610"/>
              <a:gd name="connsiteY1" fmla="*/ 68733 h 4991759"/>
              <a:gd name="connsiteX2" fmla="*/ 2513610 w 2513610"/>
              <a:gd name="connsiteY2" fmla="*/ 100070 h 4991759"/>
              <a:gd name="connsiteX3" fmla="*/ 2513610 w 2513610"/>
              <a:gd name="connsiteY3" fmla="*/ 4991759 h 4991759"/>
              <a:gd name="connsiteX4" fmla="*/ 2309054 w 2513610"/>
              <a:gd name="connsiteY4" fmla="*/ 4944470 h 4991759"/>
              <a:gd name="connsiteX5" fmla="*/ 193878 w 2513610"/>
              <a:gd name="connsiteY5" fmla="*/ 3284943 h 4991759"/>
              <a:gd name="connsiteX6" fmla="*/ 153270 w 2513610"/>
              <a:gd name="connsiteY6" fmla="*/ 2123534 h 4991759"/>
              <a:gd name="connsiteX7" fmla="*/ 941078 w 2513610"/>
              <a:gd name="connsiteY7" fmla="*/ 1538769 h 4991759"/>
              <a:gd name="connsiteX8" fmla="*/ 1196915 w 2513610"/>
              <a:gd name="connsiteY8" fmla="*/ 531673 h 4991759"/>
              <a:gd name="connsiteX9" fmla="*/ 2084913 w 2513610"/>
              <a:gd name="connsiteY9" fmla="*/ 17 h 499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3610" h="4991759">
                <a:moveTo>
                  <a:pt x="2084913" y="17"/>
                </a:moveTo>
                <a:cubicBezTo>
                  <a:pt x="2209087" y="715"/>
                  <a:pt x="2332944" y="23049"/>
                  <a:pt x="2447664" y="68733"/>
                </a:cubicBezTo>
                <a:lnTo>
                  <a:pt x="2513610" y="100070"/>
                </a:lnTo>
                <a:lnTo>
                  <a:pt x="2513610" y="4991759"/>
                </a:lnTo>
                <a:lnTo>
                  <a:pt x="2309054" y="4944470"/>
                </a:lnTo>
                <a:cubicBezTo>
                  <a:pt x="1420373" y="4704076"/>
                  <a:pt x="623823" y="4102956"/>
                  <a:pt x="193878" y="3284943"/>
                </a:cubicBezTo>
                <a:cubicBezTo>
                  <a:pt x="3019" y="2923528"/>
                  <a:pt x="-106626" y="2440282"/>
                  <a:pt x="153270" y="2123534"/>
                </a:cubicBezTo>
                <a:cubicBezTo>
                  <a:pt x="364435" y="1867701"/>
                  <a:pt x="746157" y="1802727"/>
                  <a:pt x="941078" y="1538769"/>
                </a:cubicBezTo>
                <a:cubicBezTo>
                  <a:pt x="1148185" y="1254508"/>
                  <a:pt x="1066968" y="856542"/>
                  <a:pt x="1196915" y="531673"/>
                </a:cubicBezTo>
                <a:cubicBezTo>
                  <a:pt x="1337016" y="190560"/>
                  <a:pt x="1712391" y="-2077"/>
                  <a:pt x="2084913" y="17"/>
                </a:cubicBezTo>
                <a:close/>
              </a:path>
            </a:pathLst>
          </a:custGeom>
          <a:solidFill>
            <a:srgbClr val="C2C2FB"/>
          </a:solidFill>
          <a:ln w="9525" cap="flat">
            <a:noFill/>
            <a:prstDash val="solid"/>
            <a:miter/>
          </a:ln>
        </p:spPr>
        <p:txBody>
          <a:bodyPr rtlCol="0" anchor="ctr"/>
          <a:lstStyle/>
          <a:p>
            <a:endParaRPr lang="en-ID">
              <a:solidFill>
                <a:schemeClr val="tx1"/>
              </a:solidFill>
              <a:cs typeface="+mn-ea"/>
              <a:sym typeface="+mn-lt"/>
            </a:endParaRPr>
          </a:p>
        </p:txBody>
      </p:sp>
      <p:sp>
        <p:nvSpPr>
          <p:cNvPr id="9" name="Freeform 21">
            <a:extLst>
              <a:ext uri="{FF2B5EF4-FFF2-40B4-BE49-F238E27FC236}">
                <a16:creationId xmlns:a16="http://schemas.microsoft.com/office/drawing/2014/main" id="{886448ED-E14C-42CD-ACB9-81ECF4A9C430}"/>
              </a:ext>
            </a:extLst>
          </p:cNvPr>
          <p:cNvSpPr/>
          <p:nvPr/>
        </p:nvSpPr>
        <p:spPr>
          <a:xfrm>
            <a:off x="11240303" y="2468109"/>
            <a:ext cx="1041776" cy="2885214"/>
          </a:xfrm>
          <a:custGeom>
            <a:avLst/>
            <a:gdLst>
              <a:gd name="connsiteX0" fmla="*/ 1041776 w 1041776"/>
              <a:gd name="connsiteY0" fmla="*/ 0 h 2885214"/>
              <a:gd name="connsiteX1" fmla="*/ 1041776 w 1041776"/>
              <a:gd name="connsiteY1" fmla="*/ 2885214 h 2885214"/>
              <a:gd name="connsiteX2" fmla="*/ 909256 w 1041776"/>
              <a:gd name="connsiteY2" fmla="*/ 2823573 h 2885214"/>
              <a:gd name="connsiteX3" fmla="*/ 190790 w 1041776"/>
              <a:gd name="connsiteY3" fmla="*/ 2221676 h 2885214"/>
              <a:gd name="connsiteX4" fmla="*/ 56783 w 1041776"/>
              <a:gd name="connsiteY4" fmla="*/ 1498842 h 2885214"/>
              <a:gd name="connsiteX5" fmla="*/ 491294 w 1041776"/>
              <a:gd name="connsiteY5" fmla="*/ 1060268 h 2885214"/>
              <a:gd name="connsiteX6" fmla="*/ 556268 w 1041776"/>
              <a:gd name="connsiteY6" fmla="*/ 410528 h 2885214"/>
              <a:gd name="connsiteX7" fmla="*/ 943161 w 1041776"/>
              <a:gd name="connsiteY7" fmla="*/ 23357 h 28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776" h="2885214">
                <a:moveTo>
                  <a:pt x="1041776" y="0"/>
                </a:moveTo>
                <a:lnTo>
                  <a:pt x="1041776" y="2885214"/>
                </a:lnTo>
                <a:lnTo>
                  <a:pt x="909256" y="2823573"/>
                </a:lnTo>
                <a:cubicBezTo>
                  <a:pt x="627652" y="2680046"/>
                  <a:pt x="378098" y="2475988"/>
                  <a:pt x="190790" y="2221676"/>
                </a:cubicBezTo>
                <a:cubicBezTo>
                  <a:pt x="40539" y="2010511"/>
                  <a:pt x="-73165" y="1722187"/>
                  <a:pt x="56783" y="1498842"/>
                </a:cubicBezTo>
                <a:cubicBezTo>
                  <a:pt x="162366" y="1320163"/>
                  <a:pt x="393833" y="1243005"/>
                  <a:pt x="491294" y="1060268"/>
                </a:cubicBezTo>
                <a:cubicBezTo>
                  <a:pt x="592818" y="865346"/>
                  <a:pt x="503479" y="625752"/>
                  <a:pt x="556268" y="410528"/>
                </a:cubicBezTo>
                <a:cubicBezTo>
                  <a:pt x="601953" y="222713"/>
                  <a:pt x="758677" y="84072"/>
                  <a:pt x="943161" y="23357"/>
                </a:cubicBezTo>
                <a:close/>
              </a:path>
            </a:pathLst>
          </a:custGeom>
          <a:noFill/>
          <a:ln w="12700" cap="flat">
            <a:solidFill>
              <a:schemeClr val="bg1"/>
            </a:solidFill>
            <a:prstDash val="solid"/>
            <a:miter/>
          </a:ln>
        </p:spPr>
        <p:txBody>
          <a:bodyPr rtlCol="0" anchor="ctr"/>
          <a:lstStyle/>
          <a:p>
            <a:endParaRPr lang="en-ID">
              <a:solidFill>
                <a:schemeClr val="tx1"/>
              </a:solidFill>
              <a:cs typeface="+mn-ea"/>
              <a:sym typeface="+mn-lt"/>
            </a:endParaRPr>
          </a:p>
        </p:txBody>
      </p:sp>
      <p:sp>
        <p:nvSpPr>
          <p:cNvPr id="10" name="Freeform: Shape 22">
            <a:extLst>
              <a:ext uri="{FF2B5EF4-FFF2-40B4-BE49-F238E27FC236}">
                <a16:creationId xmlns:a16="http://schemas.microsoft.com/office/drawing/2014/main" id="{A74D62AE-C280-472E-AE2A-AC5D9B018EA6}"/>
              </a:ext>
            </a:extLst>
          </p:cNvPr>
          <p:cNvSpPr/>
          <p:nvPr/>
        </p:nvSpPr>
        <p:spPr>
          <a:xfrm>
            <a:off x="9723260" y="4167068"/>
            <a:ext cx="1331564" cy="1250212"/>
          </a:xfrm>
          <a:custGeom>
            <a:avLst/>
            <a:gdLst>
              <a:gd name="connsiteX0" fmla="*/ 383695 w 399469"/>
              <a:gd name="connsiteY0" fmla="*/ 352800 h 375064"/>
              <a:gd name="connsiteX1" fmla="*/ 383695 w 399469"/>
              <a:gd name="connsiteY1" fmla="*/ 214687 h 375064"/>
              <a:gd name="connsiteX2" fmla="*/ 366550 w 399469"/>
              <a:gd name="connsiteY2" fmla="*/ 98482 h 375064"/>
              <a:gd name="connsiteX3" fmla="*/ 276062 w 399469"/>
              <a:gd name="connsiteY3" fmla="*/ 4185 h 375064"/>
              <a:gd name="connsiteX4" fmla="*/ 111280 w 399469"/>
              <a:gd name="connsiteY4" fmla="*/ 71812 h 375064"/>
              <a:gd name="connsiteX5" fmla="*/ 3647 w 399469"/>
              <a:gd name="connsiteY5" fmla="*/ 217545 h 375064"/>
              <a:gd name="connsiteX6" fmla="*/ 339880 w 399469"/>
              <a:gd name="connsiteY6" fmla="*/ 372802 h 375064"/>
              <a:gd name="connsiteX7" fmla="*/ 383695 w 399469"/>
              <a:gd name="connsiteY7" fmla="*/ 352800 h 37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69" h="375064">
                <a:moveTo>
                  <a:pt x="383695" y="352800"/>
                </a:moveTo>
                <a:cubicBezTo>
                  <a:pt x="413222" y="320415"/>
                  <a:pt x="394172" y="260407"/>
                  <a:pt x="383695" y="214687"/>
                </a:cubicBezTo>
                <a:cubicBezTo>
                  <a:pt x="375122" y="175635"/>
                  <a:pt x="380837" y="136582"/>
                  <a:pt x="366550" y="98482"/>
                </a:cubicBezTo>
                <a:cubicBezTo>
                  <a:pt x="351310" y="55620"/>
                  <a:pt x="319877" y="15615"/>
                  <a:pt x="276062" y="4185"/>
                </a:cubicBezTo>
                <a:cubicBezTo>
                  <a:pt x="216055" y="-12960"/>
                  <a:pt x="153190" y="25140"/>
                  <a:pt x="111280" y="71812"/>
                </a:cubicBezTo>
                <a:cubicBezTo>
                  <a:pt x="71275" y="113722"/>
                  <a:pt x="-19213" y="144202"/>
                  <a:pt x="3647" y="217545"/>
                </a:cubicBezTo>
                <a:cubicBezTo>
                  <a:pt x="36032" y="325177"/>
                  <a:pt x="242725" y="388042"/>
                  <a:pt x="339880" y="372802"/>
                </a:cubicBezTo>
                <a:cubicBezTo>
                  <a:pt x="359882" y="369945"/>
                  <a:pt x="374170" y="362325"/>
                  <a:pt x="383695" y="352800"/>
                </a:cubicBezTo>
                <a:close/>
              </a:path>
            </a:pathLst>
          </a:custGeom>
          <a:solidFill>
            <a:srgbClr val="6163BB"/>
          </a:solidFill>
          <a:ln w="9525" cap="flat">
            <a:noFill/>
            <a:prstDash val="solid"/>
            <a:miter/>
          </a:ln>
        </p:spPr>
        <p:txBody>
          <a:bodyPr rtlCol="0" anchor="ctr"/>
          <a:lstStyle/>
          <a:p>
            <a:endParaRPr lang="en-ID">
              <a:cs typeface="+mn-ea"/>
              <a:sym typeface="+mn-lt"/>
            </a:endParaRPr>
          </a:p>
        </p:txBody>
      </p:sp>
      <p:sp>
        <p:nvSpPr>
          <p:cNvPr id="11" name="Graphic 24">
            <a:extLst>
              <a:ext uri="{FF2B5EF4-FFF2-40B4-BE49-F238E27FC236}">
                <a16:creationId xmlns:a16="http://schemas.microsoft.com/office/drawing/2014/main" id="{4B9D3D9C-45DE-4AE4-93EE-CB230FF9F386}"/>
              </a:ext>
            </a:extLst>
          </p:cNvPr>
          <p:cNvSpPr/>
          <p:nvPr/>
        </p:nvSpPr>
        <p:spPr>
          <a:xfrm>
            <a:off x="6502980" y="5425968"/>
            <a:ext cx="4231928" cy="1432032"/>
          </a:xfrm>
          <a:custGeom>
            <a:avLst/>
            <a:gdLst>
              <a:gd name="connsiteX0" fmla="*/ 2245812 w 4231928"/>
              <a:gd name="connsiteY0" fmla="*/ 86 h 1432032"/>
              <a:gd name="connsiteX1" fmla="*/ 2822028 w 4231928"/>
              <a:gd name="connsiteY1" fmla="*/ 216732 h 1432032"/>
              <a:gd name="connsiteX2" fmla="*/ 3346651 w 4231928"/>
              <a:gd name="connsiteY2" fmla="*/ 1110323 h 1432032"/>
              <a:gd name="connsiteX3" fmla="*/ 4116139 w 4231928"/>
              <a:gd name="connsiteY3" fmla="*/ 1395524 h 1432032"/>
              <a:gd name="connsiteX4" fmla="*/ 4231928 w 4231928"/>
              <a:gd name="connsiteY4" fmla="*/ 1432032 h 1432032"/>
              <a:gd name="connsiteX5" fmla="*/ 0 w 4231928"/>
              <a:gd name="connsiteY5" fmla="*/ 1432032 h 1432032"/>
              <a:gd name="connsiteX6" fmla="*/ 135713 w 4231928"/>
              <a:gd name="connsiteY6" fmla="*/ 1243320 h 1432032"/>
              <a:gd name="connsiteX7" fmla="*/ 1596000 w 4231928"/>
              <a:gd name="connsiteY7" fmla="*/ 132493 h 1432032"/>
              <a:gd name="connsiteX8" fmla="*/ 2245812 w 4231928"/>
              <a:gd name="connsiteY8" fmla="*/ 86 h 14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928" h="1432032">
                <a:moveTo>
                  <a:pt x="2245812" y="86"/>
                </a:moveTo>
                <a:cubicBezTo>
                  <a:pt x="2463770" y="2661"/>
                  <a:pt x="2669462" y="63411"/>
                  <a:pt x="2822028" y="216732"/>
                </a:cubicBezTo>
                <a:cubicBezTo>
                  <a:pt x="3066660" y="466058"/>
                  <a:pt x="3087557" y="875119"/>
                  <a:pt x="3346651" y="1110323"/>
                </a:cubicBezTo>
                <a:cubicBezTo>
                  <a:pt x="3551564" y="1297566"/>
                  <a:pt x="3845240" y="1321835"/>
                  <a:pt x="4116139" y="1395524"/>
                </a:cubicBezTo>
                <a:lnTo>
                  <a:pt x="4231928" y="1432032"/>
                </a:lnTo>
                <a:lnTo>
                  <a:pt x="0" y="1432032"/>
                </a:lnTo>
                <a:lnTo>
                  <a:pt x="135713" y="1243320"/>
                </a:lnTo>
                <a:cubicBezTo>
                  <a:pt x="515332" y="753482"/>
                  <a:pt x="1017469" y="359800"/>
                  <a:pt x="1596000" y="132493"/>
                </a:cubicBezTo>
                <a:cubicBezTo>
                  <a:pt x="1797630" y="53111"/>
                  <a:pt x="2027854" y="-2489"/>
                  <a:pt x="2245812" y="86"/>
                </a:cubicBezTo>
                <a:close/>
              </a:path>
            </a:pathLst>
          </a:custGeom>
          <a:solidFill>
            <a:srgbClr val="DBDBFD"/>
          </a:solidFill>
          <a:ln w="9525" cap="flat">
            <a:noFill/>
            <a:prstDash val="solid"/>
            <a:miter/>
          </a:ln>
        </p:spPr>
        <p:txBody>
          <a:bodyPr rtlCol="0" anchor="ctr"/>
          <a:lstStyle/>
          <a:p>
            <a:endParaRPr lang="en-ID">
              <a:solidFill>
                <a:schemeClr val="tx1"/>
              </a:solidFill>
              <a:cs typeface="+mn-ea"/>
              <a:sym typeface="+mn-lt"/>
            </a:endParaRPr>
          </a:p>
        </p:txBody>
      </p:sp>
      <p:sp>
        <p:nvSpPr>
          <p:cNvPr id="12" name="Freeform 56">
            <a:extLst>
              <a:ext uri="{FF2B5EF4-FFF2-40B4-BE49-F238E27FC236}">
                <a16:creationId xmlns:a16="http://schemas.microsoft.com/office/drawing/2014/main" id="{F927F0A4-1213-475D-A4F7-1B275F03999C}"/>
              </a:ext>
            </a:extLst>
          </p:cNvPr>
          <p:cNvSpPr/>
          <p:nvPr/>
        </p:nvSpPr>
        <p:spPr>
          <a:xfrm>
            <a:off x="-58994" y="-58994"/>
            <a:ext cx="1591064" cy="1583754"/>
          </a:xfrm>
          <a:custGeom>
            <a:avLst/>
            <a:gdLst>
              <a:gd name="connsiteX0" fmla="*/ 0 w 1591064"/>
              <a:gd name="connsiteY0" fmla="*/ 0 h 1583754"/>
              <a:gd name="connsiteX1" fmla="*/ 1591064 w 1591064"/>
              <a:gd name="connsiteY1" fmla="*/ 0 h 1583754"/>
              <a:gd name="connsiteX2" fmla="*/ 1589744 w 1591064"/>
              <a:gd name="connsiteY2" fmla="*/ 777 h 1583754"/>
              <a:gd name="connsiteX3" fmla="*/ 1492345 w 1591064"/>
              <a:gd name="connsiteY3" fmla="*/ 65899 h 1583754"/>
              <a:gd name="connsiteX4" fmla="*/ 1114680 w 1591064"/>
              <a:gd name="connsiteY4" fmla="*/ 559770 h 1583754"/>
              <a:gd name="connsiteX5" fmla="*/ 695508 w 1591064"/>
              <a:gd name="connsiteY5" fmla="*/ 1501861 h 1583754"/>
              <a:gd name="connsiteX6" fmla="*/ 317843 w 1591064"/>
              <a:gd name="connsiteY6" fmla="*/ 1389808 h 1583754"/>
              <a:gd name="connsiteX7" fmla="*/ 33554 w 1591064"/>
              <a:gd name="connsiteY7" fmla="*/ 1547514 h 1583754"/>
              <a:gd name="connsiteX8" fmla="*/ 0 w 1591064"/>
              <a:gd name="connsiteY8" fmla="*/ 1583754 h 158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064" h="1583754">
                <a:moveTo>
                  <a:pt x="0" y="0"/>
                </a:moveTo>
                <a:lnTo>
                  <a:pt x="1591064" y="0"/>
                </a:lnTo>
                <a:lnTo>
                  <a:pt x="1589744" y="777"/>
                </a:lnTo>
                <a:cubicBezTo>
                  <a:pt x="1556154" y="21544"/>
                  <a:pt x="1523471" y="43073"/>
                  <a:pt x="1492345" y="65899"/>
                </a:cubicBezTo>
                <a:cubicBezTo>
                  <a:pt x="1322189" y="186252"/>
                  <a:pt x="1193531" y="364713"/>
                  <a:pt x="1114680" y="559770"/>
                </a:cubicBezTo>
                <a:cubicBezTo>
                  <a:pt x="1023375" y="783880"/>
                  <a:pt x="1110527" y="1551663"/>
                  <a:pt x="695508" y="1501861"/>
                </a:cubicBezTo>
                <a:cubicBezTo>
                  <a:pt x="562702" y="1485260"/>
                  <a:pt x="450649" y="1389808"/>
                  <a:pt x="317843" y="1389808"/>
                </a:cubicBezTo>
                <a:cubicBezTo>
                  <a:pt x="201638" y="1389808"/>
                  <a:pt x="115521" y="1461398"/>
                  <a:pt x="33554" y="1547514"/>
                </a:cubicBezTo>
                <a:lnTo>
                  <a:pt x="0" y="1583754"/>
                </a:lnTo>
                <a:close/>
              </a:path>
            </a:pathLst>
          </a:custGeom>
          <a:noFill/>
          <a:ln w="9525" cap="flat">
            <a:solidFill>
              <a:schemeClr val="bg1"/>
            </a:solidFill>
            <a:prstDash val="solid"/>
            <a:miter/>
          </a:ln>
        </p:spPr>
        <p:txBody>
          <a:bodyPr rtlCol="0" anchor="ctr"/>
          <a:lstStyle/>
          <a:p>
            <a:endParaRPr lang="en-ID">
              <a:solidFill>
                <a:schemeClr val="tx1"/>
              </a:solidFill>
              <a:cs typeface="+mn-ea"/>
              <a:sym typeface="+mn-lt"/>
            </a:endParaRPr>
          </a:p>
        </p:txBody>
      </p:sp>
      <p:grpSp>
        <p:nvGrpSpPr>
          <p:cNvPr id="14" name="Group 80">
            <a:extLst>
              <a:ext uri="{FF2B5EF4-FFF2-40B4-BE49-F238E27FC236}">
                <a16:creationId xmlns:a16="http://schemas.microsoft.com/office/drawing/2014/main" id="{D59A071F-C84C-430C-A0F7-BCDE8A52313F}"/>
              </a:ext>
            </a:extLst>
          </p:cNvPr>
          <p:cNvGrpSpPr/>
          <p:nvPr/>
        </p:nvGrpSpPr>
        <p:grpSpPr>
          <a:xfrm>
            <a:off x="1564533" y="938410"/>
            <a:ext cx="966066" cy="798214"/>
            <a:chOff x="1564533" y="938410"/>
            <a:chExt cx="966066" cy="798214"/>
          </a:xfrm>
        </p:grpSpPr>
        <p:sp>
          <p:nvSpPr>
            <p:cNvPr id="15" name="Freeform: Shape 73">
              <a:extLst>
                <a:ext uri="{FF2B5EF4-FFF2-40B4-BE49-F238E27FC236}">
                  <a16:creationId xmlns:a16="http://schemas.microsoft.com/office/drawing/2014/main" id="{AF4A0778-7892-47E8-B4B9-57C74C93CF0B}"/>
                </a:ext>
              </a:extLst>
            </p:cNvPr>
            <p:cNvSpPr/>
            <p:nvPr/>
          </p:nvSpPr>
          <p:spPr>
            <a:xfrm rot="900000">
              <a:off x="2042354" y="938410"/>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6" name="Freeform: Shape 74">
              <a:extLst>
                <a:ext uri="{FF2B5EF4-FFF2-40B4-BE49-F238E27FC236}">
                  <a16:creationId xmlns:a16="http://schemas.microsoft.com/office/drawing/2014/main" id="{2D019104-69A2-45AC-A484-046AC250E41A}"/>
                </a:ext>
              </a:extLst>
            </p:cNvPr>
            <p:cNvSpPr/>
            <p:nvPr/>
          </p:nvSpPr>
          <p:spPr>
            <a:xfrm rot="900000">
              <a:off x="1753571" y="1348522"/>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7" name="Freeform: Shape 75">
              <a:extLst>
                <a:ext uri="{FF2B5EF4-FFF2-40B4-BE49-F238E27FC236}">
                  <a16:creationId xmlns:a16="http://schemas.microsoft.com/office/drawing/2014/main" id="{4E72DD6B-85EB-41AC-B567-FD4452CCFBE6}"/>
                </a:ext>
              </a:extLst>
            </p:cNvPr>
            <p:cNvSpPr/>
            <p:nvPr/>
          </p:nvSpPr>
          <p:spPr>
            <a:xfrm rot="900000">
              <a:off x="1940682" y="1203068"/>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8" name="Freeform: Shape 76">
              <a:extLst>
                <a:ext uri="{FF2B5EF4-FFF2-40B4-BE49-F238E27FC236}">
                  <a16:creationId xmlns:a16="http://schemas.microsoft.com/office/drawing/2014/main" id="{6FC635F5-5271-4B63-BDF9-069CCA2044BF}"/>
                </a:ext>
              </a:extLst>
            </p:cNvPr>
            <p:cNvSpPr/>
            <p:nvPr/>
          </p:nvSpPr>
          <p:spPr>
            <a:xfrm rot="900000">
              <a:off x="1564533" y="1605836"/>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grpSp>
      <p:sp>
        <p:nvSpPr>
          <p:cNvPr id="21" name="PpFooter">
            <a:extLst>
              <a:ext uri="{FF2B5EF4-FFF2-40B4-BE49-F238E27FC236}">
                <a16:creationId xmlns:a16="http://schemas.microsoft.com/office/drawing/2014/main" id="{6F64E91B-39EB-4107-8963-7F9BA3540207}"/>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19" name="组合 18">
            <a:extLst>
              <a:ext uri="{FF2B5EF4-FFF2-40B4-BE49-F238E27FC236}">
                <a16:creationId xmlns:a16="http://schemas.microsoft.com/office/drawing/2014/main" id="{3C743F82-41C8-4D3E-B183-AF3880AADC78}"/>
              </a:ext>
            </a:extLst>
          </p:cNvPr>
          <p:cNvGrpSpPr/>
          <p:nvPr/>
        </p:nvGrpSpPr>
        <p:grpSpPr>
          <a:xfrm>
            <a:off x="5031732" y="5009861"/>
            <a:ext cx="1901709" cy="390851"/>
            <a:chOff x="8222965" y="7595340"/>
            <a:chExt cx="3061547" cy="678712"/>
          </a:xfrm>
        </p:grpSpPr>
        <p:sp>
          <p:nvSpPr>
            <p:cNvPr id="20" name="圆角矩形 16">
              <a:extLst>
                <a:ext uri="{FF2B5EF4-FFF2-40B4-BE49-F238E27FC236}">
                  <a16:creationId xmlns:a16="http://schemas.microsoft.com/office/drawing/2014/main" id="{D61C35E7-C7E1-468D-9AAE-0A013253773F}"/>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22" name="文本框 21">
              <a:extLst>
                <a:ext uri="{FF2B5EF4-FFF2-40B4-BE49-F238E27FC236}">
                  <a16:creationId xmlns:a16="http://schemas.microsoft.com/office/drawing/2014/main" id="{F51EBB41-B7D7-44B9-B1C6-CB10FF8ED177}"/>
                </a:ext>
              </a:extLst>
            </p:cNvPr>
            <p:cNvSpPr txBox="1"/>
            <p:nvPr/>
          </p:nvSpPr>
          <p:spPr>
            <a:xfrm>
              <a:off x="8246207" y="7690177"/>
              <a:ext cx="3016995" cy="534454"/>
            </a:xfrm>
            <a:prstGeom prst="rect">
              <a:avLst/>
            </a:prstGeom>
            <a:noFill/>
          </p:spPr>
          <p:txBody>
            <a:bodyPr wrap="square" rtlCol="0">
              <a:spAutoFit/>
            </a:bodyPr>
            <a:lstStyle/>
            <a:p>
              <a:pPr algn="ctr"/>
              <a:r>
                <a:rPr lang="zh-CN" altLang="en-US" sz="1400" dirty="0">
                  <a:solidFill>
                    <a:srgbClr val="6163BB"/>
                  </a:solidFill>
                  <a:cs typeface="+mn-ea"/>
                  <a:sym typeface="+mn-lt"/>
                </a:rPr>
                <a:t>汇报人：小白</a:t>
              </a:r>
              <a:endParaRPr lang="en-US" altLang="zh-CN" sz="1400" dirty="0">
                <a:solidFill>
                  <a:srgbClr val="6163BB"/>
                </a:solidFill>
                <a:cs typeface="+mn-ea"/>
                <a:sym typeface="+mn-lt"/>
              </a:endParaRPr>
            </a:p>
          </p:txBody>
        </p:sp>
      </p:grpSp>
      <p:sp>
        <p:nvSpPr>
          <p:cNvPr id="23" name="文本框 22">
            <a:extLst>
              <a:ext uri="{FF2B5EF4-FFF2-40B4-BE49-F238E27FC236}">
                <a16:creationId xmlns:a16="http://schemas.microsoft.com/office/drawing/2014/main" id="{0FDFAB8A-2003-43AA-A9F3-54A1BDCD1124}"/>
              </a:ext>
            </a:extLst>
          </p:cNvPr>
          <p:cNvSpPr txBox="1"/>
          <p:nvPr/>
        </p:nvSpPr>
        <p:spPr>
          <a:xfrm>
            <a:off x="4074391" y="1325663"/>
            <a:ext cx="4043218"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20XX</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4" name="文本框 23">
            <a:extLst>
              <a:ext uri="{FF2B5EF4-FFF2-40B4-BE49-F238E27FC236}">
                <a16:creationId xmlns:a16="http://schemas.microsoft.com/office/drawing/2014/main" id="{FB50FC46-BEDB-4867-A8C2-FE2A6421C23D}"/>
              </a:ext>
            </a:extLst>
          </p:cNvPr>
          <p:cNvSpPr txBox="1"/>
          <p:nvPr/>
        </p:nvSpPr>
        <p:spPr>
          <a:xfrm>
            <a:off x="2091017" y="2851421"/>
            <a:ext cx="7783139" cy="1107996"/>
          </a:xfrm>
          <a:prstGeom prst="rect">
            <a:avLst/>
          </a:prstGeom>
          <a:noFill/>
          <a:effectLst/>
        </p:spPr>
        <p:txBody>
          <a:bodyPr wrap="square" rtlCol="0">
            <a:spAutoFit/>
          </a:bodyPr>
          <a:lstStyle/>
          <a:p>
            <a:pPr algn="ctr" fontAlgn="auto">
              <a:lnSpc>
                <a:spcPct val="100000"/>
              </a:lnSpc>
            </a:pPr>
            <a:r>
              <a:rPr lang="zh-CN" altLang="en-US" sz="6600" dirty="0">
                <a:cs typeface="+mn-ea"/>
                <a:sym typeface="+mn-lt"/>
              </a:rPr>
              <a:t>年终工作总结计划</a:t>
            </a:r>
            <a:endParaRPr lang="en-US" altLang="zh-CN" sz="6600" dirty="0">
              <a:cs typeface="+mn-ea"/>
              <a:sym typeface="+mn-lt"/>
            </a:endParaRPr>
          </a:p>
        </p:txBody>
      </p:sp>
      <p:sp>
        <p:nvSpPr>
          <p:cNvPr id="25" name="矩形 24">
            <a:extLst>
              <a:ext uri="{FF2B5EF4-FFF2-40B4-BE49-F238E27FC236}">
                <a16:creationId xmlns:a16="http://schemas.microsoft.com/office/drawing/2014/main" id="{E48D2DFC-6C38-4EEA-976F-D9CA1B30418D}"/>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Tree>
    <p:extLst>
      <p:ext uri="{BB962C8B-B14F-4D97-AF65-F5344CB8AC3E}">
        <p14:creationId xmlns:p14="http://schemas.microsoft.com/office/powerpoint/2010/main" val="113484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165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4"/>
                                        </p:tgtEl>
                                      </p:cBhvr>
                                    </p:animEffect>
                                    <p:animScale>
                                      <p:cBhvr>
                                        <p:cTn id="42" dur="250" autoRev="1" fill="hold"/>
                                        <p:tgtEl>
                                          <p:spTgt spid="24"/>
                                        </p:tgtEl>
                                      </p:cBhvr>
                                      <p:by x="105000" y="105000"/>
                                    </p:animScale>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21" grpId="0" animBg="1"/>
      <p:bldP spid="23" grpId="0"/>
      <p:bldP spid="24" grpId="0"/>
      <p:bldP spid="24" grpId="1"/>
      <p:bldP spid="24" grpId="2"/>
      <p:bldP spid="24" grpId="3"/>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D492C45F-3F12-47DB-B703-3D45936F59B7}"/>
              </a:ext>
            </a:extLst>
          </p:cNvPr>
          <p:cNvSpPr/>
          <p:nvPr/>
        </p:nvSpPr>
        <p:spPr>
          <a:xfrm>
            <a:off x="0" y="0"/>
            <a:ext cx="3721676" cy="3393712"/>
          </a:xfrm>
          <a:custGeom>
            <a:avLst/>
            <a:gdLst>
              <a:gd name="connsiteX0" fmla="*/ 0 w 4598350"/>
              <a:gd name="connsiteY0" fmla="*/ 0 h 4193131"/>
              <a:gd name="connsiteX1" fmla="*/ 3984126 w 4598350"/>
              <a:gd name="connsiteY1" fmla="*/ 0 h 4193131"/>
              <a:gd name="connsiteX2" fmla="*/ 3992906 w 4598350"/>
              <a:gd name="connsiteY2" fmla="*/ 19765 h 4193131"/>
              <a:gd name="connsiteX3" fmla="*/ 4426757 w 4598350"/>
              <a:gd name="connsiteY3" fmla="*/ 837485 h 4193131"/>
              <a:gd name="connsiteX4" fmla="*/ 4350312 w 4598350"/>
              <a:gd name="connsiteY4" fmla="*/ 2220744 h 4193131"/>
              <a:gd name="connsiteX5" fmla="*/ 2978285 w 4598350"/>
              <a:gd name="connsiteY5" fmla="*/ 2588607 h 4193131"/>
              <a:gd name="connsiteX6" fmla="*/ 2134377 w 4598350"/>
              <a:gd name="connsiteY6" fmla="*/ 3055946 h 4193131"/>
              <a:gd name="connsiteX7" fmla="*/ 954230 w 4598350"/>
              <a:gd name="connsiteY7" fmla="*/ 4135064 h 4193131"/>
              <a:gd name="connsiteX8" fmla="*/ 488180 w 4598350"/>
              <a:gd name="connsiteY8" fmla="*/ 3741206 h 4193131"/>
              <a:gd name="connsiteX9" fmla="*/ 114114 w 4598350"/>
              <a:gd name="connsiteY9" fmla="*/ 3740191 h 4193131"/>
              <a:gd name="connsiteX10" fmla="*/ 0 w 4598350"/>
              <a:gd name="connsiteY10" fmla="*/ 3782193 h 41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350" h="4193131">
                <a:moveTo>
                  <a:pt x="0" y="0"/>
                </a:moveTo>
                <a:lnTo>
                  <a:pt x="3984126" y="0"/>
                </a:lnTo>
                <a:lnTo>
                  <a:pt x="3992906" y="19765"/>
                </a:lnTo>
                <a:cubicBezTo>
                  <a:pt x="4126205" y="296282"/>
                  <a:pt x="4299117" y="558993"/>
                  <a:pt x="4426757" y="837485"/>
                </a:cubicBezTo>
                <a:cubicBezTo>
                  <a:pt x="4633852" y="1288041"/>
                  <a:pt x="4702701" y="1878073"/>
                  <a:pt x="4350312" y="2220744"/>
                </a:cubicBezTo>
                <a:cubicBezTo>
                  <a:pt x="4004989" y="2552703"/>
                  <a:pt x="3447808" y="2483258"/>
                  <a:pt x="2978285" y="2588607"/>
                </a:cubicBezTo>
                <a:cubicBezTo>
                  <a:pt x="2660997" y="2659092"/>
                  <a:pt x="2367652" y="2828455"/>
                  <a:pt x="2134377" y="3055946"/>
                </a:cubicBezTo>
                <a:cubicBezTo>
                  <a:pt x="1867074" y="3316344"/>
                  <a:pt x="1513979" y="4461568"/>
                  <a:pt x="954230" y="4135064"/>
                </a:cubicBezTo>
                <a:cubicBezTo>
                  <a:pt x="780722" y="4029734"/>
                  <a:pt x="672971" y="3820138"/>
                  <a:pt x="488180" y="3741206"/>
                </a:cubicBezTo>
                <a:cubicBezTo>
                  <a:pt x="365371" y="3687810"/>
                  <a:pt x="240754" y="3700715"/>
                  <a:pt x="114114" y="3740191"/>
                </a:cubicBezTo>
                <a:lnTo>
                  <a:pt x="0" y="3782193"/>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9" name="Freeform 38">
            <a:extLst>
              <a:ext uri="{FF2B5EF4-FFF2-40B4-BE49-F238E27FC236}">
                <a16:creationId xmlns:a16="http://schemas.microsoft.com/office/drawing/2014/main" id="{3D6F71C7-112F-420B-B136-490D235BA623}"/>
              </a:ext>
            </a:extLst>
          </p:cNvPr>
          <p:cNvSpPr/>
          <p:nvPr/>
        </p:nvSpPr>
        <p:spPr>
          <a:xfrm>
            <a:off x="-117988" y="-117987"/>
            <a:ext cx="2502486" cy="2077163"/>
          </a:xfrm>
          <a:custGeom>
            <a:avLst/>
            <a:gdLst>
              <a:gd name="connsiteX0" fmla="*/ 0 w 2502486"/>
              <a:gd name="connsiteY0" fmla="*/ 0 h 2077163"/>
              <a:gd name="connsiteX1" fmla="*/ 2502486 w 2502486"/>
              <a:gd name="connsiteY1" fmla="*/ 0 h 2077163"/>
              <a:gd name="connsiteX2" fmla="*/ 2498787 w 2502486"/>
              <a:gd name="connsiteY2" fmla="*/ 12351 h 2077163"/>
              <a:gd name="connsiteX3" fmla="*/ 2322134 w 2502486"/>
              <a:gd name="connsiteY3" fmla="*/ 295393 h 2077163"/>
              <a:gd name="connsiteX4" fmla="*/ 1858001 w 2502486"/>
              <a:gd name="connsiteY4" fmla="*/ 711930 h 2077163"/>
              <a:gd name="connsiteX5" fmla="*/ 1431271 w 2502486"/>
              <a:gd name="connsiteY5" fmla="*/ 1556688 h 2077163"/>
              <a:gd name="connsiteX6" fmla="*/ 706071 w 2502486"/>
              <a:gd name="connsiteY6" fmla="*/ 2073252 h 2077163"/>
              <a:gd name="connsiteX7" fmla="*/ 56215 w 2502486"/>
              <a:gd name="connsiteY7" fmla="*/ 1609202 h 2077163"/>
              <a:gd name="connsiteX8" fmla="*/ 0 w 2502486"/>
              <a:gd name="connsiteY8" fmla="*/ 1559933 h 20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486" h="2077163">
                <a:moveTo>
                  <a:pt x="0" y="0"/>
                </a:moveTo>
                <a:lnTo>
                  <a:pt x="2502486" y="0"/>
                </a:lnTo>
                <a:lnTo>
                  <a:pt x="2498787" y="12351"/>
                </a:lnTo>
                <a:cubicBezTo>
                  <a:pt x="2457428" y="116817"/>
                  <a:pt x="2398028" y="213831"/>
                  <a:pt x="2322134" y="295393"/>
                </a:cubicBezTo>
                <a:cubicBezTo>
                  <a:pt x="2181694" y="444735"/>
                  <a:pt x="1996293" y="554565"/>
                  <a:pt x="1858001" y="711930"/>
                </a:cubicBezTo>
                <a:cubicBezTo>
                  <a:pt x="1646553" y="949039"/>
                  <a:pt x="1574495" y="1273408"/>
                  <a:pt x="1431271" y="1556688"/>
                </a:cubicBezTo>
                <a:cubicBezTo>
                  <a:pt x="1288053" y="1839972"/>
                  <a:pt x="1021843" y="2113244"/>
                  <a:pt x="706071" y="2073252"/>
                </a:cubicBezTo>
                <a:cubicBezTo>
                  <a:pt x="434213" y="2040830"/>
                  <a:pt x="257489" y="1798700"/>
                  <a:pt x="56215" y="1609202"/>
                </a:cubicBezTo>
                <a:lnTo>
                  <a:pt x="0" y="1559933"/>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grpSp>
        <p:nvGrpSpPr>
          <p:cNvPr id="10" name="Group 7">
            <a:extLst>
              <a:ext uri="{FF2B5EF4-FFF2-40B4-BE49-F238E27FC236}">
                <a16:creationId xmlns:a16="http://schemas.microsoft.com/office/drawing/2014/main" id="{5CFFB4BB-4385-454D-94C3-19342164A54D}"/>
              </a:ext>
            </a:extLst>
          </p:cNvPr>
          <p:cNvGrpSpPr/>
          <p:nvPr/>
        </p:nvGrpSpPr>
        <p:grpSpPr>
          <a:xfrm>
            <a:off x="6962504" y="1435298"/>
            <a:ext cx="4432967" cy="4404551"/>
            <a:chOff x="743254" y="1642734"/>
            <a:chExt cx="4432967" cy="4404551"/>
          </a:xfrm>
        </p:grpSpPr>
        <p:sp>
          <p:nvSpPr>
            <p:cNvPr id="11" name="Freeform 5">
              <a:extLst>
                <a:ext uri="{FF2B5EF4-FFF2-40B4-BE49-F238E27FC236}">
                  <a16:creationId xmlns:a16="http://schemas.microsoft.com/office/drawing/2014/main" id="{2306C5EC-0114-420A-BDD8-38F410C19261}"/>
                </a:ext>
              </a:extLst>
            </p:cNvPr>
            <p:cNvSpPr>
              <a:spLocks/>
            </p:cNvSpPr>
            <p:nvPr/>
          </p:nvSpPr>
          <p:spPr bwMode="auto">
            <a:xfrm>
              <a:off x="2118173" y="1642734"/>
              <a:ext cx="2653660" cy="1744333"/>
            </a:xfrm>
            <a:custGeom>
              <a:avLst/>
              <a:gdLst>
                <a:gd name="T0" fmla="*/ 215 w 708"/>
                <a:gd name="T1" fmla="*/ 0 h 467"/>
                <a:gd name="T2" fmla="*/ 90 w 708"/>
                <a:gd name="T3" fmla="*/ 13 h 467"/>
                <a:gd name="T4" fmla="*/ 70 w 708"/>
                <a:gd name="T5" fmla="*/ 18 h 467"/>
                <a:gd name="T6" fmla="*/ 50 w 708"/>
                <a:gd name="T7" fmla="*/ 24 h 467"/>
                <a:gd name="T8" fmla="*/ 27 w 708"/>
                <a:gd name="T9" fmla="*/ 31 h 467"/>
                <a:gd name="T10" fmla="*/ 6 w 708"/>
                <a:gd name="T11" fmla="*/ 39 h 467"/>
                <a:gd name="T12" fmla="*/ 0 w 708"/>
                <a:gd name="T13" fmla="*/ 41 h 467"/>
                <a:gd name="T14" fmla="*/ 245 w 708"/>
                <a:gd name="T15" fmla="*/ 188 h 467"/>
                <a:gd name="T16" fmla="*/ 250 w 708"/>
                <a:gd name="T17" fmla="*/ 197 h 467"/>
                <a:gd name="T18" fmla="*/ 255 w 708"/>
                <a:gd name="T19" fmla="*/ 209 h 467"/>
                <a:gd name="T20" fmla="*/ 270 w 708"/>
                <a:gd name="T21" fmla="*/ 249 h 467"/>
                <a:gd name="T22" fmla="*/ 283 w 708"/>
                <a:gd name="T23" fmla="*/ 285 h 467"/>
                <a:gd name="T24" fmla="*/ 284 w 708"/>
                <a:gd name="T25" fmla="*/ 286 h 467"/>
                <a:gd name="T26" fmla="*/ 285 w 708"/>
                <a:gd name="T27" fmla="*/ 291 h 467"/>
                <a:gd name="T28" fmla="*/ 287 w 708"/>
                <a:gd name="T29" fmla="*/ 295 h 467"/>
                <a:gd name="T30" fmla="*/ 289 w 708"/>
                <a:gd name="T31" fmla="*/ 300 h 467"/>
                <a:gd name="T32" fmla="*/ 291 w 708"/>
                <a:gd name="T33" fmla="*/ 305 h 467"/>
                <a:gd name="T34" fmla="*/ 294 w 708"/>
                <a:gd name="T35" fmla="*/ 310 h 467"/>
                <a:gd name="T36" fmla="*/ 306 w 708"/>
                <a:gd name="T37" fmla="*/ 334 h 467"/>
                <a:gd name="T38" fmla="*/ 309 w 708"/>
                <a:gd name="T39" fmla="*/ 339 h 467"/>
                <a:gd name="T40" fmla="*/ 311 w 708"/>
                <a:gd name="T41" fmla="*/ 343 h 467"/>
                <a:gd name="T42" fmla="*/ 314 w 708"/>
                <a:gd name="T43" fmla="*/ 347 h 467"/>
                <a:gd name="T44" fmla="*/ 317 w 708"/>
                <a:gd name="T45" fmla="*/ 352 h 467"/>
                <a:gd name="T46" fmla="*/ 320 w 708"/>
                <a:gd name="T47" fmla="*/ 356 h 467"/>
                <a:gd name="T48" fmla="*/ 324 w 708"/>
                <a:gd name="T49" fmla="*/ 361 h 467"/>
                <a:gd name="T50" fmla="*/ 327 w 708"/>
                <a:gd name="T51" fmla="*/ 365 h 467"/>
                <a:gd name="T52" fmla="*/ 331 w 708"/>
                <a:gd name="T53" fmla="*/ 369 h 467"/>
                <a:gd name="T54" fmla="*/ 335 w 708"/>
                <a:gd name="T55" fmla="*/ 373 h 467"/>
                <a:gd name="T56" fmla="*/ 343 w 708"/>
                <a:gd name="T57" fmla="*/ 382 h 467"/>
                <a:gd name="T58" fmla="*/ 348 w 708"/>
                <a:gd name="T59" fmla="*/ 386 h 467"/>
                <a:gd name="T60" fmla="*/ 353 w 708"/>
                <a:gd name="T61" fmla="*/ 390 h 467"/>
                <a:gd name="T62" fmla="*/ 358 w 708"/>
                <a:gd name="T63" fmla="*/ 394 h 467"/>
                <a:gd name="T64" fmla="*/ 362 w 708"/>
                <a:gd name="T65" fmla="*/ 397 h 467"/>
                <a:gd name="T66" fmla="*/ 367 w 708"/>
                <a:gd name="T67" fmla="*/ 400 h 467"/>
                <a:gd name="T68" fmla="*/ 372 w 708"/>
                <a:gd name="T69" fmla="*/ 403 h 467"/>
                <a:gd name="T70" fmla="*/ 377 w 708"/>
                <a:gd name="T71" fmla="*/ 406 h 467"/>
                <a:gd name="T72" fmla="*/ 383 w 708"/>
                <a:gd name="T73" fmla="*/ 409 h 467"/>
                <a:gd name="T74" fmla="*/ 388 w 708"/>
                <a:gd name="T75" fmla="*/ 412 h 467"/>
                <a:gd name="T76" fmla="*/ 394 w 708"/>
                <a:gd name="T77" fmla="*/ 414 h 467"/>
                <a:gd name="T78" fmla="*/ 400 w 708"/>
                <a:gd name="T79" fmla="*/ 416 h 467"/>
                <a:gd name="T80" fmla="*/ 414 w 708"/>
                <a:gd name="T81" fmla="*/ 421 h 467"/>
                <a:gd name="T82" fmla="*/ 421 w 708"/>
                <a:gd name="T83" fmla="*/ 423 h 467"/>
                <a:gd name="T84" fmla="*/ 428 w 708"/>
                <a:gd name="T85" fmla="*/ 424 h 467"/>
                <a:gd name="T86" fmla="*/ 435 w 708"/>
                <a:gd name="T87" fmla="*/ 426 h 467"/>
                <a:gd name="T88" fmla="*/ 443 w 708"/>
                <a:gd name="T89" fmla="*/ 427 h 467"/>
                <a:gd name="T90" fmla="*/ 451 w 708"/>
                <a:gd name="T91" fmla="*/ 428 h 467"/>
                <a:gd name="T92" fmla="*/ 458 w 708"/>
                <a:gd name="T93" fmla="*/ 428 h 467"/>
                <a:gd name="T94" fmla="*/ 467 w 708"/>
                <a:gd name="T95" fmla="*/ 429 h 467"/>
                <a:gd name="T96" fmla="*/ 475 w 708"/>
                <a:gd name="T97" fmla="*/ 429 h 467"/>
                <a:gd name="T98" fmla="*/ 483 w 708"/>
                <a:gd name="T99" fmla="*/ 429 h 467"/>
                <a:gd name="T100" fmla="*/ 492 w 708"/>
                <a:gd name="T101" fmla="*/ 429 h 467"/>
                <a:gd name="T102" fmla="*/ 501 w 708"/>
                <a:gd name="T103" fmla="*/ 429 h 467"/>
                <a:gd name="T104" fmla="*/ 533 w 708"/>
                <a:gd name="T105" fmla="*/ 427 h 467"/>
                <a:gd name="T106" fmla="*/ 603 w 708"/>
                <a:gd name="T107"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8" h="467">
                  <a:moveTo>
                    <a:pt x="625" y="169"/>
                  </a:moveTo>
                  <a:cubicBezTo>
                    <a:pt x="516" y="60"/>
                    <a:pt x="370" y="0"/>
                    <a:pt x="215" y="0"/>
                  </a:cubicBezTo>
                  <a:cubicBezTo>
                    <a:pt x="209" y="0"/>
                    <a:pt x="203" y="0"/>
                    <a:pt x="196" y="0"/>
                  </a:cubicBezTo>
                  <a:cubicBezTo>
                    <a:pt x="160" y="1"/>
                    <a:pt x="125" y="6"/>
                    <a:pt x="90" y="13"/>
                  </a:cubicBezTo>
                  <a:cubicBezTo>
                    <a:pt x="89" y="14"/>
                    <a:pt x="89" y="14"/>
                    <a:pt x="89" y="14"/>
                  </a:cubicBezTo>
                  <a:cubicBezTo>
                    <a:pt x="83" y="15"/>
                    <a:pt x="77" y="16"/>
                    <a:pt x="70" y="18"/>
                  </a:cubicBezTo>
                  <a:cubicBezTo>
                    <a:pt x="66" y="19"/>
                    <a:pt x="66" y="19"/>
                    <a:pt x="66" y="19"/>
                  </a:cubicBezTo>
                  <a:cubicBezTo>
                    <a:pt x="61" y="21"/>
                    <a:pt x="56" y="22"/>
                    <a:pt x="50" y="24"/>
                  </a:cubicBezTo>
                  <a:cubicBezTo>
                    <a:pt x="46" y="25"/>
                    <a:pt x="46" y="25"/>
                    <a:pt x="46" y="25"/>
                  </a:cubicBezTo>
                  <a:cubicBezTo>
                    <a:pt x="39" y="27"/>
                    <a:pt x="33" y="29"/>
                    <a:pt x="27" y="31"/>
                  </a:cubicBezTo>
                  <a:cubicBezTo>
                    <a:pt x="21" y="33"/>
                    <a:pt x="15" y="35"/>
                    <a:pt x="8" y="38"/>
                  </a:cubicBezTo>
                  <a:cubicBezTo>
                    <a:pt x="7" y="38"/>
                    <a:pt x="6" y="39"/>
                    <a:pt x="6" y="39"/>
                  </a:cubicBezTo>
                  <a:cubicBezTo>
                    <a:pt x="4" y="40"/>
                    <a:pt x="4" y="40"/>
                    <a:pt x="4" y="40"/>
                  </a:cubicBezTo>
                  <a:cubicBezTo>
                    <a:pt x="3" y="40"/>
                    <a:pt x="1" y="40"/>
                    <a:pt x="0" y="41"/>
                  </a:cubicBezTo>
                  <a:cubicBezTo>
                    <a:pt x="27" y="39"/>
                    <a:pt x="56" y="42"/>
                    <a:pt x="82" y="49"/>
                  </a:cubicBezTo>
                  <a:cubicBezTo>
                    <a:pt x="131" y="63"/>
                    <a:pt x="198" y="98"/>
                    <a:pt x="245" y="188"/>
                  </a:cubicBezTo>
                  <a:cubicBezTo>
                    <a:pt x="247" y="191"/>
                    <a:pt x="248" y="193"/>
                    <a:pt x="250" y="196"/>
                  </a:cubicBezTo>
                  <a:cubicBezTo>
                    <a:pt x="250" y="197"/>
                    <a:pt x="250" y="197"/>
                    <a:pt x="250" y="197"/>
                  </a:cubicBezTo>
                  <a:cubicBezTo>
                    <a:pt x="251" y="199"/>
                    <a:pt x="253" y="202"/>
                    <a:pt x="254" y="205"/>
                  </a:cubicBezTo>
                  <a:cubicBezTo>
                    <a:pt x="255" y="209"/>
                    <a:pt x="255" y="209"/>
                    <a:pt x="255" y="209"/>
                  </a:cubicBezTo>
                  <a:cubicBezTo>
                    <a:pt x="258" y="213"/>
                    <a:pt x="260" y="219"/>
                    <a:pt x="262" y="226"/>
                  </a:cubicBezTo>
                  <a:cubicBezTo>
                    <a:pt x="265" y="233"/>
                    <a:pt x="268" y="241"/>
                    <a:pt x="270" y="249"/>
                  </a:cubicBezTo>
                  <a:cubicBezTo>
                    <a:pt x="274" y="259"/>
                    <a:pt x="278" y="270"/>
                    <a:pt x="282" y="281"/>
                  </a:cubicBezTo>
                  <a:cubicBezTo>
                    <a:pt x="282" y="283"/>
                    <a:pt x="283" y="284"/>
                    <a:pt x="283" y="285"/>
                  </a:cubicBezTo>
                  <a:cubicBezTo>
                    <a:pt x="284" y="286"/>
                    <a:pt x="284" y="286"/>
                    <a:pt x="284" y="286"/>
                  </a:cubicBezTo>
                  <a:cubicBezTo>
                    <a:pt x="284" y="286"/>
                    <a:pt x="284" y="286"/>
                    <a:pt x="284" y="286"/>
                  </a:cubicBezTo>
                  <a:cubicBezTo>
                    <a:pt x="284" y="287"/>
                    <a:pt x="284" y="287"/>
                    <a:pt x="284" y="287"/>
                  </a:cubicBezTo>
                  <a:cubicBezTo>
                    <a:pt x="284" y="288"/>
                    <a:pt x="285" y="289"/>
                    <a:pt x="285" y="291"/>
                  </a:cubicBezTo>
                  <a:cubicBezTo>
                    <a:pt x="286" y="291"/>
                    <a:pt x="286" y="291"/>
                    <a:pt x="286" y="291"/>
                  </a:cubicBezTo>
                  <a:cubicBezTo>
                    <a:pt x="286" y="293"/>
                    <a:pt x="287" y="294"/>
                    <a:pt x="287" y="295"/>
                  </a:cubicBezTo>
                  <a:cubicBezTo>
                    <a:pt x="288" y="296"/>
                    <a:pt x="288" y="296"/>
                    <a:pt x="288" y="296"/>
                  </a:cubicBezTo>
                  <a:cubicBezTo>
                    <a:pt x="288" y="297"/>
                    <a:pt x="289" y="299"/>
                    <a:pt x="289" y="300"/>
                  </a:cubicBezTo>
                  <a:cubicBezTo>
                    <a:pt x="290" y="301"/>
                    <a:pt x="290" y="301"/>
                    <a:pt x="290" y="301"/>
                  </a:cubicBezTo>
                  <a:cubicBezTo>
                    <a:pt x="290" y="302"/>
                    <a:pt x="291" y="304"/>
                    <a:pt x="291" y="305"/>
                  </a:cubicBezTo>
                  <a:cubicBezTo>
                    <a:pt x="292" y="306"/>
                    <a:pt x="292" y="306"/>
                    <a:pt x="292" y="306"/>
                  </a:cubicBezTo>
                  <a:cubicBezTo>
                    <a:pt x="292" y="307"/>
                    <a:pt x="293" y="309"/>
                    <a:pt x="294" y="310"/>
                  </a:cubicBezTo>
                  <a:cubicBezTo>
                    <a:pt x="297" y="317"/>
                    <a:pt x="300" y="323"/>
                    <a:pt x="303" y="329"/>
                  </a:cubicBezTo>
                  <a:cubicBezTo>
                    <a:pt x="304" y="331"/>
                    <a:pt x="305" y="333"/>
                    <a:pt x="306" y="334"/>
                  </a:cubicBezTo>
                  <a:cubicBezTo>
                    <a:pt x="307" y="335"/>
                    <a:pt x="307" y="335"/>
                    <a:pt x="307" y="335"/>
                  </a:cubicBezTo>
                  <a:cubicBezTo>
                    <a:pt x="307" y="336"/>
                    <a:pt x="308" y="337"/>
                    <a:pt x="309" y="339"/>
                  </a:cubicBezTo>
                  <a:cubicBezTo>
                    <a:pt x="309" y="340"/>
                    <a:pt x="309" y="340"/>
                    <a:pt x="309" y="340"/>
                  </a:cubicBezTo>
                  <a:cubicBezTo>
                    <a:pt x="310" y="341"/>
                    <a:pt x="311" y="342"/>
                    <a:pt x="311" y="343"/>
                  </a:cubicBezTo>
                  <a:cubicBezTo>
                    <a:pt x="312" y="344"/>
                    <a:pt x="312" y="344"/>
                    <a:pt x="312" y="344"/>
                  </a:cubicBezTo>
                  <a:cubicBezTo>
                    <a:pt x="313" y="345"/>
                    <a:pt x="314" y="346"/>
                    <a:pt x="314" y="347"/>
                  </a:cubicBezTo>
                  <a:cubicBezTo>
                    <a:pt x="315" y="349"/>
                    <a:pt x="315" y="349"/>
                    <a:pt x="315" y="349"/>
                  </a:cubicBezTo>
                  <a:cubicBezTo>
                    <a:pt x="316" y="350"/>
                    <a:pt x="317" y="351"/>
                    <a:pt x="317" y="352"/>
                  </a:cubicBezTo>
                  <a:cubicBezTo>
                    <a:pt x="318" y="353"/>
                    <a:pt x="318" y="353"/>
                    <a:pt x="318" y="353"/>
                  </a:cubicBezTo>
                  <a:cubicBezTo>
                    <a:pt x="319" y="354"/>
                    <a:pt x="320" y="355"/>
                    <a:pt x="320" y="356"/>
                  </a:cubicBezTo>
                  <a:cubicBezTo>
                    <a:pt x="322" y="358"/>
                    <a:pt x="322" y="358"/>
                    <a:pt x="322" y="358"/>
                  </a:cubicBezTo>
                  <a:cubicBezTo>
                    <a:pt x="322" y="359"/>
                    <a:pt x="323" y="360"/>
                    <a:pt x="324" y="361"/>
                  </a:cubicBezTo>
                  <a:cubicBezTo>
                    <a:pt x="325" y="362"/>
                    <a:pt x="325" y="362"/>
                    <a:pt x="325" y="362"/>
                  </a:cubicBezTo>
                  <a:cubicBezTo>
                    <a:pt x="326" y="363"/>
                    <a:pt x="326" y="364"/>
                    <a:pt x="327" y="365"/>
                  </a:cubicBezTo>
                  <a:cubicBezTo>
                    <a:pt x="328" y="366"/>
                    <a:pt x="328" y="366"/>
                    <a:pt x="328" y="366"/>
                  </a:cubicBezTo>
                  <a:cubicBezTo>
                    <a:pt x="329" y="367"/>
                    <a:pt x="330" y="368"/>
                    <a:pt x="331" y="369"/>
                  </a:cubicBezTo>
                  <a:cubicBezTo>
                    <a:pt x="332" y="370"/>
                    <a:pt x="332" y="370"/>
                    <a:pt x="332" y="370"/>
                  </a:cubicBezTo>
                  <a:cubicBezTo>
                    <a:pt x="333" y="371"/>
                    <a:pt x="334" y="372"/>
                    <a:pt x="335" y="373"/>
                  </a:cubicBezTo>
                  <a:cubicBezTo>
                    <a:pt x="335" y="374"/>
                    <a:pt x="335" y="374"/>
                    <a:pt x="335" y="374"/>
                  </a:cubicBezTo>
                  <a:cubicBezTo>
                    <a:pt x="338" y="377"/>
                    <a:pt x="341" y="379"/>
                    <a:pt x="343" y="382"/>
                  </a:cubicBezTo>
                  <a:cubicBezTo>
                    <a:pt x="345" y="383"/>
                    <a:pt x="346" y="384"/>
                    <a:pt x="347" y="385"/>
                  </a:cubicBezTo>
                  <a:cubicBezTo>
                    <a:pt x="348" y="386"/>
                    <a:pt x="348" y="386"/>
                    <a:pt x="348" y="386"/>
                  </a:cubicBezTo>
                  <a:cubicBezTo>
                    <a:pt x="350" y="387"/>
                    <a:pt x="351" y="388"/>
                    <a:pt x="352" y="389"/>
                  </a:cubicBezTo>
                  <a:cubicBezTo>
                    <a:pt x="353" y="390"/>
                    <a:pt x="353" y="390"/>
                    <a:pt x="353" y="390"/>
                  </a:cubicBezTo>
                  <a:cubicBezTo>
                    <a:pt x="354" y="391"/>
                    <a:pt x="355" y="392"/>
                    <a:pt x="356" y="392"/>
                  </a:cubicBezTo>
                  <a:cubicBezTo>
                    <a:pt x="358" y="394"/>
                    <a:pt x="358" y="394"/>
                    <a:pt x="358" y="394"/>
                  </a:cubicBezTo>
                  <a:cubicBezTo>
                    <a:pt x="359" y="394"/>
                    <a:pt x="360" y="395"/>
                    <a:pt x="361" y="396"/>
                  </a:cubicBezTo>
                  <a:cubicBezTo>
                    <a:pt x="362" y="397"/>
                    <a:pt x="362" y="397"/>
                    <a:pt x="362" y="397"/>
                  </a:cubicBezTo>
                  <a:cubicBezTo>
                    <a:pt x="363" y="398"/>
                    <a:pt x="364" y="398"/>
                    <a:pt x="365" y="399"/>
                  </a:cubicBezTo>
                  <a:cubicBezTo>
                    <a:pt x="367" y="400"/>
                    <a:pt x="367" y="400"/>
                    <a:pt x="367" y="400"/>
                  </a:cubicBezTo>
                  <a:cubicBezTo>
                    <a:pt x="368" y="401"/>
                    <a:pt x="369" y="401"/>
                    <a:pt x="370" y="402"/>
                  </a:cubicBezTo>
                  <a:cubicBezTo>
                    <a:pt x="372" y="403"/>
                    <a:pt x="372" y="403"/>
                    <a:pt x="372" y="403"/>
                  </a:cubicBezTo>
                  <a:cubicBezTo>
                    <a:pt x="373" y="404"/>
                    <a:pt x="374" y="404"/>
                    <a:pt x="375" y="405"/>
                  </a:cubicBezTo>
                  <a:cubicBezTo>
                    <a:pt x="377" y="406"/>
                    <a:pt x="377" y="406"/>
                    <a:pt x="377" y="406"/>
                  </a:cubicBezTo>
                  <a:cubicBezTo>
                    <a:pt x="378" y="407"/>
                    <a:pt x="380" y="407"/>
                    <a:pt x="381" y="408"/>
                  </a:cubicBezTo>
                  <a:cubicBezTo>
                    <a:pt x="383" y="409"/>
                    <a:pt x="383" y="409"/>
                    <a:pt x="383" y="409"/>
                  </a:cubicBezTo>
                  <a:cubicBezTo>
                    <a:pt x="384" y="409"/>
                    <a:pt x="385" y="410"/>
                    <a:pt x="386" y="411"/>
                  </a:cubicBezTo>
                  <a:cubicBezTo>
                    <a:pt x="388" y="412"/>
                    <a:pt x="388" y="412"/>
                    <a:pt x="388" y="412"/>
                  </a:cubicBezTo>
                  <a:cubicBezTo>
                    <a:pt x="390" y="412"/>
                    <a:pt x="391" y="413"/>
                    <a:pt x="392" y="413"/>
                  </a:cubicBezTo>
                  <a:cubicBezTo>
                    <a:pt x="394" y="414"/>
                    <a:pt x="394" y="414"/>
                    <a:pt x="394" y="414"/>
                  </a:cubicBezTo>
                  <a:cubicBezTo>
                    <a:pt x="395" y="415"/>
                    <a:pt x="397" y="415"/>
                    <a:pt x="398" y="416"/>
                  </a:cubicBezTo>
                  <a:cubicBezTo>
                    <a:pt x="400" y="416"/>
                    <a:pt x="400" y="416"/>
                    <a:pt x="400" y="416"/>
                  </a:cubicBezTo>
                  <a:cubicBezTo>
                    <a:pt x="404" y="418"/>
                    <a:pt x="408" y="419"/>
                    <a:pt x="412" y="420"/>
                  </a:cubicBezTo>
                  <a:cubicBezTo>
                    <a:pt x="414" y="421"/>
                    <a:pt x="414" y="421"/>
                    <a:pt x="414" y="421"/>
                  </a:cubicBezTo>
                  <a:cubicBezTo>
                    <a:pt x="416" y="421"/>
                    <a:pt x="417" y="422"/>
                    <a:pt x="419" y="422"/>
                  </a:cubicBezTo>
                  <a:cubicBezTo>
                    <a:pt x="421" y="423"/>
                    <a:pt x="421" y="423"/>
                    <a:pt x="421" y="423"/>
                  </a:cubicBezTo>
                  <a:cubicBezTo>
                    <a:pt x="423" y="423"/>
                    <a:pt x="424" y="423"/>
                    <a:pt x="426" y="424"/>
                  </a:cubicBezTo>
                  <a:cubicBezTo>
                    <a:pt x="428" y="424"/>
                    <a:pt x="428" y="424"/>
                    <a:pt x="428" y="424"/>
                  </a:cubicBezTo>
                  <a:cubicBezTo>
                    <a:pt x="430" y="425"/>
                    <a:pt x="431" y="425"/>
                    <a:pt x="433" y="425"/>
                  </a:cubicBezTo>
                  <a:cubicBezTo>
                    <a:pt x="434" y="425"/>
                    <a:pt x="435" y="425"/>
                    <a:pt x="435" y="426"/>
                  </a:cubicBezTo>
                  <a:cubicBezTo>
                    <a:pt x="437" y="426"/>
                    <a:pt x="438" y="426"/>
                    <a:pt x="440" y="426"/>
                  </a:cubicBezTo>
                  <a:cubicBezTo>
                    <a:pt x="441" y="426"/>
                    <a:pt x="442" y="427"/>
                    <a:pt x="443" y="427"/>
                  </a:cubicBezTo>
                  <a:cubicBezTo>
                    <a:pt x="444" y="427"/>
                    <a:pt x="446" y="427"/>
                    <a:pt x="447" y="427"/>
                  </a:cubicBezTo>
                  <a:cubicBezTo>
                    <a:pt x="448" y="427"/>
                    <a:pt x="450" y="428"/>
                    <a:pt x="451" y="428"/>
                  </a:cubicBezTo>
                  <a:cubicBezTo>
                    <a:pt x="452" y="428"/>
                    <a:pt x="454" y="428"/>
                    <a:pt x="455" y="428"/>
                  </a:cubicBezTo>
                  <a:cubicBezTo>
                    <a:pt x="458" y="428"/>
                    <a:pt x="458" y="428"/>
                    <a:pt x="458" y="428"/>
                  </a:cubicBezTo>
                  <a:cubicBezTo>
                    <a:pt x="460" y="429"/>
                    <a:pt x="461" y="429"/>
                    <a:pt x="463" y="429"/>
                  </a:cubicBezTo>
                  <a:cubicBezTo>
                    <a:pt x="464" y="429"/>
                    <a:pt x="465" y="429"/>
                    <a:pt x="467" y="429"/>
                  </a:cubicBezTo>
                  <a:cubicBezTo>
                    <a:pt x="468" y="429"/>
                    <a:pt x="470" y="429"/>
                    <a:pt x="471" y="429"/>
                  </a:cubicBezTo>
                  <a:cubicBezTo>
                    <a:pt x="473" y="429"/>
                    <a:pt x="474" y="429"/>
                    <a:pt x="475" y="429"/>
                  </a:cubicBezTo>
                  <a:cubicBezTo>
                    <a:pt x="476" y="429"/>
                    <a:pt x="478" y="429"/>
                    <a:pt x="480" y="429"/>
                  </a:cubicBezTo>
                  <a:cubicBezTo>
                    <a:pt x="483" y="429"/>
                    <a:pt x="483" y="429"/>
                    <a:pt x="483" y="429"/>
                  </a:cubicBezTo>
                  <a:cubicBezTo>
                    <a:pt x="485" y="429"/>
                    <a:pt x="487" y="429"/>
                    <a:pt x="489" y="429"/>
                  </a:cubicBezTo>
                  <a:cubicBezTo>
                    <a:pt x="492" y="429"/>
                    <a:pt x="492" y="429"/>
                    <a:pt x="492" y="429"/>
                  </a:cubicBezTo>
                  <a:cubicBezTo>
                    <a:pt x="494" y="429"/>
                    <a:pt x="496" y="429"/>
                    <a:pt x="498" y="429"/>
                  </a:cubicBezTo>
                  <a:cubicBezTo>
                    <a:pt x="501" y="429"/>
                    <a:pt x="501" y="429"/>
                    <a:pt x="501" y="429"/>
                  </a:cubicBezTo>
                  <a:cubicBezTo>
                    <a:pt x="504" y="428"/>
                    <a:pt x="507" y="428"/>
                    <a:pt x="510" y="428"/>
                  </a:cubicBezTo>
                  <a:cubicBezTo>
                    <a:pt x="518" y="427"/>
                    <a:pt x="526" y="427"/>
                    <a:pt x="533" y="427"/>
                  </a:cubicBezTo>
                  <a:cubicBezTo>
                    <a:pt x="563" y="427"/>
                    <a:pt x="584" y="434"/>
                    <a:pt x="595" y="447"/>
                  </a:cubicBezTo>
                  <a:cubicBezTo>
                    <a:pt x="599" y="453"/>
                    <a:pt x="602" y="459"/>
                    <a:pt x="603" y="467"/>
                  </a:cubicBezTo>
                  <a:cubicBezTo>
                    <a:pt x="708" y="346"/>
                    <a:pt x="663" y="212"/>
                    <a:pt x="625" y="169"/>
                  </a:cubicBez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2" name="Freeform 6">
              <a:extLst>
                <a:ext uri="{FF2B5EF4-FFF2-40B4-BE49-F238E27FC236}">
                  <a16:creationId xmlns:a16="http://schemas.microsoft.com/office/drawing/2014/main" id="{EECC259B-DF09-400A-9E4A-2D228F1344BD}"/>
                </a:ext>
              </a:extLst>
            </p:cNvPr>
            <p:cNvSpPr>
              <a:spLocks/>
            </p:cNvSpPr>
            <p:nvPr/>
          </p:nvSpPr>
          <p:spPr bwMode="auto">
            <a:xfrm>
              <a:off x="743254" y="1793560"/>
              <a:ext cx="2223041" cy="2159651"/>
            </a:xfrm>
            <a:custGeom>
              <a:avLst/>
              <a:gdLst>
                <a:gd name="T0" fmla="*/ 29 w 593"/>
                <a:gd name="T1" fmla="*/ 362 h 579"/>
                <a:gd name="T2" fmla="*/ 3 w 593"/>
                <a:gd name="T3" fmla="*/ 485 h 579"/>
                <a:gd name="T4" fmla="*/ 1 w 593"/>
                <a:gd name="T5" fmla="*/ 505 h 579"/>
                <a:gd name="T6" fmla="*/ 0 w 593"/>
                <a:gd name="T7" fmla="*/ 526 h 579"/>
                <a:gd name="T8" fmla="*/ 0 w 593"/>
                <a:gd name="T9" fmla="*/ 550 h 579"/>
                <a:gd name="T10" fmla="*/ 1 w 593"/>
                <a:gd name="T11" fmla="*/ 573 h 579"/>
                <a:gd name="T12" fmla="*/ 1 w 593"/>
                <a:gd name="T13" fmla="*/ 579 h 579"/>
                <a:gd name="T14" fmla="*/ 217 w 593"/>
                <a:gd name="T15" fmla="*/ 391 h 579"/>
                <a:gd name="T16" fmla="*/ 227 w 593"/>
                <a:gd name="T17" fmla="*/ 389 h 579"/>
                <a:gd name="T18" fmla="*/ 240 w 593"/>
                <a:gd name="T19" fmla="*/ 388 h 579"/>
                <a:gd name="T20" fmla="*/ 283 w 593"/>
                <a:gd name="T21" fmla="*/ 386 h 579"/>
                <a:gd name="T22" fmla="*/ 321 w 593"/>
                <a:gd name="T23" fmla="*/ 385 h 579"/>
                <a:gd name="T24" fmla="*/ 322 w 593"/>
                <a:gd name="T25" fmla="*/ 385 h 579"/>
                <a:gd name="T26" fmla="*/ 327 w 593"/>
                <a:gd name="T27" fmla="*/ 385 h 579"/>
                <a:gd name="T28" fmla="*/ 332 w 593"/>
                <a:gd name="T29" fmla="*/ 384 h 579"/>
                <a:gd name="T30" fmla="*/ 337 w 593"/>
                <a:gd name="T31" fmla="*/ 384 h 579"/>
                <a:gd name="T32" fmla="*/ 343 w 593"/>
                <a:gd name="T33" fmla="*/ 383 h 579"/>
                <a:gd name="T34" fmla="*/ 348 w 593"/>
                <a:gd name="T35" fmla="*/ 383 h 579"/>
                <a:gd name="T36" fmla="*/ 375 w 593"/>
                <a:gd name="T37" fmla="*/ 378 h 579"/>
                <a:gd name="T38" fmla="*/ 380 w 593"/>
                <a:gd name="T39" fmla="*/ 377 h 579"/>
                <a:gd name="T40" fmla="*/ 385 w 593"/>
                <a:gd name="T41" fmla="*/ 376 h 579"/>
                <a:gd name="T42" fmla="*/ 390 w 593"/>
                <a:gd name="T43" fmla="*/ 375 h 579"/>
                <a:gd name="T44" fmla="*/ 395 w 593"/>
                <a:gd name="T45" fmla="*/ 373 h 579"/>
                <a:gd name="T46" fmla="*/ 400 w 593"/>
                <a:gd name="T47" fmla="*/ 371 h 579"/>
                <a:gd name="T48" fmla="*/ 405 w 593"/>
                <a:gd name="T49" fmla="*/ 370 h 579"/>
                <a:gd name="T50" fmla="*/ 410 w 593"/>
                <a:gd name="T51" fmla="*/ 368 h 579"/>
                <a:gd name="T52" fmla="*/ 416 w 593"/>
                <a:gd name="T53" fmla="*/ 366 h 579"/>
                <a:gd name="T54" fmla="*/ 421 w 593"/>
                <a:gd name="T55" fmla="*/ 363 h 579"/>
                <a:gd name="T56" fmla="*/ 432 w 593"/>
                <a:gd name="T57" fmla="*/ 358 h 579"/>
                <a:gd name="T58" fmla="*/ 438 w 593"/>
                <a:gd name="T59" fmla="*/ 354 h 579"/>
                <a:gd name="T60" fmla="*/ 443 w 593"/>
                <a:gd name="T61" fmla="*/ 351 h 579"/>
                <a:gd name="T62" fmla="*/ 447 w 593"/>
                <a:gd name="T63" fmla="*/ 348 h 579"/>
                <a:gd name="T64" fmla="*/ 452 w 593"/>
                <a:gd name="T65" fmla="*/ 344 h 579"/>
                <a:gd name="T66" fmla="*/ 457 w 593"/>
                <a:gd name="T67" fmla="*/ 341 h 579"/>
                <a:gd name="T68" fmla="*/ 461 w 593"/>
                <a:gd name="T69" fmla="*/ 337 h 579"/>
                <a:gd name="T70" fmla="*/ 465 w 593"/>
                <a:gd name="T71" fmla="*/ 333 h 579"/>
                <a:gd name="T72" fmla="*/ 470 w 593"/>
                <a:gd name="T73" fmla="*/ 328 h 579"/>
                <a:gd name="T74" fmla="*/ 474 w 593"/>
                <a:gd name="T75" fmla="*/ 324 h 579"/>
                <a:gd name="T76" fmla="*/ 478 w 593"/>
                <a:gd name="T77" fmla="*/ 319 h 579"/>
                <a:gd name="T78" fmla="*/ 482 w 593"/>
                <a:gd name="T79" fmla="*/ 314 h 579"/>
                <a:gd name="T80" fmla="*/ 491 w 593"/>
                <a:gd name="T81" fmla="*/ 302 h 579"/>
                <a:gd name="T82" fmla="*/ 495 w 593"/>
                <a:gd name="T83" fmla="*/ 296 h 579"/>
                <a:gd name="T84" fmla="*/ 498 w 593"/>
                <a:gd name="T85" fmla="*/ 290 h 579"/>
                <a:gd name="T86" fmla="*/ 502 w 593"/>
                <a:gd name="T87" fmla="*/ 284 h 579"/>
                <a:gd name="T88" fmla="*/ 505 w 593"/>
                <a:gd name="T89" fmla="*/ 277 h 579"/>
                <a:gd name="T90" fmla="*/ 508 w 593"/>
                <a:gd name="T91" fmla="*/ 270 h 579"/>
                <a:gd name="T92" fmla="*/ 512 w 593"/>
                <a:gd name="T93" fmla="*/ 263 h 579"/>
                <a:gd name="T94" fmla="*/ 515 w 593"/>
                <a:gd name="T95" fmla="*/ 255 h 579"/>
                <a:gd name="T96" fmla="*/ 517 w 593"/>
                <a:gd name="T97" fmla="*/ 247 h 579"/>
                <a:gd name="T98" fmla="*/ 520 w 593"/>
                <a:gd name="T99" fmla="*/ 239 h 579"/>
                <a:gd name="T100" fmla="*/ 523 w 593"/>
                <a:gd name="T101" fmla="*/ 231 h 579"/>
                <a:gd name="T102" fmla="*/ 525 w 593"/>
                <a:gd name="T103" fmla="*/ 222 h 579"/>
                <a:gd name="T104" fmla="*/ 533 w 593"/>
                <a:gd name="T105" fmla="*/ 191 h 579"/>
                <a:gd name="T106" fmla="*/ 593 w 593"/>
                <a:gd name="T107" fmla="*/ 13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 h="579">
                  <a:moveTo>
                    <a:pt x="317" y="24"/>
                  </a:moveTo>
                  <a:cubicBezTo>
                    <a:pt x="179" y="94"/>
                    <a:pt x="77" y="214"/>
                    <a:pt x="29" y="362"/>
                  </a:cubicBezTo>
                  <a:cubicBezTo>
                    <a:pt x="27" y="368"/>
                    <a:pt x="25" y="373"/>
                    <a:pt x="23" y="380"/>
                  </a:cubicBezTo>
                  <a:cubicBezTo>
                    <a:pt x="13" y="414"/>
                    <a:pt x="7" y="449"/>
                    <a:pt x="3" y="485"/>
                  </a:cubicBezTo>
                  <a:cubicBezTo>
                    <a:pt x="3" y="486"/>
                    <a:pt x="3" y="486"/>
                    <a:pt x="3" y="486"/>
                  </a:cubicBezTo>
                  <a:cubicBezTo>
                    <a:pt x="2" y="492"/>
                    <a:pt x="2" y="498"/>
                    <a:pt x="1" y="505"/>
                  </a:cubicBezTo>
                  <a:cubicBezTo>
                    <a:pt x="1" y="509"/>
                    <a:pt x="1" y="509"/>
                    <a:pt x="1" y="509"/>
                  </a:cubicBezTo>
                  <a:cubicBezTo>
                    <a:pt x="1" y="515"/>
                    <a:pt x="1" y="520"/>
                    <a:pt x="0" y="526"/>
                  </a:cubicBezTo>
                  <a:cubicBezTo>
                    <a:pt x="0" y="530"/>
                    <a:pt x="0" y="530"/>
                    <a:pt x="0" y="530"/>
                  </a:cubicBezTo>
                  <a:cubicBezTo>
                    <a:pt x="0" y="537"/>
                    <a:pt x="0" y="544"/>
                    <a:pt x="0" y="550"/>
                  </a:cubicBezTo>
                  <a:cubicBezTo>
                    <a:pt x="0" y="556"/>
                    <a:pt x="1" y="563"/>
                    <a:pt x="1" y="570"/>
                  </a:cubicBezTo>
                  <a:cubicBezTo>
                    <a:pt x="1" y="571"/>
                    <a:pt x="1" y="572"/>
                    <a:pt x="1" y="573"/>
                  </a:cubicBezTo>
                  <a:cubicBezTo>
                    <a:pt x="1" y="575"/>
                    <a:pt x="1" y="575"/>
                    <a:pt x="1" y="575"/>
                  </a:cubicBezTo>
                  <a:cubicBezTo>
                    <a:pt x="1" y="576"/>
                    <a:pt x="1" y="577"/>
                    <a:pt x="1" y="579"/>
                  </a:cubicBezTo>
                  <a:cubicBezTo>
                    <a:pt x="8" y="552"/>
                    <a:pt x="20" y="526"/>
                    <a:pt x="35" y="503"/>
                  </a:cubicBezTo>
                  <a:cubicBezTo>
                    <a:pt x="62" y="461"/>
                    <a:pt x="116" y="408"/>
                    <a:pt x="217" y="391"/>
                  </a:cubicBezTo>
                  <a:cubicBezTo>
                    <a:pt x="220" y="390"/>
                    <a:pt x="223" y="390"/>
                    <a:pt x="226" y="389"/>
                  </a:cubicBezTo>
                  <a:cubicBezTo>
                    <a:pt x="227" y="389"/>
                    <a:pt x="227" y="389"/>
                    <a:pt x="227" y="389"/>
                  </a:cubicBezTo>
                  <a:cubicBezTo>
                    <a:pt x="230" y="389"/>
                    <a:pt x="233" y="389"/>
                    <a:pt x="236" y="388"/>
                  </a:cubicBezTo>
                  <a:cubicBezTo>
                    <a:pt x="240" y="388"/>
                    <a:pt x="240" y="388"/>
                    <a:pt x="240" y="388"/>
                  </a:cubicBezTo>
                  <a:cubicBezTo>
                    <a:pt x="245" y="387"/>
                    <a:pt x="251" y="387"/>
                    <a:pt x="258" y="386"/>
                  </a:cubicBezTo>
                  <a:cubicBezTo>
                    <a:pt x="266" y="386"/>
                    <a:pt x="275" y="386"/>
                    <a:pt x="283" y="386"/>
                  </a:cubicBezTo>
                  <a:cubicBezTo>
                    <a:pt x="294" y="386"/>
                    <a:pt x="305" y="386"/>
                    <a:pt x="317" y="385"/>
                  </a:cubicBezTo>
                  <a:cubicBezTo>
                    <a:pt x="319" y="385"/>
                    <a:pt x="320" y="385"/>
                    <a:pt x="321" y="385"/>
                  </a:cubicBezTo>
                  <a:cubicBezTo>
                    <a:pt x="322" y="385"/>
                    <a:pt x="322" y="385"/>
                    <a:pt x="322" y="385"/>
                  </a:cubicBezTo>
                  <a:cubicBezTo>
                    <a:pt x="322" y="385"/>
                    <a:pt x="322" y="385"/>
                    <a:pt x="322" y="385"/>
                  </a:cubicBezTo>
                  <a:cubicBezTo>
                    <a:pt x="323" y="385"/>
                    <a:pt x="323" y="385"/>
                    <a:pt x="323" y="385"/>
                  </a:cubicBezTo>
                  <a:cubicBezTo>
                    <a:pt x="325" y="385"/>
                    <a:pt x="326" y="385"/>
                    <a:pt x="327" y="385"/>
                  </a:cubicBezTo>
                  <a:cubicBezTo>
                    <a:pt x="328" y="384"/>
                    <a:pt x="328" y="384"/>
                    <a:pt x="328" y="384"/>
                  </a:cubicBezTo>
                  <a:cubicBezTo>
                    <a:pt x="329" y="384"/>
                    <a:pt x="331" y="384"/>
                    <a:pt x="332" y="384"/>
                  </a:cubicBezTo>
                  <a:cubicBezTo>
                    <a:pt x="333" y="384"/>
                    <a:pt x="333" y="384"/>
                    <a:pt x="333" y="384"/>
                  </a:cubicBezTo>
                  <a:cubicBezTo>
                    <a:pt x="334" y="384"/>
                    <a:pt x="336" y="384"/>
                    <a:pt x="337" y="384"/>
                  </a:cubicBezTo>
                  <a:cubicBezTo>
                    <a:pt x="338" y="384"/>
                    <a:pt x="338" y="384"/>
                    <a:pt x="338" y="384"/>
                  </a:cubicBezTo>
                  <a:cubicBezTo>
                    <a:pt x="340" y="384"/>
                    <a:pt x="341" y="383"/>
                    <a:pt x="343" y="383"/>
                  </a:cubicBezTo>
                  <a:cubicBezTo>
                    <a:pt x="343" y="383"/>
                    <a:pt x="343" y="383"/>
                    <a:pt x="343" y="383"/>
                  </a:cubicBezTo>
                  <a:cubicBezTo>
                    <a:pt x="345" y="383"/>
                    <a:pt x="346" y="383"/>
                    <a:pt x="348" y="383"/>
                  </a:cubicBezTo>
                  <a:cubicBezTo>
                    <a:pt x="356" y="382"/>
                    <a:pt x="363" y="381"/>
                    <a:pt x="370" y="379"/>
                  </a:cubicBezTo>
                  <a:cubicBezTo>
                    <a:pt x="371" y="379"/>
                    <a:pt x="373" y="379"/>
                    <a:pt x="375" y="378"/>
                  </a:cubicBezTo>
                  <a:cubicBezTo>
                    <a:pt x="376" y="378"/>
                    <a:pt x="376" y="378"/>
                    <a:pt x="376" y="378"/>
                  </a:cubicBezTo>
                  <a:cubicBezTo>
                    <a:pt x="377" y="378"/>
                    <a:pt x="378" y="378"/>
                    <a:pt x="380" y="377"/>
                  </a:cubicBezTo>
                  <a:cubicBezTo>
                    <a:pt x="381" y="377"/>
                    <a:pt x="381" y="377"/>
                    <a:pt x="381" y="377"/>
                  </a:cubicBezTo>
                  <a:cubicBezTo>
                    <a:pt x="382" y="377"/>
                    <a:pt x="384" y="376"/>
                    <a:pt x="385" y="376"/>
                  </a:cubicBezTo>
                  <a:cubicBezTo>
                    <a:pt x="386" y="376"/>
                    <a:pt x="386" y="376"/>
                    <a:pt x="386" y="376"/>
                  </a:cubicBezTo>
                  <a:cubicBezTo>
                    <a:pt x="388" y="375"/>
                    <a:pt x="389" y="375"/>
                    <a:pt x="390" y="375"/>
                  </a:cubicBezTo>
                  <a:cubicBezTo>
                    <a:pt x="392" y="374"/>
                    <a:pt x="392" y="374"/>
                    <a:pt x="392" y="374"/>
                  </a:cubicBezTo>
                  <a:cubicBezTo>
                    <a:pt x="393" y="374"/>
                    <a:pt x="394" y="373"/>
                    <a:pt x="395" y="373"/>
                  </a:cubicBezTo>
                  <a:cubicBezTo>
                    <a:pt x="397" y="373"/>
                    <a:pt x="397" y="373"/>
                    <a:pt x="397" y="373"/>
                  </a:cubicBezTo>
                  <a:cubicBezTo>
                    <a:pt x="398" y="372"/>
                    <a:pt x="399" y="372"/>
                    <a:pt x="400" y="371"/>
                  </a:cubicBezTo>
                  <a:cubicBezTo>
                    <a:pt x="402" y="371"/>
                    <a:pt x="402" y="371"/>
                    <a:pt x="402" y="371"/>
                  </a:cubicBezTo>
                  <a:cubicBezTo>
                    <a:pt x="403" y="370"/>
                    <a:pt x="404" y="370"/>
                    <a:pt x="405" y="370"/>
                  </a:cubicBezTo>
                  <a:cubicBezTo>
                    <a:pt x="407" y="369"/>
                    <a:pt x="407" y="369"/>
                    <a:pt x="407" y="369"/>
                  </a:cubicBezTo>
                  <a:cubicBezTo>
                    <a:pt x="408" y="369"/>
                    <a:pt x="409" y="368"/>
                    <a:pt x="410" y="368"/>
                  </a:cubicBezTo>
                  <a:cubicBezTo>
                    <a:pt x="412" y="367"/>
                    <a:pt x="412" y="367"/>
                    <a:pt x="412" y="367"/>
                  </a:cubicBezTo>
                  <a:cubicBezTo>
                    <a:pt x="413" y="367"/>
                    <a:pt x="414" y="366"/>
                    <a:pt x="416" y="366"/>
                  </a:cubicBezTo>
                  <a:cubicBezTo>
                    <a:pt x="417" y="365"/>
                    <a:pt x="417" y="365"/>
                    <a:pt x="417" y="365"/>
                  </a:cubicBezTo>
                  <a:cubicBezTo>
                    <a:pt x="418" y="364"/>
                    <a:pt x="420" y="364"/>
                    <a:pt x="421" y="363"/>
                  </a:cubicBezTo>
                  <a:cubicBezTo>
                    <a:pt x="422" y="363"/>
                    <a:pt x="422" y="363"/>
                    <a:pt x="422" y="363"/>
                  </a:cubicBezTo>
                  <a:cubicBezTo>
                    <a:pt x="425" y="361"/>
                    <a:pt x="428" y="359"/>
                    <a:pt x="432" y="358"/>
                  </a:cubicBezTo>
                  <a:cubicBezTo>
                    <a:pt x="433" y="357"/>
                    <a:pt x="435" y="356"/>
                    <a:pt x="436" y="355"/>
                  </a:cubicBezTo>
                  <a:cubicBezTo>
                    <a:pt x="438" y="354"/>
                    <a:pt x="438" y="354"/>
                    <a:pt x="438" y="354"/>
                  </a:cubicBezTo>
                  <a:cubicBezTo>
                    <a:pt x="439" y="353"/>
                    <a:pt x="440" y="353"/>
                    <a:pt x="441" y="352"/>
                  </a:cubicBezTo>
                  <a:cubicBezTo>
                    <a:pt x="443" y="351"/>
                    <a:pt x="443" y="351"/>
                    <a:pt x="443" y="351"/>
                  </a:cubicBezTo>
                  <a:cubicBezTo>
                    <a:pt x="444" y="350"/>
                    <a:pt x="445" y="350"/>
                    <a:pt x="446" y="349"/>
                  </a:cubicBezTo>
                  <a:cubicBezTo>
                    <a:pt x="447" y="348"/>
                    <a:pt x="447" y="348"/>
                    <a:pt x="447" y="348"/>
                  </a:cubicBezTo>
                  <a:cubicBezTo>
                    <a:pt x="448" y="347"/>
                    <a:pt x="449" y="346"/>
                    <a:pt x="450" y="346"/>
                  </a:cubicBezTo>
                  <a:cubicBezTo>
                    <a:pt x="452" y="344"/>
                    <a:pt x="452" y="344"/>
                    <a:pt x="452" y="344"/>
                  </a:cubicBezTo>
                  <a:cubicBezTo>
                    <a:pt x="453" y="343"/>
                    <a:pt x="454" y="343"/>
                    <a:pt x="455" y="342"/>
                  </a:cubicBezTo>
                  <a:cubicBezTo>
                    <a:pt x="457" y="341"/>
                    <a:pt x="457" y="341"/>
                    <a:pt x="457" y="341"/>
                  </a:cubicBezTo>
                  <a:cubicBezTo>
                    <a:pt x="457" y="340"/>
                    <a:pt x="458" y="339"/>
                    <a:pt x="459" y="338"/>
                  </a:cubicBezTo>
                  <a:cubicBezTo>
                    <a:pt x="461" y="337"/>
                    <a:pt x="461" y="337"/>
                    <a:pt x="461" y="337"/>
                  </a:cubicBezTo>
                  <a:cubicBezTo>
                    <a:pt x="462" y="336"/>
                    <a:pt x="463" y="335"/>
                    <a:pt x="464" y="334"/>
                  </a:cubicBezTo>
                  <a:cubicBezTo>
                    <a:pt x="465" y="333"/>
                    <a:pt x="465" y="333"/>
                    <a:pt x="465" y="333"/>
                  </a:cubicBezTo>
                  <a:cubicBezTo>
                    <a:pt x="466" y="332"/>
                    <a:pt x="467" y="331"/>
                    <a:pt x="468" y="330"/>
                  </a:cubicBezTo>
                  <a:cubicBezTo>
                    <a:pt x="470" y="328"/>
                    <a:pt x="470" y="328"/>
                    <a:pt x="470" y="328"/>
                  </a:cubicBezTo>
                  <a:cubicBezTo>
                    <a:pt x="471" y="328"/>
                    <a:pt x="471" y="327"/>
                    <a:pt x="472" y="326"/>
                  </a:cubicBezTo>
                  <a:cubicBezTo>
                    <a:pt x="474" y="324"/>
                    <a:pt x="474" y="324"/>
                    <a:pt x="474" y="324"/>
                  </a:cubicBezTo>
                  <a:cubicBezTo>
                    <a:pt x="475" y="323"/>
                    <a:pt x="476" y="322"/>
                    <a:pt x="477" y="321"/>
                  </a:cubicBezTo>
                  <a:cubicBezTo>
                    <a:pt x="478" y="319"/>
                    <a:pt x="478" y="319"/>
                    <a:pt x="478" y="319"/>
                  </a:cubicBezTo>
                  <a:cubicBezTo>
                    <a:pt x="479" y="318"/>
                    <a:pt x="480" y="317"/>
                    <a:pt x="481" y="316"/>
                  </a:cubicBezTo>
                  <a:cubicBezTo>
                    <a:pt x="482" y="314"/>
                    <a:pt x="482" y="314"/>
                    <a:pt x="482" y="314"/>
                  </a:cubicBezTo>
                  <a:cubicBezTo>
                    <a:pt x="485" y="311"/>
                    <a:pt x="487" y="307"/>
                    <a:pt x="490" y="304"/>
                  </a:cubicBezTo>
                  <a:cubicBezTo>
                    <a:pt x="491" y="302"/>
                    <a:pt x="491" y="302"/>
                    <a:pt x="491" y="302"/>
                  </a:cubicBezTo>
                  <a:cubicBezTo>
                    <a:pt x="492" y="301"/>
                    <a:pt x="492" y="300"/>
                    <a:pt x="493" y="298"/>
                  </a:cubicBezTo>
                  <a:cubicBezTo>
                    <a:pt x="495" y="296"/>
                    <a:pt x="495" y="296"/>
                    <a:pt x="495" y="296"/>
                  </a:cubicBezTo>
                  <a:cubicBezTo>
                    <a:pt x="496" y="295"/>
                    <a:pt x="496" y="293"/>
                    <a:pt x="497" y="292"/>
                  </a:cubicBezTo>
                  <a:cubicBezTo>
                    <a:pt x="498" y="290"/>
                    <a:pt x="498" y="290"/>
                    <a:pt x="498" y="290"/>
                  </a:cubicBezTo>
                  <a:cubicBezTo>
                    <a:pt x="499" y="289"/>
                    <a:pt x="500" y="287"/>
                    <a:pt x="500" y="286"/>
                  </a:cubicBezTo>
                  <a:cubicBezTo>
                    <a:pt x="501" y="285"/>
                    <a:pt x="501" y="284"/>
                    <a:pt x="502" y="284"/>
                  </a:cubicBezTo>
                  <a:cubicBezTo>
                    <a:pt x="503" y="282"/>
                    <a:pt x="503" y="281"/>
                    <a:pt x="504" y="280"/>
                  </a:cubicBezTo>
                  <a:cubicBezTo>
                    <a:pt x="504" y="279"/>
                    <a:pt x="505" y="278"/>
                    <a:pt x="505" y="277"/>
                  </a:cubicBezTo>
                  <a:cubicBezTo>
                    <a:pt x="506" y="275"/>
                    <a:pt x="506" y="274"/>
                    <a:pt x="507" y="273"/>
                  </a:cubicBezTo>
                  <a:cubicBezTo>
                    <a:pt x="508" y="272"/>
                    <a:pt x="508" y="271"/>
                    <a:pt x="508" y="270"/>
                  </a:cubicBezTo>
                  <a:cubicBezTo>
                    <a:pt x="509" y="268"/>
                    <a:pt x="510" y="267"/>
                    <a:pt x="510" y="266"/>
                  </a:cubicBezTo>
                  <a:cubicBezTo>
                    <a:pt x="512" y="263"/>
                    <a:pt x="512" y="263"/>
                    <a:pt x="512" y="263"/>
                  </a:cubicBezTo>
                  <a:cubicBezTo>
                    <a:pt x="512" y="261"/>
                    <a:pt x="513" y="260"/>
                    <a:pt x="513" y="258"/>
                  </a:cubicBezTo>
                  <a:cubicBezTo>
                    <a:pt x="514" y="257"/>
                    <a:pt x="514" y="256"/>
                    <a:pt x="515" y="255"/>
                  </a:cubicBezTo>
                  <a:cubicBezTo>
                    <a:pt x="515" y="254"/>
                    <a:pt x="516" y="252"/>
                    <a:pt x="516" y="251"/>
                  </a:cubicBezTo>
                  <a:cubicBezTo>
                    <a:pt x="517" y="249"/>
                    <a:pt x="517" y="248"/>
                    <a:pt x="517" y="247"/>
                  </a:cubicBezTo>
                  <a:cubicBezTo>
                    <a:pt x="518" y="246"/>
                    <a:pt x="518" y="244"/>
                    <a:pt x="519" y="243"/>
                  </a:cubicBezTo>
                  <a:cubicBezTo>
                    <a:pt x="520" y="239"/>
                    <a:pt x="520" y="239"/>
                    <a:pt x="520" y="239"/>
                  </a:cubicBezTo>
                  <a:cubicBezTo>
                    <a:pt x="521" y="237"/>
                    <a:pt x="521" y="236"/>
                    <a:pt x="522" y="234"/>
                  </a:cubicBezTo>
                  <a:cubicBezTo>
                    <a:pt x="523" y="231"/>
                    <a:pt x="523" y="231"/>
                    <a:pt x="523" y="231"/>
                  </a:cubicBezTo>
                  <a:cubicBezTo>
                    <a:pt x="523" y="229"/>
                    <a:pt x="524" y="227"/>
                    <a:pt x="524" y="225"/>
                  </a:cubicBezTo>
                  <a:cubicBezTo>
                    <a:pt x="525" y="222"/>
                    <a:pt x="525" y="222"/>
                    <a:pt x="525" y="222"/>
                  </a:cubicBezTo>
                  <a:cubicBezTo>
                    <a:pt x="526" y="219"/>
                    <a:pt x="526" y="216"/>
                    <a:pt x="527" y="213"/>
                  </a:cubicBezTo>
                  <a:cubicBezTo>
                    <a:pt x="529" y="205"/>
                    <a:pt x="531" y="198"/>
                    <a:pt x="533" y="191"/>
                  </a:cubicBezTo>
                  <a:cubicBezTo>
                    <a:pt x="542" y="162"/>
                    <a:pt x="555" y="145"/>
                    <a:pt x="571" y="139"/>
                  </a:cubicBezTo>
                  <a:cubicBezTo>
                    <a:pt x="578" y="136"/>
                    <a:pt x="585" y="136"/>
                    <a:pt x="593" y="137"/>
                  </a:cubicBezTo>
                  <a:cubicBezTo>
                    <a:pt x="511" y="0"/>
                    <a:pt x="369" y="2"/>
                    <a:pt x="317" y="24"/>
                  </a:cubicBezTo>
                  <a:close/>
                </a:path>
              </a:pathLst>
            </a:custGeom>
            <a:solidFill>
              <a:srgbClr val="797BC5"/>
            </a:solidFill>
            <a:ln>
              <a:noFill/>
            </a:ln>
            <a:effectLst>
              <a:outerShdw blurRad="381000" dist="254000" dir="8100000" algn="tr" rotWithShape="0">
                <a:schemeClr val="bg1">
                  <a:lumMod val="50000"/>
                  <a:alpha val="4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3" name="Freeform 7">
              <a:extLst>
                <a:ext uri="{FF2B5EF4-FFF2-40B4-BE49-F238E27FC236}">
                  <a16:creationId xmlns:a16="http://schemas.microsoft.com/office/drawing/2014/main" id="{24BF67BA-BCE9-4B63-B873-97F83BA0BC44}"/>
                </a:ext>
              </a:extLst>
            </p:cNvPr>
            <p:cNvSpPr>
              <a:spLocks/>
            </p:cNvSpPr>
            <p:nvPr/>
          </p:nvSpPr>
          <p:spPr bwMode="auto">
            <a:xfrm>
              <a:off x="754183" y="3308375"/>
              <a:ext cx="1630667" cy="2607757"/>
            </a:xfrm>
            <a:custGeom>
              <a:avLst/>
              <a:gdLst>
                <a:gd name="T0" fmla="*/ 237 w 435"/>
                <a:gd name="T1" fmla="*/ 606 h 699"/>
                <a:gd name="T2" fmla="*/ 346 w 435"/>
                <a:gd name="T3" fmla="*/ 668 h 699"/>
                <a:gd name="T4" fmla="*/ 365 w 435"/>
                <a:gd name="T5" fmla="*/ 676 h 699"/>
                <a:gd name="T6" fmla="*/ 384 w 435"/>
                <a:gd name="T7" fmla="*/ 684 h 699"/>
                <a:gd name="T8" fmla="*/ 407 w 435"/>
                <a:gd name="T9" fmla="*/ 691 h 699"/>
                <a:gd name="T10" fmla="*/ 429 w 435"/>
                <a:gd name="T11" fmla="*/ 698 h 699"/>
                <a:gd name="T12" fmla="*/ 435 w 435"/>
                <a:gd name="T13" fmla="*/ 699 h 699"/>
                <a:gd name="T14" fmla="*/ 323 w 435"/>
                <a:gd name="T15" fmla="*/ 436 h 699"/>
                <a:gd name="T16" fmla="*/ 324 w 435"/>
                <a:gd name="T17" fmla="*/ 426 h 699"/>
                <a:gd name="T18" fmla="*/ 327 w 435"/>
                <a:gd name="T19" fmla="*/ 413 h 699"/>
                <a:gd name="T20" fmla="*/ 339 w 435"/>
                <a:gd name="T21" fmla="*/ 372 h 699"/>
                <a:gd name="T22" fmla="*/ 349 w 435"/>
                <a:gd name="T23" fmla="*/ 335 h 699"/>
                <a:gd name="T24" fmla="*/ 350 w 435"/>
                <a:gd name="T25" fmla="*/ 334 h 699"/>
                <a:gd name="T26" fmla="*/ 351 w 435"/>
                <a:gd name="T27" fmla="*/ 329 h 699"/>
                <a:gd name="T28" fmla="*/ 352 w 435"/>
                <a:gd name="T29" fmla="*/ 324 h 699"/>
                <a:gd name="T30" fmla="*/ 353 w 435"/>
                <a:gd name="T31" fmla="*/ 319 h 699"/>
                <a:gd name="T32" fmla="*/ 354 w 435"/>
                <a:gd name="T33" fmla="*/ 314 h 699"/>
                <a:gd name="T34" fmla="*/ 356 w 435"/>
                <a:gd name="T35" fmla="*/ 309 h 699"/>
                <a:gd name="T36" fmla="*/ 360 w 435"/>
                <a:gd name="T37" fmla="*/ 282 h 699"/>
                <a:gd name="T38" fmla="*/ 360 w 435"/>
                <a:gd name="T39" fmla="*/ 277 h 699"/>
                <a:gd name="T40" fmla="*/ 361 w 435"/>
                <a:gd name="T41" fmla="*/ 272 h 699"/>
                <a:gd name="T42" fmla="*/ 361 w 435"/>
                <a:gd name="T43" fmla="*/ 266 h 699"/>
                <a:gd name="T44" fmla="*/ 361 w 435"/>
                <a:gd name="T45" fmla="*/ 261 h 699"/>
                <a:gd name="T46" fmla="*/ 361 w 435"/>
                <a:gd name="T47" fmla="*/ 256 h 699"/>
                <a:gd name="T48" fmla="*/ 361 w 435"/>
                <a:gd name="T49" fmla="*/ 250 h 699"/>
                <a:gd name="T50" fmla="*/ 361 w 435"/>
                <a:gd name="T51" fmla="*/ 245 h 699"/>
                <a:gd name="T52" fmla="*/ 360 w 435"/>
                <a:gd name="T53" fmla="*/ 239 h 699"/>
                <a:gd name="T54" fmla="*/ 360 w 435"/>
                <a:gd name="T55" fmla="*/ 233 h 699"/>
                <a:gd name="T56" fmla="*/ 358 w 435"/>
                <a:gd name="T57" fmla="*/ 222 h 699"/>
                <a:gd name="T58" fmla="*/ 356 w 435"/>
                <a:gd name="T59" fmla="*/ 215 h 699"/>
                <a:gd name="T60" fmla="*/ 355 w 435"/>
                <a:gd name="T61" fmla="*/ 209 h 699"/>
                <a:gd name="T62" fmla="*/ 353 w 435"/>
                <a:gd name="T63" fmla="*/ 203 h 699"/>
                <a:gd name="T64" fmla="*/ 351 w 435"/>
                <a:gd name="T65" fmla="*/ 198 h 699"/>
                <a:gd name="T66" fmla="*/ 349 w 435"/>
                <a:gd name="T67" fmla="*/ 193 h 699"/>
                <a:gd name="T68" fmla="*/ 347 w 435"/>
                <a:gd name="T69" fmla="*/ 187 h 699"/>
                <a:gd name="T70" fmla="*/ 344 w 435"/>
                <a:gd name="T71" fmla="*/ 182 h 699"/>
                <a:gd name="T72" fmla="*/ 342 w 435"/>
                <a:gd name="T73" fmla="*/ 176 h 699"/>
                <a:gd name="T74" fmla="*/ 339 w 435"/>
                <a:gd name="T75" fmla="*/ 171 h 699"/>
                <a:gd name="T76" fmla="*/ 335 w 435"/>
                <a:gd name="T77" fmla="*/ 166 h 699"/>
                <a:gd name="T78" fmla="*/ 332 w 435"/>
                <a:gd name="T79" fmla="*/ 160 h 699"/>
                <a:gd name="T80" fmla="*/ 323 w 435"/>
                <a:gd name="T81" fmla="*/ 148 h 699"/>
                <a:gd name="T82" fmla="*/ 319 w 435"/>
                <a:gd name="T83" fmla="*/ 143 h 699"/>
                <a:gd name="T84" fmla="*/ 314 w 435"/>
                <a:gd name="T85" fmla="*/ 137 h 699"/>
                <a:gd name="T86" fmla="*/ 309 w 435"/>
                <a:gd name="T87" fmla="*/ 132 h 699"/>
                <a:gd name="T88" fmla="*/ 303 w 435"/>
                <a:gd name="T89" fmla="*/ 127 h 699"/>
                <a:gd name="T90" fmla="*/ 298 w 435"/>
                <a:gd name="T91" fmla="*/ 121 h 699"/>
                <a:gd name="T92" fmla="*/ 292 w 435"/>
                <a:gd name="T93" fmla="*/ 116 h 699"/>
                <a:gd name="T94" fmla="*/ 286 w 435"/>
                <a:gd name="T95" fmla="*/ 111 h 699"/>
                <a:gd name="T96" fmla="*/ 279 w 435"/>
                <a:gd name="T97" fmla="*/ 106 h 699"/>
                <a:gd name="T98" fmla="*/ 272 w 435"/>
                <a:gd name="T99" fmla="*/ 101 h 699"/>
                <a:gd name="T100" fmla="*/ 265 w 435"/>
                <a:gd name="T101" fmla="*/ 96 h 699"/>
                <a:gd name="T102" fmla="*/ 257 w 435"/>
                <a:gd name="T103" fmla="*/ 91 h 699"/>
                <a:gd name="T104" fmla="*/ 231 w 435"/>
                <a:gd name="T105" fmla="*/ 74 h 699"/>
                <a:gd name="T106" fmla="*/ 198 w 435"/>
                <a:gd name="T107"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5" h="699">
                  <a:moveTo>
                    <a:pt x="5" y="228"/>
                  </a:moveTo>
                  <a:cubicBezTo>
                    <a:pt x="29" y="380"/>
                    <a:pt x="112" y="515"/>
                    <a:pt x="237" y="606"/>
                  </a:cubicBezTo>
                  <a:cubicBezTo>
                    <a:pt x="242" y="610"/>
                    <a:pt x="247" y="613"/>
                    <a:pt x="252" y="617"/>
                  </a:cubicBezTo>
                  <a:cubicBezTo>
                    <a:pt x="282" y="637"/>
                    <a:pt x="314" y="654"/>
                    <a:pt x="346" y="668"/>
                  </a:cubicBezTo>
                  <a:cubicBezTo>
                    <a:pt x="347" y="669"/>
                    <a:pt x="347" y="669"/>
                    <a:pt x="347" y="669"/>
                  </a:cubicBezTo>
                  <a:cubicBezTo>
                    <a:pt x="353" y="671"/>
                    <a:pt x="359" y="674"/>
                    <a:pt x="365" y="676"/>
                  </a:cubicBezTo>
                  <a:cubicBezTo>
                    <a:pt x="369" y="678"/>
                    <a:pt x="369" y="678"/>
                    <a:pt x="369" y="678"/>
                  </a:cubicBezTo>
                  <a:cubicBezTo>
                    <a:pt x="374" y="680"/>
                    <a:pt x="379" y="682"/>
                    <a:pt x="384" y="684"/>
                  </a:cubicBezTo>
                  <a:cubicBezTo>
                    <a:pt x="388" y="685"/>
                    <a:pt x="388" y="685"/>
                    <a:pt x="388" y="685"/>
                  </a:cubicBezTo>
                  <a:cubicBezTo>
                    <a:pt x="395" y="687"/>
                    <a:pt x="401" y="689"/>
                    <a:pt x="407" y="691"/>
                  </a:cubicBezTo>
                  <a:cubicBezTo>
                    <a:pt x="413" y="693"/>
                    <a:pt x="420" y="695"/>
                    <a:pt x="427" y="697"/>
                  </a:cubicBezTo>
                  <a:cubicBezTo>
                    <a:pt x="428" y="697"/>
                    <a:pt x="428" y="697"/>
                    <a:pt x="429" y="698"/>
                  </a:cubicBezTo>
                  <a:cubicBezTo>
                    <a:pt x="431" y="698"/>
                    <a:pt x="431" y="698"/>
                    <a:pt x="431" y="698"/>
                  </a:cubicBezTo>
                  <a:cubicBezTo>
                    <a:pt x="432" y="698"/>
                    <a:pt x="434" y="699"/>
                    <a:pt x="435" y="699"/>
                  </a:cubicBezTo>
                  <a:cubicBezTo>
                    <a:pt x="412" y="685"/>
                    <a:pt x="390" y="665"/>
                    <a:pt x="373" y="644"/>
                  </a:cubicBezTo>
                  <a:cubicBezTo>
                    <a:pt x="342" y="605"/>
                    <a:pt x="308" y="537"/>
                    <a:pt x="323" y="436"/>
                  </a:cubicBezTo>
                  <a:cubicBezTo>
                    <a:pt x="323" y="433"/>
                    <a:pt x="324" y="430"/>
                    <a:pt x="324" y="427"/>
                  </a:cubicBezTo>
                  <a:cubicBezTo>
                    <a:pt x="324" y="426"/>
                    <a:pt x="324" y="426"/>
                    <a:pt x="324" y="426"/>
                  </a:cubicBezTo>
                  <a:cubicBezTo>
                    <a:pt x="325" y="423"/>
                    <a:pt x="326" y="420"/>
                    <a:pt x="326" y="417"/>
                  </a:cubicBezTo>
                  <a:cubicBezTo>
                    <a:pt x="327" y="413"/>
                    <a:pt x="327" y="413"/>
                    <a:pt x="327" y="413"/>
                  </a:cubicBezTo>
                  <a:cubicBezTo>
                    <a:pt x="328" y="408"/>
                    <a:pt x="329" y="402"/>
                    <a:pt x="331" y="395"/>
                  </a:cubicBezTo>
                  <a:cubicBezTo>
                    <a:pt x="334" y="388"/>
                    <a:pt x="336" y="380"/>
                    <a:pt x="339" y="372"/>
                  </a:cubicBezTo>
                  <a:cubicBezTo>
                    <a:pt x="342" y="361"/>
                    <a:pt x="345" y="350"/>
                    <a:pt x="348" y="339"/>
                  </a:cubicBezTo>
                  <a:cubicBezTo>
                    <a:pt x="349" y="338"/>
                    <a:pt x="349" y="336"/>
                    <a:pt x="349" y="335"/>
                  </a:cubicBezTo>
                  <a:cubicBezTo>
                    <a:pt x="350" y="334"/>
                    <a:pt x="350" y="334"/>
                    <a:pt x="350" y="334"/>
                  </a:cubicBezTo>
                  <a:cubicBezTo>
                    <a:pt x="350" y="334"/>
                    <a:pt x="350" y="334"/>
                    <a:pt x="350" y="334"/>
                  </a:cubicBezTo>
                  <a:cubicBezTo>
                    <a:pt x="350" y="333"/>
                    <a:pt x="350" y="333"/>
                    <a:pt x="350" y="333"/>
                  </a:cubicBezTo>
                  <a:cubicBezTo>
                    <a:pt x="350" y="332"/>
                    <a:pt x="351" y="331"/>
                    <a:pt x="351" y="329"/>
                  </a:cubicBezTo>
                  <a:cubicBezTo>
                    <a:pt x="351" y="329"/>
                    <a:pt x="351" y="329"/>
                    <a:pt x="351" y="329"/>
                  </a:cubicBezTo>
                  <a:cubicBezTo>
                    <a:pt x="351" y="327"/>
                    <a:pt x="352" y="326"/>
                    <a:pt x="352" y="324"/>
                  </a:cubicBezTo>
                  <a:cubicBezTo>
                    <a:pt x="352" y="324"/>
                    <a:pt x="352" y="324"/>
                    <a:pt x="352" y="324"/>
                  </a:cubicBezTo>
                  <a:cubicBezTo>
                    <a:pt x="353" y="322"/>
                    <a:pt x="353" y="321"/>
                    <a:pt x="353" y="319"/>
                  </a:cubicBezTo>
                  <a:cubicBezTo>
                    <a:pt x="353" y="319"/>
                    <a:pt x="353" y="319"/>
                    <a:pt x="353" y="319"/>
                  </a:cubicBezTo>
                  <a:cubicBezTo>
                    <a:pt x="354" y="317"/>
                    <a:pt x="354" y="316"/>
                    <a:pt x="354" y="314"/>
                  </a:cubicBezTo>
                  <a:cubicBezTo>
                    <a:pt x="355" y="313"/>
                    <a:pt x="355" y="313"/>
                    <a:pt x="355" y="313"/>
                  </a:cubicBezTo>
                  <a:cubicBezTo>
                    <a:pt x="355" y="312"/>
                    <a:pt x="355" y="310"/>
                    <a:pt x="356" y="309"/>
                  </a:cubicBezTo>
                  <a:cubicBezTo>
                    <a:pt x="357" y="301"/>
                    <a:pt x="358" y="294"/>
                    <a:pt x="359" y="287"/>
                  </a:cubicBezTo>
                  <a:cubicBezTo>
                    <a:pt x="359" y="285"/>
                    <a:pt x="360" y="284"/>
                    <a:pt x="360" y="282"/>
                  </a:cubicBezTo>
                  <a:cubicBezTo>
                    <a:pt x="360" y="281"/>
                    <a:pt x="360" y="281"/>
                    <a:pt x="360" y="281"/>
                  </a:cubicBezTo>
                  <a:cubicBezTo>
                    <a:pt x="360" y="280"/>
                    <a:pt x="360" y="278"/>
                    <a:pt x="360" y="277"/>
                  </a:cubicBezTo>
                  <a:cubicBezTo>
                    <a:pt x="360" y="276"/>
                    <a:pt x="360" y="276"/>
                    <a:pt x="360" y="276"/>
                  </a:cubicBezTo>
                  <a:cubicBezTo>
                    <a:pt x="360" y="274"/>
                    <a:pt x="361" y="273"/>
                    <a:pt x="361" y="272"/>
                  </a:cubicBezTo>
                  <a:cubicBezTo>
                    <a:pt x="361" y="270"/>
                    <a:pt x="361" y="270"/>
                    <a:pt x="361" y="270"/>
                  </a:cubicBezTo>
                  <a:cubicBezTo>
                    <a:pt x="361" y="269"/>
                    <a:pt x="361" y="268"/>
                    <a:pt x="361" y="266"/>
                  </a:cubicBezTo>
                  <a:cubicBezTo>
                    <a:pt x="361" y="265"/>
                    <a:pt x="361" y="265"/>
                    <a:pt x="361" y="265"/>
                  </a:cubicBezTo>
                  <a:cubicBezTo>
                    <a:pt x="361" y="263"/>
                    <a:pt x="361" y="262"/>
                    <a:pt x="361" y="261"/>
                  </a:cubicBezTo>
                  <a:cubicBezTo>
                    <a:pt x="361" y="259"/>
                    <a:pt x="361" y="259"/>
                    <a:pt x="361" y="259"/>
                  </a:cubicBezTo>
                  <a:cubicBezTo>
                    <a:pt x="361" y="258"/>
                    <a:pt x="361" y="257"/>
                    <a:pt x="361" y="256"/>
                  </a:cubicBezTo>
                  <a:cubicBezTo>
                    <a:pt x="361" y="254"/>
                    <a:pt x="361" y="254"/>
                    <a:pt x="361" y="254"/>
                  </a:cubicBezTo>
                  <a:cubicBezTo>
                    <a:pt x="361" y="253"/>
                    <a:pt x="361" y="252"/>
                    <a:pt x="361" y="250"/>
                  </a:cubicBezTo>
                  <a:cubicBezTo>
                    <a:pt x="361" y="249"/>
                    <a:pt x="361" y="249"/>
                    <a:pt x="361" y="249"/>
                  </a:cubicBezTo>
                  <a:cubicBezTo>
                    <a:pt x="361" y="247"/>
                    <a:pt x="361" y="246"/>
                    <a:pt x="361" y="245"/>
                  </a:cubicBezTo>
                  <a:cubicBezTo>
                    <a:pt x="361" y="243"/>
                    <a:pt x="361" y="243"/>
                    <a:pt x="361" y="243"/>
                  </a:cubicBezTo>
                  <a:cubicBezTo>
                    <a:pt x="360" y="242"/>
                    <a:pt x="360" y="241"/>
                    <a:pt x="360" y="239"/>
                  </a:cubicBezTo>
                  <a:cubicBezTo>
                    <a:pt x="360" y="238"/>
                    <a:pt x="360" y="238"/>
                    <a:pt x="360" y="238"/>
                  </a:cubicBezTo>
                  <a:cubicBezTo>
                    <a:pt x="360" y="236"/>
                    <a:pt x="360" y="235"/>
                    <a:pt x="360" y="233"/>
                  </a:cubicBezTo>
                  <a:cubicBezTo>
                    <a:pt x="359" y="233"/>
                    <a:pt x="359" y="233"/>
                    <a:pt x="359" y="233"/>
                  </a:cubicBezTo>
                  <a:cubicBezTo>
                    <a:pt x="359" y="229"/>
                    <a:pt x="358" y="225"/>
                    <a:pt x="358" y="222"/>
                  </a:cubicBezTo>
                  <a:cubicBezTo>
                    <a:pt x="357" y="220"/>
                    <a:pt x="357" y="218"/>
                    <a:pt x="356" y="216"/>
                  </a:cubicBezTo>
                  <a:cubicBezTo>
                    <a:pt x="356" y="215"/>
                    <a:pt x="356" y="215"/>
                    <a:pt x="356" y="215"/>
                  </a:cubicBezTo>
                  <a:cubicBezTo>
                    <a:pt x="356" y="213"/>
                    <a:pt x="355" y="212"/>
                    <a:pt x="355" y="211"/>
                  </a:cubicBezTo>
                  <a:cubicBezTo>
                    <a:pt x="355" y="209"/>
                    <a:pt x="355" y="209"/>
                    <a:pt x="355" y="209"/>
                  </a:cubicBezTo>
                  <a:cubicBezTo>
                    <a:pt x="354" y="208"/>
                    <a:pt x="354" y="207"/>
                    <a:pt x="354" y="205"/>
                  </a:cubicBezTo>
                  <a:cubicBezTo>
                    <a:pt x="353" y="203"/>
                    <a:pt x="353" y="203"/>
                    <a:pt x="353" y="203"/>
                  </a:cubicBezTo>
                  <a:cubicBezTo>
                    <a:pt x="353" y="202"/>
                    <a:pt x="352" y="201"/>
                    <a:pt x="352" y="200"/>
                  </a:cubicBezTo>
                  <a:cubicBezTo>
                    <a:pt x="351" y="198"/>
                    <a:pt x="351" y="198"/>
                    <a:pt x="351" y="198"/>
                  </a:cubicBezTo>
                  <a:cubicBezTo>
                    <a:pt x="351" y="197"/>
                    <a:pt x="350" y="196"/>
                    <a:pt x="350" y="195"/>
                  </a:cubicBezTo>
                  <a:cubicBezTo>
                    <a:pt x="349" y="193"/>
                    <a:pt x="349" y="193"/>
                    <a:pt x="349" y="193"/>
                  </a:cubicBezTo>
                  <a:cubicBezTo>
                    <a:pt x="349" y="191"/>
                    <a:pt x="348" y="190"/>
                    <a:pt x="348" y="189"/>
                  </a:cubicBezTo>
                  <a:cubicBezTo>
                    <a:pt x="347" y="187"/>
                    <a:pt x="347" y="187"/>
                    <a:pt x="347" y="187"/>
                  </a:cubicBezTo>
                  <a:cubicBezTo>
                    <a:pt x="346" y="186"/>
                    <a:pt x="346" y="185"/>
                    <a:pt x="345" y="184"/>
                  </a:cubicBezTo>
                  <a:cubicBezTo>
                    <a:pt x="344" y="182"/>
                    <a:pt x="344" y="182"/>
                    <a:pt x="344" y="182"/>
                  </a:cubicBezTo>
                  <a:cubicBezTo>
                    <a:pt x="344" y="181"/>
                    <a:pt x="343" y="180"/>
                    <a:pt x="343" y="179"/>
                  </a:cubicBezTo>
                  <a:cubicBezTo>
                    <a:pt x="342" y="176"/>
                    <a:pt x="342" y="176"/>
                    <a:pt x="342" y="176"/>
                  </a:cubicBezTo>
                  <a:cubicBezTo>
                    <a:pt x="341" y="175"/>
                    <a:pt x="340" y="174"/>
                    <a:pt x="340" y="173"/>
                  </a:cubicBezTo>
                  <a:cubicBezTo>
                    <a:pt x="339" y="171"/>
                    <a:pt x="339" y="171"/>
                    <a:pt x="339" y="171"/>
                  </a:cubicBezTo>
                  <a:cubicBezTo>
                    <a:pt x="338" y="170"/>
                    <a:pt x="337" y="169"/>
                    <a:pt x="337" y="168"/>
                  </a:cubicBezTo>
                  <a:cubicBezTo>
                    <a:pt x="335" y="166"/>
                    <a:pt x="335" y="166"/>
                    <a:pt x="335" y="166"/>
                  </a:cubicBezTo>
                  <a:cubicBezTo>
                    <a:pt x="335" y="164"/>
                    <a:pt x="334" y="163"/>
                    <a:pt x="333" y="162"/>
                  </a:cubicBezTo>
                  <a:cubicBezTo>
                    <a:pt x="332" y="160"/>
                    <a:pt x="332" y="160"/>
                    <a:pt x="332" y="160"/>
                  </a:cubicBezTo>
                  <a:cubicBezTo>
                    <a:pt x="330" y="157"/>
                    <a:pt x="327" y="153"/>
                    <a:pt x="324" y="150"/>
                  </a:cubicBezTo>
                  <a:cubicBezTo>
                    <a:pt x="323" y="148"/>
                    <a:pt x="323" y="148"/>
                    <a:pt x="323" y="148"/>
                  </a:cubicBezTo>
                  <a:cubicBezTo>
                    <a:pt x="322" y="147"/>
                    <a:pt x="321" y="146"/>
                    <a:pt x="320" y="144"/>
                  </a:cubicBezTo>
                  <a:cubicBezTo>
                    <a:pt x="319" y="143"/>
                    <a:pt x="319" y="143"/>
                    <a:pt x="319" y="143"/>
                  </a:cubicBezTo>
                  <a:cubicBezTo>
                    <a:pt x="317" y="141"/>
                    <a:pt x="316" y="140"/>
                    <a:pt x="316" y="139"/>
                  </a:cubicBezTo>
                  <a:cubicBezTo>
                    <a:pt x="314" y="137"/>
                    <a:pt x="314" y="137"/>
                    <a:pt x="314" y="137"/>
                  </a:cubicBezTo>
                  <a:cubicBezTo>
                    <a:pt x="313" y="136"/>
                    <a:pt x="312" y="135"/>
                    <a:pt x="311" y="134"/>
                  </a:cubicBezTo>
                  <a:cubicBezTo>
                    <a:pt x="310" y="133"/>
                    <a:pt x="309" y="133"/>
                    <a:pt x="309" y="132"/>
                  </a:cubicBezTo>
                  <a:cubicBezTo>
                    <a:pt x="308" y="131"/>
                    <a:pt x="307" y="130"/>
                    <a:pt x="306" y="129"/>
                  </a:cubicBezTo>
                  <a:cubicBezTo>
                    <a:pt x="305" y="128"/>
                    <a:pt x="304" y="127"/>
                    <a:pt x="303" y="127"/>
                  </a:cubicBezTo>
                  <a:cubicBezTo>
                    <a:pt x="302" y="126"/>
                    <a:pt x="301" y="125"/>
                    <a:pt x="300" y="124"/>
                  </a:cubicBezTo>
                  <a:cubicBezTo>
                    <a:pt x="299" y="123"/>
                    <a:pt x="299" y="122"/>
                    <a:pt x="298" y="121"/>
                  </a:cubicBezTo>
                  <a:cubicBezTo>
                    <a:pt x="297" y="120"/>
                    <a:pt x="296" y="119"/>
                    <a:pt x="294" y="118"/>
                  </a:cubicBezTo>
                  <a:cubicBezTo>
                    <a:pt x="292" y="116"/>
                    <a:pt x="292" y="116"/>
                    <a:pt x="292" y="116"/>
                  </a:cubicBezTo>
                  <a:cubicBezTo>
                    <a:pt x="291" y="115"/>
                    <a:pt x="290" y="114"/>
                    <a:pt x="288" y="113"/>
                  </a:cubicBezTo>
                  <a:cubicBezTo>
                    <a:pt x="287" y="113"/>
                    <a:pt x="287" y="112"/>
                    <a:pt x="286" y="111"/>
                  </a:cubicBezTo>
                  <a:cubicBezTo>
                    <a:pt x="284" y="110"/>
                    <a:pt x="283" y="109"/>
                    <a:pt x="282" y="108"/>
                  </a:cubicBezTo>
                  <a:cubicBezTo>
                    <a:pt x="281" y="107"/>
                    <a:pt x="280" y="107"/>
                    <a:pt x="279" y="106"/>
                  </a:cubicBezTo>
                  <a:cubicBezTo>
                    <a:pt x="278" y="105"/>
                    <a:pt x="276" y="104"/>
                    <a:pt x="275" y="103"/>
                  </a:cubicBezTo>
                  <a:cubicBezTo>
                    <a:pt x="272" y="101"/>
                    <a:pt x="272" y="101"/>
                    <a:pt x="272" y="101"/>
                  </a:cubicBezTo>
                  <a:cubicBezTo>
                    <a:pt x="271" y="100"/>
                    <a:pt x="269" y="99"/>
                    <a:pt x="268" y="98"/>
                  </a:cubicBezTo>
                  <a:cubicBezTo>
                    <a:pt x="265" y="96"/>
                    <a:pt x="265" y="96"/>
                    <a:pt x="265" y="96"/>
                  </a:cubicBezTo>
                  <a:cubicBezTo>
                    <a:pt x="263" y="95"/>
                    <a:pt x="262" y="94"/>
                    <a:pt x="260" y="93"/>
                  </a:cubicBezTo>
                  <a:cubicBezTo>
                    <a:pt x="257" y="91"/>
                    <a:pt x="257" y="91"/>
                    <a:pt x="257" y="91"/>
                  </a:cubicBezTo>
                  <a:cubicBezTo>
                    <a:pt x="255" y="89"/>
                    <a:pt x="252" y="88"/>
                    <a:pt x="249" y="86"/>
                  </a:cubicBezTo>
                  <a:cubicBezTo>
                    <a:pt x="243" y="82"/>
                    <a:pt x="236" y="78"/>
                    <a:pt x="231" y="74"/>
                  </a:cubicBezTo>
                  <a:cubicBezTo>
                    <a:pt x="206" y="56"/>
                    <a:pt x="193" y="38"/>
                    <a:pt x="192" y="21"/>
                  </a:cubicBezTo>
                  <a:cubicBezTo>
                    <a:pt x="192" y="14"/>
                    <a:pt x="194" y="7"/>
                    <a:pt x="198" y="0"/>
                  </a:cubicBezTo>
                  <a:cubicBezTo>
                    <a:pt x="42" y="36"/>
                    <a:pt x="0" y="171"/>
                    <a:pt x="5" y="228"/>
                  </a:cubicBez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4" name="Freeform 8">
              <a:extLst>
                <a:ext uri="{FF2B5EF4-FFF2-40B4-BE49-F238E27FC236}">
                  <a16:creationId xmlns:a16="http://schemas.microsoft.com/office/drawing/2014/main" id="{369CB4F9-223E-484D-B33E-AF96460546F5}"/>
                </a:ext>
              </a:extLst>
            </p:cNvPr>
            <p:cNvSpPr>
              <a:spLocks/>
            </p:cNvSpPr>
            <p:nvPr/>
          </p:nvSpPr>
          <p:spPr bwMode="auto">
            <a:xfrm>
              <a:off x="1945489" y="4692039"/>
              <a:ext cx="2819787" cy="1355246"/>
            </a:xfrm>
            <a:custGeom>
              <a:avLst/>
              <a:gdLst>
                <a:gd name="T0" fmla="*/ 603 w 752"/>
                <a:gd name="T1" fmla="*/ 235 h 363"/>
                <a:gd name="T2" fmla="*/ 696 w 752"/>
                <a:gd name="T3" fmla="*/ 151 h 363"/>
                <a:gd name="T4" fmla="*/ 709 w 752"/>
                <a:gd name="T5" fmla="*/ 135 h 363"/>
                <a:gd name="T6" fmla="*/ 722 w 752"/>
                <a:gd name="T7" fmla="*/ 119 h 363"/>
                <a:gd name="T8" fmla="*/ 736 w 752"/>
                <a:gd name="T9" fmla="*/ 99 h 363"/>
                <a:gd name="T10" fmla="*/ 749 w 752"/>
                <a:gd name="T11" fmla="*/ 80 h 363"/>
                <a:gd name="T12" fmla="*/ 752 w 752"/>
                <a:gd name="T13" fmla="*/ 76 h 363"/>
                <a:gd name="T14" fmla="*/ 468 w 752"/>
                <a:gd name="T15" fmla="*/ 101 h 363"/>
                <a:gd name="T16" fmla="*/ 459 w 752"/>
                <a:gd name="T17" fmla="*/ 96 h 363"/>
                <a:gd name="T18" fmla="*/ 447 w 752"/>
                <a:gd name="T19" fmla="*/ 90 h 363"/>
                <a:gd name="T20" fmla="*/ 411 w 752"/>
                <a:gd name="T21" fmla="*/ 66 h 363"/>
                <a:gd name="T22" fmla="*/ 380 w 752"/>
                <a:gd name="T23" fmla="*/ 44 h 363"/>
                <a:gd name="T24" fmla="*/ 379 w 752"/>
                <a:gd name="T25" fmla="*/ 44 h 363"/>
                <a:gd name="T26" fmla="*/ 375 w 752"/>
                <a:gd name="T27" fmla="*/ 41 h 363"/>
                <a:gd name="T28" fmla="*/ 371 w 752"/>
                <a:gd name="T29" fmla="*/ 39 h 363"/>
                <a:gd name="T30" fmla="*/ 366 w 752"/>
                <a:gd name="T31" fmla="*/ 36 h 363"/>
                <a:gd name="T32" fmla="*/ 361 w 752"/>
                <a:gd name="T33" fmla="*/ 33 h 363"/>
                <a:gd name="T34" fmla="*/ 357 w 752"/>
                <a:gd name="T35" fmla="*/ 30 h 363"/>
                <a:gd name="T36" fmla="*/ 333 w 752"/>
                <a:gd name="T37" fmla="*/ 18 h 363"/>
                <a:gd name="T38" fmla="*/ 328 w 752"/>
                <a:gd name="T39" fmla="*/ 16 h 363"/>
                <a:gd name="T40" fmla="*/ 323 w 752"/>
                <a:gd name="T41" fmla="*/ 14 h 363"/>
                <a:gd name="T42" fmla="*/ 318 w 752"/>
                <a:gd name="T43" fmla="*/ 12 h 363"/>
                <a:gd name="T44" fmla="*/ 313 w 752"/>
                <a:gd name="T45" fmla="*/ 10 h 363"/>
                <a:gd name="T46" fmla="*/ 308 w 752"/>
                <a:gd name="T47" fmla="*/ 9 h 363"/>
                <a:gd name="T48" fmla="*/ 303 w 752"/>
                <a:gd name="T49" fmla="*/ 7 h 363"/>
                <a:gd name="T50" fmla="*/ 297 w 752"/>
                <a:gd name="T51" fmla="*/ 6 h 363"/>
                <a:gd name="T52" fmla="*/ 292 w 752"/>
                <a:gd name="T53" fmla="*/ 5 h 363"/>
                <a:gd name="T54" fmla="*/ 286 w 752"/>
                <a:gd name="T55" fmla="*/ 3 h 363"/>
                <a:gd name="T56" fmla="*/ 274 w 752"/>
                <a:gd name="T57" fmla="*/ 2 h 363"/>
                <a:gd name="T58" fmla="*/ 268 w 752"/>
                <a:gd name="T59" fmla="*/ 1 h 363"/>
                <a:gd name="T60" fmla="*/ 262 w 752"/>
                <a:gd name="T61" fmla="*/ 1 h 363"/>
                <a:gd name="T62" fmla="*/ 256 w 752"/>
                <a:gd name="T63" fmla="*/ 0 h 363"/>
                <a:gd name="T64" fmla="*/ 250 w 752"/>
                <a:gd name="T65" fmla="*/ 0 h 363"/>
                <a:gd name="T66" fmla="*/ 244 w 752"/>
                <a:gd name="T67" fmla="*/ 1 h 363"/>
                <a:gd name="T68" fmla="*/ 238 w 752"/>
                <a:gd name="T69" fmla="*/ 1 h 363"/>
                <a:gd name="T70" fmla="*/ 232 w 752"/>
                <a:gd name="T71" fmla="*/ 2 h 363"/>
                <a:gd name="T72" fmla="*/ 226 w 752"/>
                <a:gd name="T73" fmla="*/ 3 h 363"/>
                <a:gd name="T74" fmla="*/ 220 w 752"/>
                <a:gd name="T75" fmla="*/ 4 h 363"/>
                <a:gd name="T76" fmla="*/ 214 w 752"/>
                <a:gd name="T77" fmla="*/ 5 h 363"/>
                <a:gd name="T78" fmla="*/ 208 w 752"/>
                <a:gd name="T79" fmla="*/ 7 h 363"/>
                <a:gd name="T80" fmla="*/ 194 w 752"/>
                <a:gd name="T81" fmla="*/ 12 h 363"/>
                <a:gd name="T82" fmla="*/ 187 w 752"/>
                <a:gd name="T83" fmla="*/ 14 h 363"/>
                <a:gd name="T84" fmla="*/ 181 w 752"/>
                <a:gd name="T85" fmla="*/ 17 h 363"/>
                <a:gd name="T86" fmla="*/ 174 w 752"/>
                <a:gd name="T87" fmla="*/ 20 h 363"/>
                <a:gd name="T88" fmla="*/ 167 w 752"/>
                <a:gd name="T89" fmla="*/ 24 h 363"/>
                <a:gd name="T90" fmla="*/ 161 w 752"/>
                <a:gd name="T91" fmla="*/ 28 h 363"/>
                <a:gd name="T92" fmla="*/ 154 w 752"/>
                <a:gd name="T93" fmla="*/ 32 h 363"/>
                <a:gd name="T94" fmla="*/ 147 w 752"/>
                <a:gd name="T95" fmla="*/ 36 h 363"/>
                <a:gd name="T96" fmla="*/ 140 w 752"/>
                <a:gd name="T97" fmla="*/ 41 h 363"/>
                <a:gd name="T98" fmla="*/ 133 w 752"/>
                <a:gd name="T99" fmla="*/ 45 h 363"/>
                <a:gd name="T100" fmla="*/ 126 w 752"/>
                <a:gd name="T101" fmla="*/ 51 h 363"/>
                <a:gd name="T102" fmla="*/ 119 w 752"/>
                <a:gd name="T103" fmla="*/ 56 h 363"/>
                <a:gd name="T104" fmla="*/ 95 w 752"/>
                <a:gd name="T105" fmla="*/ 76 h 363"/>
                <a:gd name="T106" fmla="*/ 15 w 752"/>
                <a:gd name="T107" fmla="*/ 8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363">
                  <a:moveTo>
                    <a:pt x="171" y="339"/>
                  </a:moveTo>
                  <a:cubicBezTo>
                    <a:pt x="324" y="363"/>
                    <a:pt x="477" y="326"/>
                    <a:pt x="603" y="235"/>
                  </a:cubicBezTo>
                  <a:cubicBezTo>
                    <a:pt x="608" y="231"/>
                    <a:pt x="613" y="228"/>
                    <a:pt x="618" y="224"/>
                  </a:cubicBezTo>
                  <a:cubicBezTo>
                    <a:pt x="646" y="202"/>
                    <a:pt x="672" y="177"/>
                    <a:pt x="696" y="151"/>
                  </a:cubicBezTo>
                  <a:cubicBezTo>
                    <a:pt x="697" y="150"/>
                    <a:pt x="697" y="150"/>
                    <a:pt x="697" y="150"/>
                  </a:cubicBezTo>
                  <a:cubicBezTo>
                    <a:pt x="701" y="145"/>
                    <a:pt x="705" y="140"/>
                    <a:pt x="709" y="135"/>
                  </a:cubicBezTo>
                  <a:cubicBezTo>
                    <a:pt x="712" y="132"/>
                    <a:pt x="712" y="132"/>
                    <a:pt x="712" y="132"/>
                  </a:cubicBezTo>
                  <a:cubicBezTo>
                    <a:pt x="715" y="128"/>
                    <a:pt x="719" y="123"/>
                    <a:pt x="722" y="119"/>
                  </a:cubicBezTo>
                  <a:cubicBezTo>
                    <a:pt x="725" y="116"/>
                    <a:pt x="725" y="116"/>
                    <a:pt x="725" y="116"/>
                  </a:cubicBezTo>
                  <a:cubicBezTo>
                    <a:pt x="729" y="110"/>
                    <a:pt x="733" y="104"/>
                    <a:pt x="736" y="99"/>
                  </a:cubicBezTo>
                  <a:cubicBezTo>
                    <a:pt x="740" y="94"/>
                    <a:pt x="744" y="89"/>
                    <a:pt x="748" y="83"/>
                  </a:cubicBezTo>
                  <a:cubicBezTo>
                    <a:pt x="748" y="82"/>
                    <a:pt x="749" y="81"/>
                    <a:pt x="749" y="80"/>
                  </a:cubicBezTo>
                  <a:cubicBezTo>
                    <a:pt x="750" y="79"/>
                    <a:pt x="750" y="79"/>
                    <a:pt x="750" y="79"/>
                  </a:cubicBezTo>
                  <a:cubicBezTo>
                    <a:pt x="751" y="78"/>
                    <a:pt x="752" y="77"/>
                    <a:pt x="752" y="76"/>
                  </a:cubicBezTo>
                  <a:cubicBezTo>
                    <a:pt x="732" y="93"/>
                    <a:pt x="707" y="107"/>
                    <a:pt x="681" y="117"/>
                  </a:cubicBezTo>
                  <a:cubicBezTo>
                    <a:pt x="634" y="135"/>
                    <a:pt x="559" y="146"/>
                    <a:pt x="468" y="101"/>
                  </a:cubicBezTo>
                  <a:cubicBezTo>
                    <a:pt x="465" y="99"/>
                    <a:pt x="462" y="98"/>
                    <a:pt x="459" y="97"/>
                  </a:cubicBezTo>
                  <a:cubicBezTo>
                    <a:pt x="459" y="96"/>
                    <a:pt x="459" y="96"/>
                    <a:pt x="459" y="96"/>
                  </a:cubicBezTo>
                  <a:cubicBezTo>
                    <a:pt x="456" y="95"/>
                    <a:pt x="453" y="93"/>
                    <a:pt x="450" y="92"/>
                  </a:cubicBezTo>
                  <a:cubicBezTo>
                    <a:pt x="447" y="90"/>
                    <a:pt x="447" y="90"/>
                    <a:pt x="447" y="90"/>
                  </a:cubicBezTo>
                  <a:cubicBezTo>
                    <a:pt x="443" y="87"/>
                    <a:pt x="438" y="84"/>
                    <a:pt x="432" y="80"/>
                  </a:cubicBezTo>
                  <a:cubicBezTo>
                    <a:pt x="425" y="76"/>
                    <a:pt x="418" y="71"/>
                    <a:pt x="411" y="66"/>
                  </a:cubicBezTo>
                  <a:cubicBezTo>
                    <a:pt x="402" y="60"/>
                    <a:pt x="393" y="53"/>
                    <a:pt x="383" y="47"/>
                  </a:cubicBezTo>
                  <a:cubicBezTo>
                    <a:pt x="382" y="46"/>
                    <a:pt x="381" y="45"/>
                    <a:pt x="380" y="44"/>
                  </a:cubicBezTo>
                  <a:cubicBezTo>
                    <a:pt x="379" y="44"/>
                    <a:pt x="379" y="44"/>
                    <a:pt x="379" y="44"/>
                  </a:cubicBezTo>
                  <a:cubicBezTo>
                    <a:pt x="379" y="44"/>
                    <a:pt x="379" y="44"/>
                    <a:pt x="379" y="44"/>
                  </a:cubicBezTo>
                  <a:cubicBezTo>
                    <a:pt x="378" y="43"/>
                    <a:pt x="378" y="43"/>
                    <a:pt x="378" y="43"/>
                  </a:cubicBezTo>
                  <a:cubicBezTo>
                    <a:pt x="377" y="43"/>
                    <a:pt x="376" y="42"/>
                    <a:pt x="375" y="41"/>
                  </a:cubicBezTo>
                  <a:cubicBezTo>
                    <a:pt x="374" y="41"/>
                    <a:pt x="374" y="41"/>
                    <a:pt x="374" y="41"/>
                  </a:cubicBezTo>
                  <a:cubicBezTo>
                    <a:pt x="373" y="40"/>
                    <a:pt x="372" y="39"/>
                    <a:pt x="371" y="39"/>
                  </a:cubicBezTo>
                  <a:cubicBezTo>
                    <a:pt x="370" y="38"/>
                    <a:pt x="370" y="38"/>
                    <a:pt x="370" y="38"/>
                  </a:cubicBezTo>
                  <a:cubicBezTo>
                    <a:pt x="369" y="37"/>
                    <a:pt x="367" y="37"/>
                    <a:pt x="366" y="36"/>
                  </a:cubicBezTo>
                  <a:cubicBezTo>
                    <a:pt x="365" y="35"/>
                    <a:pt x="365" y="35"/>
                    <a:pt x="365" y="35"/>
                  </a:cubicBezTo>
                  <a:cubicBezTo>
                    <a:pt x="364" y="35"/>
                    <a:pt x="363" y="34"/>
                    <a:pt x="361" y="33"/>
                  </a:cubicBezTo>
                  <a:cubicBezTo>
                    <a:pt x="361" y="33"/>
                    <a:pt x="361" y="33"/>
                    <a:pt x="361" y="33"/>
                  </a:cubicBezTo>
                  <a:cubicBezTo>
                    <a:pt x="359" y="32"/>
                    <a:pt x="358" y="31"/>
                    <a:pt x="357" y="30"/>
                  </a:cubicBezTo>
                  <a:cubicBezTo>
                    <a:pt x="350" y="27"/>
                    <a:pt x="344" y="23"/>
                    <a:pt x="337" y="20"/>
                  </a:cubicBezTo>
                  <a:cubicBezTo>
                    <a:pt x="336" y="20"/>
                    <a:pt x="334" y="19"/>
                    <a:pt x="333" y="18"/>
                  </a:cubicBezTo>
                  <a:cubicBezTo>
                    <a:pt x="332" y="18"/>
                    <a:pt x="332" y="18"/>
                    <a:pt x="332" y="18"/>
                  </a:cubicBezTo>
                  <a:cubicBezTo>
                    <a:pt x="330" y="17"/>
                    <a:pt x="329" y="17"/>
                    <a:pt x="328" y="16"/>
                  </a:cubicBezTo>
                  <a:cubicBezTo>
                    <a:pt x="327" y="16"/>
                    <a:pt x="327" y="16"/>
                    <a:pt x="327" y="16"/>
                  </a:cubicBezTo>
                  <a:cubicBezTo>
                    <a:pt x="325" y="15"/>
                    <a:pt x="324" y="15"/>
                    <a:pt x="323" y="14"/>
                  </a:cubicBezTo>
                  <a:cubicBezTo>
                    <a:pt x="321" y="14"/>
                    <a:pt x="321" y="14"/>
                    <a:pt x="321" y="14"/>
                  </a:cubicBezTo>
                  <a:cubicBezTo>
                    <a:pt x="320" y="13"/>
                    <a:pt x="319" y="13"/>
                    <a:pt x="318" y="12"/>
                  </a:cubicBezTo>
                  <a:cubicBezTo>
                    <a:pt x="316" y="12"/>
                    <a:pt x="316" y="12"/>
                    <a:pt x="316" y="12"/>
                  </a:cubicBezTo>
                  <a:cubicBezTo>
                    <a:pt x="315" y="11"/>
                    <a:pt x="314" y="11"/>
                    <a:pt x="313" y="10"/>
                  </a:cubicBezTo>
                  <a:cubicBezTo>
                    <a:pt x="311" y="10"/>
                    <a:pt x="311" y="10"/>
                    <a:pt x="311" y="10"/>
                  </a:cubicBezTo>
                  <a:cubicBezTo>
                    <a:pt x="310" y="10"/>
                    <a:pt x="309" y="9"/>
                    <a:pt x="308" y="9"/>
                  </a:cubicBezTo>
                  <a:cubicBezTo>
                    <a:pt x="306" y="8"/>
                    <a:pt x="306" y="8"/>
                    <a:pt x="306" y="8"/>
                  </a:cubicBezTo>
                  <a:cubicBezTo>
                    <a:pt x="305" y="8"/>
                    <a:pt x="304" y="8"/>
                    <a:pt x="303" y="7"/>
                  </a:cubicBezTo>
                  <a:cubicBezTo>
                    <a:pt x="301" y="7"/>
                    <a:pt x="301" y="7"/>
                    <a:pt x="301" y="7"/>
                  </a:cubicBezTo>
                  <a:cubicBezTo>
                    <a:pt x="300" y="6"/>
                    <a:pt x="299" y="6"/>
                    <a:pt x="297" y="6"/>
                  </a:cubicBezTo>
                  <a:cubicBezTo>
                    <a:pt x="296" y="5"/>
                    <a:pt x="296" y="5"/>
                    <a:pt x="296" y="5"/>
                  </a:cubicBezTo>
                  <a:cubicBezTo>
                    <a:pt x="295" y="5"/>
                    <a:pt x="293" y="5"/>
                    <a:pt x="292" y="5"/>
                  </a:cubicBezTo>
                  <a:cubicBezTo>
                    <a:pt x="291" y="4"/>
                    <a:pt x="291" y="4"/>
                    <a:pt x="291" y="4"/>
                  </a:cubicBezTo>
                  <a:cubicBezTo>
                    <a:pt x="289" y="4"/>
                    <a:pt x="288" y="4"/>
                    <a:pt x="286" y="3"/>
                  </a:cubicBezTo>
                  <a:cubicBezTo>
                    <a:pt x="286" y="3"/>
                    <a:pt x="286" y="3"/>
                    <a:pt x="286" y="3"/>
                  </a:cubicBezTo>
                  <a:cubicBezTo>
                    <a:pt x="282" y="3"/>
                    <a:pt x="278" y="2"/>
                    <a:pt x="274" y="2"/>
                  </a:cubicBezTo>
                  <a:cubicBezTo>
                    <a:pt x="272" y="1"/>
                    <a:pt x="271" y="1"/>
                    <a:pt x="269" y="1"/>
                  </a:cubicBezTo>
                  <a:cubicBezTo>
                    <a:pt x="268" y="1"/>
                    <a:pt x="268" y="1"/>
                    <a:pt x="268" y="1"/>
                  </a:cubicBezTo>
                  <a:cubicBezTo>
                    <a:pt x="266" y="1"/>
                    <a:pt x="265" y="1"/>
                    <a:pt x="263" y="1"/>
                  </a:cubicBezTo>
                  <a:cubicBezTo>
                    <a:pt x="262" y="1"/>
                    <a:pt x="262" y="1"/>
                    <a:pt x="262" y="1"/>
                  </a:cubicBezTo>
                  <a:cubicBezTo>
                    <a:pt x="260" y="0"/>
                    <a:pt x="259" y="0"/>
                    <a:pt x="258" y="0"/>
                  </a:cubicBezTo>
                  <a:cubicBezTo>
                    <a:pt x="256" y="0"/>
                    <a:pt x="256" y="0"/>
                    <a:pt x="256" y="0"/>
                  </a:cubicBezTo>
                  <a:cubicBezTo>
                    <a:pt x="255" y="0"/>
                    <a:pt x="253" y="0"/>
                    <a:pt x="252" y="0"/>
                  </a:cubicBezTo>
                  <a:cubicBezTo>
                    <a:pt x="250" y="0"/>
                    <a:pt x="250" y="0"/>
                    <a:pt x="250" y="0"/>
                  </a:cubicBezTo>
                  <a:cubicBezTo>
                    <a:pt x="249" y="0"/>
                    <a:pt x="248" y="1"/>
                    <a:pt x="246" y="1"/>
                  </a:cubicBezTo>
                  <a:cubicBezTo>
                    <a:pt x="244" y="1"/>
                    <a:pt x="244" y="1"/>
                    <a:pt x="244" y="1"/>
                  </a:cubicBezTo>
                  <a:cubicBezTo>
                    <a:pt x="243" y="1"/>
                    <a:pt x="242" y="1"/>
                    <a:pt x="241" y="1"/>
                  </a:cubicBezTo>
                  <a:cubicBezTo>
                    <a:pt x="238" y="1"/>
                    <a:pt x="238" y="1"/>
                    <a:pt x="238" y="1"/>
                  </a:cubicBezTo>
                  <a:cubicBezTo>
                    <a:pt x="237" y="1"/>
                    <a:pt x="236" y="1"/>
                    <a:pt x="235" y="2"/>
                  </a:cubicBezTo>
                  <a:cubicBezTo>
                    <a:pt x="232" y="2"/>
                    <a:pt x="232" y="2"/>
                    <a:pt x="232" y="2"/>
                  </a:cubicBezTo>
                  <a:cubicBezTo>
                    <a:pt x="231" y="2"/>
                    <a:pt x="230" y="2"/>
                    <a:pt x="229" y="2"/>
                  </a:cubicBezTo>
                  <a:cubicBezTo>
                    <a:pt x="226" y="3"/>
                    <a:pt x="226" y="3"/>
                    <a:pt x="226" y="3"/>
                  </a:cubicBezTo>
                  <a:cubicBezTo>
                    <a:pt x="225" y="3"/>
                    <a:pt x="224" y="3"/>
                    <a:pt x="223" y="3"/>
                  </a:cubicBezTo>
                  <a:cubicBezTo>
                    <a:pt x="220" y="4"/>
                    <a:pt x="220" y="4"/>
                    <a:pt x="220" y="4"/>
                  </a:cubicBezTo>
                  <a:cubicBezTo>
                    <a:pt x="219" y="4"/>
                    <a:pt x="218" y="5"/>
                    <a:pt x="217" y="5"/>
                  </a:cubicBezTo>
                  <a:cubicBezTo>
                    <a:pt x="214" y="5"/>
                    <a:pt x="214" y="5"/>
                    <a:pt x="214" y="5"/>
                  </a:cubicBezTo>
                  <a:cubicBezTo>
                    <a:pt x="213" y="6"/>
                    <a:pt x="211" y="6"/>
                    <a:pt x="210" y="6"/>
                  </a:cubicBezTo>
                  <a:cubicBezTo>
                    <a:pt x="208" y="7"/>
                    <a:pt x="208" y="7"/>
                    <a:pt x="208" y="7"/>
                  </a:cubicBezTo>
                  <a:cubicBezTo>
                    <a:pt x="204" y="8"/>
                    <a:pt x="200" y="9"/>
                    <a:pt x="196" y="11"/>
                  </a:cubicBezTo>
                  <a:cubicBezTo>
                    <a:pt x="194" y="12"/>
                    <a:pt x="194" y="12"/>
                    <a:pt x="194" y="12"/>
                  </a:cubicBezTo>
                  <a:cubicBezTo>
                    <a:pt x="193" y="12"/>
                    <a:pt x="191" y="13"/>
                    <a:pt x="189" y="13"/>
                  </a:cubicBezTo>
                  <a:cubicBezTo>
                    <a:pt x="187" y="14"/>
                    <a:pt x="187" y="14"/>
                    <a:pt x="187" y="14"/>
                  </a:cubicBezTo>
                  <a:cubicBezTo>
                    <a:pt x="186" y="15"/>
                    <a:pt x="184" y="16"/>
                    <a:pt x="183" y="16"/>
                  </a:cubicBezTo>
                  <a:cubicBezTo>
                    <a:pt x="181" y="17"/>
                    <a:pt x="181" y="17"/>
                    <a:pt x="181" y="17"/>
                  </a:cubicBezTo>
                  <a:cubicBezTo>
                    <a:pt x="179" y="18"/>
                    <a:pt x="178" y="18"/>
                    <a:pt x="177" y="19"/>
                  </a:cubicBezTo>
                  <a:cubicBezTo>
                    <a:pt x="176" y="19"/>
                    <a:pt x="175" y="20"/>
                    <a:pt x="174" y="20"/>
                  </a:cubicBezTo>
                  <a:cubicBezTo>
                    <a:pt x="173" y="21"/>
                    <a:pt x="171" y="22"/>
                    <a:pt x="170" y="22"/>
                  </a:cubicBezTo>
                  <a:cubicBezTo>
                    <a:pt x="169" y="23"/>
                    <a:pt x="168" y="23"/>
                    <a:pt x="167" y="24"/>
                  </a:cubicBezTo>
                  <a:cubicBezTo>
                    <a:pt x="166" y="24"/>
                    <a:pt x="165" y="25"/>
                    <a:pt x="163" y="26"/>
                  </a:cubicBezTo>
                  <a:cubicBezTo>
                    <a:pt x="162" y="26"/>
                    <a:pt x="162" y="27"/>
                    <a:pt x="161" y="28"/>
                  </a:cubicBezTo>
                  <a:cubicBezTo>
                    <a:pt x="159" y="28"/>
                    <a:pt x="158" y="29"/>
                    <a:pt x="157" y="30"/>
                  </a:cubicBezTo>
                  <a:cubicBezTo>
                    <a:pt x="154" y="32"/>
                    <a:pt x="154" y="32"/>
                    <a:pt x="154" y="32"/>
                  </a:cubicBezTo>
                  <a:cubicBezTo>
                    <a:pt x="153" y="32"/>
                    <a:pt x="151" y="33"/>
                    <a:pt x="150" y="34"/>
                  </a:cubicBezTo>
                  <a:cubicBezTo>
                    <a:pt x="149" y="35"/>
                    <a:pt x="148" y="35"/>
                    <a:pt x="147" y="36"/>
                  </a:cubicBezTo>
                  <a:cubicBezTo>
                    <a:pt x="146" y="37"/>
                    <a:pt x="144" y="38"/>
                    <a:pt x="143" y="38"/>
                  </a:cubicBezTo>
                  <a:cubicBezTo>
                    <a:pt x="142" y="39"/>
                    <a:pt x="141" y="40"/>
                    <a:pt x="140" y="41"/>
                  </a:cubicBezTo>
                  <a:cubicBezTo>
                    <a:pt x="139" y="41"/>
                    <a:pt x="137" y="42"/>
                    <a:pt x="136" y="43"/>
                  </a:cubicBezTo>
                  <a:cubicBezTo>
                    <a:pt x="133" y="45"/>
                    <a:pt x="133" y="45"/>
                    <a:pt x="133" y="45"/>
                  </a:cubicBezTo>
                  <a:cubicBezTo>
                    <a:pt x="132" y="47"/>
                    <a:pt x="130" y="48"/>
                    <a:pt x="129" y="49"/>
                  </a:cubicBezTo>
                  <a:cubicBezTo>
                    <a:pt x="126" y="51"/>
                    <a:pt x="126" y="51"/>
                    <a:pt x="126" y="51"/>
                  </a:cubicBezTo>
                  <a:cubicBezTo>
                    <a:pt x="125" y="52"/>
                    <a:pt x="123" y="53"/>
                    <a:pt x="121" y="55"/>
                  </a:cubicBezTo>
                  <a:cubicBezTo>
                    <a:pt x="119" y="56"/>
                    <a:pt x="119" y="56"/>
                    <a:pt x="119" y="56"/>
                  </a:cubicBezTo>
                  <a:cubicBezTo>
                    <a:pt x="117" y="58"/>
                    <a:pt x="114" y="60"/>
                    <a:pt x="112" y="62"/>
                  </a:cubicBezTo>
                  <a:cubicBezTo>
                    <a:pt x="106" y="68"/>
                    <a:pt x="100" y="72"/>
                    <a:pt x="95" y="76"/>
                  </a:cubicBezTo>
                  <a:cubicBezTo>
                    <a:pt x="70" y="94"/>
                    <a:pt x="49" y="101"/>
                    <a:pt x="33" y="97"/>
                  </a:cubicBezTo>
                  <a:cubicBezTo>
                    <a:pt x="26" y="95"/>
                    <a:pt x="20" y="91"/>
                    <a:pt x="15" y="85"/>
                  </a:cubicBezTo>
                  <a:cubicBezTo>
                    <a:pt x="0" y="245"/>
                    <a:pt x="115" y="326"/>
                    <a:pt x="171" y="339"/>
                  </a:cubicBez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5" name="Freeform 9">
              <a:extLst>
                <a:ext uri="{FF2B5EF4-FFF2-40B4-BE49-F238E27FC236}">
                  <a16:creationId xmlns:a16="http://schemas.microsoft.com/office/drawing/2014/main" id="{5E143F8D-07D6-4F33-899A-6DBD9F31A5EE}"/>
                </a:ext>
              </a:extLst>
            </p:cNvPr>
            <p:cNvSpPr>
              <a:spLocks/>
            </p:cNvSpPr>
            <p:nvPr/>
          </p:nvSpPr>
          <p:spPr bwMode="auto">
            <a:xfrm>
              <a:off x="3726982" y="2427465"/>
              <a:ext cx="1449239" cy="2865691"/>
            </a:xfrm>
            <a:custGeom>
              <a:avLst/>
              <a:gdLst>
                <a:gd name="T0" fmla="*/ 339 w 387"/>
                <a:gd name="T1" fmla="*/ 192 h 768"/>
                <a:gd name="T2" fmla="*/ 288 w 387"/>
                <a:gd name="T3" fmla="*/ 77 h 768"/>
                <a:gd name="T4" fmla="*/ 277 w 387"/>
                <a:gd name="T5" fmla="*/ 60 h 768"/>
                <a:gd name="T6" fmla="*/ 266 w 387"/>
                <a:gd name="T7" fmla="*/ 43 h 768"/>
                <a:gd name="T8" fmla="*/ 251 w 387"/>
                <a:gd name="T9" fmla="*/ 23 h 768"/>
                <a:gd name="T10" fmla="*/ 237 w 387"/>
                <a:gd name="T11" fmla="*/ 5 h 768"/>
                <a:gd name="T12" fmla="*/ 234 w 387"/>
                <a:gd name="T13" fmla="*/ 0 h 768"/>
                <a:gd name="T14" fmla="*/ 170 w 387"/>
                <a:gd name="T15" fmla="*/ 279 h 768"/>
                <a:gd name="T16" fmla="*/ 163 w 387"/>
                <a:gd name="T17" fmla="*/ 286 h 768"/>
                <a:gd name="T18" fmla="*/ 153 w 387"/>
                <a:gd name="T19" fmla="*/ 295 h 768"/>
                <a:gd name="T20" fmla="*/ 119 w 387"/>
                <a:gd name="T21" fmla="*/ 322 h 768"/>
                <a:gd name="T22" fmla="*/ 89 w 387"/>
                <a:gd name="T23" fmla="*/ 345 h 768"/>
                <a:gd name="T24" fmla="*/ 88 w 387"/>
                <a:gd name="T25" fmla="*/ 345 h 768"/>
                <a:gd name="T26" fmla="*/ 84 w 387"/>
                <a:gd name="T27" fmla="*/ 349 h 768"/>
                <a:gd name="T28" fmla="*/ 80 w 387"/>
                <a:gd name="T29" fmla="*/ 352 h 768"/>
                <a:gd name="T30" fmla="*/ 76 w 387"/>
                <a:gd name="T31" fmla="*/ 355 h 768"/>
                <a:gd name="T32" fmla="*/ 72 w 387"/>
                <a:gd name="T33" fmla="*/ 359 h 768"/>
                <a:gd name="T34" fmla="*/ 68 w 387"/>
                <a:gd name="T35" fmla="*/ 363 h 768"/>
                <a:gd name="T36" fmla="*/ 49 w 387"/>
                <a:gd name="T37" fmla="*/ 382 h 768"/>
                <a:gd name="T38" fmla="*/ 46 w 387"/>
                <a:gd name="T39" fmla="*/ 386 h 768"/>
                <a:gd name="T40" fmla="*/ 43 w 387"/>
                <a:gd name="T41" fmla="*/ 390 h 768"/>
                <a:gd name="T42" fmla="*/ 39 w 387"/>
                <a:gd name="T43" fmla="*/ 394 h 768"/>
                <a:gd name="T44" fmla="*/ 36 w 387"/>
                <a:gd name="T45" fmla="*/ 398 h 768"/>
                <a:gd name="T46" fmla="*/ 33 w 387"/>
                <a:gd name="T47" fmla="*/ 402 h 768"/>
                <a:gd name="T48" fmla="*/ 30 w 387"/>
                <a:gd name="T49" fmla="*/ 407 h 768"/>
                <a:gd name="T50" fmla="*/ 27 w 387"/>
                <a:gd name="T51" fmla="*/ 411 h 768"/>
                <a:gd name="T52" fmla="*/ 24 w 387"/>
                <a:gd name="T53" fmla="*/ 416 h 768"/>
                <a:gd name="T54" fmla="*/ 21 w 387"/>
                <a:gd name="T55" fmla="*/ 421 h 768"/>
                <a:gd name="T56" fmla="*/ 15 w 387"/>
                <a:gd name="T57" fmla="*/ 432 h 768"/>
                <a:gd name="T58" fmla="*/ 13 w 387"/>
                <a:gd name="T59" fmla="*/ 438 h 768"/>
                <a:gd name="T60" fmla="*/ 11 w 387"/>
                <a:gd name="T61" fmla="*/ 444 h 768"/>
                <a:gd name="T62" fmla="*/ 9 w 387"/>
                <a:gd name="T63" fmla="*/ 449 h 768"/>
                <a:gd name="T64" fmla="*/ 7 w 387"/>
                <a:gd name="T65" fmla="*/ 455 h 768"/>
                <a:gd name="T66" fmla="*/ 5 w 387"/>
                <a:gd name="T67" fmla="*/ 460 h 768"/>
                <a:gd name="T68" fmla="*/ 4 w 387"/>
                <a:gd name="T69" fmla="*/ 466 h 768"/>
                <a:gd name="T70" fmla="*/ 3 w 387"/>
                <a:gd name="T71" fmla="*/ 472 h 768"/>
                <a:gd name="T72" fmla="*/ 2 w 387"/>
                <a:gd name="T73" fmla="*/ 478 h 768"/>
                <a:gd name="T74" fmla="*/ 1 w 387"/>
                <a:gd name="T75" fmla="*/ 484 h 768"/>
                <a:gd name="T76" fmla="*/ 1 w 387"/>
                <a:gd name="T77" fmla="*/ 490 h 768"/>
                <a:gd name="T78" fmla="*/ 0 w 387"/>
                <a:gd name="T79" fmla="*/ 496 h 768"/>
                <a:gd name="T80" fmla="*/ 0 w 387"/>
                <a:gd name="T81" fmla="*/ 511 h 768"/>
                <a:gd name="T82" fmla="*/ 1 w 387"/>
                <a:gd name="T83" fmla="*/ 519 h 768"/>
                <a:gd name="T84" fmla="*/ 1 w 387"/>
                <a:gd name="T85" fmla="*/ 526 h 768"/>
                <a:gd name="T86" fmla="*/ 2 w 387"/>
                <a:gd name="T87" fmla="*/ 533 h 768"/>
                <a:gd name="T88" fmla="*/ 4 w 387"/>
                <a:gd name="T89" fmla="*/ 541 h 768"/>
                <a:gd name="T90" fmla="*/ 5 w 387"/>
                <a:gd name="T91" fmla="*/ 548 h 768"/>
                <a:gd name="T92" fmla="*/ 7 w 387"/>
                <a:gd name="T93" fmla="*/ 556 h 768"/>
                <a:gd name="T94" fmla="*/ 9 w 387"/>
                <a:gd name="T95" fmla="*/ 564 h 768"/>
                <a:gd name="T96" fmla="*/ 11 w 387"/>
                <a:gd name="T97" fmla="*/ 572 h 768"/>
                <a:gd name="T98" fmla="*/ 14 w 387"/>
                <a:gd name="T99" fmla="*/ 580 h 768"/>
                <a:gd name="T100" fmla="*/ 17 w 387"/>
                <a:gd name="T101" fmla="*/ 588 h 768"/>
                <a:gd name="T102" fmla="*/ 20 w 387"/>
                <a:gd name="T103" fmla="*/ 597 h 768"/>
                <a:gd name="T104" fmla="*/ 31 w 387"/>
                <a:gd name="T105" fmla="*/ 626 h 768"/>
                <a:gd name="T106" fmla="*/ 15 w 387"/>
                <a:gd name="T107" fmla="*/ 70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768">
                  <a:moveTo>
                    <a:pt x="305" y="634"/>
                  </a:moveTo>
                  <a:cubicBezTo>
                    <a:pt x="375" y="496"/>
                    <a:pt x="387" y="339"/>
                    <a:pt x="339" y="192"/>
                  </a:cubicBezTo>
                  <a:cubicBezTo>
                    <a:pt x="337" y="186"/>
                    <a:pt x="335" y="180"/>
                    <a:pt x="333" y="174"/>
                  </a:cubicBezTo>
                  <a:cubicBezTo>
                    <a:pt x="321" y="140"/>
                    <a:pt x="305" y="108"/>
                    <a:pt x="288" y="77"/>
                  </a:cubicBezTo>
                  <a:cubicBezTo>
                    <a:pt x="287" y="76"/>
                    <a:pt x="287" y="76"/>
                    <a:pt x="287" y="76"/>
                  </a:cubicBezTo>
                  <a:cubicBezTo>
                    <a:pt x="284" y="71"/>
                    <a:pt x="281" y="65"/>
                    <a:pt x="277" y="60"/>
                  </a:cubicBezTo>
                  <a:cubicBezTo>
                    <a:pt x="275" y="56"/>
                    <a:pt x="275" y="56"/>
                    <a:pt x="275" y="56"/>
                  </a:cubicBezTo>
                  <a:cubicBezTo>
                    <a:pt x="272" y="52"/>
                    <a:pt x="269" y="47"/>
                    <a:pt x="266" y="43"/>
                  </a:cubicBezTo>
                  <a:cubicBezTo>
                    <a:pt x="263" y="39"/>
                    <a:pt x="263" y="39"/>
                    <a:pt x="263" y="39"/>
                  </a:cubicBezTo>
                  <a:cubicBezTo>
                    <a:pt x="259" y="33"/>
                    <a:pt x="255" y="28"/>
                    <a:pt x="251" y="23"/>
                  </a:cubicBezTo>
                  <a:cubicBezTo>
                    <a:pt x="248" y="18"/>
                    <a:pt x="243" y="12"/>
                    <a:pt x="239" y="7"/>
                  </a:cubicBezTo>
                  <a:cubicBezTo>
                    <a:pt x="238" y="6"/>
                    <a:pt x="238" y="5"/>
                    <a:pt x="237" y="5"/>
                  </a:cubicBezTo>
                  <a:cubicBezTo>
                    <a:pt x="236" y="3"/>
                    <a:pt x="236" y="3"/>
                    <a:pt x="236" y="3"/>
                  </a:cubicBezTo>
                  <a:cubicBezTo>
                    <a:pt x="235" y="2"/>
                    <a:pt x="234" y="1"/>
                    <a:pt x="234" y="0"/>
                  </a:cubicBezTo>
                  <a:cubicBezTo>
                    <a:pt x="244" y="25"/>
                    <a:pt x="250" y="54"/>
                    <a:pt x="251" y="81"/>
                  </a:cubicBezTo>
                  <a:cubicBezTo>
                    <a:pt x="253" y="131"/>
                    <a:pt x="241" y="206"/>
                    <a:pt x="170" y="279"/>
                  </a:cubicBezTo>
                  <a:cubicBezTo>
                    <a:pt x="167" y="281"/>
                    <a:pt x="165" y="283"/>
                    <a:pt x="163" y="285"/>
                  </a:cubicBezTo>
                  <a:cubicBezTo>
                    <a:pt x="163" y="286"/>
                    <a:pt x="163" y="286"/>
                    <a:pt x="163" y="286"/>
                  </a:cubicBezTo>
                  <a:cubicBezTo>
                    <a:pt x="160" y="288"/>
                    <a:pt x="158" y="290"/>
                    <a:pt x="156" y="292"/>
                  </a:cubicBezTo>
                  <a:cubicBezTo>
                    <a:pt x="153" y="295"/>
                    <a:pt x="153" y="295"/>
                    <a:pt x="153" y="295"/>
                  </a:cubicBezTo>
                  <a:cubicBezTo>
                    <a:pt x="149" y="298"/>
                    <a:pt x="145" y="302"/>
                    <a:pt x="139" y="307"/>
                  </a:cubicBezTo>
                  <a:cubicBezTo>
                    <a:pt x="133" y="312"/>
                    <a:pt x="126" y="317"/>
                    <a:pt x="119" y="322"/>
                  </a:cubicBezTo>
                  <a:cubicBezTo>
                    <a:pt x="110" y="328"/>
                    <a:pt x="101" y="335"/>
                    <a:pt x="92" y="342"/>
                  </a:cubicBezTo>
                  <a:cubicBezTo>
                    <a:pt x="91" y="343"/>
                    <a:pt x="90" y="344"/>
                    <a:pt x="89" y="345"/>
                  </a:cubicBezTo>
                  <a:cubicBezTo>
                    <a:pt x="88" y="345"/>
                    <a:pt x="88" y="345"/>
                    <a:pt x="88" y="345"/>
                  </a:cubicBezTo>
                  <a:cubicBezTo>
                    <a:pt x="88" y="345"/>
                    <a:pt x="88" y="345"/>
                    <a:pt x="88" y="345"/>
                  </a:cubicBezTo>
                  <a:cubicBezTo>
                    <a:pt x="87" y="346"/>
                    <a:pt x="87" y="346"/>
                    <a:pt x="87" y="346"/>
                  </a:cubicBezTo>
                  <a:cubicBezTo>
                    <a:pt x="86" y="347"/>
                    <a:pt x="85" y="348"/>
                    <a:pt x="84" y="349"/>
                  </a:cubicBezTo>
                  <a:cubicBezTo>
                    <a:pt x="84" y="349"/>
                    <a:pt x="84" y="349"/>
                    <a:pt x="84" y="349"/>
                  </a:cubicBezTo>
                  <a:cubicBezTo>
                    <a:pt x="83" y="350"/>
                    <a:pt x="82" y="351"/>
                    <a:pt x="80" y="352"/>
                  </a:cubicBezTo>
                  <a:cubicBezTo>
                    <a:pt x="80" y="352"/>
                    <a:pt x="80" y="352"/>
                    <a:pt x="80" y="352"/>
                  </a:cubicBezTo>
                  <a:cubicBezTo>
                    <a:pt x="79" y="353"/>
                    <a:pt x="78" y="354"/>
                    <a:pt x="76" y="355"/>
                  </a:cubicBezTo>
                  <a:cubicBezTo>
                    <a:pt x="76" y="356"/>
                    <a:pt x="76" y="356"/>
                    <a:pt x="76" y="356"/>
                  </a:cubicBezTo>
                  <a:cubicBezTo>
                    <a:pt x="75" y="357"/>
                    <a:pt x="74" y="358"/>
                    <a:pt x="72" y="359"/>
                  </a:cubicBezTo>
                  <a:cubicBezTo>
                    <a:pt x="72" y="359"/>
                    <a:pt x="72" y="359"/>
                    <a:pt x="72" y="359"/>
                  </a:cubicBezTo>
                  <a:cubicBezTo>
                    <a:pt x="71" y="360"/>
                    <a:pt x="70" y="361"/>
                    <a:pt x="68" y="363"/>
                  </a:cubicBezTo>
                  <a:cubicBezTo>
                    <a:pt x="63" y="368"/>
                    <a:pt x="58" y="373"/>
                    <a:pt x="53" y="378"/>
                  </a:cubicBezTo>
                  <a:cubicBezTo>
                    <a:pt x="52" y="379"/>
                    <a:pt x="50" y="380"/>
                    <a:pt x="49" y="382"/>
                  </a:cubicBezTo>
                  <a:cubicBezTo>
                    <a:pt x="49" y="382"/>
                    <a:pt x="49" y="382"/>
                    <a:pt x="49" y="382"/>
                  </a:cubicBezTo>
                  <a:cubicBezTo>
                    <a:pt x="48" y="383"/>
                    <a:pt x="47" y="385"/>
                    <a:pt x="46" y="386"/>
                  </a:cubicBezTo>
                  <a:cubicBezTo>
                    <a:pt x="45" y="387"/>
                    <a:pt x="45" y="387"/>
                    <a:pt x="45" y="387"/>
                  </a:cubicBezTo>
                  <a:cubicBezTo>
                    <a:pt x="44" y="388"/>
                    <a:pt x="43" y="389"/>
                    <a:pt x="43" y="390"/>
                  </a:cubicBezTo>
                  <a:cubicBezTo>
                    <a:pt x="42" y="391"/>
                    <a:pt x="42" y="391"/>
                    <a:pt x="42" y="391"/>
                  </a:cubicBezTo>
                  <a:cubicBezTo>
                    <a:pt x="41" y="392"/>
                    <a:pt x="40" y="393"/>
                    <a:pt x="39" y="394"/>
                  </a:cubicBezTo>
                  <a:cubicBezTo>
                    <a:pt x="38" y="395"/>
                    <a:pt x="38" y="395"/>
                    <a:pt x="38" y="395"/>
                  </a:cubicBezTo>
                  <a:cubicBezTo>
                    <a:pt x="37" y="396"/>
                    <a:pt x="37" y="397"/>
                    <a:pt x="36" y="398"/>
                  </a:cubicBezTo>
                  <a:cubicBezTo>
                    <a:pt x="35" y="399"/>
                    <a:pt x="35" y="399"/>
                    <a:pt x="35" y="399"/>
                  </a:cubicBezTo>
                  <a:cubicBezTo>
                    <a:pt x="34" y="400"/>
                    <a:pt x="33" y="401"/>
                    <a:pt x="33" y="402"/>
                  </a:cubicBezTo>
                  <a:cubicBezTo>
                    <a:pt x="32" y="404"/>
                    <a:pt x="32" y="404"/>
                    <a:pt x="32" y="404"/>
                  </a:cubicBezTo>
                  <a:cubicBezTo>
                    <a:pt x="31" y="405"/>
                    <a:pt x="30" y="406"/>
                    <a:pt x="30" y="407"/>
                  </a:cubicBezTo>
                  <a:cubicBezTo>
                    <a:pt x="29" y="408"/>
                    <a:pt x="29" y="408"/>
                    <a:pt x="29" y="408"/>
                  </a:cubicBezTo>
                  <a:cubicBezTo>
                    <a:pt x="28" y="409"/>
                    <a:pt x="27" y="410"/>
                    <a:pt x="27" y="411"/>
                  </a:cubicBezTo>
                  <a:cubicBezTo>
                    <a:pt x="26" y="413"/>
                    <a:pt x="26" y="413"/>
                    <a:pt x="26" y="413"/>
                  </a:cubicBezTo>
                  <a:cubicBezTo>
                    <a:pt x="25" y="414"/>
                    <a:pt x="24" y="415"/>
                    <a:pt x="24" y="416"/>
                  </a:cubicBezTo>
                  <a:cubicBezTo>
                    <a:pt x="23" y="417"/>
                    <a:pt x="23" y="417"/>
                    <a:pt x="23" y="417"/>
                  </a:cubicBezTo>
                  <a:cubicBezTo>
                    <a:pt x="22" y="419"/>
                    <a:pt x="22" y="420"/>
                    <a:pt x="21" y="421"/>
                  </a:cubicBezTo>
                  <a:cubicBezTo>
                    <a:pt x="21" y="422"/>
                    <a:pt x="21" y="422"/>
                    <a:pt x="21" y="422"/>
                  </a:cubicBezTo>
                  <a:cubicBezTo>
                    <a:pt x="19" y="425"/>
                    <a:pt x="17" y="429"/>
                    <a:pt x="15" y="432"/>
                  </a:cubicBezTo>
                  <a:cubicBezTo>
                    <a:pt x="15" y="434"/>
                    <a:pt x="14" y="435"/>
                    <a:pt x="13" y="437"/>
                  </a:cubicBezTo>
                  <a:cubicBezTo>
                    <a:pt x="13" y="438"/>
                    <a:pt x="13" y="438"/>
                    <a:pt x="13" y="438"/>
                  </a:cubicBezTo>
                  <a:cubicBezTo>
                    <a:pt x="12" y="440"/>
                    <a:pt x="12" y="441"/>
                    <a:pt x="11" y="442"/>
                  </a:cubicBezTo>
                  <a:cubicBezTo>
                    <a:pt x="11" y="444"/>
                    <a:pt x="11" y="444"/>
                    <a:pt x="11" y="444"/>
                  </a:cubicBezTo>
                  <a:cubicBezTo>
                    <a:pt x="10" y="445"/>
                    <a:pt x="10" y="446"/>
                    <a:pt x="9" y="447"/>
                  </a:cubicBezTo>
                  <a:cubicBezTo>
                    <a:pt x="9" y="449"/>
                    <a:pt x="9" y="449"/>
                    <a:pt x="9" y="449"/>
                  </a:cubicBezTo>
                  <a:cubicBezTo>
                    <a:pt x="8" y="450"/>
                    <a:pt x="8" y="452"/>
                    <a:pt x="8" y="453"/>
                  </a:cubicBezTo>
                  <a:cubicBezTo>
                    <a:pt x="7" y="455"/>
                    <a:pt x="7" y="455"/>
                    <a:pt x="7" y="455"/>
                  </a:cubicBezTo>
                  <a:cubicBezTo>
                    <a:pt x="7" y="456"/>
                    <a:pt x="6" y="457"/>
                    <a:pt x="6" y="458"/>
                  </a:cubicBezTo>
                  <a:cubicBezTo>
                    <a:pt x="5" y="460"/>
                    <a:pt x="5" y="460"/>
                    <a:pt x="5" y="460"/>
                  </a:cubicBezTo>
                  <a:cubicBezTo>
                    <a:pt x="5" y="462"/>
                    <a:pt x="5" y="463"/>
                    <a:pt x="5" y="464"/>
                  </a:cubicBezTo>
                  <a:cubicBezTo>
                    <a:pt x="4" y="466"/>
                    <a:pt x="4" y="466"/>
                    <a:pt x="4" y="466"/>
                  </a:cubicBezTo>
                  <a:cubicBezTo>
                    <a:pt x="4" y="467"/>
                    <a:pt x="4" y="468"/>
                    <a:pt x="3" y="470"/>
                  </a:cubicBezTo>
                  <a:cubicBezTo>
                    <a:pt x="3" y="472"/>
                    <a:pt x="3" y="472"/>
                    <a:pt x="3" y="472"/>
                  </a:cubicBezTo>
                  <a:cubicBezTo>
                    <a:pt x="3" y="473"/>
                    <a:pt x="2" y="474"/>
                    <a:pt x="2" y="476"/>
                  </a:cubicBezTo>
                  <a:cubicBezTo>
                    <a:pt x="2" y="478"/>
                    <a:pt x="2" y="478"/>
                    <a:pt x="2" y="478"/>
                  </a:cubicBezTo>
                  <a:cubicBezTo>
                    <a:pt x="2" y="479"/>
                    <a:pt x="2" y="480"/>
                    <a:pt x="1" y="482"/>
                  </a:cubicBezTo>
                  <a:cubicBezTo>
                    <a:pt x="1" y="484"/>
                    <a:pt x="1" y="484"/>
                    <a:pt x="1" y="484"/>
                  </a:cubicBezTo>
                  <a:cubicBezTo>
                    <a:pt x="1" y="485"/>
                    <a:pt x="1" y="487"/>
                    <a:pt x="1" y="488"/>
                  </a:cubicBezTo>
                  <a:cubicBezTo>
                    <a:pt x="1" y="490"/>
                    <a:pt x="1" y="490"/>
                    <a:pt x="1" y="490"/>
                  </a:cubicBezTo>
                  <a:cubicBezTo>
                    <a:pt x="0" y="492"/>
                    <a:pt x="0" y="493"/>
                    <a:pt x="0" y="495"/>
                  </a:cubicBezTo>
                  <a:cubicBezTo>
                    <a:pt x="0" y="496"/>
                    <a:pt x="0" y="496"/>
                    <a:pt x="0" y="496"/>
                  </a:cubicBezTo>
                  <a:cubicBezTo>
                    <a:pt x="0" y="501"/>
                    <a:pt x="0" y="505"/>
                    <a:pt x="0" y="510"/>
                  </a:cubicBezTo>
                  <a:cubicBezTo>
                    <a:pt x="0" y="511"/>
                    <a:pt x="0" y="511"/>
                    <a:pt x="0" y="511"/>
                  </a:cubicBezTo>
                  <a:cubicBezTo>
                    <a:pt x="0" y="513"/>
                    <a:pt x="0" y="515"/>
                    <a:pt x="1" y="516"/>
                  </a:cubicBezTo>
                  <a:cubicBezTo>
                    <a:pt x="1" y="519"/>
                    <a:pt x="1" y="519"/>
                    <a:pt x="1" y="519"/>
                  </a:cubicBezTo>
                  <a:cubicBezTo>
                    <a:pt x="1" y="521"/>
                    <a:pt x="1" y="522"/>
                    <a:pt x="1" y="523"/>
                  </a:cubicBezTo>
                  <a:cubicBezTo>
                    <a:pt x="1" y="526"/>
                    <a:pt x="1" y="526"/>
                    <a:pt x="1" y="526"/>
                  </a:cubicBezTo>
                  <a:cubicBezTo>
                    <a:pt x="2" y="527"/>
                    <a:pt x="2" y="529"/>
                    <a:pt x="2" y="530"/>
                  </a:cubicBezTo>
                  <a:cubicBezTo>
                    <a:pt x="2" y="531"/>
                    <a:pt x="2" y="532"/>
                    <a:pt x="2" y="533"/>
                  </a:cubicBezTo>
                  <a:cubicBezTo>
                    <a:pt x="3" y="535"/>
                    <a:pt x="3" y="536"/>
                    <a:pt x="3" y="538"/>
                  </a:cubicBezTo>
                  <a:cubicBezTo>
                    <a:pt x="3" y="539"/>
                    <a:pt x="3" y="540"/>
                    <a:pt x="4" y="541"/>
                  </a:cubicBezTo>
                  <a:cubicBezTo>
                    <a:pt x="4" y="542"/>
                    <a:pt x="4" y="543"/>
                    <a:pt x="4" y="545"/>
                  </a:cubicBezTo>
                  <a:cubicBezTo>
                    <a:pt x="5" y="546"/>
                    <a:pt x="5" y="547"/>
                    <a:pt x="5" y="548"/>
                  </a:cubicBezTo>
                  <a:cubicBezTo>
                    <a:pt x="5" y="550"/>
                    <a:pt x="6" y="551"/>
                    <a:pt x="6" y="552"/>
                  </a:cubicBezTo>
                  <a:cubicBezTo>
                    <a:pt x="7" y="556"/>
                    <a:pt x="7" y="556"/>
                    <a:pt x="7" y="556"/>
                  </a:cubicBezTo>
                  <a:cubicBezTo>
                    <a:pt x="7" y="557"/>
                    <a:pt x="7" y="559"/>
                    <a:pt x="8" y="560"/>
                  </a:cubicBezTo>
                  <a:cubicBezTo>
                    <a:pt x="8" y="561"/>
                    <a:pt x="8" y="562"/>
                    <a:pt x="9" y="564"/>
                  </a:cubicBezTo>
                  <a:cubicBezTo>
                    <a:pt x="9" y="565"/>
                    <a:pt x="10" y="567"/>
                    <a:pt x="10" y="568"/>
                  </a:cubicBezTo>
                  <a:cubicBezTo>
                    <a:pt x="10" y="569"/>
                    <a:pt x="11" y="571"/>
                    <a:pt x="11" y="572"/>
                  </a:cubicBezTo>
                  <a:cubicBezTo>
                    <a:pt x="12" y="573"/>
                    <a:pt x="12" y="575"/>
                    <a:pt x="13" y="576"/>
                  </a:cubicBezTo>
                  <a:cubicBezTo>
                    <a:pt x="14" y="580"/>
                    <a:pt x="14" y="580"/>
                    <a:pt x="14" y="580"/>
                  </a:cubicBezTo>
                  <a:cubicBezTo>
                    <a:pt x="14" y="581"/>
                    <a:pt x="15" y="583"/>
                    <a:pt x="15" y="585"/>
                  </a:cubicBezTo>
                  <a:cubicBezTo>
                    <a:pt x="17" y="588"/>
                    <a:pt x="17" y="588"/>
                    <a:pt x="17" y="588"/>
                  </a:cubicBezTo>
                  <a:cubicBezTo>
                    <a:pt x="17" y="590"/>
                    <a:pt x="18" y="592"/>
                    <a:pt x="19" y="594"/>
                  </a:cubicBezTo>
                  <a:cubicBezTo>
                    <a:pt x="20" y="597"/>
                    <a:pt x="20" y="597"/>
                    <a:pt x="20" y="597"/>
                  </a:cubicBezTo>
                  <a:cubicBezTo>
                    <a:pt x="21" y="599"/>
                    <a:pt x="22" y="602"/>
                    <a:pt x="23" y="605"/>
                  </a:cubicBezTo>
                  <a:cubicBezTo>
                    <a:pt x="26" y="612"/>
                    <a:pt x="29" y="619"/>
                    <a:pt x="31" y="626"/>
                  </a:cubicBezTo>
                  <a:cubicBezTo>
                    <a:pt x="41" y="655"/>
                    <a:pt x="41" y="677"/>
                    <a:pt x="31" y="691"/>
                  </a:cubicBezTo>
                  <a:cubicBezTo>
                    <a:pt x="27" y="697"/>
                    <a:pt x="22" y="702"/>
                    <a:pt x="15" y="705"/>
                  </a:cubicBezTo>
                  <a:cubicBezTo>
                    <a:pt x="162" y="768"/>
                    <a:pt x="275" y="683"/>
                    <a:pt x="305" y="634"/>
                  </a:cubicBez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6" name="Oval 13">
              <a:extLst>
                <a:ext uri="{FF2B5EF4-FFF2-40B4-BE49-F238E27FC236}">
                  <a16:creationId xmlns:a16="http://schemas.microsoft.com/office/drawing/2014/main" id="{AC81E5DE-2F53-4155-9090-C603EB38C788}"/>
                </a:ext>
              </a:extLst>
            </p:cNvPr>
            <p:cNvSpPr/>
            <p:nvPr/>
          </p:nvSpPr>
          <p:spPr>
            <a:xfrm>
              <a:off x="885729" y="3877336"/>
              <a:ext cx="1226246" cy="908864"/>
            </a:xfrm>
            <a:prstGeom prst="ellipse">
              <a:avLst/>
            </a:prstGeom>
            <a:noFill/>
          </p:spPr>
          <p:txBody>
            <a:bodyPr wrap="none" lIns="0" tIns="0" rIns="0" bIns="0" rtlCol="0">
              <a:spAutoFit/>
            </a:bodyPr>
            <a:lstStyle/>
            <a:p>
              <a:pPr lvl="0" algn="ctr">
                <a:defRPr/>
              </a:pPr>
              <a:r>
                <a:rPr lang="en-US" altLang="zh-CN" sz="2800" b="1" kern="0" dirty="0">
                  <a:solidFill>
                    <a:srgbClr val="FFFFFF"/>
                  </a:solidFill>
                  <a:cs typeface="+mn-ea"/>
                  <a:sym typeface="+mn-lt"/>
                </a:rPr>
                <a:t>05</a:t>
              </a:r>
            </a:p>
            <a:p>
              <a:pPr lvl="0" algn="ctr">
                <a:defRPr/>
              </a:pPr>
              <a:r>
                <a:rPr lang="en-US" altLang="zh-CN" sz="1400" kern="0" dirty="0">
                  <a:solidFill>
                    <a:srgbClr val="FFFFFF"/>
                  </a:solidFill>
                  <a:cs typeface="+mn-ea"/>
                  <a:sym typeface="+mn-lt"/>
                </a:rPr>
                <a:t>Insert title</a:t>
              </a:r>
              <a:endParaRPr kumimoji="0" lang="en-US" sz="2000" b="1" i="0" u="none" strike="noStrike" kern="0" cap="none" spc="0" normalizeH="0" baseline="0" noProof="0" dirty="0">
                <a:ln>
                  <a:noFill/>
                </a:ln>
                <a:solidFill>
                  <a:srgbClr val="FFFFFF"/>
                </a:solidFill>
                <a:effectLst/>
                <a:uLnTx/>
                <a:uFillTx/>
                <a:cs typeface="+mn-ea"/>
                <a:sym typeface="+mn-lt"/>
              </a:endParaRPr>
            </a:p>
          </p:txBody>
        </p:sp>
        <p:sp>
          <p:nvSpPr>
            <p:cNvPr id="17" name="Oval 14">
              <a:extLst>
                <a:ext uri="{FF2B5EF4-FFF2-40B4-BE49-F238E27FC236}">
                  <a16:creationId xmlns:a16="http://schemas.microsoft.com/office/drawing/2014/main" id="{C30B0278-A384-461D-8A43-799C6271D67D}"/>
                </a:ext>
              </a:extLst>
            </p:cNvPr>
            <p:cNvSpPr/>
            <p:nvPr/>
          </p:nvSpPr>
          <p:spPr>
            <a:xfrm>
              <a:off x="3298805" y="2145141"/>
              <a:ext cx="1226245" cy="908864"/>
            </a:xfrm>
            <a:prstGeom prst="ellipse">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cs typeface="+mn-ea"/>
                  <a:sym typeface="+mn-lt"/>
                </a:rPr>
                <a:t>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cs typeface="+mn-ea"/>
                  <a:sym typeface="+mn-lt"/>
                </a:rPr>
                <a:t>Insert title</a:t>
              </a:r>
            </a:p>
          </p:txBody>
        </p:sp>
        <p:sp>
          <p:nvSpPr>
            <p:cNvPr id="18" name="Oval 15">
              <a:extLst>
                <a:ext uri="{FF2B5EF4-FFF2-40B4-BE49-F238E27FC236}">
                  <a16:creationId xmlns:a16="http://schemas.microsoft.com/office/drawing/2014/main" id="{94B12FCE-5539-403B-8F47-57EA67526858}"/>
                </a:ext>
              </a:extLst>
            </p:cNvPr>
            <p:cNvSpPr/>
            <p:nvPr/>
          </p:nvSpPr>
          <p:spPr>
            <a:xfrm>
              <a:off x="1284040" y="2173717"/>
              <a:ext cx="1226245" cy="908864"/>
            </a:xfrm>
            <a:prstGeom prst="ellipse">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cs typeface="+mn-ea"/>
                  <a:sym typeface="+mn-lt"/>
                </a:rPr>
                <a:t>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cs typeface="+mn-ea"/>
                  <a:sym typeface="+mn-lt"/>
                </a:rPr>
                <a:t>Insert title</a:t>
              </a:r>
            </a:p>
          </p:txBody>
        </p:sp>
        <p:sp>
          <p:nvSpPr>
            <p:cNvPr id="19" name="Oval 16">
              <a:extLst>
                <a:ext uri="{FF2B5EF4-FFF2-40B4-BE49-F238E27FC236}">
                  <a16:creationId xmlns:a16="http://schemas.microsoft.com/office/drawing/2014/main" id="{760F5DF2-CE9D-4C4F-8061-3C71DD0483D1}"/>
                </a:ext>
              </a:extLst>
            </p:cNvPr>
            <p:cNvSpPr/>
            <p:nvPr/>
          </p:nvSpPr>
          <p:spPr>
            <a:xfrm>
              <a:off x="3750538" y="3777745"/>
              <a:ext cx="1226245" cy="908864"/>
            </a:xfrm>
            <a:prstGeom prst="ellipse">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cs typeface="+mn-ea"/>
                  <a:sym typeface="+mn-lt"/>
                </a:rPr>
                <a:t>03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cs typeface="+mn-ea"/>
                  <a:sym typeface="+mn-lt"/>
                </a:rPr>
                <a:t>Insert title</a:t>
              </a:r>
            </a:p>
          </p:txBody>
        </p:sp>
        <p:sp>
          <p:nvSpPr>
            <p:cNvPr id="20" name="Oval 17">
              <a:extLst>
                <a:ext uri="{FF2B5EF4-FFF2-40B4-BE49-F238E27FC236}">
                  <a16:creationId xmlns:a16="http://schemas.microsoft.com/office/drawing/2014/main" id="{2CAA7FB8-1225-4E10-AB55-48EBFD393117}"/>
                </a:ext>
              </a:extLst>
            </p:cNvPr>
            <p:cNvSpPr/>
            <p:nvPr/>
          </p:nvSpPr>
          <p:spPr>
            <a:xfrm>
              <a:off x="2254836" y="4864447"/>
              <a:ext cx="1226245" cy="908864"/>
            </a:xfrm>
            <a:prstGeom prst="ellipse">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cs typeface="+mn-ea"/>
                  <a:sym typeface="+mn-lt"/>
                </a:rPr>
                <a:t>04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cs typeface="+mn-ea"/>
                  <a:sym typeface="+mn-lt"/>
                </a:rPr>
                <a:t>Insert title</a:t>
              </a:r>
            </a:p>
          </p:txBody>
        </p:sp>
      </p:grpSp>
      <p:sp>
        <p:nvSpPr>
          <p:cNvPr id="21" name="Rectangle 20">
            <a:extLst>
              <a:ext uri="{FF2B5EF4-FFF2-40B4-BE49-F238E27FC236}">
                <a16:creationId xmlns:a16="http://schemas.microsoft.com/office/drawing/2014/main" id="{DE9A1FD8-5942-400D-86C3-21F6F1E24801}"/>
              </a:ext>
            </a:extLst>
          </p:cNvPr>
          <p:cNvSpPr/>
          <p:nvPr/>
        </p:nvSpPr>
        <p:spPr>
          <a:xfrm>
            <a:off x="1808724" y="2571349"/>
            <a:ext cx="3877507" cy="1754326"/>
          </a:xfrm>
          <a:prstGeom prst="rect">
            <a:avLst/>
          </a:prstGeom>
        </p:spPr>
        <p:txBody>
          <a:bodyPr wrap="square">
            <a:spAutoFit/>
          </a:bodyPr>
          <a:lstStyle/>
          <a:p>
            <a:pPr>
              <a:lnSpc>
                <a:spcPct val="150000"/>
              </a:lnSpc>
            </a:pPr>
            <a:r>
              <a:rPr lang="zh-CN" altLang="en-US" sz="1200" dirty="0">
                <a:solidFill>
                  <a:schemeClr val="bg1">
                    <a:lumMod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单击添加详细文字说明，或复制文本黏贴自此右键只保留文字单击添加详细文字说明，或复制文本黏贴自此右键只</a:t>
            </a:r>
          </a:p>
        </p:txBody>
      </p:sp>
      <p:grpSp>
        <p:nvGrpSpPr>
          <p:cNvPr id="22" name="Group 4">
            <a:extLst>
              <a:ext uri="{FF2B5EF4-FFF2-40B4-BE49-F238E27FC236}">
                <a16:creationId xmlns:a16="http://schemas.microsoft.com/office/drawing/2014/main" id="{830EB23D-7A36-40C6-9684-F2A1550210EC}"/>
              </a:ext>
            </a:extLst>
          </p:cNvPr>
          <p:cNvGrpSpPr/>
          <p:nvPr/>
        </p:nvGrpSpPr>
        <p:grpSpPr>
          <a:xfrm>
            <a:off x="1808724" y="4716143"/>
            <a:ext cx="3752850" cy="742950"/>
            <a:chOff x="828687" y="4882101"/>
            <a:chExt cx="3752850" cy="742950"/>
          </a:xfrm>
        </p:grpSpPr>
        <p:sp>
          <p:nvSpPr>
            <p:cNvPr id="23" name="Freeform 21">
              <a:extLst>
                <a:ext uri="{FF2B5EF4-FFF2-40B4-BE49-F238E27FC236}">
                  <a16:creationId xmlns:a16="http://schemas.microsoft.com/office/drawing/2014/main" id="{DA9F34BB-DF4C-4F7B-BAB9-4391FE7FCCED}"/>
                </a:ext>
              </a:extLst>
            </p:cNvPr>
            <p:cNvSpPr/>
            <p:nvPr/>
          </p:nvSpPr>
          <p:spPr>
            <a:xfrm>
              <a:off x="828687" y="4882101"/>
              <a:ext cx="3752850" cy="742950"/>
            </a:xfrm>
            <a:custGeom>
              <a:avLst/>
              <a:gdLst>
                <a:gd name="connsiteX0" fmla="*/ 371475 w 3752850"/>
                <a:gd name="connsiteY0" fmla="*/ 0 h 742950"/>
                <a:gd name="connsiteX1" fmla="*/ 3381375 w 3752850"/>
                <a:gd name="connsiteY1" fmla="*/ 0 h 742950"/>
                <a:gd name="connsiteX2" fmla="*/ 3752850 w 3752850"/>
                <a:gd name="connsiteY2" fmla="*/ 371475 h 742950"/>
                <a:gd name="connsiteX3" fmla="*/ 3381375 w 3752850"/>
                <a:gd name="connsiteY3" fmla="*/ 742950 h 742950"/>
                <a:gd name="connsiteX4" fmla="*/ 371475 w 3752850"/>
                <a:gd name="connsiteY4" fmla="*/ 742950 h 742950"/>
                <a:gd name="connsiteX5" fmla="*/ 0 w 3752850"/>
                <a:gd name="connsiteY5" fmla="*/ 371475 h 742950"/>
                <a:gd name="connsiteX6" fmla="*/ 371475 w 3752850"/>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2850" h="742950">
                  <a:moveTo>
                    <a:pt x="371475" y="0"/>
                  </a:moveTo>
                  <a:lnTo>
                    <a:pt x="3381375" y="0"/>
                  </a:lnTo>
                  <a:cubicBezTo>
                    <a:pt x="3586535" y="0"/>
                    <a:pt x="3752850" y="166315"/>
                    <a:pt x="3752850" y="371475"/>
                  </a:cubicBezTo>
                  <a:cubicBezTo>
                    <a:pt x="3752850" y="576635"/>
                    <a:pt x="3586535" y="742950"/>
                    <a:pt x="3381375" y="742950"/>
                  </a:cubicBezTo>
                  <a:lnTo>
                    <a:pt x="371475" y="742950"/>
                  </a:lnTo>
                  <a:cubicBezTo>
                    <a:pt x="166315" y="742950"/>
                    <a:pt x="0" y="576635"/>
                    <a:pt x="0" y="371475"/>
                  </a:cubicBezTo>
                  <a:cubicBezTo>
                    <a:pt x="0" y="166315"/>
                    <a:pt x="166315" y="0"/>
                    <a:pt x="371475" y="0"/>
                  </a:cubicBezTo>
                  <a:close/>
                </a:path>
              </a:pathLst>
            </a:custGeom>
            <a:solidFill>
              <a:schemeClr val="bg1"/>
            </a:solidFill>
            <a:ln>
              <a:noFill/>
            </a:ln>
            <a:effectLst>
              <a:outerShdw blurRad="3810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sp>
          <p:nvSpPr>
            <p:cNvPr id="24" name="Rectangle 22">
              <a:extLst>
                <a:ext uri="{FF2B5EF4-FFF2-40B4-BE49-F238E27FC236}">
                  <a16:creationId xmlns:a16="http://schemas.microsoft.com/office/drawing/2014/main" id="{2D00FF9F-79B1-46CB-B6D2-8C9FFDDC66E3}"/>
                </a:ext>
              </a:extLst>
            </p:cNvPr>
            <p:cNvSpPr/>
            <p:nvPr/>
          </p:nvSpPr>
          <p:spPr>
            <a:xfrm>
              <a:off x="1973103" y="5051898"/>
              <a:ext cx="2389864" cy="377411"/>
            </a:xfrm>
            <a:prstGeom prst="rect">
              <a:avLst/>
            </a:prstGeom>
          </p:spPr>
          <p:txBody>
            <a:bodyPr wrap="square">
              <a:spAutoFit/>
            </a:bodyPr>
            <a:lstStyle/>
            <a:p>
              <a:pPr>
                <a:lnSpc>
                  <a:spcPct val="150000"/>
                </a:lnSpc>
              </a:pPr>
              <a:r>
                <a:rPr lang="zh-CN" altLang="en-US" sz="1400" b="1" i="0" dirty="0">
                  <a:solidFill>
                    <a:schemeClr val="tx1">
                      <a:lumMod val="85000"/>
                      <a:lumOff val="15000"/>
                    </a:schemeClr>
                  </a:solidFill>
                  <a:effectLst/>
                  <a:cs typeface="+mn-ea"/>
                  <a:sym typeface="+mn-lt"/>
                </a:rPr>
                <a:t>填写段落标题</a:t>
              </a:r>
            </a:p>
          </p:txBody>
        </p:sp>
        <p:sp>
          <p:nvSpPr>
            <p:cNvPr id="25" name="TextBox 23">
              <a:extLst>
                <a:ext uri="{FF2B5EF4-FFF2-40B4-BE49-F238E27FC236}">
                  <a16:creationId xmlns:a16="http://schemas.microsoft.com/office/drawing/2014/main" id="{CB13A744-BC8E-4908-AACA-657B14973A2F}"/>
                </a:ext>
              </a:extLst>
            </p:cNvPr>
            <p:cNvSpPr txBox="1"/>
            <p:nvPr/>
          </p:nvSpPr>
          <p:spPr>
            <a:xfrm>
              <a:off x="1002608" y="5039179"/>
              <a:ext cx="970495" cy="461665"/>
            </a:xfrm>
            <a:prstGeom prst="rect">
              <a:avLst/>
            </a:prstGeom>
            <a:noFill/>
          </p:spPr>
          <p:txBody>
            <a:bodyPr wrap="square" rtlCol="0">
              <a:spAutoFit/>
            </a:bodyPr>
            <a:lstStyle/>
            <a:p>
              <a:pPr algn="ctr"/>
              <a:r>
                <a:rPr lang="en-US" sz="2400" b="1">
                  <a:solidFill>
                    <a:schemeClr val="tx1">
                      <a:lumMod val="85000"/>
                      <a:lumOff val="15000"/>
                    </a:schemeClr>
                  </a:solidFill>
                  <a:cs typeface="+mn-ea"/>
                  <a:sym typeface="+mn-lt"/>
                </a:rPr>
                <a:t>75%</a:t>
              </a:r>
            </a:p>
          </p:txBody>
        </p:sp>
      </p:grpSp>
    </p:spTree>
    <p:extLst>
      <p:ext uri="{BB962C8B-B14F-4D97-AF65-F5344CB8AC3E}">
        <p14:creationId xmlns:p14="http://schemas.microsoft.com/office/powerpoint/2010/main" val="39370232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childTnLst>
                          </p:cTn>
                        </p:par>
                        <p:par>
                          <p:cTn id="26" fill="hold">
                            <p:stCondLst>
                              <p:cond delay="1750"/>
                            </p:stCondLst>
                            <p:childTnLst>
                              <p:par>
                                <p:cTn id="27" presetID="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sp>
        <p:nvSpPr>
          <p:cNvPr id="42" name="Freeform 20">
            <a:extLst>
              <a:ext uri="{FF2B5EF4-FFF2-40B4-BE49-F238E27FC236}">
                <a16:creationId xmlns:a16="http://schemas.microsoft.com/office/drawing/2014/main" id="{F5F410E0-D9A2-4A02-B08F-F80CFE6EE299}"/>
              </a:ext>
            </a:extLst>
          </p:cNvPr>
          <p:cNvSpPr/>
          <p:nvPr/>
        </p:nvSpPr>
        <p:spPr>
          <a:xfrm flipH="1">
            <a:off x="9644994" y="0"/>
            <a:ext cx="2548593" cy="1750496"/>
          </a:xfrm>
          <a:custGeom>
            <a:avLst/>
            <a:gdLst>
              <a:gd name="connsiteX0" fmla="*/ 0 w 4087667"/>
              <a:gd name="connsiteY0" fmla="*/ 0 h 2807606"/>
              <a:gd name="connsiteX1" fmla="*/ 4087667 w 4087667"/>
              <a:gd name="connsiteY1" fmla="*/ 0 h 2807606"/>
              <a:gd name="connsiteX2" fmla="*/ 4010857 w 4087667"/>
              <a:gd name="connsiteY2" fmla="*/ 214149 h 2807606"/>
              <a:gd name="connsiteX3" fmla="*/ 2903675 w 4087667"/>
              <a:gd name="connsiteY3" fmla="*/ 1136722 h 2807606"/>
              <a:gd name="connsiteX4" fmla="*/ 874776 w 4087667"/>
              <a:gd name="connsiteY4" fmla="*/ 1138774 h 2807606"/>
              <a:gd name="connsiteX5" fmla="*/ 23797 w 4087667"/>
              <a:gd name="connsiteY5" fmla="*/ 2778289 h 2807606"/>
              <a:gd name="connsiteX6" fmla="*/ 0 w 4087667"/>
              <a:gd name="connsiteY6" fmla="*/ 2807606 h 28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667" h="2807606">
                <a:moveTo>
                  <a:pt x="0" y="0"/>
                </a:moveTo>
                <a:lnTo>
                  <a:pt x="4087667" y="0"/>
                </a:lnTo>
                <a:lnTo>
                  <a:pt x="4010857" y="214149"/>
                </a:lnTo>
                <a:cubicBezTo>
                  <a:pt x="3807800" y="655648"/>
                  <a:pt x="3381774" y="992582"/>
                  <a:pt x="2903675" y="1136722"/>
                </a:cubicBezTo>
                <a:cubicBezTo>
                  <a:pt x="1943864" y="1445962"/>
                  <a:pt x="1332556" y="840840"/>
                  <a:pt x="874776" y="1138774"/>
                </a:cubicBezTo>
                <a:cubicBezTo>
                  <a:pt x="150157" y="1608686"/>
                  <a:pt x="380341" y="2272328"/>
                  <a:pt x="23797" y="2778289"/>
                </a:cubicBezTo>
                <a:lnTo>
                  <a:pt x="0" y="2807606"/>
                </a:lnTo>
                <a:close/>
              </a:path>
            </a:pathLst>
          </a:custGeom>
          <a:solidFill>
            <a:srgbClr val="DBDBFD"/>
          </a:solidFill>
          <a:ln w="1338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ID">
              <a:solidFill>
                <a:schemeClr val="tx1"/>
              </a:solidFill>
              <a:cs typeface="+mn-ea"/>
              <a:sym typeface="+mn-lt"/>
            </a:endParaRPr>
          </a:p>
        </p:txBody>
      </p:sp>
      <p:sp>
        <p:nvSpPr>
          <p:cNvPr id="39" name="矩形 38">
            <a:extLst>
              <a:ext uri="{FF2B5EF4-FFF2-40B4-BE49-F238E27FC236}">
                <a16:creationId xmlns:a16="http://schemas.microsoft.com/office/drawing/2014/main" id="{9F60AB27-C43A-48D6-9F79-02CD5052C9A7}"/>
              </a:ext>
            </a:extLst>
          </p:cNvPr>
          <p:cNvSpPr/>
          <p:nvPr/>
        </p:nvSpPr>
        <p:spPr>
          <a:xfrm>
            <a:off x="734618" y="1858137"/>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40" name="矩形 39">
            <a:extLst>
              <a:ext uri="{FF2B5EF4-FFF2-40B4-BE49-F238E27FC236}">
                <a16:creationId xmlns:a16="http://schemas.microsoft.com/office/drawing/2014/main" id="{E986C657-3D1C-41B8-97E5-0C06390E517E}"/>
              </a:ext>
            </a:extLst>
          </p:cNvPr>
          <p:cNvSpPr/>
          <p:nvPr/>
        </p:nvSpPr>
        <p:spPr>
          <a:xfrm>
            <a:off x="734618" y="4015910"/>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41" name="矩形 40">
            <a:extLst>
              <a:ext uri="{FF2B5EF4-FFF2-40B4-BE49-F238E27FC236}">
                <a16:creationId xmlns:a16="http://schemas.microsoft.com/office/drawing/2014/main" id="{629EC3B8-4730-428D-91DC-CF7D7CF5A7F6}"/>
              </a:ext>
            </a:extLst>
          </p:cNvPr>
          <p:cNvSpPr/>
          <p:nvPr/>
        </p:nvSpPr>
        <p:spPr>
          <a:xfrm>
            <a:off x="3573288" y="1858137"/>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75" name="矩形 74">
            <a:extLst>
              <a:ext uri="{FF2B5EF4-FFF2-40B4-BE49-F238E27FC236}">
                <a16:creationId xmlns:a16="http://schemas.microsoft.com/office/drawing/2014/main" id="{AF0D8927-67B5-432D-B376-7B28CEDAC89D}"/>
              </a:ext>
            </a:extLst>
          </p:cNvPr>
          <p:cNvSpPr/>
          <p:nvPr/>
        </p:nvSpPr>
        <p:spPr>
          <a:xfrm>
            <a:off x="3573288" y="4015910"/>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76" name="矩形 75">
            <a:extLst>
              <a:ext uri="{FF2B5EF4-FFF2-40B4-BE49-F238E27FC236}">
                <a16:creationId xmlns:a16="http://schemas.microsoft.com/office/drawing/2014/main" id="{E6767952-9C11-496E-94DA-E6E6C21F75EE}"/>
              </a:ext>
            </a:extLst>
          </p:cNvPr>
          <p:cNvSpPr/>
          <p:nvPr/>
        </p:nvSpPr>
        <p:spPr>
          <a:xfrm>
            <a:off x="6411958" y="1858137"/>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77" name="矩形 76">
            <a:extLst>
              <a:ext uri="{FF2B5EF4-FFF2-40B4-BE49-F238E27FC236}">
                <a16:creationId xmlns:a16="http://schemas.microsoft.com/office/drawing/2014/main" id="{41EAA6C8-D553-4F1D-A7CA-D7434FE9513A}"/>
              </a:ext>
            </a:extLst>
          </p:cNvPr>
          <p:cNvSpPr/>
          <p:nvPr/>
        </p:nvSpPr>
        <p:spPr>
          <a:xfrm>
            <a:off x="6411958" y="4015910"/>
            <a:ext cx="2673832" cy="1969278"/>
          </a:xfrm>
          <a:prstGeom prst="rect">
            <a:avLst/>
          </a:prstGeom>
          <a:solidFill>
            <a:srgbClr val="C2C2FB"/>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78" name="矩形 77">
            <a:extLst>
              <a:ext uri="{FF2B5EF4-FFF2-40B4-BE49-F238E27FC236}">
                <a16:creationId xmlns:a16="http://schemas.microsoft.com/office/drawing/2014/main" id="{6AB9DC3B-B403-4EF7-B4C0-DB07A5499B4B}"/>
              </a:ext>
            </a:extLst>
          </p:cNvPr>
          <p:cNvSpPr/>
          <p:nvPr/>
        </p:nvSpPr>
        <p:spPr>
          <a:xfrm>
            <a:off x="9250628" y="1858137"/>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sp>
        <p:nvSpPr>
          <p:cNvPr id="79" name="矩形 78">
            <a:extLst>
              <a:ext uri="{FF2B5EF4-FFF2-40B4-BE49-F238E27FC236}">
                <a16:creationId xmlns:a16="http://schemas.microsoft.com/office/drawing/2014/main" id="{95B63CE0-4162-4EB4-AE48-63F144AE2EB7}"/>
              </a:ext>
            </a:extLst>
          </p:cNvPr>
          <p:cNvSpPr/>
          <p:nvPr/>
        </p:nvSpPr>
        <p:spPr>
          <a:xfrm>
            <a:off x="9250628" y="4015910"/>
            <a:ext cx="2673832" cy="1969278"/>
          </a:xfrm>
          <a:prstGeom prst="rect">
            <a:avLst/>
          </a:prstGeom>
          <a:solidFill>
            <a:sysClr val="window" lastClr="FFFFFF"/>
          </a:solidFill>
          <a:ln w="12700" cap="flat" cmpd="sng" algn="ctr">
            <a:solidFill>
              <a:srgbClr val="F0F0F0"/>
            </a:solidFill>
            <a:prstDash val="solid"/>
            <a:miter lim="800000"/>
          </a:ln>
          <a:effectLst>
            <a:glow rad="25400">
              <a:sysClr val="window" lastClr="FFFFFF">
                <a:lumMod val="95000"/>
                <a:alpha val="40000"/>
              </a:sysClr>
            </a:glow>
            <a:outerShdw blurRad="254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0"/>
              <a:solidFill>
                <a:schemeClr val="bg1">
                  <a:lumMod val="50000"/>
                </a:schemeClr>
              </a:solidFill>
              <a:effectLst>
                <a:outerShdw blurRad="38100" dist="19050" dir="2700000" algn="tl" rotWithShape="0">
                  <a:srgbClr val="000000">
                    <a:alpha val="40000"/>
                  </a:srgbClr>
                </a:outerShdw>
              </a:effectLst>
              <a:uLnTx/>
              <a:uFillTx/>
              <a:cs typeface="+mn-ea"/>
              <a:sym typeface="+mn-lt"/>
            </a:endParaRPr>
          </a:p>
        </p:txBody>
      </p:sp>
      <p:grpSp>
        <p:nvGrpSpPr>
          <p:cNvPr id="80" name="Group 55">
            <a:extLst>
              <a:ext uri="{FF2B5EF4-FFF2-40B4-BE49-F238E27FC236}">
                <a16:creationId xmlns:a16="http://schemas.microsoft.com/office/drawing/2014/main" id="{8D708F01-84AA-4529-9383-E71917409C0E}"/>
              </a:ext>
            </a:extLst>
          </p:cNvPr>
          <p:cNvGrpSpPr/>
          <p:nvPr/>
        </p:nvGrpSpPr>
        <p:grpSpPr>
          <a:xfrm>
            <a:off x="4591495" y="2225961"/>
            <a:ext cx="606146" cy="652231"/>
            <a:chOff x="1066800" y="2373312"/>
            <a:chExt cx="271462" cy="292100"/>
          </a:xfrm>
          <a:solidFill>
            <a:srgbClr val="C2C2FB"/>
          </a:solidFill>
        </p:grpSpPr>
        <p:sp>
          <p:nvSpPr>
            <p:cNvPr id="81" name="Oval 213">
              <a:extLst>
                <a:ext uri="{FF2B5EF4-FFF2-40B4-BE49-F238E27FC236}">
                  <a16:creationId xmlns:a16="http://schemas.microsoft.com/office/drawing/2014/main" id="{05B83471-1442-484E-B561-1464B9460CE8}"/>
                </a:ext>
              </a:extLst>
            </p:cNvPr>
            <p:cNvSpPr>
              <a:spLocks noChangeArrowheads="1"/>
            </p:cNvSpPr>
            <p:nvPr/>
          </p:nvSpPr>
          <p:spPr bwMode="auto">
            <a:xfrm>
              <a:off x="1152525" y="2373312"/>
              <a:ext cx="95250" cy="936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schemeClr val="bg1">
                    <a:lumMod val="50000"/>
                  </a:schemeClr>
                </a:solidFill>
                <a:cs typeface="+mn-ea"/>
                <a:sym typeface="+mn-lt"/>
              </a:endParaRPr>
            </a:p>
          </p:txBody>
        </p:sp>
        <p:sp>
          <p:nvSpPr>
            <p:cNvPr id="82" name="Freeform 214">
              <a:extLst>
                <a:ext uri="{FF2B5EF4-FFF2-40B4-BE49-F238E27FC236}">
                  <a16:creationId xmlns:a16="http://schemas.microsoft.com/office/drawing/2014/main" id="{4A887036-0105-4B71-B1D2-7D4B48F7EC07}"/>
                </a:ext>
              </a:extLst>
            </p:cNvPr>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schemeClr val="bg1">
                    <a:lumMod val="50000"/>
                  </a:schemeClr>
                </a:solidFill>
                <a:cs typeface="+mn-ea"/>
                <a:sym typeface="+mn-lt"/>
              </a:endParaRPr>
            </a:p>
          </p:txBody>
        </p:sp>
        <p:sp>
          <p:nvSpPr>
            <p:cNvPr id="83" name="Freeform 215">
              <a:extLst>
                <a:ext uri="{FF2B5EF4-FFF2-40B4-BE49-F238E27FC236}">
                  <a16:creationId xmlns:a16="http://schemas.microsoft.com/office/drawing/2014/main" id="{598287F8-728A-4469-A877-21F2DDC51662}"/>
                </a:ext>
              </a:extLst>
            </p:cNvPr>
            <p:cNvSpPr>
              <a:spLocks/>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schemeClr val="bg1">
                    <a:lumMod val="50000"/>
                  </a:schemeClr>
                </a:solidFill>
                <a:cs typeface="+mn-ea"/>
                <a:sym typeface="+mn-lt"/>
              </a:endParaRPr>
            </a:p>
          </p:txBody>
        </p:sp>
      </p:grpSp>
      <p:sp>
        <p:nvSpPr>
          <p:cNvPr id="84" name="Freeform 144">
            <a:extLst>
              <a:ext uri="{FF2B5EF4-FFF2-40B4-BE49-F238E27FC236}">
                <a16:creationId xmlns:a16="http://schemas.microsoft.com/office/drawing/2014/main" id="{FEF3D56B-9AF1-4676-A07D-9A9B941B8E6E}"/>
              </a:ext>
            </a:extLst>
          </p:cNvPr>
          <p:cNvSpPr>
            <a:spLocks noChangeAspect="1" noEditPoints="1"/>
          </p:cNvSpPr>
          <p:nvPr/>
        </p:nvSpPr>
        <p:spPr bwMode="auto">
          <a:xfrm>
            <a:off x="10216051" y="2225961"/>
            <a:ext cx="566152" cy="49095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85" name="Group 60">
            <a:extLst>
              <a:ext uri="{FF2B5EF4-FFF2-40B4-BE49-F238E27FC236}">
                <a16:creationId xmlns:a16="http://schemas.microsoft.com/office/drawing/2014/main" id="{4A91E695-D2DA-4614-A70E-E4D40EF99F6D}"/>
              </a:ext>
            </a:extLst>
          </p:cNvPr>
          <p:cNvGrpSpPr/>
          <p:nvPr/>
        </p:nvGrpSpPr>
        <p:grpSpPr>
          <a:xfrm>
            <a:off x="7436301" y="2225961"/>
            <a:ext cx="535586" cy="490957"/>
            <a:chOff x="5147549" y="4340630"/>
            <a:chExt cx="232545" cy="213168"/>
          </a:xfrm>
          <a:solidFill>
            <a:schemeClr val="bg1">
              <a:lumMod val="75000"/>
            </a:schemeClr>
          </a:solidFill>
        </p:grpSpPr>
        <p:sp>
          <p:nvSpPr>
            <p:cNvPr id="86" name="Freeform 221">
              <a:extLst>
                <a:ext uri="{FF2B5EF4-FFF2-40B4-BE49-F238E27FC236}">
                  <a16:creationId xmlns:a16="http://schemas.microsoft.com/office/drawing/2014/main" id="{6469E773-731B-43D7-ADE9-E80DC654BFB8}"/>
                </a:ext>
              </a:extLst>
            </p:cNvPr>
            <p:cNvSpPr>
              <a:spLocks/>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87" name="Freeform 222">
              <a:extLst>
                <a:ext uri="{FF2B5EF4-FFF2-40B4-BE49-F238E27FC236}">
                  <a16:creationId xmlns:a16="http://schemas.microsoft.com/office/drawing/2014/main" id="{A139E0A7-00F3-4E40-A351-16CF1C83CEA5}"/>
                </a:ext>
              </a:extLst>
            </p:cNvPr>
            <p:cNvSpPr>
              <a:spLocks/>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88" name="Freeform 223">
              <a:extLst>
                <a:ext uri="{FF2B5EF4-FFF2-40B4-BE49-F238E27FC236}">
                  <a16:creationId xmlns:a16="http://schemas.microsoft.com/office/drawing/2014/main" id="{165C631D-B8F0-4891-AE1E-ACD08B8998DA}"/>
                </a:ext>
              </a:extLst>
            </p:cNvPr>
            <p:cNvSpPr>
              <a:spLocks/>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89" name="Freeform 224">
              <a:extLst>
                <a:ext uri="{FF2B5EF4-FFF2-40B4-BE49-F238E27FC236}">
                  <a16:creationId xmlns:a16="http://schemas.microsoft.com/office/drawing/2014/main" id="{4214F7E4-090E-4A94-BA03-5E201E82F346}"/>
                </a:ext>
              </a:extLst>
            </p:cNvPr>
            <p:cNvSpPr>
              <a:spLocks/>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90" name="Freeform 225">
              <a:extLst>
                <a:ext uri="{FF2B5EF4-FFF2-40B4-BE49-F238E27FC236}">
                  <a16:creationId xmlns:a16="http://schemas.microsoft.com/office/drawing/2014/main" id="{87E66EB5-EA28-4CB9-BE95-28600236D5E3}"/>
                </a:ext>
              </a:extLst>
            </p:cNvPr>
            <p:cNvSpPr>
              <a:spLocks/>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91" name="Freeform 226">
              <a:extLst>
                <a:ext uri="{FF2B5EF4-FFF2-40B4-BE49-F238E27FC236}">
                  <a16:creationId xmlns:a16="http://schemas.microsoft.com/office/drawing/2014/main" id="{3192CE9F-547D-400F-AC78-AE7D8306A130}"/>
                </a:ext>
              </a:extLst>
            </p:cNvPr>
            <p:cNvSpPr>
              <a:spLocks/>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grpSp>
      <p:grpSp>
        <p:nvGrpSpPr>
          <p:cNvPr id="92" name="Group 67">
            <a:extLst>
              <a:ext uri="{FF2B5EF4-FFF2-40B4-BE49-F238E27FC236}">
                <a16:creationId xmlns:a16="http://schemas.microsoft.com/office/drawing/2014/main" id="{D0871E28-93E1-40EE-8A7D-1AE846FC886C}"/>
              </a:ext>
            </a:extLst>
          </p:cNvPr>
          <p:cNvGrpSpPr/>
          <p:nvPr/>
        </p:nvGrpSpPr>
        <p:grpSpPr>
          <a:xfrm>
            <a:off x="1741764" y="2225961"/>
            <a:ext cx="598364" cy="565121"/>
            <a:chOff x="5530851" y="1866899"/>
            <a:chExt cx="285750" cy="269875"/>
          </a:xfrm>
          <a:solidFill>
            <a:schemeClr val="bg1">
              <a:lumMod val="75000"/>
            </a:schemeClr>
          </a:solidFill>
        </p:grpSpPr>
        <p:sp>
          <p:nvSpPr>
            <p:cNvPr id="93" name="Oval 190">
              <a:extLst>
                <a:ext uri="{FF2B5EF4-FFF2-40B4-BE49-F238E27FC236}">
                  <a16:creationId xmlns:a16="http://schemas.microsoft.com/office/drawing/2014/main" id="{8A7933A4-720D-47F1-BFAF-13A6044E2902}"/>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94" name="Freeform 191">
              <a:extLst>
                <a:ext uri="{FF2B5EF4-FFF2-40B4-BE49-F238E27FC236}">
                  <a16:creationId xmlns:a16="http://schemas.microsoft.com/office/drawing/2014/main" id="{1B57A45C-50FE-4CDE-B77E-1BEDC72C782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lumMod val="50000"/>
                  </a:schemeClr>
                </a:solidFill>
                <a:effectLst/>
                <a:uLnTx/>
                <a:uFillTx/>
                <a:cs typeface="+mn-ea"/>
                <a:sym typeface="+mn-lt"/>
              </a:endParaRPr>
            </a:p>
          </p:txBody>
        </p:sp>
      </p:grpSp>
      <p:sp>
        <p:nvSpPr>
          <p:cNvPr id="95" name="TextBox 23">
            <a:extLst>
              <a:ext uri="{FF2B5EF4-FFF2-40B4-BE49-F238E27FC236}">
                <a16:creationId xmlns:a16="http://schemas.microsoft.com/office/drawing/2014/main" id="{678416F6-65BA-43C8-944C-3ECE9BC44405}"/>
              </a:ext>
            </a:extLst>
          </p:cNvPr>
          <p:cNvSpPr txBox="1"/>
          <p:nvPr/>
        </p:nvSpPr>
        <p:spPr>
          <a:xfrm>
            <a:off x="1544650" y="2864403"/>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96" name="TextBox 23">
            <a:extLst>
              <a:ext uri="{FF2B5EF4-FFF2-40B4-BE49-F238E27FC236}">
                <a16:creationId xmlns:a16="http://schemas.microsoft.com/office/drawing/2014/main" id="{CC9CA3AB-C684-4B66-BD3C-E5DDDDFDBEBC}"/>
              </a:ext>
            </a:extLst>
          </p:cNvPr>
          <p:cNvSpPr txBox="1"/>
          <p:nvPr/>
        </p:nvSpPr>
        <p:spPr>
          <a:xfrm>
            <a:off x="4378557" y="2864403"/>
            <a:ext cx="1082348" cy="372410"/>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97" name="TextBox 23">
            <a:extLst>
              <a:ext uri="{FF2B5EF4-FFF2-40B4-BE49-F238E27FC236}">
                <a16:creationId xmlns:a16="http://schemas.microsoft.com/office/drawing/2014/main" id="{01370D18-F298-4675-B2AC-F5C5A900D1ED}"/>
              </a:ext>
            </a:extLst>
          </p:cNvPr>
          <p:cNvSpPr txBox="1"/>
          <p:nvPr/>
        </p:nvSpPr>
        <p:spPr>
          <a:xfrm>
            <a:off x="7212464" y="2864403"/>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98" name="TextBox 23">
            <a:extLst>
              <a:ext uri="{FF2B5EF4-FFF2-40B4-BE49-F238E27FC236}">
                <a16:creationId xmlns:a16="http://schemas.microsoft.com/office/drawing/2014/main" id="{6AE7060A-30E5-4244-828A-58EEDB26E4E8}"/>
              </a:ext>
            </a:extLst>
          </p:cNvPr>
          <p:cNvSpPr txBox="1"/>
          <p:nvPr/>
        </p:nvSpPr>
        <p:spPr>
          <a:xfrm>
            <a:off x="10046370" y="2864403"/>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99" name="TextBox 23">
            <a:extLst>
              <a:ext uri="{FF2B5EF4-FFF2-40B4-BE49-F238E27FC236}">
                <a16:creationId xmlns:a16="http://schemas.microsoft.com/office/drawing/2014/main" id="{DB553958-D8D7-4206-9814-B17C123B9758}"/>
              </a:ext>
            </a:extLst>
          </p:cNvPr>
          <p:cNvSpPr txBox="1"/>
          <p:nvPr/>
        </p:nvSpPr>
        <p:spPr>
          <a:xfrm>
            <a:off x="1544650" y="4900605"/>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100" name="TextBox 23">
            <a:extLst>
              <a:ext uri="{FF2B5EF4-FFF2-40B4-BE49-F238E27FC236}">
                <a16:creationId xmlns:a16="http://schemas.microsoft.com/office/drawing/2014/main" id="{634BA902-44FC-44DC-84A4-11D37DF02137}"/>
              </a:ext>
            </a:extLst>
          </p:cNvPr>
          <p:cNvSpPr txBox="1"/>
          <p:nvPr/>
        </p:nvSpPr>
        <p:spPr>
          <a:xfrm>
            <a:off x="4378557" y="4900605"/>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sp>
        <p:nvSpPr>
          <p:cNvPr id="101" name="TextBox 23">
            <a:extLst>
              <a:ext uri="{FF2B5EF4-FFF2-40B4-BE49-F238E27FC236}">
                <a16:creationId xmlns:a16="http://schemas.microsoft.com/office/drawing/2014/main" id="{19F1CC9E-C5A8-4757-8B14-6A70389F6CF0}"/>
              </a:ext>
            </a:extLst>
          </p:cNvPr>
          <p:cNvSpPr txBox="1"/>
          <p:nvPr/>
        </p:nvSpPr>
        <p:spPr>
          <a:xfrm>
            <a:off x="7212464" y="4900605"/>
            <a:ext cx="1082348" cy="372410"/>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请输入标题</a:t>
            </a:r>
          </a:p>
        </p:txBody>
      </p:sp>
      <p:sp>
        <p:nvSpPr>
          <p:cNvPr id="102" name="TextBox 23">
            <a:extLst>
              <a:ext uri="{FF2B5EF4-FFF2-40B4-BE49-F238E27FC236}">
                <a16:creationId xmlns:a16="http://schemas.microsoft.com/office/drawing/2014/main" id="{60118A64-93A5-4DA5-8E4B-8BE3A882EB08}"/>
              </a:ext>
            </a:extLst>
          </p:cNvPr>
          <p:cNvSpPr txBox="1"/>
          <p:nvPr/>
        </p:nvSpPr>
        <p:spPr>
          <a:xfrm>
            <a:off x="10046370" y="4900605"/>
            <a:ext cx="1082348"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cs typeface="+mn-ea"/>
                <a:sym typeface="+mn-lt"/>
              </a:rPr>
              <a:t>请输入标题</a:t>
            </a:r>
          </a:p>
        </p:txBody>
      </p:sp>
      <p:grpSp>
        <p:nvGrpSpPr>
          <p:cNvPr id="103" name="Group 51">
            <a:extLst>
              <a:ext uri="{FF2B5EF4-FFF2-40B4-BE49-F238E27FC236}">
                <a16:creationId xmlns:a16="http://schemas.microsoft.com/office/drawing/2014/main" id="{E29F005B-0E54-4EC1-B18C-DA065B2900E3}"/>
              </a:ext>
            </a:extLst>
          </p:cNvPr>
          <p:cNvGrpSpPr/>
          <p:nvPr/>
        </p:nvGrpSpPr>
        <p:grpSpPr>
          <a:xfrm>
            <a:off x="1887249" y="4447606"/>
            <a:ext cx="452879" cy="452999"/>
            <a:chOff x="2524463" y="4766967"/>
            <a:chExt cx="618725" cy="618888"/>
          </a:xfrm>
          <a:solidFill>
            <a:schemeClr val="bg1">
              <a:lumMod val="75000"/>
            </a:schemeClr>
          </a:solidFill>
        </p:grpSpPr>
        <p:sp>
          <p:nvSpPr>
            <p:cNvPr id="104" name="Freeform 67">
              <a:extLst>
                <a:ext uri="{FF2B5EF4-FFF2-40B4-BE49-F238E27FC236}">
                  <a16:creationId xmlns:a16="http://schemas.microsoft.com/office/drawing/2014/main" id="{AE80ED1A-506D-40A3-BB57-2A6D42D2B715}"/>
                </a:ext>
              </a:extLst>
            </p:cNvPr>
            <p:cNvSpPr>
              <a:spLocks noChangeArrowheads="1"/>
            </p:cNvSpPr>
            <p:nvPr/>
          </p:nvSpPr>
          <p:spPr bwMode="auto">
            <a:xfrm>
              <a:off x="2704225" y="4779511"/>
              <a:ext cx="117056" cy="117086"/>
            </a:xfrm>
            <a:custGeom>
              <a:avLst/>
              <a:gdLst>
                <a:gd name="T0" fmla="*/ 0 w 123"/>
                <a:gd name="T1" fmla="*/ 122 h 123"/>
                <a:gd name="T2" fmla="*/ 0 w 123"/>
                <a:gd name="T3" fmla="*/ 122 h 123"/>
                <a:gd name="T4" fmla="*/ 122 w 123"/>
                <a:gd name="T5" fmla="*/ 122 h 123"/>
                <a:gd name="T6" fmla="*/ 122 w 123"/>
                <a:gd name="T7" fmla="*/ 0 h 123"/>
                <a:gd name="T8" fmla="*/ 0 w 123"/>
                <a:gd name="T9" fmla="*/ 122 h 123"/>
              </a:gdLst>
              <a:ahLst/>
              <a:cxnLst>
                <a:cxn ang="0">
                  <a:pos x="T0" y="T1"/>
                </a:cxn>
                <a:cxn ang="0">
                  <a:pos x="T2" y="T3"/>
                </a:cxn>
                <a:cxn ang="0">
                  <a:pos x="T4" y="T5"/>
                </a:cxn>
                <a:cxn ang="0">
                  <a:pos x="T6" y="T7"/>
                </a:cxn>
                <a:cxn ang="0">
                  <a:pos x="T8" y="T9"/>
                </a:cxn>
              </a:cxnLst>
              <a:rect l="0" t="0" r="r" b="b"/>
              <a:pathLst>
                <a:path w="123" h="123">
                  <a:moveTo>
                    <a:pt x="0" y="122"/>
                  </a:moveTo>
                  <a:lnTo>
                    <a:pt x="0" y="122"/>
                  </a:lnTo>
                  <a:cubicBezTo>
                    <a:pt x="122" y="122"/>
                    <a:pt x="122" y="122"/>
                    <a:pt x="122" y="122"/>
                  </a:cubicBezTo>
                  <a:cubicBezTo>
                    <a:pt x="122" y="0"/>
                    <a:pt x="122" y="0"/>
                    <a:pt x="122" y="0"/>
                  </a:cubicBezTo>
                  <a:cubicBezTo>
                    <a:pt x="68" y="0"/>
                    <a:pt x="26" y="54"/>
                    <a:pt x="0" y="122"/>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05" name="Freeform 68">
              <a:extLst>
                <a:ext uri="{FF2B5EF4-FFF2-40B4-BE49-F238E27FC236}">
                  <a16:creationId xmlns:a16="http://schemas.microsoft.com/office/drawing/2014/main" id="{34C6F16B-99A6-43A7-B640-9B408063BB8F}"/>
                </a:ext>
              </a:extLst>
            </p:cNvPr>
            <p:cNvSpPr>
              <a:spLocks noChangeArrowheads="1"/>
            </p:cNvSpPr>
            <p:nvPr/>
          </p:nvSpPr>
          <p:spPr bwMode="auto">
            <a:xfrm>
              <a:off x="2666603" y="4934235"/>
              <a:ext cx="154681" cy="129630"/>
            </a:xfrm>
            <a:custGeom>
              <a:avLst/>
              <a:gdLst>
                <a:gd name="T0" fmla="*/ 163 w 164"/>
                <a:gd name="T1" fmla="*/ 136 h 137"/>
                <a:gd name="T2" fmla="*/ 163 w 164"/>
                <a:gd name="T3" fmla="*/ 136 h 137"/>
                <a:gd name="T4" fmla="*/ 163 w 164"/>
                <a:gd name="T5" fmla="*/ 0 h 137"/>
                <a:gd name="T6" fmla="*/ 27 w 164"/>
                <a:gd name="T7" fmla="*/ 0 h 137"/>
                <a:gd name="T8" fmla="*/ 0 w 164"/>
                <a:gd name="T9" fmla="*/ 136 h 137"/>
                <a:gd name="T10" fmla="*/ 163 w 164"/>
                <a:gd name="T11" fmla="*/ 136 h 137"/>
              </a:gdLst>
              <a:ahLst/>
              <a:cxnLst>
                <a:cxn ang="0">
                  <a:pos x="T0" y="T1"/>
                </a:cxn>
                <a:cxn ang="0">
                  <a:pos x="T2" y="T3"/>
                </a:cxn>
                <a:cxn ang="0">
                  <a:pos x="T4" y="T5"/>
                </a:cxn>
                <a:cxn ang="0">
                  <a:pos x="T6" y="T7"/>
                </a:cxn>
                <a:cxn ang="0">
                  <a:pos x="T8" y="T9"/>
                </a:cxn>
                <a:cxn ang="0">
                  <a:pos x="T10" y="T11"/>
                </a:cxn>
              </a:cxnLst>
              <a:rect l="0" t="0" r="r" b="b"/>
              <a:pathLst>
                <a:path w="164" h="137">
                  <a:moveTo>
                    <a:pt x="163" y="136"/>
                  </a:moveTo>
                  <a:lnTo>
                    <a:pt x="163" y="136"/>
                  </a:lnTo>
                  <a:cubicBezTo>
                    <a:pt x="163" y="0"/>
                    <a:pt x="163" y="0"/>
                    <a:pt x="163" y="0"/>
                  </a:cubicBezTo>
                  <a:cubicBezTo>
                    <a:pt x="27" y="0"/>
                    <a:pt x="27" y="0"/>
                    <a:pt x="27" y="0"/>
                  </a:cubicBezTo>
                  <a:cubicBezTo>
                    <a:pt x="13" y="40"/>
                    <a:pt x="0" y="82"/>
                    <a:pt x="0" y="136"/>
                  </a:cubicBezTo>
                  <a:lnTo>
                    <a:pt x="163" y="136"/>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06" name="Freeform 69">
              <a:extLst>
                <a:ext uri="{FF2B5EF4-FFF2-40B4-BE49-F238E27FC236}">
                  <a16:creationId xmlns:a16="http://schemas.microsoft.com/office/drawing/2014/main" id="{93CEDDDB-D3C9-4A91-8A21-0B7604D2FF25}"/>
                </a:ext>
              </a:extLst>
            </p:cNvPr>
            <p:cNvSpPr>
              <a:spLocks noChangeArrowheads="1"/>
            </p:cNvSpPr>
            <p:nvPr/>
          </p:nvSpPr>
          <p:spPr bwMode="auto">
            <a:xfrm>
              <a:off x="2850546" y="4779511"/>
              <a:ext cx="117056" cy="117086"/>
            </a:xfrm>
            <a:custGeom>
              <a:avLst/>
              <a:gdLst>
                <a:gd name="T0" fmla="*/ 0 w 122"/>
                <a:gd name="T1" fmla="*/ 0 h 123"/>
                <a:gd name="T2" fmla="*/ 0 w 122"/>
                <a:gd name="T3" fmla="*/ 0 h 123"/>
                <a:gd name="T4" fmla="*/ 0 w 122"/>
                <a:gd name="T5" fmla="*/ 122 h 123"/>
                <a:gd name="T6" fmla="*/ 121 w 122"/>
                <a:gd name="T7" fmla="*/ 122 h 123"/>
                <a:gd name="T8" fmla="*/ 0 w 122"/>
                <a:gd name="T9" fmla="*/ 0 h 123"/>
              </a:gdLst>
              <a:ahLst/>
              <a:cxnLst>
                <a:cxn ang="0">
                  <a:pos x="T0" y="T1"/>
                </a:cxn>
                <a:cxn ang="0">
                  <a:pos x="T2" y="T3"/>
                </a:cxn>
                <a:cxn ang="0">
                  <a:pos x="T4" y="T5"/>
                </a:cxn>
                <a:cxn ang="0">
                  <a:pos x="T6" y="T7"/>
                </a:cxn>
                <a:cxn ang="0">
                  <a:pos x="T8" y="T9"/>
                </a:cxn>
              </a:cxnLst>
              <a:rect l="0" t="0" r="r" b="b"/>
              <a:pathLst>
                <a:path w="122" h="123">
                  <a:moveTo>
                    <a:pt x="0" y="0"/>
                  </a:moveTo>
                  <a:lnTo>
                    <a:pt x="0" y="0"/>
                  </a:lnTo>
                  <a:cubicBezTo>
                    <a:pt x="0" y="122"/>
                    <a:pt x="0" y="122"/>
                    <a:pt x="0" y="122"/>
                  </a:cubicBezTo>
                  <a:cubicBezTo>
                    <a:pt x="121" y="122"/>
                    <a:pt x="121" y="122"/>
                    <a:pt x="121" y="122"/>
                  </a:cubicBezTo>
                  <a:cubicBezTo>
                    <a:pt x="95" y="54"/>
                    <a:pt x="41" y="0"/>
                    <a:pt x="0"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07" name="Freeform 70">
              <a:extLst>
                <a:ext uri="{FF2B5EF4-FFF2-40B4-BE49-F238E27FC236}">
                  <a16:creationId xmlns:a16="http://schemas.microsoft.com/office/drawing/2014/main" id="{E71A3D84-86BC-4923-AE26-DF69E02EAFC4}"/>
                </a:ext>
              </a:extLst>
            </p:cNvPr>
            <p:cNvSpPr>
              <a:spLocks noChangeArrowheads="1"/>
            </p:cNvSpPr>
            <p:nvPr/>
          </p:nvSpPr>
          <p:spPr bwMode="auto">
            <a:xfrm>
              <a:off x="2524463" y="5088955"/>
              <a:ext cx="142140" cy="142175"/>
            </a:xfrm>
            <a:custGeom>
              <a:avLst/>
              <a:gdLst>
                <a:gd name="T0" fmla="*/ 122 w 151"/>
                <a:gd name="T1" fmla="*/ 0 h 150"/>
                <a:gd name="T2" fmla="*/ 122 w 151"/>
                <a:gd name="T3" fmla="*/ 0 h 150"/>
                <a:gd name="T4" fmla="*/ 0 w 151"/>
                <a:gd name="T5" fmla="*/ 0 h 150"/>
                <a:gd name="T6" fmla="*/ 42 w 151"/>
                <a:gd name="T7" fmla="*/ 149 h 150"/>
                <a:gd name="T8" fmla="*/ 42 w 151"/>
                <a:gd name="T9" fmla="*/ 149 h 150"/>
                <a:gd name="T10" fmla="*/ 150 w 151"/>
                <a:gd name="T11" fmla="*/ 149 h 150"/>
                <a:gd name="T12" fmla="*/ 122 w 15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22" y="0"/>
                  </a:moveTo>
                  <a:lnTo>
                    <a:pt x="122" y="0"/>
                  </a:lnTo>
                  <a:cubicBezTo>
                    <a:pt x="0" y="0"/>
                    <a:pt x="0" y="0"/>
                    <a:pt x="0" y="0"/>
                  </a:cubicBezTo>
                  <a:cubicBezTo>
                    <a:pt x="0" y="54"/>
                    <a:pt x="14" y="109"/>
                    <a:pt x="42" y="149"/>
                  </a:cubicBezTo>
                  <a:lnTo>
                    <a:pt x="42" y="149"/>
                  </a:lnTo>
                  <a:cubicBezTo>
                    <a:pt x="150" y="149"/>
                    <a:pt x="150" y="149"/>
                    <a:pt x="150" y="149"/>
                  </a:cubicBezTo>
                  <a:cubicBezTo>
                    <a:pt x="136" y="109"/>
                    <a:pt x="122" y="54"/>
                    <a:pt x="122"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08" name="Freeform 71">
              <a:extLst>
                <a:ext uri="{FF2B5EF4-FFF2-40B4-BE49-F238E27FC236}">
                  <a16:creationId xmlns:a16="http://schemas.microsoft.com/office/drawing/2014/main" id="{F18897A4-6612-45C5-97C4-144DA48560C2}"/>
                </a:ext>
              </a:extLst>
            </p:cNvPr>
            <p:cNvSpPr>
              <a:spLocks noChangeArrowheads="1"/>
            </p:cNvSpPr>
            <p:nvPr/>
          </p:nvSpPr>
          <p:spPr bwMode="auto">
            <a:xfrm>
              <a:off x="3001048" y="5088955"/>
              <a:ext cx="142140" cy="142175"/>
            </a:xfrm>
            <a:custGeom>
              <a:avLst/>
              <a:gdLst>
                <a:gd name="T0" fmla="*/ 14 w 150"/>
                <a:gd name="T1" fmla="*/ 0 h 150"/>
                <a:gd name="T2" fmla="*/ 14 w 150"/>
                <a:gd name="T3" fmla="*/ 0 h 150"/>
                <a:gd name="T4" fmla="*/ 0 w 150"/>
                <a:gd name="T5" fmla="*/ 149 h 150"/>
                <a:gd name="T6" fmla="*/ 95 w 150"/>
                <a:gd name="T7" fmla="*/ 149 h 150"/>
                <a:gd name="T8" fmla="*/ 109 w 150"/>
                <a:gd name="T9" fmla="*/ 149 h 150"/>
                <a:gd name="T10" fmla="*/ 149 w 150"/>
                <a:gd name="T11" fmla="*/ 0 h 150"/>
                <a:gd name="T12" fmla="*/ 14 w 15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0" h="150">
                  <a:moveTo>
                    <a:pt x="14" y="0"/>
                  </a:moveTo>
                  <a:lnTo>
                    <a:pt x="14" y="0"/>
                  </a:lnTo>
                  <a:cubicBezTo>
                    <a:pt x="14" y="54"/>
                    <a:pt x="0" y="109"/>
                    <a:pt x="0" y="149"/>
                  </a:cubicBezTo>
                  <a:cubicBezTo>
                    <a:pt x="95" y="149"/>
                    <a:pt x="95" y="149"/>
                    <a:pt x="95" y="149"/>
                  </a:cubicBezTo>
                  <a:lnTo>
                    <a:pt x="109" y="149"/>
                  </a:lnTo>
                  <a:cubicBezTo>
                    <a:pt x="122" y="109"/>
                    <a:pt x="149" y="54"/>
                    <a:pt x="149" y="0"/>
                  </a:cubicBezTo>
                  <a:lnTo>
                    <a:pt x="14"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09" name="Freeform 72">
              <a:extLst>
                <a:ext uri="{FF2B5EF4-FFF2-40B4-BE49-F238E27FC236}">
                  <a16:creationId xmlns:a16="http://schemas.microsoft.com/office/drawing/2014/main" id="{73578AE9-8FF5-4EF2-8460-8D3430DF2990}"/>
                </a:ext>
              </a:extLst>
            </p:cNvPr>
            <p:cNvSpPr>
              <a:spLocks noChangeArrowheads="1"/>
            </p:cNvSpPr>
            <p:nvPr/>
          </p:nvSpPr>
          <p:spPr bwMode="auto">
            <a:xfrm>
              <a:off x="2666603" y="5088955"/>
              <a:ext cx="154681" cy="142175"/>
            </a:xfrm>
            <a:custGeom>
              <a:avLst/>
              <a:gdLst>
                <a:gd name="T0" fmla="*/ 163 w 164"/>
                <a:gd name="T1" fmla="*/ 0 h 150"/>
                <a:gd name="T2" fmla="*/ 163 w 164"/>
                <a:gd name="T3" fmla="*/ 0 h 150"/>
                <a:gd name="T4" fmla="*/ 0 w 164"/>
                <a:gd name="T5" fmla="*/ 0 h 150"/>
                <a:gd name="T6" fmla="*/ 27 w 164"/>
                <a:gd name="T7" fmla="*/ 149 h 150"/>
                <a:gd name="T8" fmla="*/ 163 w 164"/>
                <a:gd name="T9" fmla="*/ 149 h 150"/>
                <a:gd name="T10" fmla="*/ 163 w 164"/>
                <a:gd name="T11" fmla="*/ 0 h 150"/>
              </a:gdLst>
              <a:ahLst/>
              <a:cxnLst>
                <a:cxn ang="0">
                  <a:pos x="T0" y="T1"/>
                </a:cxn>
                <a:cxn ang="0">
                  <a:pos x="T2" y="T3"/>
                </a:cxn>
                <a:cxn ang="0">
                  <a:pos x="T4" y="T5"/>
                </a:cxn>
                <a:cxn ang="0">
                  <a:pos x="T6" y="T7"/>
                </a:cxn>
                <a:cxn ang="0">
                  <a:pos x="T8" y="T9"/>
                </a:cxn>
                <a:cxn ang="0">
                  <a:pos x="T10" y="T11"/>
                </a:cxn>
              </a:cxnLst>
              <a:rect l="0" t="0" r="r" b="b"/>
              <a:pathLst>
                <a:path w="164" h="150">
                  <a:moveTo>
                    <a:pt x="163" y="0"/>
                  </a:moveTo>
                  <a:lnTo>
                    <a:pt x="163" y="0"/>
                  </a:lnTo>
                  <a:cubicBezTo>
                    <a:pt x="0" y="0"/>
                    <a:pt x="0" y="0"/>
                    <a:pt x="0" y="0"/>
                  </a:cubicBezTo>
                  <a:cubicBezTo>
                    <a:pt x="0" y="54"/>
                    <a:pt x="13" y="109"/>
                    <a:pt x="27" y="149"/>
                  </a:cubicBezTo>
                  <a:cubicBezTo>
                    <a:pt x="163" y="149"/>
                    <a:pt x="163" y="149"/>
                    <a:pt x="163" y="149"/>
                  </a:cubicBezTo>
                  <a:lnTo>
                    <a:pt x="163"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0" name="Freeform 73">
              <a:extLst>
                <a:ext uri="{FF2B5EF4-FFF2-40B4-BE49-F238E27FC236}">
                  <a16:creationId xmlns:a16="http://schemas.microsoft.com/office/drawing/2014/main" id="{E32C2128-917D-42B4-A2EF-6E9B7A120B6B}"/>
                </a:ext>
              </a:extLst>
            </p:cNvPr>
            <p:cNvSpPr>
              <a:spLocks noChangeArrowheads="1"/>
            </p:cNvSpPr>
            <p:nvPr/>
          </p:nvSpPr>
          <p:spPr bwMode="auto">
            <a:xfrm>
              <a:off x="2524463" y="4921688"/>
              <a:ext cx="142140" cy="142175"/>
            </a:xfrm>
            <a:custGeom>
              <a:avLst/>
              <a:gdLst>
                <a:gd name="T0" fmla="*/ 122 w 151"/>
                <a:gd name="T1" fmla="*/ 150 h 151"/>
                <a:gd name="T2" fmla="*/ 122 w 151"/>
                <a:gd name="T3" fmla="*/ 150 h 151"/>
                <a:gd name="T4" fmla="*/ 150 w 151"/>
                <a:gd name="T5" fmla="*/ 14 h 151"/>
                <a:gd name="T6" fmla="*/ 42 w 151"/>
                <a:gd name="T7" fmla="*/ 14 h 151"/>
                <a:gd name="T8" fmla="*/ 42 w 151"/>
                <a:gd name="T9" fmla="*/ 0 h 151"/>
                <a:gd name="T10" fmla="*/ 0 w 151"/>
                <a:gd name="T11" fmla="*/ 150 h 151"/>
                <a:gd name="T12" fmla="*/ 122 w 151"/>
                <a:gd name="T13" fmla="*/ 15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22" y="150"/>
                  </a:moveTo>
                  <a:lnTo>
                    <a:pt x="122" y="150"/>
                  </a:lnTo>
                  <a:cubicBezTo>
                    <a:pt x="122" y="96"/>
                    <a:pt x="136" y="54"/>
                    <a:pt x="150" y="14"/>
                  </a:cubicBezTo>
                  <a:cubicBezTo>
                    <a:pt x="42" y="14"/>
                    <a:pt x="42" y="14"/>
                    <a:pt x="42" y="14"/>
                  </a:cubicBezTo>
                  <a:lnTo>
                    <a:pt x="42" y="0"/>
                  </a:lnTo>
                  <a:cubicBezTo>
                    <a:pt x="14" y="54"/>
                    <a:pt x="0" y="96"/>
                    <a:pt x="0" y="150"/>
                  </a:cubicBezTo>
                  <a:lnTo>
                    <a:pt x="122" y="15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1" name="Freeform 74">
              <a:extLst>
                <a:ext uri="{FF2B5EF4-FFF2-40B4-BE49-F238E27FC236}">
                  <a16:creationId xmlns:a16="http://schemas.microsoft.com/office/drawing/2014/main" id="{2A67D110-4AD3-4DD8-8085-5F0882079AF0}"/>
                </a:ext>
              </a:extLst>
            </p:cNvPr>
            <p:cNvSpPr>
              <a:spLocks noChangeArrowheads="1"/>
            </p:cNvSpPr>
            <p:nvPr/>
          </p:nvSpPr>
          <p:spPr bwMode="auto">
            <a:xfrm>
              <a:off x="2850547" y="4934235"/>
              <a:ext cx="142140" cy="129630"/>
            </a:xfrm>
            <a:custGeom>
              <a:avLst/>
              <a:gdLst>
                <a:gd name="T0" fmla="*/ 149 w 150"/>
                <a:gd name="T1" fmla="*/ 136 h 137"/>
                <a:gd name="T2" fmla="*/ 149 w 150"/>
                <a:gd name="T3" fmla="*/ 136 h 137"/>
                <a:gd name="T4" fmla="*/ 121 w 150"/>
                <a:gd name="T5" fmla="*/ 0 h 137"/>
                <a:gd name="T6" fmla="*/ 0 w 150"/>
                <a:gd name="T7" fmla="*/ 0 h 137"/>
                <a:gd name="T8" fmla="*/ 0 w 150"/>
                <a:gd name="T9" fmla="*/ 136 h 137"/>
                <a:gd name="T10" fmla="*/ 149 w 150"/>
                <a:gd name="T11" fmla="*/ 136 h 137"/>
              </a:gdLst>
              <a:ahLst/>
              <a:cxnLst>
                <a:cxn ang="0">
                  <a:pos x="T0" y="T1"/>
                </a:cxn>
                <a:cxn ang="0">
                  <a:pos x="T2" y="T3"/>
                </a:cxn>
                <a:cxn ang="0">
                  <a:pos x="T4" y="T5"/>
                </a:cxn>
                <a:cxn ang="0">
                  <a:pos x="T6" y="T7"/>
                </a:cxn>
                <a:cxn ang="0">
                  <a:pos x="T8" y="T9"/>
                </a:cxn>
                <a:cxn ang="0">
                  <a:pos x="T10" y="T11"/>
                </a:cxn>
              </a:cxnLst>
              <a:rect l="0" t="0" r="r" b="b"/>
              <a:pathLst>
                <a:path w="150" h="137">
                  <a:moveTo>
                    <a:pt x="149" y="136"/>
                  </a:moveTo>
                  <a:lnTo>
                    <a:pt x="149" y="136"/>
                  </a:lnTo>
                  <a:cubicBezTo>
                    <a:pt x="149" y="82"/>
                    <a:pt x="135" y="40"/>
                    <a:pt x="121" y="0"/>
                  </a:cubicBezTo>
                  <a:cubicBezTo>
                    <a:pt x="0" y="0"/>
                    <a:pt x="0" y="0"/>
                    <a:pt x="0" y="0"/>
                  </a:cubicBezTo>
                  <a:cubicBezTo>
                    <a:pt x="0" y="136"/>
                    <a:pt x="0" y="136"/>
                    <a:pt x="0" y="136"/>
                  </a:cubicBezTo>
                  <a:lnTo>
                    <a:pt x="149" y="136"/>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2" name="Freeform 75">
              <a:extLst>
                <a:ext uri="{FF2B5EF4-FFF2-40B4-BE49-F238E27FC236}">
                  <a16:creationId xmlns:a16="http://schemas.microsoft.com/office/drawing/2014/main" id="{C2E664C8-3FAE-4C91-BC85-403E37222F43}"/>
                </a:ext>
              </a:extLst>
            </p:cNvPr>
            <p:cNvSpPr>
              <a:spLocks noChangeArrowheads="1"/>
            </p:cNvSpPr>
            <p:nvPr/>
          </p:nvSpPr>
          <p:spPr bwMode="auto">
            <a:xfrm>
              <a:off x="2574630" y="4766967"/>
              <a:ext cx="183944" cy="129630"/>
            </a:xfrm>
            <a:custGeom>
              <a:avLst/>
              <a:gdLst>
                <a:gd name="T0" fmla="*/ 109 w 192"/>
                <a:gd name="T1" fmla="*/ 136 h 137"/>
                <a:gd name="T2" fmla="*/ 109 w 192"/>
                <a:gd name="T3" fmla="*/ 136 h 137"/>
                <a:gd name="T4" fmla="*/ 191 w 192"/>
                <a:gd name="T5" fmla="*/ 0 h 137"/>
                <a:gd name="T6" fmla="*/ 0 w 192"/>
                <a:gd name="T7" fmla="*/ 136 h 137"/>
                <a:gd name="T8" fmla="*/ 109 w 192"/>
                <a:gd name="T9" fmla="*/ 136 h 137"/>
              </a:gdLst>
              <a:ahLst/>
              <a:cxnLst>
                <a:cxn ang="0">
                  <a:pos x="T0" y="T1"/>
                </a:cxn>
                <a:cxn ang="0">
                  <a:pos x="T2" y="T3"/>
                </a:cxn>
                <a:cxn ang="0">
                  <a:pos x="T4" y="T5"/>
                </a:cxn>
                <a:cxn ang="0">
                  <a:pos x="T6" y="T7"/>
                </a:cxn>
                <a:cxn ang="0">
                  <a:pos x="T8" y="T9"/>
                </a:cxn>
              </a:cxnLst>
              <a:rect l="0" t="0" r="r" b="b"/>
              <a:pathLst>
                <a:path w="192" h="137">
                  <a:moveTo>
                    <a:pt x="109" y="136"/>
                  </a:moveTo>
                  <a:lnTo>
                    <a:pt x="109" y="136"/>
                  </a:lnTo>
                  <a:cubicBezTo>
                    <a:pt x="123" y="82"/>
                    <a:pt x="151" y="28"/>
                    <a:pt x="191" y="0"/>
                  </a:cubicBezTo>
                  <a:cubicBezTo>
                    <a:pt x="109" y="28"/>
                    <a:pt x="42" y="82"/>
                    <a:pt x="0" y="136"/>
                  </a:cubicBezTo>
                  <a:lnTo>
                    <a:pt x="109" y="136"/>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3" name="Freeform 76">
              <a:extLst>
                <a:ext uri="{FF2B5EF4-FFF2-40B4-BE49-F238E27FC236}">
                  <a16:creationId xmlns:a16="http://schemas.microsoft.com/office/drawing/2014/main" id="{D1C15E13-A0A7-4923-856C-7945469EAD33}"/>
                </a:ext>
              </a:extLst>
            </p:cNvPr>
            <p:cNvSpPr>
              <a:spLocks noChangeArrowheads="1"/>
            </p:cNvSpPr>
            <p:nvPr/>
          </p:nvSpPr>
          <p:spPr bwMode="auto">
            <a:xfrm>
              <a:off x="2574630" y="5256222"/>
              <a:ext cx="183944" cy="129633"/>
            </a:xfrm>
            <a:custGeom>
              <a:avLst/>
              <a:gdLst>
                <a:gd name="T0" fmla="*/ 109 w 192"/>
                <a:gd name="T1" fmla="*/ 0 h 136"/>
                <a:gd name="T2" fmla="*/ 109 w 192"/>
                <a:gd name="T3" fmla="*/ 0 h 136"/>
                <a:gd name="T4" fmla="*/ 0 w 192"/>
                <a:gd name="T5" fmla="*/ 0 h 136"/>
                <a:gd name="T6" fmla="*/ 191 w 192"/>
                <a:gd name="T7" fmla="*/ 135 h 136"/>
                <a:gd name="T8" fmla="*/ 109 w 192"/>
                <a:gd name="T9" fmla="*/ 0 h 136"/>
              </a:gdLst>
              <a:ahLst/>
              <a:cxnLst>
                <a:cxn ang="0">
                  <a:pos x="T0" y="T1"/>
                </a:cxn>
                <a:cxn ang="0">
                  <a:pos x="T2" y="T3"/>
                </a:cxn>
                <a:cxn ang="0">
                  <a:pos x="T4" y="T5"/>
                </a:cxn>
                <a:cxn ang="0">
                  <a:pos x="T6" y="T7"/>
                </a:cxn>
                <a:cxn ang="0">
                  <a:pos x="T8" y="T9"/>
                </a:cxn>
              </a:cxnLst>
              <a:rect l="0" t="0" r="r" b="b"/>
              <a:pathLst>
                <a:path w="192" h="136">
                  <a:moveTo>
                    <a:pt x="109" y="0"/>
                  </a:moveTo>
                  <a:lnTo>
                    <a:pt x="109" y="0"/>
                  </a:lnTo>
                  <a:cubicBezTo>
                    <a:pt x="0" y="0"/>
                    <a:pt x="0" y="0"/>
                    <a:pt x="0" y="0"/>
                  </a:cubicBezTo>
                  <a:cubicBezTo>
                    <a:pt x="42" y="67"/>
                    <a:pt x="109" y="121"/>
                    <a:pt x="191" y="135"/>
                  </a:cubicBezTo>
                  <a:cubicBezTo>
                    <a:pt x="151" y="109"/>
                    <a:pt x="123" y="67"/>
                    <a:pt x="109"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4" name="Freeform 77">
              <a:extLst>
                <a:ext uri="{FF2B5EF4-FFF2-40B4-BE49-F238E27FC236}">
                  <a16:creationId xmlns:a16="http://schemas.microsoft.com/office/drawing/2014/main" id="{00AFCA3E-E2FD-49A4-9297-C7F0D3100A6B}"/>
                </a:ext>
              </a:extLst>
            </p:cNvPr>
            <p:cNvSpPr>
              <a:spLocks noChangeArrowheads="1"/>
            </p:cNvSpPr>
            <p:nvPr/>
          </p:nvSpPr>
          <p:spPr bwMode="auto">
            <a:xfrm>
              <a:off x="2900713" y="4766967"/>
              <a:ext cx="179762" cy="129630"/>
            </a:xfrm>
            <a:custGeom>
              <a:avLst/>
              <a:gdLst>
                <a:gd name="T0" fmla="*/ 95 w 191"/>
                <a:gd name="T1" fmla="*/ 136 h 137"/>
                <a:gd name="T2" fmla="*/ 95 w 191"/>
                <a:gd name="T3" fmla="*/ 136 h 137"/>
                <a:gd name="T4" fmla="*/ 190 w 191"/>
                <a:gd name="T5" fmla="*/ 136 h 137"/>
                <a:gd name="T6" fmla="*/ 0 w 191"/>
                <a:gd name="T7" fmla="*/ 0 h 137"/>
                <a:gd name="T8" fmla="*/ 95 w 191"/>
                <a:gd name="T9" fmla="*/ 136 h 137"/>
              </a:gdLst>
              <a:ahLst/>
              <a:cxnLst>
                <a:cxn ang="0">
                  <a:pos x="T0" y="T1"/>
                </a:cxn>
                <a:cxn ang="0">
                  <a:pos x="T2" y="T3"/>
                </a:cxn>
                <a:cxn ang="0">
                  <a:pos x="T4" y="T5"/>
                </a:cxn>
                <a:cxn ang="0">
                  <a:pos x="T6" y="T7"/>
                </a:cxn>
                <a:cxn ang="0">
                  <a:pos x="T8" y="T9"/>
                </a:cxn>
              </a:cxnLst>
              <a:rect l="0" t="0" r="r" b="b"/>
              <a:pathLst>
                <a:path w="191" h="137">
                  <a:moveTo>
                    <a:pt x="95" y="136"/>
                  </a:moveTo>
                  <a:lnTo>
                    <a:pt x="95" y="136"/>
                  </a:lnTo>
                  <a:cubicBezTo>
                    <a:pt x="190" y="136"/>
                    <a:pt x="190" y="136"/>
                    <a:pt x="190" y="136"/>
                  </a:cubicBezTo>
                  <a:cubicBezTo>
                    <a:pt x="150" y="82"/>
                    <a:pt x="81" y="28"/>
                    <a:pt x="0" y="0"/>
                  </a:cubicBezTo>
                  <a:cubicBezTo>
                    <a:pt x="41" y="28"/>
                    <a:pt x="67" y="82"/>
                    <a:pt x="95" y="136"/>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5" name="Freeform 78">
              <a:extLst>
                <a:ext uri="{FF2B5EF4-FFF2-40B4-BE49-F238E27FC236}">
                  <a16:creationId xmlns:a16="http://schemas.microsoft.com/office/drawing/2014/main" id="{E011745A-70E6-46F0-9381-46777469FB5E}"/>
                </a:ext>
              </a:extLst>
            </p:cNvPr>
            <p:cNvSpPr>
              <a:spLocks noChangeArrowheads="1"/>
            </p:cNvSpPr>
            <p:nvPr/>
          </p:nvSpPr>
          <p:spPr bwMode="auto">
            <a:xfrm>
              <a:off x="2900713" y="5256222"/>
              <a:ext cx="179762" cy="129633"/>
            </a:xfrm>
            <a:custGeom>
              <a:avLst/>
              <a:gdLst>
                <a:gd name="T0" fmla="*/ 95 w 191"/>
                <a:gd name="T1" fmla="*/ 0 h 136"/>
                <a:gd name="T2" fmla="*/ 95 w 191"/>
                <a:gd name="T3" fmla="*/ 0 h 136"/>
                <a:gd name="T4" fmla="*/ 0 w 191"/>
                <a:gd name="T5" fmla="*/ 135 h 136"/>
                <a:gd name="T6" fmla="*/ 190 w 191"/>
                <a:gd name="T7" fmla="*/ 0 h 136"/>
                <a:gd name="T8" fmla="*/ 95 w 191"/>
                <a:gd name="T9" fmla="*/ 0 h 136"/>
              </a:gdLst>
              <a:ahLst/>
              <a:cxnLst>
                <a:cxn ang="0">
                  <a:pos x="T0" y="T1"/>
                </a:cxn>
                <a:cxn ang="0">
                  <a:pos x="T2" y="T3"/>
                </a:cxn>
                <a:cxn ang="0">
                  <a:pos x="T4" y="T5"/>
                </a:cxn>
                <a:cxn ang="0">
                  <a:pos x="T6" y="T7"/>
                </a:cxn>
                <a:cxn ang="0">
                  <a:pos x="T8" y="T9"/>
                </a:cxn>
              </a:cxnLst>
              <a:rect l="0" t="0" r="r" b="b"/>
              <a:pathLst>
                <a:path w="191" h="136">
                  <a:moveTo>
                    <a:pt x="95" y="0"/>
                  </a:moveTo>
                  <a:lnTo>
                    <a:pt x="95" y="0"/>
                  </a:lnTo>
                  <a:cubicBezTo>
                    <a:pt x="67" y="67"/>
                    <a:pt x="41" y="109"/>
                    <a:pt x="0" y="135"/>
                  </a:cubicBezTo>
                  <a:cubicBezTo>
                    <a:pt x="81" y="121"/>
                    <a:pt x="150" y="67"/>
                    <a:pt x="190" y="0"/>
                  </a:cubicBezTo>
                  <a:lnTo>
                    <a:pt x="95"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6" name="Freeform 79">
              <a:extLst>
                <a:ext uri="{FF2B5EF4-FFF2-40B4-BE49-F238E27FC236}">
                  <a16:creationId xmlns:a16="http://schemas.microsoft.com/office/drawing/2014/main" id="{DCE10844-7577-4441-A614-60A647CF655C}"/>
                </a:ext>
              </a:extLst>
            </p:cNvPr>
            <p:cNvSpPr>
              <a:spLocks noChangeArrowheads="1"/>
            </p:cNvSpPr>
            <p:nvPr/>
          </p:nvSpPr>
          <p:spPr bwMode="auto">
            <a:xfrm>
              <a:off x="3001048" y="4921688"/>
              <a:ext cx="142140" cy="142175"/>
            </a:xfrm>
            <a:custGeom>
              <a:avLst/>
              <a:gdLst>
                <a:gd name="T0" fmla="*/ 95 w 150"/>
                <a:gd name="T1" fmla="*/ 14 h 151"/>
                <a:gd name="T2" fmla="*/ 95 w 150"/>
                <a:gd name="T3" fmla="*/ 14 h 151"/>
                <a:gd name="T4" fmla="*/ 0 w 150"/>
                <a:gd name="T5" fmla="*/ 14 h 151"/>
                <a:gd name="T6" fmla="*/ 14 w 150"/>
                <a:gd name="T7" fmla="*/ 150 h 151"/>
                <a:gd name="T8" fmla="*/ 149 w 150"/>
                <a:gd name="T9" fmla="*/ 150 h 151"/>
                <a:gd name="T10" fmla="*/ 109 w 150"/>
                <a:gd name="T11" fmla="*/ 0 h 151"/>
                <a:gd name="T12" fmla="*/ 95 w 150"/>
                <a:gd name="T13" fmla="*/ 14 h 151"/>
              </a:gdLst>
              <a:ahLst/>
              <a:cxnLst>
                <a:cxn ang="0">
                  <a:pos x="T0" y="T1"/>
                </a:cxn>
                <a:cxn ang="0">
                  <a:pos x="T2" y="T3"/>
                </a:cxn>
                <a:cxn ang="0">
                  <a:pos x="T4" y="T5"/>
                </a:cxn>
                <a:cxn ang="0">
                  <a:pos x="T6" y="T7"/>
                </a:cxn>
                <a:cxn ang="0">
                  <a:pos x="T8" y="T9"/>
                </a:cxn>
                <a:cxn ang="0">
                  <a:pos x="T10" y="T11"/>
                </a:cxn>
                <a:cxn ang="0">
                  <a:pos x="T12" y="T13"/>
                </a:cxn>
              </a:cxnLst>
              <a:rect l="0" t="0" r="r" b="b"/>
              <a:pathLst>
                <a:path w="150" h="151">
                  <a:moveTo>
                    <a:pt x="95" y="14"/>
                  </a:moveTo>
                  <a:lnTo>
                    <a:pt x="95" y="14"/>
                  </a:lnTo>
                  <a:cubicBezTo>
                    <a:pt x="0" y="14"/>
                    <a:pt x="0" y="14"/>
                    <a:pt x="0" y="14"/>
                  </a:cubicBezTo>
                  <a:cubicBezTo>
                    <a:pt x="0" y="54"/>
                    <a:pt x="14" y="96"/>
                    <a:pt x="14" y="150"/>
                  </a:cubicBezTo>
                  <a:cubicBezTo>
                    <a:pt x="149" y="150"/>
                    <a:pt x="149" y="150"/>
                    <a:pt x="149" y="150"/>
                  </a:cubicBezTo>
                  <a:cubicBezTo>
                    <a:pt x="149" y="96"/>
                    <a:pt x="122" y="54"/>
                    <a:pt x="109" y="0"/>
                  </a:cubicBezTo>
                  <a:lnTo>
                    <a:pt x="95" y="14"/>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7" name="Freeform 80">
              <a:extLst>
                <a:ext uri="{FF2B5EF4-FFF2-40B4-BE49-F238E27FC236}">
                  <a16:creationId xmlns:a16="http://schemas.microsoft.com/office/drawing/2014/main" id="{E49FB890-85AC-4928-B00C-4C1A91D44A30}"/>
                </a:ext>
              </a:extLst>
            </p:cNvPr>
            <p:cNvSpPr>
              <a:spLocks noChangeArrowheads="1"/>
            </p:cNvSpPr>
            <p:nvPr/>
          </p:nvSpPr>
          <p:spPr bwMode="auto">
            <a:xfrm>
              <a:off x="2850546" y="5256222"/>
              <a:ext cx="117056" cy="129633"/>
            </a:xfrm>
            <a:custGeom>
              <a:avLst/>
              <a:gdLst>
                <a:gd name="T0" fmla="*/ 121 w 122"/>
                <a:gd name="T1" fmla="*/ 0 h 136"/>
                <a:gd name="T2" fmla="*/ 121 w 122"/>
                <a:gd name="T3" fmla="*/ 0 h 136"/>
                <a:gd name="T4" fmla="*/ 0 w 122"/>
                <a:gd name="T5" fmla="*/ 0 h 136"/>
                <a:gd name="T6" fmla="*/ 0 w 122"/>
                <a:gd name="T7" fmla="*/ 135 h 136"/>
                <a:gd name="T8" fmla="*/ 121 w 122"/>
                <a:gd name="T9" fmla="*/ 0 h 136"/>
              </a:gdLst>
              <a:ahLst/>
              <a:cxnLst>
                <a:cxn ang="0">
                  <a:pos x="T0" y="T1"/>
                </a:cxn>
                <a:cxn ang="0">
                  <a:pos x="T2" y="T3"/>
                </a:cxn>
                <a:cxn ang="0">
                  <a:pos x="T4" y="T5"/>
                </a:cxn>
                <a:cxn ang="0">
                  <a:pos x="T6" y="T7"/>
                </a:cxn>
                <a:cxn ang="0">
                  <a:pos x="T8" y="T9"/>
                </a:cxn>
              </a:cxnLst>
              <a:rect l="0" t="0" r="r" b="b"/>
              <a:pathLst>
                <a:path w="122" h="136">
                  <a:moveTo>
                    <a:pt x="121" y="0"/>
                  </a:moveTo>
                  <a:lnTo>
                    <a:pt x="121" y="0"/>
                  </a:lnTo>
                  <a:cubicBezTo>
                    <a:pt x="0" y="0"/>
                    <a:pt x="0" y="0"/>
                    <a:pt x="0" y="0"/>
                  </a:cubicBezTo>
                  <a:cubicBezTo>
                    <a:pt x="0" y="135"/>
                    <a:pt x="0" y="135"/>
                    <a:pt x="0" y="135"/>
                  </a:cubicBezTo>
                  <a:cubicBezTo>
                    <a:pt x="41" y="135"/>
                    <a:pt x="95" y="81"/>
                    <a:pt x="121"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8" name="Freeform 81">
              <a:extLst>
                <a:ext uri="{FF2B5EF4-FFF2-40B4-BE49-F238E27FC236}">
                  <a16:creationId xmlns:a16="http://schemas.microsoft.com/office/drawing/2014/main" id="{011741A2-F283-4D64-B088-AB50CF7DC7B5}"/>
                </a:ext>
              </a:extLst>
            </p:cNvPr>
            <p:cNvSpPr>
              <a:spLocks noChangeArrowheads="1"/>
            </p:cNvSpPr>
            <p:nvPr/>
          </p:nvSpPr>
          <p:spPr bwMode="auto">
            <a:xfrm>
              <a:off x="2850547" y="5088955"/>
              <a:ext cx="142140" cy="142175"/>
            </a:xfrm>
            <a:custGeom>
              <a:avLst/>
              <a:gdLst>
                <a:gd name="T0" fmla="*/ 0 w 150"/>
                <a:gd name="T1" fmla="*/ 0 h 150"/>
                <a:gd name="T2" fmla="*/ 0 w 150"/>
                <a:gd name="T3" fmla="*/ 0 h 150"/>
                <a:gd name="T4" fmla="*/ 0 w 150"/>
                <a:gd name="T5" fmla="*/ 149 h 150"/>
                <a:gd name="T6" fmla="*/ 121 w 150"/>
                <a:gd name="T7" fmla="*/ 149 h 150"/>
                <a:gd name="T8" fmla="*/ 149 w 150"/>
                <a:gd name="T9" fmla="*/ 0 h 150"/>
                <a:gd name="T10" fmla="*/ 0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0" y="0"/>
                  </a:moveTo>
                  <a:lnTo>
                    <a:pt x="0" y="0"/>
                  </a:lnTo>
                  <a:cubicBezTo>
                    <a:pt x="0" y="149"/>
                    <a:pt x="0" y="149"/>
                    <a:pt x="0" y="149"/>
                  </a:cubicBezTo>
                  <a:cubicBezTo>
                    <a:pt x="121" y="149"/>
                    <a:pt x="121" y="149"/>
                    <a:pt x="121" y="149"/>
                  </a:cubicBezTo>
                  <a:cubicBezTo>
                    <a:pt x="135" y="109"/>
                    <a:pt x="149" y="54"/>
                    <a:pt x="149" y="0"/>
                  </a:cubicBezTo>
                  <a:lnTo>
                    <a:pt x="0"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19" name="Freeform 82">
              <a:extLst>
                <a:ext uri="{FF2B5EF4-FFF2-40B4-BE49-F238E27FC236}">
                  <a16:creationId xmlns:a16="http://schemas.microsoft.com/office/drawing/2014/main" id="{EF94D6BC-5DB5-4E40-BD85-A49FB8A3EE6C}"/>
                </a:ext>
              </a:extLst>
            </p:cNvPr>
            <p:cNvSpPr>
              <a:spLocks noChangeArrowheads="1"/>
            </p:cNvSpPr>
            <p:nvPr/>
          </p:nvSpPr>
          <p:spPr bwMode="auto">
            <a:xfrm>
              <a:off x="2704225" y="5256222"/>
              <a:ext cx="117056" cy="129633"/>
            </a:xfrm>
            <a:custGeom>
              <a:avLst/>
              <a:gdLst>
                <a:gd name="T0" fmla="*/ 122 w 123"/>
                <a:gd name="T1" fmla="*/ 135 h 136"/>
                <a:gd name="T2" fmla="*/ 122 w 123"/>
                <a:gd name="T3" fmla="*/ 135 h 136"/>
                <a:gd name="T4" fmla="*/ 122 w 123"/>
                <a:gd name="T5" fmla="*/ 0 h 136"/>
                <a:gd name="T6" fmla="*/ 0 w 123"/>
                <a:gd name="T7" fmla="*/ 0 h 136"/>
                <a:gd name="T8" fmla="*/ 122 w 123"/>
                <a:gd name="T9" fmla="*/ 135 h 136"/>
              </a:gdLst>
              <a:ahLst/>
              <a:cxnLst>
                <a:cxn ang="0">
                  <a:pos x="T0" y="T1"/>
                </a:cxn>
                <a:cxn ang="0">
                  <a:pos x="T2" y="T3"/>
                </a:cxn>
                <a:cxn ang="0">
                  <a:pos x="T4" y="T5"/>
                </a:cxn>
                <a:cxn ang="0">
                  <a:pos x="T6" y="T7"/>
                </a:cxn>
                <a:cxn ang="0">
                  <a:pos x="T8" y="T9"/>
                </a:cxn>
              </a:cxnLst>
              <a:rect l="0" t="0" r="r" b="b"/>
              <a:pathLst>
                <a:path w="123" h="136">
                  <a:moveTo>
                    <a:pt x="122" y="135"/>
                  </a:moveTo>
                  <a:lnTo>
                    <a:pt x="122" y="135"/>
                  </a:lnTo>
                  <a:cubicBezTo>
                    <a:pt x="122" y="0"/>
                    <a:pt x="122" y="0"/>
                    <a:pt x="122" y="0"/>
                  </a:cubicBezTo>
                  <a:cubicBezTo>
                    <a:pt x="0" y="0"/>
                    <a:pt x="0" y="0"/>
                    <a:pt x="0" y="0"/>
                  </a:cubicBezTo>
                  <a:cubicBezTo>
                    <a:pt x="26" y="81"/>
                    <a:pt x="68" y="135"/>
                    <a:pt x="122" y="135"/>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120" name="Freeform 182">
            <a:extLst>
              <a:ext uri="{FF2B5EF4-FFF2-40B4-BE49-F238E27FC236}">
                <a16:creationId xmlns:a16="http://schemas.microsoft.com/office/drawing/2014/main" id="{DA9F8749-6C73-4EE5-A5CA-64B920EA9A70}"/>
              </a:ext>
            </a:extLst>
          </p:cNvPr>
          <p:cNvSpPr>
            <a:spLocks noChangeArrowheads="1"/>
          </p:cNvSpPr>
          <p:nvPr/>
        </p:nvSpPr>
        <p:spPr bwMode="auto">
          <a:xfrm>
            <a:off x="4744235" y="4436281"/>
            <a:ext cx="411903" cy="411902"/>
          </a:xfrm>
          <a:custGeom>
            <a:avLst/>
            <a:gdLst>
              <a:gd name="T0" fmla="*/ 822259 w 654"/>
              <a:gd name="T1" fmla="*/ 0 h 654"/>
              <a:gd name="T2" fmla="*/ 0 w 654"/>
              <a:gd name="T3" fmla="*/ 17633 h 654"/>
              <a:gd name="T4" fmla="*/ 0 w 654"/>
              <a:gd name="T5" fmla="*/ 822474 h 654"/>
              <a:gd name="T6" fmla="*/ 342503 w 654"/>
              <a:gd name="T7" fmla="*/ 822474 h 654"/>
              <a:gd name="T8" fmla="*/ 478497 w 654"/>
              <a:gd name="T9" fmla="*/ 566789 h 654"/>
              <a:gd name="T10" fmla="*/ 478497 w 654"/>
              <a:gd name="T11" fmla="*/ 822474 h 654"/>
              <a:gd name="T12" fmla="*/ 822259 w 654"/>
              <a:gd name="T13" fmla="*/ 822474 h 654"/>
              <a:gd name="T14" fmla="*/ 822259 w 654"/>
              <a:gd name="T15" fmla="*/ 0 h 654"/>
              <a:gd name="T16" fmla="*/ 222879 w 654"/>
              <a:gd name="T17" fmla="*/ 566789 h 654"/>
              <a:gd name="T18" fmla="*/ 101995 w 654"/>
              <a:gd name="T19" fmla="*/ 702819 h 654"/>
              <a:gd name="T20" fmla="*/ 222879 w 654"/>
              <a:gd name="T21" fmla="*/ 566789 h 654"/>
              <a:gd name="T22" fmla="*/ 101995 w 654"/>
              <a:gd name="T23" fmla="*/ 463508 h 654"/>
              <a:gd name="T24" fmla="*/ 222879 w 654"/>
              <a:gd name="T25" fmla="*/ 326219 h 654"/>
              <a:gd name="T26" fmla="*/ 101995 w 654"/>
              <a:gd name="T27" fmla="*/ 463508 h 654"/>
              <a:gd name="T28" fmla="*/ 101995 w 654"/>
              <a:gd name="T29" fmla="*/ 222937 h 654"/>
              <a:gd name="T30" fmla="*/ 222879 w 654"/>
              <a:gd name="T31" fmla="*/ 85648 h 654"/>
              <a:gd name="T32" fmla="*/ 101995 w 654"/>
              <a:gd name="T33" fmla="*/ 222937 h 654"/>
              <a:gd name="T34" fmla="*/ 478497 w 654"/>
              <a:gd name="T35" fmla="*/ 326219 h 654"/>
              <a:gd name="T36" fmla="*/ 342503 w 654"/>
              <a:gd name="T37" fmla="*/ 463508 h 654"/>
              <a:gd name="T38" fmla="*/ 478497 w 654"/>
              <a:gd name="T39" fmla="*/ 326219 h 654"/>
              <a:gd name="T40" fmla="*/ 342503 w 654"/>
              <a:gd name="T41" fmla="*/ 222937 h 654"/>
              <a:gd name="T42" fmla="*/ 478497 w 654"/>
              <a:gd name="T43" fmla="*/ 85648 h 654"/>
              <a:gd name="T44" fmla="*/ 342503 w 654"/>
              <a:gd name="T45" fmla="*/ 222937 h 654"/>
              <a:gd name="T46" fmla="*/ 719004 w 654"/>
              <a:gd name="T47" fmla="*/ 566789 h 654"/>
              <a:gd name="T48" fmla="*/ 599380 w 654"/>
              <a:gd name="T49" fmla="*/ 702819 h 654"/>
              <a:gd name="T50" fmla="*/ 719004 w 654"/>
              <a:gd name="T51" fmla="*/ 566789 h 654"/>
              <a:gd name="T52" fmla="*/ 599380 w 654"/>
              <a:gd name="T53" fmla="*/ 463508 h 654"/>
              <a:gd name="T54" fmla="*/ 719004 w 654"/>
              <a:gd name="T55" fmla="*/ 326219 h 654"/>
              <a:gd name="T56" fmla="*/ 599380 w 654"/>
              <a:gd name="T57" fmla="*/ 463508 h 654"/>
              <a:gd name="T58" fmla="*/ 599380 w 654"/>
              <a:gd name="T59" fmla="*/ 222937 h 654"/>
              <a:gd name="T60" fmla="*/ 719004 w 654"/>
              <a:gd name="T61" fmla="*/ 85648 h 654"/>
              <a:gd name="T62" fmla="*/ 599380 w 654"/>
              <a:gd name="T63" fmla="*/ 222937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4" h="654">
                <a:moveTo>
                  <a:pt x="653" y="0"/>
                </a:moveTo>
                <a:lnTo>
                  <a:pt x="653" y="0"/>
                </a:lnTo>
                <a:cubicBezTo>
                  <a:pt x="0" y="0"/>
                  <a:pt x="0" y="0"/>
                  <a:pt x="0" y="0"/>
                </a:cubicBezTo>
                <a:cubicBezTo>
                  <a:pt x="0" y="0"/>
                  <a:pt x="0" y="0"/>
                  <a:pt x="0" y="14"/>
                </a:cubicBezTo>
                <a:cubicBezTo>
                  <a:pt x="0" y="653"/>
                  <a:pt x="0" y="653"/>
                  <a:pt x="0" y="653"/>
                </a:cubicBezTo>
                <a:cubicBezTo>
                  <a:pt x="272" y="653"/>
                  <a:pt x="272" y="653"/>
                  <a:pt x="272" y="653"/>
                </a:cubicBezTo>
                <a:cubicBezTo>
                  <a:pt x="272" y="450"/>
                  <a:pt x="272" y="450"/>
                  <a:pt x="272" y="450"/>
                </a:cubicBezTo>
                <a:cubicBezTo>
                  <a:pt x="380" y="450"/>
                  <a:pt x="380" y="450"/>
                  <a:pt x="380" y="450"/>
                </a:cubicBezTo>
                <a:cubicBezTo>
                  <a:pt x="380" y="653"/>
                  <a:pt x="380" y="653"/>
                  <a:pt x="380" y="653"/>
                </a:cubicBezTo>
                <a:cubicBezTo>
                  <a:pt x="653" y="653"/>
                  <a:pt x="653" y="653"/>
                  <a:pt x="653" y="653"/>
                </a:cubicBezTo>
                <a:cubicBezTo>
                  <a:pt x="653" y="14"/>
                  <a:pt x="653" y="14"/>
                  <a:pt x="653" y="14"/>
                </a:cubicBezTo>
                <a:cubicBezTo>
                  <a:pt x="653" y="0"/>
                  <a:pt x="653" y="0"/>
                  <a:pt x="653" y="0"/>
                </a:cubicBezTo>
                <a:close/>
                <a:moveTo>
                  <a:pt x="177" y="450"/>
                </a:moveTo>
                <a:lnTo>
                  <a:pt x="177" y="450"/>
                </a:lnTo>
                <a:cubicBezTo>
                  <a:pt x="177" y="558"/>
                  <a:pt x="177" y="558"/>
                  <a:pt x="177" y="558"/>
                </a:cubicBezTo>
                <a:cubicBezTo>
                  <a:pt x="81" y="558"/>
                  <a:pt x="81" y="558"/>
                  <a:pt x="81" y="558"/>
                </a:cubicBezTo>
                <a:cubicBezTo>
                  <a:pt x="81" y="450"/>
                  <a:pt x="81" y="450"/>
                  <a:pt x="81" y="450"/>
                </a:cubicBezTo>
                <a:lnTo>
                  <a:pt x="177" y="450"/>
                </a:lnTo>
                <a:close/>
                <a:moveTo>
                  <a:pt x="81" y="368"/>
                </a:moveTo>
                <a:lnTo>
                  <a:pt x="81" y="368"/>
                </a:lnTo>
                <a:cubicBezTo>
                  <a:pt x="81" y="259"/>
                  <a:pt x="81" y="259"/>
                  <a:pt x="81" y="259"/>
                </a:cubicBezTo>
                <a:cubicBezTo>
                  <a:pt x="177" y="259"/>
                  <a:pt x="177" y="259"/>
                  <a:pt x="177" y="259"/>
                </a:cubicBezTo>
                <a:cubicBezTo>
                  <a:pt x="177" y="368"/>
                  <a:pt x="177" y="368"/>
                  <a:pt x="177" y="368"/>
                </a:cubicBezTo>
                <a:lnTo>
                  <a:pt x="81" y="368"/>
                </a:lnTo>
                <a:close/>
                <a:moveTo>
                  <a:pt x="81" y="177"/>
                </a:moveTo>
                <a:lnTo>
                  <a:pt x="81" y="177"/>
                </a:lnTo>
                <a:cubicBezTo>
                  <a:pt x="81" y="68"/>
                  <a:pt x="81" y="68"/>
                  <a:pt x="81" y="68"/>
                </a:cubicBezTo>
                <a:cubicBezTo>
                  <a:pt x="177" y="68"/>
                  <a:pt x="177" y="68"/>
                  <a:pt x="177" y="68"/>
                </a:cubicBezTo>
                <a:cubicBezTo>
                  <a:pt x="177" y="177"/>
                  <a:pt x="177" y="177"/>
                  <a:pt x="177" y="177"/>
                </a:cubicBezTo>
                <a:lnTo>
                  <a:pt x="81" y="177"/>
                </a:lnTo>
                <a:close/>
                <a:moveTo>
                  <a:pt x="380" y="259"/>
                </a:moveTo>
                <a:lnTo>
                  <a:pt x="380" y="259"/>
                </a:lnTo>
                <a:cubicBezTo>
                  <a:pt x="380" y="368"/>
                  <a:pt x="380" y="368"/>
                  <a:pt x="380" y="368"/>
                </a:cubicBezTo>
                <a:cubicBezTo>
                  <a:pt x="272" y="368"/>
                  <a:pt x="272" y="368"/>
                  <a:pt x="272" y="368"/>
                </a:cubicBezTo>
                <a:cubicBezTo>
                  <a:pt x="272" y="259"/>
                  <a:pt x="272" y="259"/>
                  <a:pt x="272" y="259"/>
                </a:cubicBezTo>
                <a:lnTo>
                  <a:pt x="380" y="259"/>
                </a:lnTo>
                <a:close/>
                <a:moveTo>
                  <a:pt x="272" y="177"/>
                </a:moveTo>
                <a:lnTo>
                  <a:pt x="272" y="177"/>
                </a:lnTo>
                <a:cubicBezTo>
                  <a:pt x="272" y="68"/>
                  <a:pt x="272" y="68"/>
                  <a:pt x="272" y="68"/>
                </a:cubicBezTo>
                <a:cubicBezTo>
                  <a:pt x="380" y="68"/>
                  <a:pt x="380" y="68"/>
                  <a:pt x="380" y="68"/>
                </a:cubicBezTo>
                <a:cubicBezTo>
                  <a:pt x="380" y="177"/>
                  <a:pt x="380" y="177"/>
                  <a:pt x="380" y="177"/>
                </a:cubicBezTo>
                <a:lnTo>
                  <a:pt x="272" y="177"/>
                </a:lnTo>
                <a:close/>
                <a:moveTo>
                  <a:pt x="571" y="450"/>
                </a:moveTo>
                <a:lnTo>
                  <a:pt x="571" y="450"/>
                </a:lnTo>
                <a:cubicBezTo>
                  <a:pt x="571" y="558"/>
                  <a:pt x="571" y="558"/>
                  <a:pt x="571" y="558"/>
                </a:cubicBezTo>
                <a:cubicBezTo>
                  <a:pt x="476" y="558"/>
                  <a:pt x="476" y="558"/>
                  <a:pt x="476" y="558"/>
                </a:cubicBezTo>
                <a:cubicBezTo>
                  <a:pt x="476" y="450"/>
                  <a:pt x="476" y="450"/>
                  <a:pt x="476" y="450"/>
                </a:cubicBezTo>
                <a:lnTo>
                  <a:pt x="571" y="450"/>
                </a:lnTo>
                <a:close/>
                <a:moveTo>
                  <a:pt x="476" y="368"/>
                </a:moveTo>
                <a:lnTo>
                  <a:pt x="476" y="368"/>
                </a:lnTo>
                <a:cubicBezTo>
                  <a:pt x="476" y="259"/>
                  <a:pt x="476" y="259"/>
                  <a:pt x="476" y="259"/>
                </a:cubicBezTo>
                <a:cubicBezTo>
                  <a:pt x="571" y="259"/>
                  <a:pt x="571" y="259"/>
                  <a:pt x="571" y="259"/>
                </a:cubicBezTo>
                <a:cubicBezTo>
                  <a:pt x="571" y="368"/>
                  <a:pt x="571" y="368"/>
                  <a:pt x="571" y="368"/>
                </a:cubicBezTo>
                <a:lnTo>
                  <a:pt x="476" y="368"/>
                </a:lnTo>
                <a:close/>
                <a:moveTo>
                  <a:pt x="476" y="177"/>
                </a:moveTo>
                <a:lnTo>
                  <a:pt x="476" y="177"/>
                </a:lnTo>
                <a:cubicBezTo>
                  <a:pt x="476" y="68"/>
                  <a:pt x="476" y="68"/>
                  <a:pt x="476" y="68"/>
                </a:cubicBezTo>
                <a:cubicBezTo>
                  <a:pt x="571" y="68"/>
                  <a:pt x="571" y="68"/>
                  <a:pt x="571" y="68"/>
                </a:cubicBezTo>
                <a:cubicBezTo>
                  <a:pt x="571" y="177"/>
                  <a:pt x="571" y="177"/>
                  <a:pt x="571" y="177"/>
                </a:cubicBezTo>
                <a:lnTo>
                  <a:pt x="476" y="177"/>
                </a:lnTo>
                <a:close/>
              </a:path>
            </a:pathLst>
          </a:custGeom>
          <a:solidFill>
            <a:schemeClr val="bg1">
              <a:lumMod val="75000"/>
            </a:schemeClr>
          </a:solidFill>
          <a:ln>
            <a:noFill/>
          </a:ln>
        </p:spPr>
        <p:txBody>
          <a:bodyPr wrap="none" lIns="76173" tIns="38087" rIns="76173" bIns="38087" anchor="ctr"/>
          <a:lstStyle/>
          <a:p>
            <a:pPr marL="0" marR="0" lvl="0" indent="0" defTabSz="543610" eaLnBrk="1" fontAlgn="base" latinLnBrk="0" hangingPunct="1">
              <a:lnSpc>
                <a:spcPct val="100000"/>
              </a:lnSpc>
              <a:spcBef>
                <a:spcPct val="0"/>
              </a:spcBef>
              <a:spcAft>
                <a:spcPct val="0"/>
              </a:spcAft>
              <a:buClrTx/>
              <a:buSzTx/>
              <a:buFontTx/>
              <a:buNone/>
              <a:tabLst/>
              <a:defRPr/>
            </a:pPr>
            <a:endParaRPr kumimoji="0" lang="zh-CN" altLang="en-US" sz="2150" b="0" i="0" u="none" strike="noStrike" kern="0" cap="none" spc="0" normalizeH="0" baseline="0" noProof="0">
              <a:ln>
                <a:noFill/>
              </a:ln>
              <a:solidFill>
                <a:schemeClr val="bg1">
                  <a:lumMod val="50000"/>
                </a:schemeClr>
              </a:solidFill>
              <a:effectLst/>
              <a:uLnTx/>
              <a:uFillTx/>
              <a:cs typeface="+mn-ea"/>
              <a:sym typeface="+mn-lt"/>
            </a:endParaRPr>
          </a:p>
        </p:txBody>
      </p:sp>
      <p:grpSp>
        <p:nvGrpSpPr>
          <p:cNvPr id="121" name="Group 94">
            <a:extLst>
              <a:ext uri="{FF2B5EF4-FFF2-40B4-BE49-F238E27FC236}">
                <a16:creationId xmlns:a16="http://schemas.microsoft.com/office/drawing/2014/main" id="{E8D81B04-279B-4272-AA5C-F4FB7D3AD1DA}"/>
              </a:ext>
            </a:extLst>
          </p:cNvPr>
          <p:cNvGrpSpPr/>
          <p:nvPr/>
        </p:nvGrpSpPr>
        <p:grpSpPr>
          <a:xfrm>
            <a:off x="7560245" y="4436281"/>
            <a:ext cx="395015" cy="414600"/>
            <a:chOff x="6550342" y="10834538"/>
            <a:chExt cx="593638" cy="623070"/>
          </a:xfrm>
          <a:solidFill>
            <a:sysClr val="window" lastClr="FFFFFF"/>
          </a:solidFill>
        </p:grpSpPr>
        <p:sp>
          <p:nvSpPr>
            <p:cNvPr id="122" name="Freeform 220">
              <a:extLst>
                <a:ext uri="{FF2B5EF4-FFF2-40B4-BE49-F238E27FC236}">
                  <a16:creationId xmlns:a16="http://schemas.microsoft.com/office/drawing/2014/main" id="{DD4DB92E-CB46-42B3-994C-68B834C4D1D6}"/>
                </a:ext>
              </a:extLst>
            </p:cNvPr>
            <p:cNvSpPr>
              <a:spLocks noChangeArrowheads="1"/>
            </p:cNvSpPr>
            <p:nvPr/>
          </p:nvSpPr>
          <p:spPr bwMode="auto">
            <a:xfrm>
              <a:off x="6550342" y="10834540"/>
              <a:ext cx="209028" cy="401438"/>
            </a:xfrm>
            <a:custGeom>
              <a:avLst/>
              <a:gdLst>
                <a:gd name="T0" fmla="*/ 218 w 219"/>
                <a:gd name="T1" fmla="*/ 136 h 423"/>
                <a:gd name="T2" fmla="*/ 218 w 219"/>
                <a:gd name="T3" fmla="*/ 136 h 423"/>
                <a:gd name="T4" fmla="*/ 54 w 219"/>
                <a:gd name="T5" fmla="*/ 0 h 423"/>
                <a:gd name="T6" fmla="*/ 0 w 219"/>
                <a:gd name="T7" fmla="*/ 0 h 423"/>
                <a:gd name="T8" fmla="*/ 0 w 219"/>
                <a:gd name="T9" fmla="*/ 422 h 423"/>
                <a:gd name="T10" fmla="*/ 41 w 219"/>
                <a:gd name="T11" fmla="*/ 381 h 423"/>
                <a:gd name="T12" fmla="*/ 54 w 219"/>
                <a:gd name="T13" fmla="*/ 381 h 423"/>
                <a:gd name="T14" fmla="*/ 218 w 219"/>
                <a:gd name="T15" fmla="*/ 163 h 423"/>
                <a:gd name="T16" fmla="*/ 218 w 219"/>
                <a:gd name="T17" fmla="*/ 13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23">
                  <a:moveTo>
                    <a:pt x="218" y="136"/>
                  </a:moveTo>
                  <a:lnTo>
                    <a:pt x="218" y="136"/>
                  </a:lnTo>
                  <a:cubicBezTo>
                    <a:pt x="54" y="0"/>
                    <a:pt x="54" y="0"/>
                    <a:pt x="54" y="0"/>
                  </a:cubicBezTo>
                  <a:cubicBezTo>
                    <a:pt x="0" y="0"/>
                    <a:pt x="0" y="0"/>
                    <a:pt x="0" y="0"/>
                  </a:cubicBezTo>
                  <a:cubicBezTo>
                    <a:pt x="0" y="422"/>
                    <a:pt x="0" y="422"/>
                    <a:pt x="0" y="422"/>
                  </a:cubicBezTo>
                  <a:cubicBezTo>
                    <a:pt x="41" y="381"/>
                    <a:pt x="41" y="381"/>
                    <a:pt x="41" y="381"/>
                  </a:cubicBezTo>
                  <a:cubicBezTo>
                    <a:pt x="41" y="381"/>
                    <a:pt x="41" y="381"/>
                    <a:pt x="54" y="381"/>
                  </a:cubicBezTo>
                  <a:cubicBezTo>
                    <a:pt x="218" y="163"/>
                    <a:pt x="218" y="163"/>
                    <a:pt x="218" y="163"/>
                  </a:cubicBezTo>
                  <a:lnTo>
                    <a:pt x="218" y="136"/>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3" name="Freeform 221">
              <a:extLst>
                <a:ext uri="{FF2B5EF4-FFF2-40B4-BE49-F238E27FC236}">
                  <a16:creationId xmlns:a16="http://schemas.microsoft.com/office/drawing/2014/main" id="{C66DCF1A-3077-486A-849F-7920F6A9E16E}"/>
                </a:ext>
              </a:extLst>
            </p:cNvPr>
            <p:cNvSpPr>
              <a:spLocks noChangeArrowheads="1"/>
            </p:cNvSpPr>
            <p:nvPr/>
          </p:nvSpPr>
          <p:spPr bwMode="auto">
            <a:xfrm>
              <a:off x="6654855" y="11311249"/>
              <a:ext cx="50167" cy="37636"/>
            </a:xfrm>
            <a:custGeom>
              <a:avLst/>
              <a:gdLst>
                <a:gd name="T0" fmla="*/ 26 w 55"/>
                <a:gd name="T1" fmla="*/ 0 h 41"/>
                <a:gd name="T2" fmla="*/ 26 w 55"/>
                <a:gd name="T3" fmla="*/ 0 h 41"/>
                <a:gd name="T4" fmla="*/ 12 w 55"/>
                <a:gd name="T5" fmla="*/ 0 h 41"/>
                <a:gd name="T6" fmla="*/ 12 w 55"/>
                <a:gd name="T7" fmla="*/ 27 h 41"/>
                <a:gd name="T8" fmla="*/ 40 w 55"/>
                <a:gd name="T9" fmla="*/ 27 h 41"/>
                <a:gd name="T10" fmla="*/ 40 w 55"/>
                <a:gd name="T11" fmla="*/ 0 h 41"/>
                <a:gd name="T12" fmla="*/ 26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26" y="0"/>
                  </a:moveTo>
                  <a:lnTo>
                    <a:pt x="26" y="0"/>
                  </a:lnTo>
                  <a:lnTo>
                    <a:pt x="12" y="0"/>
                  </a:lnTo>
                  <a:cubicBezTo>
                    <a:pt x="0" y="12"/>
                    <a:pt x="12" y="27"/>
                    <a:pt x="12" y="27"/>
                  </a:cubicBezTo>
                  <a:cubicBezTo>
                    <a:pt x="26" y="40"/>
                    <a:pt x="40" y="40"/>
                    <a:pt x="40" y="27"/>
                  </a:cubicBezTo>
                  <a:cubicBezTo>
                    <a:pt x="54" y="12"/>
                    <a:pt x="54" y="0"/>
                    <a:pt x="40" y="0"/>
                  </a:cubicBezTo>
                  <a:cubicBezTo>
                    <a:pt x="40" y="0"/>
                    <a:pt x="40" y="0"/>
                    <a:pt x="26"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4" name="Freeform 222">
              <a:extLst>
                <a:ext uri="{FF2B5EF4-FFF2-40B4-BE49-F238E27FC236}">
                  <a16:creationId xmlns:a16="http://schemas.microsoft.com/office/drawing/2014/main" id="{BC5D6B85-644F-4763-8610-2F606B39F0CC}"/>
                </a:ext>
              </a:extLst>
            </p:cNvPr>
            <p:cNvSpPr>
              <a:spLocks noChangeArrowheads="1"/>
            </p:cNvSpPr>
            <p:nvPr/>
          </p:nvSpPr>
          <p:spPr bwMode="auto">
            <a:xfrm>
              <a:off x="6604690" y="11261068"/>
              <a:ext cx="54346" cy="54363"/>
            </a:xfrm>
            <a:custGeom>
              <a:avLst/>
              <a:gdLst>
                <a:gd name="T0" fmla="*/ 28 w 57"/>
                <a:gd name="T1" fmla="*/ 0 h 56"/>
                <a:gd name="T2" fmla="*/ 28 w 57"/>
                <a:gd name="T3" fmla="*/ 0 h 56"/>
                <a:gd name="T4" fmla="*/ 14 w 57"/>
                <a:gd name="T5" fmla="*/ 13 h 56"/>
                <a:gd name="T6" fmla="*/ 14 w 57"/>
                <a:gd name="T7" fmla="*/ 41 h 56"/>
                <a:gd name="T8" fmla="*/ 42 w 57"/>
                <a:gd name="T9" fmla="*/ 41 h 56"/>
                <a:gd name="T10" fmla="*/ 42 w 57"/>
                <a:gd name="T11" fmla="*/ 13 h 56"/>
                <a:gd name="T12" fmla="*/ 28 w 5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28" y="0"/>
                  </a:moveTo>
                  <a:lnTo>
                    <a:pt x="28" y="0"/>
                  </a:lnTo>
                  <a:lnTo>
                    <a:pt x="14" y="13"/>
                  </a:lnTo>
                  <a:cubicBezTo>
                    <a:pt x="0" y="27"/>
                    <a:pt x="14" y="41"/>
                    <a:pt x="14" y="41"/>
                  </a:cubicBezTo>
                  <a:cubicBezTo>
                    <a:pt x="28" y="55"/>
                    <a:pt x="42" y="55"/>
                    <a:pt x="42" y="41"/>
                  </a:cubicBezTo>
                  <a:cubicBezTo>
                    <a:pt x="56" y="27"/>
                    <a:pt x="56" y="13"/>
                    <a:pt x="42" y="13"/>
                  </a:cubicBezTo>
                  <a:cubicBezTo>
                    <a:pt x="42" y="0"/>
                    <a:pt x="42" y="0"/>
                    <a:pt x="28"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5" name="Freeform 223">
              <a:extLst>
                <a:ext uri="{FF2B5EF4-FFF2-40B4-BE49-F238E27FC236}">
                  <a16:creationId xmlns:a16="http://schemas.microsoft.com/office/drawing/2014/main" id="{781831FF-2926-4370-B3A9-DF957CAB4FF6}"/>
                </a:ext>
              </a:extLst>
            </p:cNvPr>
            <p:cNvSpPr>
              <a:spLocks noChangeArrowheads="1"/>
            </p:cNvSpPr>
            <p:nvPr/>
          </p:nvSpPr>
          <p:spPr bwMode="auto">
            <a:xfrm>
              <a:off x="6964218" y="10834538"/>
              <a:ext cx="179762" cy="334532"/>
            </a:xfrm>
            <a:custGeom>
              <a:avLst/>
              <a:gdLst>
                <a:gd name="T0" fmla="*/ 108 w 191"/>
                <a:gd name="T1" fmla="*/ 0 h 354"/>
                <a:gd name="T2" fmla="*/ 0 w 191"/>
                <a:gd name="T3" fmla="*/ 122 h 354"/>
                <a:gd name="T4" fmla="*/ 190 w 191"/>
                <a:gd name="T5" fmla="*/ 353 h 354"/>
                <a:gd name="T6" fmla="*/ 190 w 191"/>
                <a:gd name="T7" fmla="*/ 0 h 354"/>
                <a:gd name="T8" fmla="*/ 108 w 191"/>
                <a:gd name="T9" fmla="*/ 0 h 354"/>
              </a:gdLst>
              <a:ahLst/>
              <a:cxnLst>
                <a:cxn ang="0">
                  <a:pos x="T0" y="T1"/>
                </a:cxn>
                <a:cxn ang="0">
                  <a:pos x="T2" y="T3"/>
                </a:cxn>
                <a:cxn ang="0">
                  <a:pos x="T4" y="T5"/>
                </a:cxn>
                <a:cxn ang="0">
                  <a:pos x="T6" y="T7"/>
                </a:cxn>
                <a:cxn ang="0">
                  <a:pos x="T8" y="T9"/>
                </a:cxn>
              </a:cxnLst>
              <a:rect l="0" t="0" r="r" b="b"/>
              <a:pathLst>
                <a:path w="191" h="354">
                  <a:moveTo>
                    <a:pt x="108" y="0"/>
                  </a:moveTo>
                  <a:lnTo>
                    <a:pt x="0" y="122"/>
                  </a:lnTo>
                  <a:lnTo>
                    <a:pt x="190" y="353"/>
                  </a:lnTo>
                  <a:lnTo>
                    <a:pt x="190" y="0"/>
                  </a:lnTo>
                  <a:lnTo>
                    <a:pt x="108"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6" name="Freeform 224">
              <a:extLst>
                <a:ext uri="{FF2B5EF4-FFF2-40B4-BE49-F238E27FC236}">
                  <a16:creationId xmlns:a16="http://schemas.microsoft.com/office/drawing/2014/main" id="{7D6FAE9C-CC6D-4979-8A01-035AAD800CA7}"/>
                </a:ext>
              </a:extLst>
            </p:cNvPr>
            <p:cNvSpPr>
              <a:spLocks noChangeArrowheads="1"/>
            </p:cNvSpPr>
            <p:nvPr/>
          </p:nvSpPr>
          <p:spPr bwMode="auto">
            <a:xfrm>
              <a:off x="6705022" y="11348885"/>
              <a:ext cx="50167" cy="41816"/>
            </a:xfrm>
            <a:custGeom>
              <a:avLst/>
              <a:gdLst>
                <a:gd name="T0" fmla="*/ 26 w 55"/>
                <a:gd name="T1" fmla="*/ 0 h 42"/>
                <a:gd name="T2" fmla="*/ 26 w 55"/>
                <a:gd name="T3" fmla="*/ 0 h 42"/>
                <a:gd name="T4" fmla="*/ 14 w 55"/>
                <a:gd name="T5" fmla="*/ 0 h 42"/>
                <a:gd name="T6" fmla="*/ 14 w 55"/>
                <a:gd name="T7" fmla="*/ 41 h 42"/>
                <a:gd name="T8" fmla="*/ 40 w 55"/>
                <a:gd name="T9" fmla="*/ 28 h 42"/>
                <a:gd name="T10" fmla="*/ 40 w 55"/>
                <a:gd name="T11" fmla="*/ 0 h 42"/>
                <a:gd name="T12" fmla="*/ 26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6" y="0"/>
                  </a:moveTo>
                  <a:lnTo>
                    <a:pt x="26" y="0"/>
                  </a:lnTo>
                  <a:lnTo>
                    <a:pt x="14" y="0"/>
                  </a:lnTo>
                  <a:cubicBezTo>
                    <a:pt x="0" y="14"/>
                    <a:pt x="14" y="28"/>
                    <a:pt x="14" y="41"/>
                  </a:cubicBezTo>
                  <a:cubicBezTo>
                    <a:pt x="26" y="41"/>
                    <a:pt x="40" y="41"/>
                    <a:pt x="40" y="28"/>
                  </a:cubicBezTo>
                  <a:cubicBezTo>
                    <a:pt x="54" y="28"/>
                    <a:pt x="54" y="14"/>
                    <a:pt x="40" y="0"/>
                  </a:cubicBezTo>
                  <a:cubicBezTo>
                    <a:pt x="40" y="0"/>
                    <a:pt x="40" y="0"/>
                    <a:pt x="26"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7" name="Freeform 225">
              <a:extLst>
                <a:ext uri="{FF2B5EF4-FFF2-40B4-BE49-F238E27FC236}">
                  <a16:creationId xmlns:a16="http://schemas.microsoft.com/office/drawing/2014/main" id="{399EE92F-271F-4013-B7CE-E835E519C402}"/>
                </a:ext>
              </a:extLst>
            </p:cNvPr>
            <p:cNvSpPr>
              <a:spLocks noChangeArrowheads="1"/>
            </p:cNvSpPr>
            <p:nvPr/>
          </p:nvSpPr>
          <p:spPr bwMode="auto">
            <a:xfrm>
              <a:off x="6759368" y="10976718"/>
              <a:ext cx="351166" cy="246719"/>
            </a:xfrm>
            <a:custGeom>
              <a:avLst/>
              <a:gdLst>
                <a:gd name="T0" fmla="*/ 14 w 369"/>
                <a:gd name="T1" fmla="*/ 135 h 259"/>
                <a:gd name="T2" fmla="*/ 14 w 369"/>
                <a:gd name="T3" fmla="*/ 135 h 259"/>
                <a:gd name="T4" fmla="*/ 0 w 369"/>
                <a:gd name="T5" fmla="*/ 177 h 259"/>
                <a:gd name="T6" fmla="*/ 41 w 369"/>
                <a:gd name="T7" fmla="*/ 177 h 259"/>
                <a:gd name="T8" fmla="*/ 123 w 369"/>
                <a:gd name="T9" fmla="*/ 109 h 259"/>
                <a:gd name="T10" fmla="*/ 123 w 369"/>
                <a:gd name="T11" fmla="*/ 109 h 259"/>
                <a:gd name="T12" fmla="*/ 135 w 369"/>
                <a:gd name="T13" fmla="*/ 109 h 259"/>
                <a:gd name="T14" fmla="*/ 135 w 369"/>
                <a:gd name="T15" fmla="*/ 109 h 259"/>
                <a:gd name="T16" fmla="*/ 135 w 369"/>
                <a:gd name="T17" fmla="*/ 109 h 259"/>
                <a:gd name="T18" fmla="*/ 135 w 369"/>
                <a:gd name="T19" fmla="*/ 109 h 259"/>
                <a:gd name="T20" fmla="*/ 135 w 369"/>
                <a:gd name="T21" fmla="*/ 109 h 259"/>
                <a:gd name="T22" fmla="*/ 231 w 369"/>
                <a:gd name="T23" fmla="*/ 191 h 259"/>
                <a:gd name="T24" fmla="*/ 231 w 369"/>
                <a:gd name="T25" fmla="*/ 191 h 259"/>
                <a:gd name="T26" fmla="*/ 300 w 369"/>
                <a:gd name="T27" fmla="*/ 258 h 259"/>
                <a:gd name="T28" fmla="*/ 368 w 369"/>
                <a:gd name="T29" fmla="*/ 203 h 259"/>
                <a:gd name="T30" fmla="*/ 204 w 369"/>
                <a:gd name="T31" fmla="*/ 0 h 259"/>
                <a:gd name="T32" fmla="*/ 14 w 369"/>
                <a:gd name="T33" fmla="*/ 1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59">
                  <a:moveTo>
                    <a:pt x="14" y="135"/>
                  </a:moveTo>
                  <a:lnTo>
                    <a:pt x="14" y="135"/>
                  </a:lnTo>
                  <a:cubicBezTo>
                    <a:pt x="0" y="135"/>
                    <a:pt x="0" y="163"/>
                    <a:pt x="0" y="177"/>
                  </a:cubicBezTo>
                  <a:cubicBezTo>
                    <a:pt x="14" y="177"/>
                    <a:pt x="41" y="177"/>
                    <a:pt x="41" y="177"/>
                  </a:cubicBezTo>
                  <a:cubicBezTo>
                    <a:pt x="55" y="163"/>
                    <a:pt x="109" y="109"/>
                    <a:pt x="123" y="109"/>
                  </a:cubicBezTo>
                  <a:lnTo>
                    <a:pt x="123" y="109"/>
                  </a:lnTo>
                  <a:cubicBezTo>
                    <a:pt x="123" y="109"/>
                    <a:pt x="123" y="109"/>
                    <a:pt x="135" y="109"/>
                  </a:cubicBezTo>
                  <a:lnTo>
                    <a:pt x="135" y="109"/>
                  </a:lnTo>
                  <a:lnTo>
                    <a:pt x="135" y="109"/>
                  </a:lnTo>
                  <a:lnTo>
                    <a:pt x="135" y="109"/>
                  </a:lnTo>
                  <a:lnTo>
                    <a:pt x="135" y="109"/>
                  </a:lnTo>
                  <a:cubicBezTo>
                    <a:pt x="231" y="191"/>
                    <a:pt x="231" y="191"/>
                    <a:pt x="231" y="191"/>
                  </a:cubicBezTo>
                  <a:lnTo>
                    <a:pt x="231" y="191"/>
                  </a:lnTo>
                  <a:cubicBezTo>
                    <a:pt x="300" y="258"/>
                    <a:pt x="300" y="258"/>
                    <a:pt x="300" y="258"/>
                  </a:cubicBezTo>
                  <a:cubicBezTo>
                    <a:pt x="368" y="203"/>
                    <a:pt x="368" y="203"/>
                    <a:pt x="368" y="203"/>
                  </a:cubicBezTo>
                  <a:cubicBezTo>
                    <a:pt x="204" y="0"/>
                    <a:pt x="204" y="0"/>
                    <a:pt x="204" y="0"/>
                  </a:cubicBezTo>
                  <a:cubicBezTo>
                    <a:pt x="177" y="13"/>
                    <a:pt x="55" y="67"/>
                    <a:pt x="14" y="135"/>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8" name="Freeform 226">
              <a:extLst>
                <a:ext uri="{FF2B5EF4-FFF2-40B4-BE49-F238E27FC236}">
                  <a16:creationId xmlns:a16="http://schemas.microsoft.com/office/drawing/2014/main" id="{00FD2ECE-F582-4299-A941-41F67DB592C7}"/>
                </a:ext>
              </a:extLst>
            </p:cNvPr>
            <p:cNvSpPr>
              <a:spLocks noChangeArrowheads="1"/>
            </p:cNvSpPr>
            <p:nvPr/>
          </p:nvSpPr>
          <p:spPr bwMode="auto">
            <a:xfrm>
              <a:off x="6629773" y="11001807"/>
              <a:ext cx="438957" cy="426529"/>
            </a:xfrm>
            <a:custGeom>
              <a:avLst/>
              <a:gdLst>
                <a:gd name="T0" fmla="*/ 259 w 463"/>
                <a:gd name="T1" fmla="*/ 108 h 450"/>
                <a:gd name="T2" fmla="*/ 259 w 463"/>
                <a:gd name="T3" fmla="*/ 108 h 450"/>
                <a:gd name="T4" fmla="*/ 204 w 463"/>
                <a:gd name="T5" fmla="*/ 164 h 450"/>
                <a:gd name="T6" fmla="*/ 122 w 463"/>
                <a:gd name="T7" fmla="*/ 164 h 450"/>
                <a:gd name="T8" fmla="*/ 122 w 463"/>
                <a:gd name="T9" fmla="*/ 94 h 450"/>
                <a:gd name="T10" fmla="*/ 217 w 463"/>
                <a:gd name="T11" fmla="*/ 0 h 450"/>
                <a:gd name="T12" fmla="*/ 150 w 463"/>
                <a:gd name="T13" fmla="*/ 13 h 450"/>
                <a:gd name="T14" fmla="*/ 0 w 463"/>
                <a:gd name="T15" fmla="*/ 218 h 450"/>
                <a:gd name="T16" fmla="*/ 271 w 463"/>
                <a:gd name="T17" fmla="*/ 449 h 450"/>
                <a:gd name="T18" fmla="*/ 286 w 463"/>
                <a:gd name="T19" fmla="*/ 449 h 450"/>
                <a:gd name="T20" fmla="*/ 286 w 463"/>
                <a:gd name="T21" fmla="*/ 449 h 450"/>
                <a:gd name="T22" fmla="*/ 299 w 463"/>
                <a:gd name="T23" fmla="*/ 449 h 450"/>
                <a:gd name="T24" fmla="*/ 313 w 463"/>
                <a:gd name="T25" fmla="*/ 435 h 450"/>
                <a:gd name="T26" fmla="*/ 299 w 463"/>
                <a:gd name="T27" fmla="*/ 422 h 450"/>
                <a:gd name="T28" fmla="*/ 204 w 463"/>
                <a:gd name="T29" fmla="*/ 339 h 450"/>
                <a:gd name="T30" fmla="*/ 204 w 463"/>
                <a:gd name="T31" fmla="*/ 313 h 450"/>
                <a:gd name="T32" fmla="*/ 231 w 463"/>
                <a:gd name="T33" fmla="*/ 313 h 450"/>
                <a:gd name="T34" fmla="*/ 245 w 463"/>
                <a:gd name="T35" fmla="*/ 327 h 450"/>
                <a:gd name="T36" fmla="*/ 245 w 463"/>
                <a:gd name="T37" fmla="*/ 327 h 450"/>
                <a:gd name="T38" fmla="*/ 327 w 463"/>
                <a:gd name="T39" fmla="*/ 395 h 450"/>
                <a:gd name="T40" fmla="*/ 327 w 463"/>
                <a:gd name="T41" fmla="*/ 395 h 450"/>
                <a:gd name="T42" fmla="*/ 340 w 463"/>
                <a:gd name="T43" fmla="*/ 408 h 450"/>
                <a:gd name="T44" fmla="*/ 354 w 463"/>
                <a:gd name="T45" fmla="*/ 408 h 450"/>
                <a:gd name="T46" fmla="*/ 367 w 463"/>
                <a:gd name="T47" fmla="*/ 408 h 450"/>
                <a:gd name="T48" fmla="*/ 367 w 463"/>
                <a:gd name="T49" fmla="*/ 381 h 450"/>
                <a:gd name="T50" fmla="*/ 271 w 463"/>
                <a:gd name="T51" fmla="*/ 299 h 450"/>
                <a:gd name="T52" fmla="*/ 271 w 463"/>
                <a:gd name="T53" fmla="*/ 272 h 450"/>
                <a:gd name="T54" fmla="*/ 286 w 463"/>
                <a:gd name="T55" fmla="*/ 272 h 450"/>
                <a:gd name="T56" fmla="*/ 299 w 463"/>
                <a:gd name="T57" fmla="*/ 285 h 450"/>
                <a:gd name="T58" fmla="*/ 381 w 463"/>
                <a:gd name="T59" fmla="*/ 354 h 450"/>
                <a:gd name="T60" fmla="*/ 381 w 463"/>
                <a:gd name="T61" fmla="*/ 367 h 450"/>
                <a:gd name="T62" fmla="*/ 394 w 463"/>
                <a:gd name="T63" fmla="*/ 367 h 450"/>
                <a:gd name="T64" fmla="*/ 394 w 463"/>
                <a:gd name="T65" fmla="*/ 367 h 450"/>
                <a:gd name="T66" fmla="*/ 394 w 463"/>
                <a:gd name="T67" fmla="*/ 367 h 450"/>
                <a:gd name="T68" fmla="*/ 394 w 463"/>
                <a:gd name="T69" fmla="*/ 367 h 450"/>
                <a:gd name="T70" fmla="*/ 394 w 463"/>
                <a:gd name="T71" fmla="*/ 367 h 450"/>
                <a:gd name="T72" fmla="*/ 408 w 463"/>
                <a:gd name="T73" fmla="*/ 354 h 450"/>
                <a:gd name="T74" fmla="*/ 408 w 463"/>
                <a:gd name="T75" fmla="*/ 327 h 450"/>
                <a:gd name="T76" fmla="*/ 313 w 463"/>
                <a:gd name="T77" fmla="*/ 245 h 450"/>
                <a:gd name="T78" fmla="*/ 313 w 463"/>
                <a:gd name="T79" fmla="*/ 245 h 450"/>
                <a:gd name="T80" fmla="*/ 313 w 463"/>
                <a:gd name="T81" fmla="*/ 245 h 450"/>
                <a:gd name="T82" fmla="*/ 313 w 463"/>
                <a:gd name="T83" fmla="*/ 218 h 450"/>
                <a:gd name="T84" fmla="*/ 327 w 463"/>
                <a:gd name="T85" fmla="*/ 218 h 450"/>
                <a:gd name="T86" fmla="*/ 422 w 463"/>
                <a:gd name="T87" fmla="*/ 299 h 450"/>
                <a:gd name="T88" fmla="*/ 422 w 463"/>
                <a:gd name="T89" fmla="*/ 299 h 450"/>
                <a:gd name="T90" fmla="*/ 436 w 463"/>
                <a:gd name="T91" fmla="*/ 299 h 450"/>
                <a:gd name="T92" fmla="*/ 436 w 463"/>
                <a:gd name="T93" fmla="*/ 299 h 450"/>
                <a:gd name="T94" fmla="*/ 450 w 463"/>
                <a:gd name="T95" fmla="*/ 299 h 450"/>
                <a:gd name="T96" fmla="*/ 450 w 463"/>
                <a:gd name="T97" fmla="*/ 272 h 450"/>
                <a:gd name="T98" fmla="*/ 259 w 463"/>
                <a:gd name="T99" fmla="*/ 1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450">
                  <a:moveTo>
                    <a:pt x="259" y="108"/>
                  </a:moveTo>
                  <a:lnTo>
                    <a:pt x="259" y="108"/>
                  </a:lnTo>
                  <a:cubicBezTo>
                    <a:pt x="245" y="122"/>
                    <a:pt x="217" y="136"/>
                    <a:pt x="204" y="164"/>
                  </a:cubicBezTo>
                  <a:cubicBezTo>
                    <a:pt x="177" y="190"/>
                    <a:pt x="150" y="190"/>
                    <a:pt x="122" y="164"/>
                  </a:cubicBezTo>
                  <a:cubicBezTo>
                    <a:pt x="96" y="150"/>
                    <a:pt x="108" y="108"/>
                    <a:pt x="122" y="94"/>
                  </a:cubicBezTo>
                  <a:cubicBezTo>
                    <a:pt x="136" y="54"/>
                    <a:pt x="177" y="27"/>
                    <a:pt x="217" y="0"/>
                  </a:cubicBezTo>
                  <a:cubicBezTo>
                    <a:pt x="150" y="13"/>
                    <a:pt x="150" y="13"/>
                    <a:pt x="150" y="13"/>
                  </a:cubicBezTo>
                  <a:cubicBezTo>
                    <a:pt x="0" y="218"/>
                    <a:pt x="0" y="218"/>
                    <a:pt x="0" y="218"/>
                  </a:cubicBezTo>
                  <a:cubicBezTo>
                    <a:pt x="271" y="449"/>
                    <a:pt x="271" y="449"/>
                    <a:pt x="271" y="449"/>
                  </a:cubicBezTo>
                  <a:cubicBezTo>
                    <a:pt x="286" y="449"/>
                    <a:pt x="286" y="449"/>
                    <a:pt x="286" y="449"/>
                  </a:cubicBezTo>
                  <a:lnTo>
                    <a:pt x="286" y="449"/>
                  </a:lnTo>
                  <a:cubicBezTo>
                    <a:pt x="299" y="449"/>
                    <a:pt x="299" y="449"/>
                    <a:pt x="299" y="449"/>
                  </a:cubicBezTo>
                  <a:cubicBezTo>
                    <a:pt x="313" y="435"/>
                    <a:pt x="313" y="435"/>
                    <a:pt x="313" y="435"/>
                  </a:cubicBezTo>
                  <a:cubicBezTo>
                    <a:pt x="313" y="422"/>
                    <a:pt x="313" y="422"/>
                    <a:pt x="299" y="422"/>
                  </a:cubicBezTo>
                  <a:cubicBezTo>
                    <a:pt x="204" y="339"/>
                    <a:pt x="204" y="339"/>
                    <a:pt x="204" y="339"/>
                  </a:cubicBezTo>
                  <a:cubicBezTo>
                    <a:pt x="204" y="339"/>
                    <a:pt x="204" y="327"/>
                    <a:pt x="204" y="313"/>
                  </a:cubicBezTo>
                  <a:cubicBezTo>
                    <a:pt x="217" y="313"/>
                    <a:pt x="217" y="313"/>
                    <a:pt x="231" y="313"/>
                  </a:cubicBezTo>
                  <a:cubicBezTo>
                    <a:pt x="245" y="327"/>
                    <a:pt x="245" y="327"/>
                    <a:pt x="245" y="327"/>
                  </a:cubicBezTo>
                  <a:lnTo>
                    <a:pt x="245" y="327"/>
                  </a:lnTo>
                  <a:cubicBezTo>
                    <a:pt x="327" y="395"/>
                    <a:pt x="327" y="395"/>
                    <a:pt x="327" y="395"/>
                  </a:cubicBezTo>
                  <a:lnTo>
                    <a:pt x="327" y="395"/>
                  </a:lnTo>
                  <a:cubicBezTo>
                    <a:pt x="340" y="408"/>
                    <a:pt x="340" y="408"/>
                    <a:pt x="340" y="408"/>
                  </a:cubicBezTo>
                  <a:cubicBezTo>
                    <a:pt x="340" y="408"/>
                    <a:pt x="340" y="408"/>
                    <a:pt x="354" y="408"/>
                  </a:cubicBezTo>
                  <a:cubicBezTo>
                    <a:pt x="354" y="408"/>
                    <a:pt x="354" y="408"/>
                    <a:pt x="367" y="408"/>
                  </a:cubicBezTo>
                  <a:cubicBezTo>
                    <a:pt x="367" y="395"/>
                    <a:pt x="367" y="381"/>
                    <a:pt x="367" y="381"/>
                  </a:cubicBezTo>
                  <a:cubicBezTo>
                    <a:pt x="271" y="299"/>
                    <a:pt x="271" y="299"/>
                    <a:pt x="271" y="299"/>
                  </a:cubicBezTo>
                  <a:cubicBezTo>
                    <a:pt x="259" y="285"/>
                    <a:pt x="259" y="285"/>
                    <a:pt x="271" y="272"/>
                  </a:cubicBezTo>
                  <a:lnTo>
                    <a:pt x="286" y="272"/>
                  </a:lnTo>
                  <a:cubicBezTo>
                    <a:pt x="299" y="285"/>
                    <a:pt x="299" y="285"/>
                    <a:pt x="299" y="285"/>
                  </a:cubicBezTo>
                  <a:cubicBezTo>
                    <a:pt x="381" y="354"/>
                    <a:pt x="381" y="354"/>
                    <a:pt x="381" y="354"/>
                  </a:cubicBezTo>
                  <a:cubicBezTo>
                    <a:pt x="381" y="367"/>
                    <a:pt x="381" y="367"/>
                    <a:pt x="381" y="367"/>
                  </a:cubicBezTo>
                  <a:cubicBezTo>
                    <a:pt x="394" y="367"/>
                    <a:pt x="394" y="367"/>
                    <a:pt x="394" y="367"/>
                  </a:cubicBezTo>
                  <a:lnTo>
                    <a:pt x="394" y="367"/>
                  </a:lnTo>
                  <a:lnTo>
                    <a:pt x="394" y="367"/>
                  </a:lnTo>
                  <a:lnTo>
                    <a:pt x="394" y="367"/>
                  </a:lnTo>
                  <a:lnTo>
                    <a:pt x="394" y="367"/>
                  </a:lnTo>
                  <a:cubicBezTo>
                    <a:pt x="408" y="367"/>
                    <a:pt x="408" y="354"/>
                    <a:pt x="408" y="354"/>
                  </a:cubicBezTo>
                  <a:cubicBezTo>
                    <a:pt x="422" y="339"/>
                    <a:pt x="422" y="339"/>
                    <a:pt x="408" y="327"/>
                  </a:cubicBezTo>
                  <a:cubicBezTo>
                    <a:pt x="313" y="245"/>
                    <a:pt x="313" y="245"/>
                    <a:pt x="313" y="245"/>
                  </a:cubicBezTo>
                  <a:lnTo>
                    <a:pt x="313" y="245"/>
                  </a:lnTo>
                  <a:lnTo>
                    <a:pt x="313" y="245"/>
                  </a:lnTo>
                  <a:cubicBezTo>
                    <a:pt x="299" y="231"/>
                    <a:pt x="299" y="231"/>
                    <a:pt x="313" y="218"/>
                  </a:cubicBezTo>
                  <a:lnTo>
                    <a:pt x="327" y="218"/>
                  </a:lnTo>
                  <a:cubicBezTo>
                    <a:pt x="422" y="299"/>
                    <a:pt x="422" y="299"/>
                    <a:pt x="422" y="299"/>
                  </a:cubicBezTo>
                  <a:lnTo>
                    <a:pt x="422" y="299"/>
                  </a:lnTo>
                  <a:lnTo>
                    <a:pt x="436" y="299"/>
                  </a:lnTo>
                  <a:lnTo>
                    <a:pt x="436" y="299"/>
                  </a:lnTo>
                  <a:lnTo>
                    <a:pt x="450" y="299"/>
                  </a:lnTo>
                  <a:cubicBezTo>
                    <a:pt x="462" y="285"/>
                    <a:pt x="450" y="272"/>
                    <a:pt x="450" y="272"/>
                  </a:cubicBezTo>
                  <a:lnTo>
                    <a:pt x="259" y="108"/>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29" name="Freeform 227">
              <a:extLst>
                <a:ext uri="{FF2B5EF4-FFF2-40B4-BE49-F238E27FC236}">
                  <a16:creationId xmlns:a16="http://schemas.microsoft.com/office/drawing/2014/main" id="{3467A606-9CA0-4DF4-A2FE-8FE83FCF41B7}"/>
                </a:ext>
              </a:extLst>
            </p:cNvPr>
            <p:cNvSpPr>
              <a:spLocks noChangeArrowheads="1"/>
            </p:cNvSpPr>
            <p:nvPr/>
          </p:nvSpPr>
          <p:spPr bwMode="auto">
            <a:xfrm>
              <a:off x="6759368" y="11390700"/>
              <a:ext cx="54349" cy="50180"/>
            </a:xfrm>
            <a:custGeom>
              <a:avLst/>
              <a:gdLst>
                <a:gd name="T0" fmla="*/ 27 w 56"/>
                <a:gd name="T1" fmla="*/ 0 h 55"/>
                <a:gd name="T2" fmla="*/ 27 w 56"/>
                <a:gd name="T3" fmla="*/ 0 h 55"/>
                <a:gd name="T4" fmla="*/ 14 w 56"/>
                <a:gd name="T5" fmla="*/ 14 h 55"/>
                <a:gd name="T6" fmla="*/ 14 w 56"/>
                <a:gd name="T7" fmla="*/ 41 h 55"/>
                <a:gd name="T8" fmla="*/ 41 w 56"/>
                <a:gd name="T9" fmla="*/ 41 h 55"/>
                <a:gd name="T10" fmla="*/ 41 w 56"/>
                <a:gd name="T11" fmla="*/ 0 h 55"/>
                <a:gd name="T12" fmla="*/ 27 w 5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7" y="0"/>
                  </a:moveTo>
                  <a:lnTo>
                    <a:pt x="27" y="0"/>
                  </a:lnTo>
                  <a:cubicBezTo>
                    <a:pt x="27" y="0"/>
                    <a:pt x="14" y="0"/>
                    <a:pt x="14" y="14"/>
                  </a:cubicBezTo>
                  <a:cubicBezTo>
                    <a:pt x="0" y="14"/>
                    <a:pt x="14" y="27"/>
                    <a:pt x="14" y="41"/>
                  </a:cubicBezTo>
                  <a:cubicBezTo>
                    <a:pt x="27" y="54"/>
                    <a:pt x="41" y="41"/>
                    <a:pt x="41" y="41"/>
                  </a:cubicBezTo>
                  <a:cubicBezTo>
                    <a:pt x="55" y="27"/>
                    <a:pt x="55" y="14"/>
                    <a:pt x="41" y="0"/>
                  </a:cubicBezTo>
                  <a:cubicBezTo>
                    <a:pt x="41" y="0"/>
                    <a:pt x="41" y="0"/>
                    <a:pt x="27" y="0"/>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30" name="Freeform 228">
              <a:extLst>
                <a:ext uri="{FF2B5EF4-FFF2-40B4-BE49-F238E27FC236}">
                  <a16:creationId xmlns:a16="http://schemas.microsoft.com/office/drawing/2014/main" id="{B90A1B6D-8189-484E-ABAF-2EE0D3372FC3}"/>
                </a:ext>
              </a:extLst>
            </p:cNvPr>
            <p:cNvSpPr>
              <a:spLocks noChangeArrowheads="1"/>
            </p:cNvSpPr>
            <p:nvPr/>
          </p:nvSpPr>
          <p:spPr bwMode="auto">
            <a:xfrm>
              <a:off x="6901508" y="11453424"/>
              <a:ext cx="4181" cy="41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grpSp>
      <p:grpSp>
        <p:nvGrpSpPr>
          <p:cNvPr id="131" name="Group 104">
            <a:extLst>
              <a:ext uri="{FF2B5EF4-FFF2-40B4-BE49-F238E27FC236}">
                <a16:creationId xmlns:a16="http://schemas.microsoft.com/office/drawing/2014/main" id="{0B7DEE21-31B6-4FCC-9344-9DF3D745690C}"/>
              </a:ext>
            </a:extLst>
          </p:cNvPr>
          <p:cNvGrpSpPr/>
          <p:nvPr/>
        </p:nvGrpSpPr>
        <p:grpSpPr>
          <a:xfrm>
            <a:off x="10359368" y="4436281"/>
            <a:ext cx="422835" cy="378425"/>
            <a:chOff x="13222514" y="10847085"/>
            <a:chExt cx="635447" cy="568706"/>
          </a:xfrm>
          <a:solidFill>
            <a:schemeClr val="bg1">
              <a:lumMod val="75000"/>
            </a:schemeClr>
          </a:solidFill>
        </p:grpSpPr>
        <p:sp>
          <p:nvSpPr>
            <p:cNvPr id="132" name="Freeform 245">
              <a:extLst>
                <a:ext uri="{FF2B5EF4-FFF2-40B4-BE49-F238E27FC236}">
                  <a16:creationId xmlns:a16="http://schemas.microsoft.com/office/drawing/2014/main" id="{D70B2EB6-E8F7-4D5F-9D3E-0F59B54F1F69}"/>
                </a:ext>
              </a:extLst>
            </p:cNvPr>
            <p:cNvSpPr>
              <a:spLocks noChangeArrowheads="1"/>
            </p:cNvSpPr>
            <p:nvPr/>
          </p:nvSpPr>
          <p:spPr bwMode="auto">
            <a:xfrm>
              <a:off x="13276865" y="11323795"/>
              <a:ext cx="41805" cy="41816"/>
            </a:xfrm>
            <a:custGeom>
              <a:avLst/>
              <a:gdLst>
                <a:gd name="T0" fmla="*/ 14 w 42"/>
                <a:gd name="T1" fmla="*/ 42 h 43"/>
                <a:gd name="T2" fmla="*/ 14 w 42"/>
                <a:gd name="T3" fmla="*/ 42 h 43"/>
                <a:gd name="T4" fmla="*/ 41 w 42"/>
                <a:gd name="T5" fmla="*/ 28 h 43"/>
                <a:gd name="T6" fmla="*/ 14 w 42"/>
                <a:gd name="T7" fmla="*/ 0 h 43"/>
                <a:gd name="T8" fmla="*/ 0 w 42"/>
                <a:gd name="T9" fmla="*/ 28 h 43"/>
                <a:gd name="T10" fmla="*/ 14 w 42"/>
                <a:gd name="T11" fmla="*/ 42 h 43"/>
              </a:gdLst>
              <a:ahLst/>
              <a:cxnLst>
                <a:cxn ang="0">
                  <a:pos x="T0" y="T1"/>
                </a:cxn>
                <a:cxn ang="0">
                  <a:pos x="T2" y="T3"/>
                </a:cxn>
                <a:cxn ang="0">
                  <a:pos x="T4" y="T5"/>
                </a:cxn>
                <a:cxn ang="0">
                  <a:pos x="T6" y="T7"/>
                </a:cxn>
                <a:cxn ang="0">
                  <a:pos x="T8" y="T9"/>
                </a:cxn>
                <a:cxn ang="0">
                  <a:pos x="T10" y="T11"/>
                </a:cxn>
              </a:cxnLst>
              <a:rect l="0" t="0" r="r" b="b"/>
              <a:pathLst>
                <a:path w="42" h="43">
                  <a:moveTo>
                    <a:pt x="14" y="42"/>
                  </a:moveTo>
                  <a:lnTo>
                    <a:pt x="14" y="42"/>
                  </a:lnTo>
                  <a:cubicBezTo>
                    <a:pt x="28" y="42"/>
                    <a:pt x="41" y="42"/>
                    <a:pt x="41" y="28"/>
                  </a:cubicBezTo>
                  <a:cubicBezTo>
                    <a:pt x="41" y="15"/>
                    <a:pt x="28" y="0"/>
                    <a:pt x="14" y="0"/>
                  </a:cubicBezTo>
                  <a:cubicBezTo>
                    <a:pt x="14" y="0"/>
                    <a:pt x="0" y="15"/>
                    <a:pt x="0" y="28"/>
                  </a:cubicBezTo>
                  <a:cubicBezTo>
                    <a:pt x="0" y="42"/>
                    <a:pt x="14" y="42"/>
                    <a:pt x="14" y="42"/>
                  </a:cubicBezTo>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33" name="Freeform 246">
              <a:extLst>
                <a:ext uri="{FF2B5EF4-FFF2-40B4-BE49-F238E27FC236}">
                  <a16:creationId xmlns:a16="http://schemas.microsoft.com/office/drawing/2014/main" id="{B33FF142-0B57-44E8-83F2-DCF73EA489A7}"/>
                </a:ext>
              </a:extLst>
            </p:cNvPr>
            <p:cNvSpPr>
              <a:spLocks noChangeArrowheads="1"/>
            </p:cNvSpPr>
            <p:nvPr/>
          </p:nvSpPr>
          <p:spPr bwMode="auto">
            <a:xfrm>
              <a:off x="13222514" y="11068713"/>
              <a:ext cx="167223" cy="347078"/>
            </a:xfrm>
            <a:custGeom>
              <a:avLst/>
              <a:gdLst>
                <a:gd name="T0" fmla="*/ 0 w 177"/>
                <a:gd name="T1" fmla="*/ 367 h 368"/>
                <a:gd name="T2" fmla="*/ 0 w 177"/>
                <a:gd name="T3" fmla="*/ 367 h 368"/>
                <a:gd name="T4" fmla="*/ 176 w 177"/>
                <a:gd name="T5" fmla="*/ 367 h 368"/>
                <a:gd name="T6" fmla="*/ 176 w 177"/>
                <a:gd name="T7" fmla="*/ 0 h 368"/>
                <a:gd name="T8" fmla="*/ 0 w 177"/>
                <a:gd name="T9" fmla="*/ 0 h 368"/>
                <a:gd name="T10" fmla="*/ 0 w 177"/>
                <a:gd name="T11" fmla="*/ 367 h 368"/>
                <a:gd name="T12" fmla="*/ 95 w 177"/>
                <a:gd name="T13" fmla="*/ 26 h 368"/>
                <a:gd name="T14" fmla="*/ 95 w 177"/>
                <a:gd name="T15" fmla="*/ 26 h 368"/>
                <a:gd name="T16" fmla="*/ 122 w 177"/>
                <a:gd name="T17" fmla="*/ 26 h 368"/>
                <a:gd name="T18" fmla="*/ 122 w 177"/>
                <a:gd name="T19" fmla="*/ 231 h 368"/>
                <a:gd name="T20" fmla="*/ 95 w 177"/>
                <a:gd name="T21" fmla="*/ 231 h 368"/>
                <a:gd name="T22" fmla="*/ 95 w 177"/>
                <a:gd name="T23" fmla="*/ 26 h 368"/>
                <a:gd name="T24" fmla="*/ 68 w 177"/>
                <a:gd name="T25" fmla="*/ 245 h 368"/>
                <a:gd name="T26" fmla="*/ 68 w 177"/>
                <a:gd name="T27" fmla="*/ 245 h 368"/>
                <a:gd name="T28" fmla="*/ 122 w 177"/>
                <a:gd name="T29" fmla="*/ 299 h 368"/>
                <a:gd name="T30" fmla="*/ 68 w 177"/>
                <a:gd name="T31" fmla="*/ 340 h 368"/>
                <a:gd name="T32" fmla="*/ 27 w 177"/>
                <a:gd name="T33" fmla="*/ 299 h 368"/>
                <a:gd name="T34" fmla="*/ 68 w 177"/>
                <a:gd name="T35"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368">
                  <a:moveTo>
                    <a:pt x="0" y="367"/>
                  </a:moveTo>
                  <a:lnTo>
                    <a:pt x="0" y="367"/>
                  </a:lnTo>
                  <a:cubicBezTo>
                    <a:pt x="176" y="367"/>
                    <a:pt x="176" y="367"/>
                    <a:pt x="176" y="367"/>
                  </a:cubicBezTo>
                  <a:cubicBezTo>
                    <a:pt x="176" y="0"/>
                    <a:pt x="176" y="0"/>
                    <a:pt x="176" y="0"/>
                  </a:cubicBezTo>
                  <a:cubicBezTo>
                    <a:pt x="0" y="0"/>
                    <a:pt x="0" y="0"/>
                    <a:pt x="0" y="0"/>
                  </a:cubicBezTo>
                  <a:lnTo>
                    <a:pt x="0" y="367"/>
                  </a:lnTo>
                  <a:close/>
                  <a:moveTo>
                    <a:pt x="95" y="26"/>
                  </a:moveTo>
                  <a:lnTo>
                    <a:pt x="95" y="26"/>
                  </a:lnTo>
                  <a:cubicBezTo>
                    <a:pt x="122" y="26"/>
                    <a:pt x="122" y="26"/>
                    <a:pt x="122" y="26"/>
                  </a:cubicBezTo>
                  <a:cubicBezTo>
                    <a:pt x="122" y="231"/>
                    <a:pt x="122" y="231"/>
                    <a:pt x="122" y="231"/>
                  </a:cubicBezTo>
                  <a:cubicBezTo>
                    <a:pt x="95" y="231"/>
                    <a:pt x="95" y="231"/>
                    <a:pt x="95" y="231"/>
                  </a:cubicBezTo>
                  <a:lnTo>
                    <a:pt x="95" y="26"/>
                  </a:lnTo>
                  <a:close/>
                  <a:moveTo>
                    <a:pt x="68" y="245"/>
                  </a:moveTo>
                  <a:lnTo>
                    <a:pt x="68" y="245"/>
                  </a:lnTo>
                  <a:cubicBezTo>
                    <a:pt x="95" y="245"/>
                    <a:pt x="122" y="271"/>
                    <a:pt x="122" y="299"/>
                  </a:cubicBezTo>
                  <a:cubicBezTo>
                    <a:pt x="122" y="327"/>
                    <a:pt x="95" y="340"/>
                    <a:pt x="68" y="340"/>
                  </a:cubicBezTo>
                  <a:cubicBezTo>
                    <a:pt x="41" y="340"/>
                    <a:pt x="27" y="327"/>
                    <a:pt x="27" y="299"/>
                  </a:cubicBezTo>
                  <a:cubicBezTo>
                    <a:pt x="27" y="271"/>
                    <a:pt x="41" y="245"/>
                    <a:pt x="68" y="245"/>
                  </a:cubicBezTo>
                  <a:close/>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sp>
          <p:nvSpPr>
            <p:cNvPr id="134" name="Freeform 247">
              <a:extLst>
                <a:ext uri="{FF2B5EF4-FFF2-40B4-BE49-F238E27FC236}">
                  <a16:creationId xmlns:a16="http://schemas.microsoft.com/office/drawing/2014/main" id="{EAE6BAB5-6A57-4784-834D-0A996C7BF273}"/>
                </a:ext>
              </a:extLst>
            </p:cNvPr>
            <p:cNvSpPr>
              <a:spLocks noChangeArrowheads="1"/>
            </p:cNvSpPr>
            <p:nvPr/>
          </p:nvSpPr>
          <p:spPr bwMode="auto">
            <a:xfrm>
              <a:off x="13419004" y="10847085"/>
              <a:ext cx="438957" cy="518524"/>
            </a:xfrm>
            <a:custGeom>
              <a:avLst/>
              <a:gdLst>
                <a:gd name="T0" fmla="*/ 436 w 464"/>
                <a:gd name="T1" fmla="*/ 300 h 546"/>
                <a:gd name="T2" fmla="*/ 436 w 464"/>
                <a:gd name="T3" fmla="*/ 300 h 546"/>
                <a:gd name="T4" fmla="*/ 463 w 464"/>
                <a:gd name="T5" fmla="*/ 258 h 546"/>
                <a:gd name="T6" fmla="*/ 408 w 464"/>
                <a:gd name="T7" fmla="*/ 218 h 546"/>
                <a:gd name="T8" fmla="*/ 314 w 464"/>
                <a:gd name="T9" fmla="*/ 218 h 546"/>
                <a:gd name="T10" fmla="*/ 394 w 464"/>
                <a:gd name="T11" fmla="*/ 95 h 546"/>
                <a:gd name="T12" fmla="*/ 382 w 464"/>
                <a:gd name="T13" fmla="*/ 27 h 546"/>
                <a:gd name="T14" fmla="*/ 326 w 464"/>
                <a:gd name="T15" fmla="*/ 0 h 546"/>
                <a:gd name="T16" fmla="*/ 326 w 464"/>
                <a:gd name="T17" fmla="*/ 0 h 546"/>
                <a:gd name="T18" fmla="*/ 326 w 464"/>
                <a:gd name="T19" fmla="*/ 0 h 546"/>
                <a:gd name="T20" fmla="*/ 218 w 464"/>
                <a:gd name="T21" fmla="*/ 123 h 546"/>
                <a:gd name="T22" fmla="*/ 41 w 464"/>
                <a:gd name="T23" fmla="*/ 272 h 546"/>
                <a:gd name="T24" fmla="*/ 0 w 464"/>
                <a:gd name="T25" fmla="*/ 272 h 546"/>
                <a:gd name="T26" fmla="*/ 0 w 464"/>
                <a:gd name="T27" fmla="*/ 518 h 546"/>
                <a:gd name="T28" fmla="*/ 0 w 464"/>
                <a:gd name="T29" fmla="*/ 518 h 546"/>
                <a:gd name="T30" fmla="*/ 14 w 464"/>
                <a:gd name="T31" fmla="*/ 518 h 546"/>
                <a:gd name="T32" fmla="*/ 81 w 464"/>
                <a:gd name="T33" fmla="*/ 531 h 546"/>
                <a:gd name="T34" fmla="*/ 135 w 464"/>
                <a:gd name="T35" fmla="*/ 545 h 546"/>
                <a:gd name="T36" fmla="*/ 231 w 464"/>
                <a:gd name="T37" fmla="*/ 531 h 546"/>
                <a:gd name="T38" fmla="*/ 368 w 464"/>
                <a:gd name="T39" fmla="*/ 531 h 546"/>
                <a:gd name="T40" fmla="*/ 408 w 464"/>
                <a:gd name="T41" fmla="*/ 491 h 546"/>
                <a:gd name="T42" fmla="*/ 394 w 464"/>
                <a:gd name="T43" fmla="*/ 449 h 546"/>
                <a:gd name="T44" fmla="*/ 394 w 464"/>
                <a:gd name="T45" fmla="*/ 449 h 546"/>
                <a:gd name="T46" fmla="*/ 449 w 464"/>
                <a:gd name="T47" fmla="*/ 409 h 546"/>
                <a:gd name="T48" fmla="*/ 422 w 464"/>
                <a:gd name="T49" fmla="*/ 382 h 546"/>
                <a:gd name="T50" fmla="*/ 463 w 464"/>
                <a:gd name="T51" fmla="*/ 328 h 546"/>
                <a:gd name="T52" fmla="*/ 436 w 464"/>
                <a:gd name="T53" fmla="*/ 300 h 546"/>
                <a:gd name="T54" fmla="*/ 204 w 464"/>
                <a:gd name="T55" fmla="*/ 204 h 546"/>
                <a:gd name="T56" fmla="*/ 204 w 464"/>
                <a:gd name="T57" fmla="*/ 204 h 546"/>
                <a:gd name="T58" fmla="*/ 123 w 464"/>
                <a:gd name="T59" fmla="*/ 300 h 546"/>
                <a:gd name="T60" fmla="*/ 109 w 464"/>
                <a:gd name="T61" fmla="*/ 314 h 546"/>
                <a:gd name="T62" fmla="*/ 109 w 464"/>
                <a:gd name="T63" fmla="*/ 314 h 546"/>
                <a:gd name="T64" fmla="*/ 95 w 464"/>
                <a:gd name="T65" fmla="*/ 286 h 546"/>
                <a:gd name="T66" fmla="*/ 191 w 464"/>
                <a:gd name="T67" fmla="*/ 191 h 546"/>
                <a:gd name="T68" fmla="*/ 218 w 464"/>
                <a:gd name="T69" fmla="*/ 191 h 546"/>
                <a:gd name="T70" fmla="*/ 204 w 464"/>
                <a:gd name="T7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46">
                  <a:moveTo>
                    <a:pt x="436" y="300"/>
                  </a:moveTo>
                  <a:lnTo>
                    <a:pt x="436" y="300"/>
                  </a:lnTo>
                  <a:cubicBezTo>
                    <a:pt x="449" y="286"/>
                    <a:pt x="463" y="272"/>
                    <a:pt x="463" y="258"/>
                  </a:cubicBezTo>
                  <a:cubicBezTo>
                    <a:pt x="463" y="232"/>
                    <a:pt x="436" y="218"/>
                    <a:pt x="408" y="218"/>
                  </a:cubicBezTo>
                  <a:cubicBezTo>
                    <a:pt x="314" y="218"/>
                    <a:pt x="314" y="218"/>
                    <a:pt x="314" y="218"/>
                  </a:cubicBezTo>
                  <a:cubicBezTo>
                    <a:pt x="340" y="191"/>
                    <a:pt x="382" y="150"/>
                    <a:pt x="394" y="95"/>
                  </a:cubicBezTo>
                  <a:cubicBezTo>
                    <a:pt x="394" y="69"/>
                    <a:pt x="394" y="41"/>
                    <a:pt x="382" y="27"/>
                  </a:cubicBezTo>
                  <a:cubicBezTo>
                    <a:pt x="368" y="0"/>
                    <a:pt x="326" y="0"/>
                    <a:pt x="326" y="0"/>
                  </a:cubicBezTo>
                  <a:lnTo>
                    <a:pt x="326" y="0"/>
                  </a:lnTo>
                  <a:lnTo>
                    <a:pt x="326" y="0"/>
                  </a:lnTo>
                  <a:cubicBezTo>
                    <a:pt x="326" y="27"/>
                    <a:pt x="314" y="69"/>
                    <a:pt x="218" y="123"/>
                  </a:cubicBezTo>
                  <a:cubicBezTo>
                    <a:pt x="123" y="191"/>
                    <a:pt x="55" y="258"/>
                    <a:pt x="41" y="272"/>
                  </a:cubicBezTo>
                  <a:cubicBezTo>
                    <a:pt x="0" y="272"/>
                    <a:pt x="0" y="272"/>
                    <a:pt x="0" y="272"/>
                  </a:cubicBezTo>
                  <a:cubicBezTo>
                    <a:pt x="0" y="518"/>
                    <a:pt x="0" y="518"/>
                    <a:pt x="0" y="518"/>
                  </a:cubicBezTo>
                  <a:lnTo>
                    <a:pt x="0" y="518"/>
                  </a:lnTo>
                  <a:cubicBezTo>
                    <a:pt x="0" y="518"/>
                    <a:pt x="0" y="518"/>
                    <a:pt x="14" y="518"/>
                  </a:cubicBezTo>
                  <a:cubicBezTo>
                    <a:pt x="27" y="518"/>
                    <a:pt x="55" y="518"/>
                    <a:pt x="81" y="531"/>
                  </a:cubicBezTo>
                  <a:cubicBezTo>
                    <a:pt x="95" y="531"/>
                    <a:pt x="109" y="545"/>
                    <a:pt x="135" y="545"/>
                  </a:cubicBezTo>
                  <a:cubicBezTo>
                    <a:pt x="177" y="545"/>
                    <a:pt x="231" y="531"/>
                    <a:pt x="231" y="531"/>
                  </a:cubicBezTo>
                  <a:cubicBezTo>
                    <a:pt x="368" y="531"/>
                    <a:pt x="368" y="531"/>
                    <a:pt x="368" y="531"/>
                  </a:cubicBezTo>
                  <a:cubicBezTo>
                    <a:pt x="394" y="531"/>
                    <a:pt x="408" y="518"/>
                    <a:pt x="408" y="491"/>
                  </a:cubicBezTo>
                  <a:cubicBezTo>
                    <a:pt x="408" y="477"/>
                    <a:pt x="408" y="463"/>
                    <a:pt x="394" y="449"/>
                  </a:cubicBezTo>
                  <a:lnTo>
                    <a:pt x="394" y="449"/>
                  </a:lnTo>
                  <a:cubicBezTo>
                    <a:pt x="422" y="449"/>
                    <a:pt x="449" y="436"/>
                    <a:pt x="449" y="409"/>
                  </a:cubicBezTo>
                  <a:cubicBezTo>
                    <a:pt x="449" y="395"/>
                    <a:pt x="436" y="382"/>
                    <a:pt x="422" y="382"/>
                  </a:cubicBezTo>
                  <a:cubicBezTo>
                    <a:pt x="449" y="368"/>
                    <a:pt x="463" y="354"/>
                    <a:pt x="463" y="328"/>
                  </a:cubicBezTo>
                  <a:cubicBezTo>
                    <a:pt x="463" y="314"/>
                    <a:pt x="449" y="300"/>
                    <a:pt x="436" y="300"/>
                  </a:cubicBezTo>
                  <a:close/>
                  <a:moveTo>
                    <a:pt x="204" y="204"/>
                  </a:moveTo>
                  <a:lnTo>
                    <a:pt x="204" y="204"/>
                  </a:lnTo>
                  <a:cubicBezTo>
                    <a:pt x="163" y="246"/>
                    <a:pt x="123" y="300"/>
                    <a:pt x="123" y="300"/>
                  </a:cubicBezTo>
                  <a:cubicBezTo>
                    <a:pt x="123" y="314"/>
                    <a:pt x="123" y="314"/>
                    <a:pt x="109" y="314"/>
                  </a:cubicBezTo>
                  <a:lnTo>
                    <a:pt x="109" y="314"/>
                  </a:lnTo>
                  <a:cubicBezTo>
                    <a:pt x="95" y="300"/>
                    <a:pt x="95" y="300"/>
                    <a:pt x="95" y="286"/>
                  </a:cubicBezTo>
                  <a:cubicBezTo>
                    <a:pt x="95" y="286"/>
                    <a:pt x="135" y="218"/>
                    <a:pt x="191" y="191"/>
                  </a:cubicBezTo>
                  <a:cubicBezTo>
                    <a:pt x="204" y="177"/>
                    <a:pt x="218" y="191"/>
                    <a:pt x="218" y="191"/>
                  </a:cubicBezTo>
                  <a:cubicBezTo>
                    <a:pt x="218" y="204"/>
                    <a:pt x="218" y="204"/>
                    <a:pt x="204" y="204"/>
                  </a:cubicBezTo>
                  <a:close/>
                </a:path>
              </a:pathLst>
            </a:custGeom>
            <a:grpFill/>
            <a:ln>
              <a:noFill/>
            </a:ln>
            <a:effectLst/>
          </p:spPr>
          <p:txBody>
            <a:bodyPr wrap="none" lIns="76173" tIns="38087" rIns="76173" bIns="38087" anchor="ctr"/>
            <a:lstStyle/>
            <a:p>
              <a:pPr marL="0" marR="0" lvl="0" indent="0" defTabSz="54421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135" name="矩形 134">
            <a:extLst>
              <a:ext uri="{FF2B5EF4-FFF2-40B4-BE49-F238E27FC236}">
                <a16:creationId xmlns:a16="http://schemas.microsoft.com/office/drawing/2014/main" id="{561A2E0F-0135-419A-8048-8B440B3FD779}"/>
              </a:ext>
            </a:extLst>
          </p:cNvPr>
          <p:cNvSpPr/>
          <p:nvPr/>
        </p:nvSpPr>
        <p:spPr>
          <a:xfrm>
            <a:off x="1098449" y="3239550"/>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36" name="矩形 135">
            <a:extLst>
              <a:ext uri="{FF2B5EF4-FFF2-40B4-BE49-F238E27FC236}">
                <a16:creationId xmlns:a16="http://schemas.microsoft.com/office/drawing/2014/main" id="{5A087CEF-2FE7-425B-B28E-501BD16F6CA1}"/>
              </a:ext>
            </a:extLst>
          </p:cNvPr>
          <p:cNvSpPr/>
          <p:nvPr/>
        </p:nvSpPr>
        <p:spPr>
          <a:xfrm>
            <a:off x="3947315" y="3239550"/>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37" name="矩形 136">
            <a:extLst>
              <a:ext uri="{FF2B5EF4-FFF2-40B4-BE49-F238E27FC236}">
                <a16:creationId xmlns:a16="http://schemas.microsoft.com/office/drawing/2014/main" id="{FC5B6BD3-544E-4EF4-98A6-661485C6ED95}"/>
              </a:ext>
            </a:extLst>
          </p:cNvPr>
          <p:cNvSpPr/>
          <p:nvPr/>
        </p:nvSpPr>
        <p:spPr>
          <a:xfrm>
            <a:off x="6796181" y="3239550"/>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38" name="矩形 137">
            <a:extLst>
              <a:ext uri="{FF2B5EF4-FFF2-40B4-BE49-F238E27FC236}">
                <a16:creationId xmlns:a16="http://schemas.microsoft.com/office/drawing/2014/main" id="{897DF3FC-3A39-4B6E-837E-DEE6CD610F36}"/>
              </a:ext>
            </a:extLst>
          </p:cNvPr>
          <p:cNvSpPr/>
          <p:nvPr/>
        </p:nvSpPr>
        <p:spPr>
          <a:xfrm>
            <a:off x="9645047" y="3239550"/>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39" name="矩形 138">
            <a:extLst>
              <a:ext uri="{FF2B5EF4-FFF2-40B4-BE49-F238E27FC236}">
                <a16:creationId xmlns:a16="http://schemas.microsoft.com/office/drawing/2014/main" id="{7217394D-9B5E-4B7C-A048-707737D70272}"/>
              </a:ext>
            </a:extLst>
          </p:cNvPr>
          <p:cNvSpPr/>
          <p:nvPr/>
        </p:nvSpPr>
        <p:spPr>
          <a:xfrm>
            <a:off x="1116111" y="5301463"/>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40" name="矩形 139">
            <a:extLst>
              <a:ext uri="{FF2B5EF4-FFF2-40B4-BE49-F238E27FC236}">
                <a16:creationId xmlns:a16="http://schemas.microsoft.com/office/drawing/2014/main" id="{0AC03EEA-54B5-434F-AB85-84CFA4C404FE}"/>
              </a:ext>
            </a:extLst>
          </p:cNvPr>
          <p:cNvSpPr/>
          <p:nvPr/>
        </p:nvSpPr>
        <p:spPr>
          <a:xfrm>
            <a:off x="3964977" y="5301463"/>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
        <p:nvSpPr>
          <p:cNvPr id="141" name="矩形 140">
            <a:extLst>
              <a:ext uri="{FF2B5EF4-FFF2-40B4-BE49-F238E27FC236}">
                <a16:creationId xmlns:a16="http://schemas.microsoft.com/office/drawing/2014/main" id="{03F495B2-3012-47D2-934C-1541FECE64CD}"/>
              </a:ext>
            </a:extLst>
          </p:cNvPr>
          <p:cNvSpPr/>
          <p:nvPr/>
        </p:nvSpPr>
        <p:spPr>
          <a:xfrm>
            <a:off x="6813843" y="5301463"/>
            <a:ext cx="1884993" cy="338554"/>
          </a:xfrm>
          <a:prstGeom prst="rect">
            <a:avLst/>
          </a:prstGeom>
        </p:spPr>
        <p:txBody>
          <a:bodyPr wrap="square">
            <a:spAutoFit/>
          </a:bodyPr>
          <a:lstStyle/>
          <a:p>
            <a:pPr algn="ctr"/>
            <a:r>
              <a:rPr lang="zh-CN" altLang="en-US" sz="800" dirty="0">
                <a:solidFill>
                  <a:schemeClr val="bg1"/>
                </a:solidFill>
                <a:cs typeface="+mn-ea"/>
                <a:sym typeface="+mn-lt"/>
              </a:rPr>
              <a:t>您的内容打在这里，或者通过复制您的文本后，在此框中选择粘贴</a:t>
            </a:r>
          </a:p>
        </p:txBody>
      </p:sp>
      <p:sp>
        <p:nvSpPr>
          <p:cNvPr id="142" name="矩形 141">
            <a:extLst>
              <a:ext uri="{FF2B5EF4-FFF2-40B4-BE49-F238E27FC236}">
                <a16:creationId xmlns:a16="http://schemas.microsoft.com/office/drawing/2014/main" id="{982569BF-F09B-40AB-A4FF-879093087557}"/>
              </a:ext>
            </a:extLst>
          </p:cNvPr>
          <p:cNvSpPr/>
          <p:nvPr/>
        </p:nvSpPr>
        <p:spPr>
          <a:xfrm>
            <a:off x="9662709" y="5301463"/>
            <a:ext cx="1884993" cy="338554"/>
          </a:xfrm>
          <a:prstGeom prst="rect">
            <a:avLst/>
          </a:prstGeom>
        </p:spPr>
        <p:txBody>
          <a:bodyPr wrap="square">
            <a:spAutoFit/>
          </a:bodyPr>
          <a:lstStyle/>
          <a:p>
            <a:pPr algn="ctr"/>
            <a:r>
              <a:rPr lang="zh-CN" altLang="en-US" sz="800" dirty="0">
                <a:solidFill>
                  <a:schemeClr val="bg1">
                    <a:lumMod val="50000"/>
                  </a:schemeClr>
                </a:solidFill>
                <a:cs typeface="+mn-ea"/>
                <a:sym typeface="+mn-lt"/>
              </a:rPr>
              <a:t>您的内容打在这里，或者通过复制您的文本后，在此框中选择粘贴</a:t>
            </a:r>
          </a:p>
        </p:txBody>
      </p:sp>
    </p:spTree>
    <p:extLst>
      <p:ext uri="{BB962C8B-B14F-4D97-AF65-F5344CB8AC3E}">
        <p14:creationId xmlns:p14="http://schemas.microsoft.com/office/powerpoint/2010/main" val="40128809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1+#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5"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strVal val="#ppt_w*0.70"/>
                                          </p:val>
                                        </p:tav>
                                        <p:tav tm="100000">
                                          <p:val>
                                            <p:strVal val="#ppt_w"/>
                                          </p:val>
                                        </p:tav>
                                      </p:tavLst>
                                    </p:anim>
                                    <p:anim calcmode="lin" valueType="num">
                                      <p:cBhvr>
                                        <p:cTn id="28" dur="1000" fill="hold"/>
                                        <p:tgtEl>
                                          <p:spTgt spid="40"/>
                                        </p:tgtEl>
                                        <p:attrNameLst>
                                          <p:attrName>ppt_h</p:attrName>
                                        </p:attrNameLst>
                                      </p:cBhvr>
                                      <p:tavLst>
                                        <p:tav tm="0">
                                          <p:val>
                                            <p:strVal val="#ppt_h"/>
                                          </p:val>
                                        </p:tav>
                                        <p:tav tm="100000">
                                          <p:val>
                                            <p:strVal val="#ppt_h"/>
                                          </p:val>
                                        </p:tav>
                                      </p:tavLst>
                                    </p:anim>
                                    <p:animEffect transition="in" filter="fade">
                                      <p:cBhvr>
                                        <p:cTn id="29" dur="1000"/>
                                        <p:tgtEl>
                                          <p:spTgt spid="4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1000" fill="hold"/>
                                        <p:tgtEl>
                                          <p:spTgt spid="41"/>
                                        </p:tgtEl>
                                        <p:attrNameLst>
                                          <p:attrName>ppt_w</p:attrName>
                                        </p:attrNameLst>
                                      </p:cBhvr>
                                      <p:tavLst>
                                        <p:tav tm="0">
                                          <p:val>
                                            <p:strVal val="#ppt_w*0.70"/>
                                          </p:val>
                                        </p:tav>
                                        <p:tav tm="100000">
                                          <p:val>
                                            <p:strVal val="#ppt_w"/>
                                          </p:val>
                                        </p:tav>
                                      </p:tavLst>
                                    </p:anim>
                                    <p:anim calcmode="lin" valueType="num">
                                      <p:cBhvr>
                                        <p:cTn id="33" dur="1000" fill="hold"/>
                                        <p:tgtEl>
                                          <p:spTgt spid="41"/>
                                        </p:tgtEl>
                                        <p:attrNameLst>
                                          <p:attrName>ppt_h</p:attrName>
                                        </p:attrNameLst>
                                      </p:cBhvr>
                                      <p:tavLst>
                                        <p:tav tm="0">
                                          <p:val>
                                            <p:strVal val="#ppt_h"/>
                                          </p:val>
                                        </p:tav>
                                        <p:tav tm="100000">
                                          <p:val>
                                            <p:strVal val="#ppt_h"/>
                                          </p:val>
                                        </p:tav>
                                      </p:tavLst>
                                    </p:anim>
                                    <p:animEffect transition="in" filter="fade">
                                      <p:cBhvr>
                                        <p:cTn id="34" dur="1000"/>
                                        <p:tgtEl>
                                          <p:spTgt spid="4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p:cTn id="37" dur="1000" fill="hold"/>
                                        <p:tgtEl>
                                          <p:spTgt spid="75"/>
                                        </p:tgtEl>
                                        <p:attrNameLst>
                                          <p:attrName>ppt_w</p:attrName>
                                        </p:attrNameLst>
                                      </p:cBhvr>
                                      <p:tavLst>
                                        <p:tav tm="0">
                                          <p:val>
                                            <p:strVal val="#ppt_w*0.70"/>
                                          </p:val>
                                        </p:tav>
                                        <p:tav tm="100000">
                                          <p:val>
                                            <p:strVal val="#ppt_w"/>
                                          </p:val>
                                        </p:tav>
                                      </p:tavLst>
                                    </p:anim>
                                    <p:anim calcmode="lin" valueType="num">
                                      <p:cBhvr>
                                        <p:cTn id="38" dur="1000" fill="hold"/>
                                        <p:tgtEl>
                                          <p:spTgt spid="75"/>
                                        </p:tgtEl>
                                        <p:attrNameLst>
                                          <p:attrName>ppt_h</p:attrName>
                                        </p:attrNameLst>
                                      </p:cBhvr>
                                      <p:tavLst>
                                        <p:tav tm="0">
                                          <p:val>
                                            <p:strVal val="#ppt_h"/>
                                          </p:val>
                                        </p:tav>
                                        <p:tav tm="100000">
                                          <p:val>
                                            <p:strVal val="#ppt_h"/>
                                          </p:val>
                                        </p:tav>
                                      </p:tavLst>
                                    </p:anim>
                                    <p:animEffect transition="in" filter="fade">
                                      <p:cBhvr>
                                        <p:cTn id="39" dur="1000"/>
                                        <p:tgtEl>
                                          <p:spTgt spid="7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1000" fill="hold"/>
                                        <p:tgtEl>
                                          <p:spTgt spid="76"/>
                                        </p:tgtEl>
                                        <p:attrNameLst>
                                          <p:attrName>ppt_w</p:attrName>
                                        </p:attrNameLst>
                                      </p:cBhvr>
                                      <p:tavLst>
                                        <p:tav tm="0">
                                          <p:val>
                                            <p:strVal val="#ppt_w*0.70"/>
                                          </p:val>
                                        </p:tav>
                                        <p:tav tm="100000">
                                          <p:val>
                                            <p:strVal val="#ppt_w"/>
                                          </p:val>
                                        </p:tav>
                                      </p:tavLst>
                                    </p:anim>
                                    <p:anim calcmode="lin" valueType="num">
                                      <p:cBhvr>
                                        <p:cTn id="43" dur="1000" fill="hold"/>
                                        <p:tgtEl>
                                          <p:spTgt spid="76"/>
                                        </p:tgtEl>
                                        <p:attrNameLst>
                                          <p:attrName>ppt_h</p:attrName>
                                        </p:attrNameLst>
                                      </p:cBhvr>
                                      <p:tavLst>
                                        <p:tav tm="0">
                                          <p:val>
                                            <p:strVal val="#ppt_h"/>
                                          </p:val>
                                        </p:tav>
                                        <p:tav tm="100000">
                                          <p:val>
                                            <p:strVal val="#ppt_h"/>
                                          </p:val>
                                        </p:tav>
                                      </p:tavLst>
                                    </p:anim>
                                    <p:animEffect transition="in" filter="fade">
                                      <p:cBhvr>
                                        <p:cTn id="44" dur="1000"/>
                                        <p:tgtEl>
                                          <p:spTgt spid="7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1000" fill="hold"/>
                                        <p:tgtEl>
                                          <p:spTgt spid="78"/>
                                        </p:tgtEl>
                                        <p:attrNameLst>
                                          <p:attrName>ppt_w</p:attrName>
                                        </p:attrNameLst>
                                      </p:cBhvr>
                                      <p:tavLst>
                                        <p:tav tm="0">
                                          <p:val>
                                            <p:strVal val="#ppt_w*0.70"/>
                                          </p:val>
                                        </p:tav>
                                        <p:tav tm="100000">
                                          <p:val>
                                            <p:strVal val="#ppt_w"/>
                                          </p:val>
                                        </p:tav>
                                      </p:tavLst>
                                    </p:anim>
                                    <p:anim calcmode="lin" valueType="num">
                                      <p:cBhvr>
                                        <p:cTn id="48" dur="1000" fill="hold"/>
                                        <p:tgtEl>
                                          <p:spTgt spid="78"/>
                                        </p:tgtEl>
                                        <p:attrNameLst>
                                          <p:attrName>ppt_h</p:attrName>
                                        </p:attrNameLst>
                                      </p:cBhvr>
                                      <p:tavLst>
                                        <p:tav tm="0">
                                          <p:val>
                                            <p:strVal val="#ppt_h"/>
                                          </p:val>
                                        </p:tav>
                                        <p:tav tm="100000">
                                          <p:val>
                                            <p:strVal val="#ppt_h"/>
                                          </p:val>
                                        </p:tav>
                                      </p:tavLst>
                                    </p:anim>
                                    <p:animEffect transition="in" filter="fade">
                                      <p:cBhvr>
                                        <p:cTn id="49" dur="1000"/>
                                        <p:tgtEl>
                                          <p:spTgt spid="7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p:cTn id="52" dur="1000" fill="hold"/>
                                        <p:tgtEl>
                                          <p:spTgt spid="79"/>
                                        </p:tgtEl>
                                        <p:attrNameLst>
                                          <p:attrName>ppt_w</p:attrName>
                                        </p:attrNameLst>
                                      </p:cBhvr>
                                      <p:tavLst>
                                        <p:tav tm="0">
                                          <p:val>
                                            <p:strVal val="#ppt_w*0.70"/>
                                          </p:val>
                                        </p:tav>
                                        <p:tav tm="100000">
                                          <p:val>
                                            <p:strVal val="#ppt_w"/>
                                          </p:val>
                                        </p:tav>
                                      </p:tavLst>
                                    </p:anim>
                                    <p:anim calcmode="lin" valueType="num">
                                      <p:cBhvr>
                                        <p:cTn id="53" dur="1000" fill="hold"/>
                                        <p:tgtEl>
                                          <p:spTgt spid="79"/>
                                        </p:tgtEl>
                                        <p:attrNameLst>
                                          <p:attrName>ppt_h</p:attrName>
                                        </p:attrNameLst>
                                      </p:cBhvr>
                                      <p:tavLst>
                                        <p:tav tm="0">
                                          <p:val>
                                            <p:strVal val="#ppt_h"/>
                                          </p:val>
                                        </p:tav>
                                        <p:tav tm="100000">
                                          <p:val>
                                            <p:strVal val="#ppt_h"/>
                                          </p:val>
                                        </p:tav>
                                      </p:tavLst>
                                    </p:anim>
                                    <p:animEffect transition="in" filter="fade">
                                      <p:cBhvr>
                                        <p:cTn id="54" dur="1000"/>
                                        <p:tgtEl>
                                          <p:spTgt spid="7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p:cTn id="57" dur="1000" fill="hold"/>
                                        <p:tgtEl>
                                          <p:spTgt spid="77"/>
                                        </p:tgtEl>
                                        <p:attrNameLst>
                                          <p:attrName>ppt_w</p:attrName>
                                        </p:attrNameLst>
                                      </p:cBhvr>
                                      <p:tavLst>
                                        <p:tav tm="0">
                                          <p:val>
                                            <p:strVal val="#ppt_w*0.70"/>
                                          </p:val>
                                        </p:tav>
                                        <p:tav tm="100000">
                                          <p:val>
                                            <p:strVal val="#ppt_w"/>
                                          </p:val>
                                        </p:tav>
                                      </p:tavLst>
                                    </p:anim>
                                    <p:anim calcmode="lin" valueType="num">
                                      <p:cBhvr>
                                        <p:cTn id="58" dur="1000" fill="hold"/>
                                        <p:tgtEl>
                                          <p:spTgt spid="77"/>
                                        </p:tgtEl>
                                        <p:attrNameLst>
                                          <p:attrName>ppt_h</p:attrName>
                                        </p:attrNameLst>
                                      </p:cBhvr>
                                      <p:tavLst>
                                        <p:tav tm="0">
                                          <p:val>
                                            <p:strVal val="#ppt_h"/>
                                          </p:val>
                                        </p:tav>
                                        <p:tav tm="100000">
                                          <p:val>
                                            <p:strVal val="#ppt_h"/>
                                          </p:val>
                                        </p:tav>
                                      </p:tavLst>
                                    </p:anim>
                                    <p:animEffect transition="in" filter="fade">
                                      <p:cBhvr>
                                        <p:cTn id="59" dur="1000"/>
                                        <p:tgtEl>
                                          <p:spTgt spid="77"/>
                                        </p:tgtEl>
                                      </p:cBhvr>
                                    </p:animEffect>
                                  </p:childTnLst>
                                </p:cTn>
                              </p:par>
                            </p:childTnLst>
                          </p:cTn>
                        </p:par>
                        <p:par>
                          <p:cTn id="60" fill="hold">
                            <p:stCondLst>
                              <p:cond delay="2250"/>
                            </p:stCondLst>
                            <p:childTnLst>
                              <p:par>
                                <p:cTn id="61" presetID="23" presetClass="entr" presetSubtype="16"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500" fill="hold"/>
                                        <p:tgtEl>
                                          <p:spTgt spid="80"/>
                                        </p:tgtEl>
                                        <p:attrNameLst>
                                          <p:attrName>ppt_w</p:attrName>
                                        </p:attrNameLst>
                                      </p:cBhvr>
                                      <p:tavLst>
                                        <p:tav tm="0">
                                          <p:val>
                                            <p:fltVal val="0"/>
                                          </p:val>
                                        </p:tav>
                                        <p:tav tm="100000">
                                          <p:val>
                                            <p:strVal val="#ppt_w"/>
                                          </p:val>
                                        </p:tav>
                                      </p:tavLst>
                                    </p:anim>
                                    <p:anim calcmode="lin" valueType="num">
                                      <p:cBhvr>
                                        <p:cTn id="68" dur="500" fill="hold"/>
                                        <p:tgtEl>
                                          <p:spTgt spid="80"/>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fltVal val="0"/>
                                          </p:val>
                                        </p:tav>
                                        <p:tav tm="100000">
                                          <p:val>
                                            <p:strVal val="#ppt_w"/>
                                          </p:val>
                                        </p:tav>
                                      </p:tavLst>
                                    </p:anim>
                                    <p:anim calcmode="lin" valueType="num">
                                      <p:cBhvr>
                                        <p:cTn id="72" dur="5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p:cTn id="75" dur="500" fill="hold"/>
                                        <p:tgtEl>
                                          <p:spTgt spid="84"/>
                                        </p:tgtEl>
                                        <p:attrNameLst>
                                          <p:attrName>ppt_w</p:attrName>
                                        </p:attrNameLst>
                                      </p:cBhvr>
                                      <p:tavLst>
                                        <p:tav tm="0">
                                          <p:val>
                                            <p:fltVal val="0"/>
                                          </p:val>
                                        </p:tav>
                                        <p:tav tm="100000">
                                          <p:val>
                                            <p:strVal val="#ppt_w"/>
                                          </p:val>
                                        </p:tav>
                                      </p:tavLst>
                                    </p:anim>
                                    <p:anim calcmode="lin" valueType="num">
                                      <p:cBhvr>
                                        <p:cTn id="76" dur="500" fill="hold"/>
                                        <p:tgtEl>
                                          <p:spTgt spid="84"/>
                                        </p:tgtEl>
                                        <p:attrNameLst>
                                          <p:attrName>ppt_h</p:attrName>
                                        </p:attrNameLst>
                                      </p:cBhvr>
                                      <p:tavLst>
                                        <p:tav tm="0">
                                          <p:val>
                                            <p:fltVal val="0"/>
                                          </p:val>
                                        </p:tav>
                                        <p:tav tm="100000">
                                          <p:val>
                                            <p:strVal val="#ppt_h"/>
                                          </p:val>
                                        </p:tav>
                                      </p:tavLst>
                                    </p:anim>
                                  </p:childTnLst>
                                </p:cTn>
                              </p:par>
                            </p:childTnLst>
                          </p:cTn>
                        </p:par>
                        <p:par>
                          <p:cTn id="77" fill="hold">
                            <p:stCondLst>
                              <p:cond delay="2750"/>
                            </p:stCondLst>
                            <p:childTnLst>
                              <p:par>
                                <p:cTn id="78" presetID="22" presetClass="entr" presetSubtype="1"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wipe(up)">
                                      <p:cBhvr>
                                        <p:cTn id="80" dur="500"/>
                                        <p:tgtEl>
                                          <p:spTgt spid="95"/>
                                        </p:tgtEl>
                                      </p:cBhvr>
                                    </p:animEffect>
                                  </p:childTnLst>
                                </p:cTn>
                              </p:par>
                            </p:childTnLst>
                          </p:cTn>
                        </p:par>
                        <p:par>
                          <p:cTn id="81" fill="hold">
                            <p:stCondLst>
                              <p:cond delay="3250"/>
                            </p:stCondLst>
                            <p:childTnLst>
                              <p:par>
                                <p:cTn id="82" presetID="22" presetClass="entr" presetSubtype="1" fill="hold" grpId="0" nodeType="after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wipe(up)">
                                      <p:cBhvr>
                                        <p:cTn id="84" dur="500"/>
                                        <p:tgtEl>
                                          <p:spTgt spid="96"/>
                                        </p:tgtEl>
                                      </p:cBhvr>
                                    </p:animEffect>
                                  </p:childTnLst>
                                </p:cTn>
                              </p:par>
                            </p:childTnLst>
                          </p:cTn>
                        </p:par>
                        <p:par>
                          <p:cTn id="85" fill="hold">
                            <p:stCondLst>
                              <p:cond delay="3750"/>
                            </p:stCondLst>
                            <p:childTnLst>
                              <p:par>
                                <p:cTn id="86" presetID="22" presetClass="entr" presetSubtype="1" fill="hold" grpId="0" nodeType="after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wipe(up)">
                                      <p:cBhvr>
                                        <p:cTn id="88" dur="500"/>
                                        <p:tgtEl>
                                          <p:spTgt spid="97"/>
                                        </p:tgtEl>
                                      </p:cBhvr>
                                    </p:animEffect>
                                  </p:childTnLst>
                                </p:cTn>
                              </p:par>
                            </p:childTnLst>
                          </p:cTn>
                        </p:par>
                        <p:par>
                          <p:cTn id="89" fill="hold">
                            <p:stCondLst>
                              <p:cond delay="4250"/>
                            </p:stCondLst>
                            <p:childTnLst>
                              <p:par>
                                <p:cTn id="90" presetID="22" presetClass="entr" presetSubtype="1"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wipe(up)">
                                      <p:cBhvr>
                                        <p:cTn id="92" dur="500"/>
                                        <p:tgtEl>
                                          <p:spTgt spid="98"/>
                                        </p:tgtEl>
                                      </p:cBhvr>
                                    </p:animEffect>
                                  </p:childTnLst>
                                </p:cTn>
                              </p:par>
                            </p:childTnLst>
                          </p:cTn>
                        </p:par>
                        <p:par>
                          <p:cTn id="93" fill="hold">
                            <p:stCondLst>
                              <p:cond delay="4750"/>
                            </p:stCondLst>
                            <p:childTnLst>
                              <p:par>
                                <p:cTn id="94" presetID="22" presetClass="entr" presetSubtype="1" fill="hold" grpId="0"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wipe(up)">
                                      <p:cBhvr>
                                        <p:cTn id="96" dur="500"/>
                                        <p:tgtEl>
                                          <p:spTgt spid="99"/>
                                        </p:tgtEl>
                                      </p:cBhvr>
                                    </p:animEffect>
                                  </p:childTnLst>
                                </p:cTn>
                              </p:par>
                            </p:childTnLst>
                          </p:cTn>
                        </p:par>
                        <p:par>
                          <p:cTn id="97" fill="hold">
                            <p:stCondLst>
                              <p:cond delay="5250"/>
                            </p:stCondLst>
                            <p:childTnLst>
                              <p:par>
                                <p:cTn id="98" presetID="22" presetClass="entr" presetSubtype="1" fill="hold" grpId="0" nodeType="after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wipe(up)">
                                      <p:cBhvr>
                                        <p:cTn id="100" dur="500"/>
                                        <p:tgtEl>
                                          <p:spTgt spid="100"/>
                                        </p:tgtEl>
                                      </p:cBhvr>
                                    </p:animEffect>
                                  </p:childTnLst>
                                </p:cTn>
                              </p:par>
                            </p:childTnLst>
                          </p:cTn>
                        </p:par>
                        <p:par>
                          <p:cTn id="101" fill="hold">
                            <p:stCondLst>
                              <p:cond delay="5750"/>
                            </p:stCondLst>
                            <p:childTnLst>
                              <p:par>
                                <p:cTn id="102" presetID="22" presetClass="entr" presetSubtype="1" fill="hold" grpId="0"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up)">
                                      <p:cBhvr>
                                        <p:cTn id="104" dur="500"/>
                                        <p:tgtEl>
                                          <p:spTgt spid="101"/>
                                        </p:tgtEl>
                                      </p:cBhvr>
                                    </p:animEffect>
                                  </p:childTnLst>
                                </p:cTn>
                              </p:par>
                            </p:childTnLst>
                          </p:cTn>
                        </p:par>
                        <p:par>
                          <p:cTn id="105" fill="hold">
                            <p:stCondLst>
                              <p:cond delay="6250"/>
                            </p:stCondLst>
                            <p:childTnLst>
                              <p:par>
                                <p:cTn id="106" presetID="22" presetClass="entr" presetSubtype="1" fill="hold" grpId="0" nodeType="after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wipe(up)">
                                      <p:cBhvr>
                                        <p:cTn id="108" dur="500"/>
                                        <p:tgtEl>
                                          <p:spTgt spid="102"/>
                                        </p:tgtEl>
                                      </p:cBhvr>
                                    </p:animEffect>
                                  </p:childTnLst>
                                </p:cTn>
                              </p:par>
                            </p:childTnLst>
                          </p:cTn>
                        </p:par>
                        <p:par>
                          <p:cTn id="109" fill="hold">
                            <p:stCondLst>
                              <p:cond delay="6750"/>
                            </p:stCondLst>
                            <p:childTnLst>
                              <p:par>
                                <p:cTn id="110" presetID="10" presetClass="entr" presetSubtype="0" fill="hold" nodeType="after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childTnLst>
                                </p:cTn>
                              </p:par>
                            </p:childTnLst>
                          </p:cTn>
                        </p:par>
                        <p:par>
                          <p:cTn id="113" fill="hold">
                            <p:stCondLst>
                              <p:cond delay="7250"/>
                            </p:stCondLst>
                            <p:childTnLst>
                              <p:par>
                                <p:cTn id="114" presetID="10" presetClass="entr" presetSubtype="0" fill="hold" nodeType="afterEffect">
                                  <p:stCondLst>
                                    <p:cond delay="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500"/>
                                        <p:tgtEl>
                                          <p:spTgt spid="120"/>
                                        </p:tgtEl>
                                      </p:cBhvr>
                                    </p:animEffect>
                                  </p:childTnLst>
                                </p:cTn>
                              </p:par>
                            </p:childTnLst>
                          </p:cTn>
                        </p:par>
                        <p:par>
                          <p:cTn id="117" fill="hold">
                            <p:stCondLst>
                              <p:cond delay="7750"/>
                            </p:stCondLst>
                            <p:childTnLst>
                              <p:par>
                                <p:cTn id="118" presetID="10" presetClass="entr" presetSubtype="0" fill="hold" nodeType="after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childTnLst>
                          </p:cTn>
                        </p:par>
                        <p:par>
                          <p:cTn id="121" fill="hold">
                            <p:stCondLst>
                              <p:cond delay="8250"/>
                            </p:stCondLst>
                            <p:childTnLst>
                              <p:par>
                                <p:cTn id="122" presetID="10" presetClass="entr" presetSubtype="0" fill="hold" nodeType="after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fade">
                                      <p:cBhvr>
                                        <p:cTn id="124" dur="500"/>
                                        <p:tgtEl>
                                          <p:spTgt spid="131"/>
                                        </p:tgtEl>
                                      </p:cBhvr>
                                    </p:animEffect>
                                  </p:childTnLst>
                                </p:cTn>
                              </p:par>
                            </p:childTnLst>
                          </p:cTn>
                        </p:par>
                        <p:par>
                          <p:cTn id="125" fill="hold">
                            <p:stCondLst>
                              <p:cond delay="8750"/>
                            </p:stCondLst>
                            <p:childTnLst>
                              <p:par>
                                <p:cTn id="126" presetID="2" presetClass="entr" presetSubtype="2" fill="hold" grpId="0" nodeType="afterEffect">
                                  <p:stCondLst>
                                    <p:cond delay="0"/>
                                  </p:stCondLst>
                                  <p:childTnLst>
                                    <p:set>
                                      <p:cBhvr>
                                        <p:cTn id="127" dur="1" fill="hold">
                                          <p:stCondLst>
                                            <p:cond delay="0"/>
                                          </p:stCondLst>
                                        </p:cTn>
                                        <p:tgtEl>
                                          <p:spTgt spid="135"/>
                                        </p:tgtEl>
                                        <p:attrNameLst>
                                          <p:attrName>style.visibility</p:attrName>
                                        </p:attrNameLst>
                                      </p:cBhvr>
                                      <p:to>
                                        <p:strVal val="visible"/>
                                      </p:to>
                                    </p:set>
                                    <p:anim calcmode="lin" valueType="num">
                                      <p:cBhvr additive="base">
                                        <p:cTn id="128" dur="1000" fill="hold"/>
                                        <p:tgtEl>
                                          <p:spTgt spid="135"/>
                                        </p:tgtEl>
                                        <p:attrNameLst>
                                          <p:attrName>ppt_x</p:attrName>
                                        </p:attrNameLst>
                                      </p:cBhvr>
                                      <p:tavLst>
                                        <p:tav tm="0">
                                          <p:val>
                                            <p:strVal val="1+#ppt_w/2"/>
                                          </p:val>
                                        </p:tav>
                                        <p:tav tm="100000">
                                          <p:val>
                                            <p:strVal val="#ppt_x"/>
                                          </p:val>
                                        </p:tav>
                                      </p:tavLst>
                                    </p:anim>
                                    <p:anim calcmode="lin" valueType="num">
                                      <p:cBhvr additive="base">
                                        <p:cTn id="129" dur="1000" fill="hold"/>
                                        <p:tgtEl>
                                          <p:spTgt spid="135"/>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136"/>
                                        </p:tgtEl>
                                        <p:attrNameLst>
                                          <p:attrName>style.visibility</p:attrName>
                                        </p:attrNameLst>
                                      </p:cBhvr>
                                      <p:to>
                                        <p:strVal val="visible"/>
                                      </p:to>
                                    </p:set>
                                    <p:anim calcmode="lin" valueType="num">
                                      <p:cBhvr additive="base">
                                        <p:cTn id="132" dur="1000" fill="hold"/>
                                        <p:tgtEl>
                                          <p:spTgt spid="136"/>
                                        </p:tgtEl>
                                        <p:attrNameLst>
                                          <p:attrName>ppt_x</p:attrName>
                                        </p:attrNameLst>
                                      </p:cBhvr>
                                      <p:tavLst>
                                        <p:tav tm="0">
                                          <p:val>
                                            <p:strVal val="1+#ppt_w/2"/>
                                          </p:val>
                                        </p:tav>
                                        <p:tav tm="100000">
                                          <p:val>
                                            <p:strVal val="#ppt_x"/>
                                          </p:val>
                                        </p:tav>
                                      </p:tavLst>
                                    </p:anim>
                                    <p:anim calcmode="lin" valueType="num">
                                      <p:cBhvr additive="base">
                                        <p:cTn id="133" dur="1000" fill="hold"/>
                                        <p:tgtEl>
                                          <p:spTgt spid="136"/>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137"/>
                                        </p:tgtEl>
                                        <p:attrNameLst>
                                          <p:attrName>style.visibility</p:attrName>
                                        </p:attrNameLst>
                                      </p:cBhvr>
                                      <p:to>
                                        <p:strVal val="visible"/>
                                      </p:to>
                                    </p:set>
                                    <p:anim calcmode="lin" valueType="num">
                                      <p:cBhvr additive="base">
                                        <p:cTn id="136" dur="1000" fill="hold"/>
                                        <p:tgtEl>
                                          <p:spTgt spid="137"/>
                                        </p:tgtEl>
                                        <p:attrNameLst>
                                          <p:attrName>ppt_x</p:attrName>
                                        </p:attrNameLst>
                                      </p:cBhvr>
                                      <p:tavLst>
                                        <p:tav tm="0">
                                          <p:val>
                                            <p:strVal val="1+#ppt_w/2"/>
                                          </p:val>
                                        </p:tav>
                                        <p:tav tm="100000">
                                          <p:val>
                                            <p:strVal val="#ppt_x"/>
                                          </p:val>
                                        </p:tav>
                                      </p:tavLst>
                                    </p:anim>
                                    <p:anim calcmode="lin" valueType="num">
                                      <p:cBhvr additive="base">
                                        <p:cTn id="137" dur="1000" fill="hold"/>
                                        <p:tgtEl>
                                          <p:spTgt spid="13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138"/>
                                        </p:tgtEl>
                                        <p:attrNameLst>
                                          <p:attrName>style.visibility</p:attrName>
                                        </p:attrNameLst>
                                      </p:cBhvr>
                                      <p:to>
                                        <p:strVal val="visible"/>
                                      </p:to>
                                    </p:set>
                                    <p:anim calcmode="lin" valueType="num">
                                      <p:cBhvr additive="base">
                                        <p:cTn id="140" dur="1000" fill="hold"/>
                                        <p:tgtEl>
                                          <p:spTgt spid="138"/>
                                        </p:tgtEl>
                                        <p:attrNameLst>
                                          <p:attrName>ppt_x</p:attrName>
                                        </p:attrNameLst>
                                      </p:cBhvr>
                                      <p:tavLst>
                                        <p:tav tm="0">
                                          <p:val>
                                            <p:strVal val="1+#ppt_w/2"/>
                                          </p:val>
                                        </p:tav>
                                        <p:tav tm="100000">
                                          <p:val>
                                            <p:strVal val="#ppt_x"/>
                                          </p:val>
                                        </p:tav>
                                      </p:tavLst>
                                    </p:anim>
                                    <p:anim calcmode="lin" valueType="num">
                                      <p:cBhvr additive="base">
                                        <p:cTn id="141" dur="1000" fill="hold"/>
                                        <p:tgtEl>
                                          <p:spTgt spid="138"/>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139"/>
                                        </p:tgtEl>
                                        <p:attrNameLst>
                                          <p:attrName>style.visibility</p:attrName>
                                        </p:attrNameLst>
                                      </p:cBhvr>
                                      <p:to>
                                        <p:strVal val="visible"/>
                                      </p:to>
                                    </p:set>
                                    <p:anim calcmode="lin" valueType="num">
                                      <p:cBhvr additive="base">
                                        <p:cTn id="144" dur="1000" fill="hold"/>
                                        <p:tgtEl>
                                          <p:spTgt spid="139"/>
                                        </p:tgtEl>
                                        <p:attrNameLst>
                                          <p:attrName>ppt_x</p:attrName>
                                        </p:attrNameLst>
                                      </p:cBhvr>
                                      <p:tavLst>
                                        <p:tav tm="0">
                                          <p:val>
                                            <p:strVal val="1+#ppt_w/2"/>
                                          </p:val>
                                        </p:tav>
                                        <p:tav tm="100000">
                                          <p:val>
                                            <p:strVal val="#ppt_x"/>
                                          </p:val>
                                        </p:tav>
                                      </p:tavLst>
                                    </p:anim>
                                    <p:anim calcmode="lin" valueType="num">
                                      <p:cBhvr additive="base">
                                        <p:cTn id="145" dur="1000" fill="hold"/>
                                        <p:tgtEl>
                                          <p:spTgt spid="13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40"/>
                                        </p:tgtEl>
                                        <p:attrNameLst>
                                          <p:attrName>style.visibility</p:attrName>
                                        </p:attrNameLst>
                                      </p:cBhvr>
                                      <p:to>
                                        <p:strVal val="visible"/>
                                      </p:to>
                                    </p:set>
                                    <p:anim calcmode="lin" valueType="num">
                                      <p:cBhvr additive="base">
                                        <p:cTn id="148" dur="1000" fill="hold"/>
                                        <p:tgtEl>
                                          <p:spTgt spid="140"/>
                                        </p:tgtEl>
                                        <p:attrNameLst>
                                          <p:attrName>ppt_x</p:attrName>
                                        </p:attrNameLst>
                                      </p:cBhvr>
                                      <p:tavLst>
                                        <p:tav tm="0">
                                          <p:val>
                                            <p:strVal val="1+#ppt_w/2"/>
                                          </p:val>
                                        </p:tav>
                                        <p:tav tm="100000">
                                          <p:val>
                                            <p:strVal val="#ppt_x"/>
                                          </p:val>
                                        </p:tav>
                                      </p:tavLst>
                                    </p:anim>
                                    <p:anim calcmode="lin" valueType="num">
                                      <p:cBhvr additive="base">
                                        <p:cTn id="149" dur="1000" fill="hold"/>
                                        <p:tgtEl>
                                          <p:spTgt spid="140"/>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141"/>
                                        </p:tgtEl>
                                        <p:attrNameLst>
                                          <p:attrName>style.visibility</p:attrName>
                                        </p:attrNameLst>
                                      </p:cBhvr>
                                      <p:to>
                                        <p:strVal val="visible"/>
                                      </p:to>
                                    </p:set>
                                    <p:anim calcmode="lin" valueType="num">
                                      <p:cBhvr additive="base">
                                        <p:cTn id="152" dur="1000" fill="hold"/>
                                        <p:tgtEl>
                                          <p:spTgt spid="141"/>
                                        </p:tgtEl>
                                        <p:attrNameLst>
                                          <p:attrName>ppt_x</p:attrName>
                                        </p:attrNameLst>
                                      </p:cBhvr>
                                      <p:tavLst>
                                        <p:tav tm="0">
                                          <p:val>
                                            <p:strVal val="1+#ppt_w/2"/>
                                          </p:val>
                                        </p:tav>
                                        <p:tav tm="100000">
                                          <p:val>
                                            <p:strVal val="#ppt_x"/>
                                          </p:val>
                                        </p:tav>
                                      </p:tavLst>
                                    </p:anim>
                                    <p:anim calcmode="lin" valueType="num">
                                      <p:cBhvr additive="base">
                                        <p:cTn id="153" dur="1000" fill="hold"/>
                                        <p:tgtEl>
                                          <p:spTgt spid="141"/>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142"/>
                                        </p:tgtEl>
                                        <p:attrNameLst>
                                          <p:attrName>style.visibility</p:attrName>
                                        </p:attrNameLst>
                                      </p:cBhvr>
                                      <p:to>
                                        <p:strVal val="visible"/>
                                      </p:to>
                                    </p:set>
                                    <p:anim calcmode="lin" valueType="num">
                                      <p:cBhvr additive="base">
                                        <p:cTn id="156" dur="1000" fill="hold"/>
                                        <p:tgtEl>
                                          <p:spTgt spid="142"/>
                                        </p:tgtEl>
                                        <p:attrNameLst>
                                          <p:attrName>ppt_x</p:attrName>
                                        </p:attrNameLst>
                                      </p:cBhvr>
                                      <p:tavLst>
                                        <p:tav tm="0">
                                          <p:val>
                                            <p:strVal val="1+#ppt_w/2"/>
                                          </p:val>
                                        </p:tav>
                                        <p:tav tm="100000">
                                          <p:val>
                                            <p:strVal val="#ppt_x"/>
                                          </p:val>
                                        </p:tav>
                                      </p:tavLst>
                                    </p:anim>
                                    <p:anim calcmode="lin" valueType="num">
                                      <p:cBhvr additive="base">
                                        <p:cTn id="15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39" grpId="0" animBg="1"/>
      <p:bldP spid="40" grpId="0" animBg="1"/>
      <p:bldP spid="41" grpId="0" animBg="1"/>
      <p:bldP spid="75" grpId="0" animBg="1"/>
      <p:bldP spid="76" grpId="0" animBg="1"/>
      <p:bldP spid="77" grpId="0" animBg="1"/>
      <p:bldP spid="78" grpId="0" animBg="1"/>
      <p:bldP spid="79" grpId="0" animBg="1"/>
      <p:bldP spid="84" grpId="0" animBg="1"/>
      <p:bldP spid="95" grpId="0"/>
      <p:bldP spid="96" grpId="0"/>
      <p:bldP spid="97" grpId="0"/>
      <p:bldP spid="98" grpId="0"/>
      <p:bldP spid="99" grpId="0"/>
      <p:bldP spid="100" grpId="0"/>
      <p:bldP spid="101" grpId="0"/>
      <p:bldP spid="102" grpId="0"/>
      <p:bldP spid="135" grpId="0"/>
      <p:bldP spid="136" grpId="0"/>
      <p:bldP spid="137" grpId="0"/>
      <p:bldP spid="138" grpId="0"/>
      <p:bldP spid="139" grpId="0"/>
      <p:bldP spid="140" grpId="0"/>
      <p:bldP spid="141" grpId="0"/>
      <p:bldP spid="1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EB0924-10BC-4E6C-998D-AA40F81B0A61}"/>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5" name="Freeform: Shape 7">
            <a:extLst>
              <a:ext uri="{FF2B5EF4-FFF2-40B4-BE49-F238E27FC236}">
                <a16:creationId xmlns:a16="http://schemas.microsoft.com/office/drawing/2014/main" id="{3C0D4919-8FBD-477B-8A82-A60EA1947CC1}"/>
              </a:ext>
            </a:extLst>
          </p:cNvPr>
          <p:cNvSpPr/>
          <p:nvPr/>
        </p:nvSpPr>
        <p:spPr>
          <a:xfrm>
            <a:off x="7880904" y="5465732"/>
            <a:ext cx="1347414" cy="1147018"/>
          </a:xfrm>
          <a:custGeom>
            <a:avLst/>
            <a:gdLst>
              <a:gd name="connsiteX0" fmla="*/ 5502 w 370310"/>
              <a:gd name="connsiteY0" fmla="*/ 269705 h 315235"/>
              <a:gd name="connsiteX1" fmla="*/ 15979 w 370310"/>
              <a:gd name="connsiteY1" fmla="*/ 175407 h 315235"/>
              <a:gd name="connsiteX2" fmla="*/ 46459 w 370310"/>
              <a:gd name="connsiteY2" fmla="*/ 150642 h 315235"/>
              <a:gd name="connsiteX3" fmla="*/ 127422 w 370310"/>
              <a:gd name="connsiteY3" fmla="*/ 87777 h 315235"/>
              <a:gd name="connsiteX4" fmla="*/ 175047 w 370310"/>
              <a:gd name="connsiteY4" fmla="*/ 49677 h 315235"/>
              <a:gd name="connsiteX5" fmla="*/ 207432 w 370310"/>
              <a:gd name="connsiteY5" fmla="*/ 36342 h 315235"/>
              <a:gd name="connsiteX6" fmla="*/ 270297 w 370310"/>
              <a:gd name="connsiteY6" fmla="*/ 17292 h 315235"/>
              <a:gd name="connsiteX7" fmla="*/ 317922 w 370310"/>
              <a:gd name="connsiteY7" fmla="*/ 1100 h 315235"/>
              <a:gd name="connsiteX8" fmla="*/ 334114 w 370310"/>
              <a:gd name="connsiteY8" fmla="*/ 1100 h 315235"/>
              <a:gd name="connsiteX9" fmla="*/ 369357 w 370310"/>
              <a:gd name="connsiteY9" fmla="*/ 36342 h 315235"/>
              <a:gd name="connsiteX10" fmla="*/ 335067 w 370310"/>
              <a:gd name="connsiteY10" fmla="*/ 104922 h 315235"/>
              <a:gd name="connsiteX11" fmla="*/ 277917 w 370310"/>
              <a:gd name="connsiteY11" fmla="*/ 138260 h 315235"/>
              <a:gd name="connsiteX12" fmla="*/ 211242 w 370310"/>
              <a:gd name="connsiteY12" fmla="*/ 179217 h 315235"/>
              <a:gd name="connsiteX13" fmla="*/ 160759 w 370310"/>
              <a:gd name="connsiteY13" fmla="*/ 234462 h 315235"/>
              <a:gd name="connsiteX14" fmla="*/ 104562 w 370310"/>
              <a:gd name="connsiteY14" fmla="*/ 301137 h 315235"/>
              <a:gd name="connsiteX15" fmla="*/ 15979 w 370310"/>
              <a:gd name="connsiteY15" fmla="*/ 287802 h 315235"/>
              <a:gd name="connsiteX16" fmla="*/ 5502 w 370310"/>
              <a:gd name="connsiteY16" fmla="*/ 269705 h 31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310" h="315235">
                <a:moveTo>
                  <a:pt x="5502" y="269705"/>
                </a:moveTo>
                <a:cubicBezTo>
                  <a:pt x="-3071" y="238272"/>
                  <a:pt x="-3071" y="204935"/>
                  <a:pt x="15979" y="175407"/>
                </a:cubicBezTo>
                <a:cubicBezTo>
                  <a:pt x="22647" y="164930"/>
                  <a:pt x="35029" y="156357"/>
                  <a:pt x="46459" y="150642"/>
                </a:cubicBezTo>
                <a:cubicBezTo>
                  <a:pt x="77892" y="134450"/>
                  <a:pt x="101704" y="110637"/>
                  <a:pt x="127422" y="87777"/>
                </a:cubicBezTo>
                <a:cubicBezTo>
                  <a:pt x="142662" y="74442"/>
                  <a:pt x="157902" y="61107"/>
                  <a:pt x="175047" y="49677"/>
                </a:cubicBezTo>
                <a:cubicBezTo>
                  <a:pt x="184572" y="43010"/>
                  <a:pt x="196954" y="37295"/>
                  <a:pt x="207432" y="36342"/>
                </a:cubicBezTo>
                <a:cubicBezTo>
                  <a:pt x="229339" y="34437"/>
                  <a:pt x="249342" y="25865"/>
                  <a:pt x="270297" y="17292"/>
                </a:cubicBezTo>
                <a:cubicBezTo>
                  <a:pt x="285537" y="10625"/>
                  <a:pt x="301729" y="5862"/>
                  <a:pt x="317922" y="1100"/>
                </a:cubicBezTo>
                <a:cubicBezTo>
                  <a:pt x="322684" y="-805"/>
                  <a:pt x="329352" y="147"/>
                  <a:pt x="334114" y="1100"/>
                </a:cubicBezTo>
                <a:cubicBezTo>
                  <a:pt x="355069" y="3957"/>
                  <a:pt x="366499" y="15387"/>
                  <a:pt x="369357" y="36342"/>
                </a:cubicBezTo>
                <a:cubicBezTo>
                  <a:pt x="374119" y="66822"/>
                  <a:pt x="360784" y="89682"/>
                  <a:pt x="335067" y="104922"/>
                </a:cubicBezTo>
                <a:cubicBezTo>
                  <a:pt x="316017" y="116352"/>
                  <a:pt x="296967" y="126830"/>
                  <a:pt x="277917" y="138260"/>
                </a:cubicBezTo>
                <a:cubicBezTo>
                  <a:pt x="256009" y="151595"/>
                  <a:pt x="233149" y="164930"/>
                  <a:pt x="211242" y="179217"/>
                </a:cubicBezTo>
                <a:cubicBezTo>
                  <a:pt x="190287" y="193505"/>
                  <a:pt x="173142" y="211602"/>
                  <a:pt x="160759" y="234462"/>
                </a:cubicBezTo>
                <a:cubicBezTo>
                  <a:pt x="146472" y="260180"/>
                  <a:pt x="126469" y="281135"/>
                  <a:pt x="104562" y="301137"/>
                </a:cubicBezTo>
                <a:cubicBezTo>
                  <a:pt x="77892" y="324950"/>
                  <a:pt x="36934" y="317330"/>
                  <a:pt x="15979" y="287802"/>
                </a:cubicBezTo>
                <a:cubicBezTo>
                  <a:pt x="13122" y="282087"/>
                  <a:pt x="9312" y="276372"/>
                  <a:pt x="5502" y="269705"/>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6" name="Freeform: Shape 8">
            <a:extLst>
              <a:ext uri="{FF2B5EF4-FFF2-40B4-BE49-F238E27FC236}">
                <a16:creationId xmlns:a16="http://schemas.microsoft.com/office/drawing/2014/main" id="{5C14BC8C-263D-424E-8777-30462D4C3D8C}"/>
              </a:ext>
            </a:extLst>
          </p:cNvPr>
          <p:cNvSpPr/>
          <p:nvPr/>
        </p:nvSpPr>
        <p:spPr>
          <a:xfrm>
            <a:off x="7971143" y="5332227"/>
            <a:ext cx="310985" cy="330695"/>
          </a:xfrm>
          <a:custGeom>
            <a:avLst/>
            <a:gdLst>
              <a:gd name="connsiteX0" fmla="*/ 83804 w 85468"/>
              <a:gd name="connsiteY0" fmla="*/ 23494 h 90885"/>
              <a:gd name="connsiteX1" fmla="*/ 77137 w 85468"/>
              <a:gd name="connsiteY1" fmla="*/ 55879 h 90885"/>
              <a:gd name="connsiteX2" fmla="*/ 39037 w 85468"/>
              <a:gd name="connsiteY2" fmla="*/ 87311 h 90885"/>
              <a:gd name="connsiteX3" fmla="*/ 937 w 85468"/>
              <a:gd name="connsiteY3" fmla="*/ 67309 h 90885"/>
              <a:gd name="connsiteX4" fmla="*/ 49514 w 85468"/>
              <a:gd name="connsiteY4" fmla="*/ 634 h 90885"/>
              <a:gd name="connsiteX5" fmla="*/ 83804 w 85468"/>
              <a:gd name="connsiteY5" fmla="*/ 23494 h 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8" h="90885">
                <a:moveTo>
                  <a:pt x="83804" y="23494"/>
                </a:moveTo>
                <a:cubicBezTo>
                  <a:pt x="86662" y="32066"/>
                  <a:pt x="86662" y="45401"/>
                  <a:pt x="77137" y="55879"/>
                </a:cubicBezTo>
                <a:cubicBezTo>
                  <a:pt x="65707" y="68261"/>
                  <a:pt x="53324" y="78739"/>
                  <a:pt x="39037" y="87311"/>
                </a:cubicBezTo>
                <a:cubicBezTo>
                  <a:pt x="22844" y="96836"/>
                  <a:pt x="3794" y="86359"/>
                  <a:pt x="937" y="67309"/>
                </a:cubicBezTo>
                <a:cubicBezTo>
                  <a:pt x="-4778" y="33971"/>
                  <a:pt x="16177" y="4444"/>
                  <a:pt x="49514" y="634"/>
                </a:cubicBezTo>
                <a:cubicBezTo>
                  <a:pt x="64754" y="-2224"/>
                  <a:pt x="76184" y="4444"/>
                  <a:pt x="83804" y="23494"/>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Graphic 15">
            <a:extLst>
              <a:ext uri="{FF2B5EF4-FFF2-40B4-BE49-F238E27FC236}">
                <a16:creationId xmlns:a16="http://schemas.microsoft.com/office/drawing/2014/main" id="{52E13392-D167-4470-9241-232B51D5B0FB}"/>
              </a:ext>
            </a:extLst>
          </p:cNvPr>
          <p:cNvSpPr/>
          <p:nvPr/>
        </p:nvSpPr>
        <p:spPr>
          <a:xfrm>
            <a:off x="0" y="1"/>
            <a:ext cx="4034720" cy="2378868"/>
          </a:xfrm>
          <a:custGeom>
            <a:avLst/>
            <a:gdLst>
              <a:gd name="connsiteX0" fmla="*/ 0 w 2790782"/>
              <a:gd name="connsiteY0" fmla="*/ 0 h 1645443"/>
              <a:gd name="connsiteX1" fmla="*/ 2790782 w 2790782"/>
              <a:gd name="connsiteY1" fmla="*/ 0 h 1645443"/>
              <a:gd name="connsiteX2" fmla="*/ 2779492 w 2790782"/>
              <a:gd name="connsiteY2" fmla="*/ 61961 h 1645443"/>
              <a:gd name="connsiteX3" fmla="*/ 2012523 w 2790782"/>
              <a:gd name="connsiteY3" fmla="*/ 1150284 h 1645443"/>
              <a:gd name="connsiteX4" fmla="*/ 1329079 w 2790782"/>
              <a:gd name="connsiteY4" fmla="*/ 891799 h 1645443"/>
              <a:gd name="connsiteX5" fmla="*/ 260102 w 2790782"/>
              <a:gd name="connsiteY5" fmla="*/ 1566481 h 1645443"/>
              <a:gd name="connsiteX6" fmla="*/ 10279 w 2790782"/>
              <a:gd name="connsiteY6" fmla="*/ 1644436 h 1645443"/>
              <a:gd name="connsiteX7" fmla="*/ 0 w 2790782"/>
              <a:gd name="connsiteY7" fmla="*/ 1645443 h 16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782" h="1645443">
                <a:moveTo>
                  <a:pt x="0" y="0"/>
                </a:moveTo>
                <a:lnTo>
                  <a:pt x="2790782" y="0"/>
                </a:lnTo>
                <a:lnTo>
                  <a:pt x="2779492" y="61961"/>
                </a:lnTo>
                <a:cubicBezTo>
                  <a:pt x="2679484" y="607563"/>
                  <a:pt x="2539617" y="1252691"/>
                  <a:pt x="2012523" y="1150284"/>
                </a:cubicBezTo>
                <a:cubicBezTo>
                  <a:pt x="1771562" y="1102090"/>
                  <a:pt x="1574418" y="909324"/>
                  <a:pt x="1329079" y="891799"/>
                </a:cubicBezTo>
                <a:cubicBezTo>
                  <a:pt x="899735" y="865513"/>
                  <a:pt x="645634" y="1373715"/>
                  <a:pt x="260102" y="1566481"/>
                </a:cubicBezTo>
                <a:cubicBezTo>
                  <a:pt x="179600" y="1606733"/>
                  <a:pt x="95864" y="1631890"/>
                  <a:pt x="10279" y="1644436"/>
                </a:cubicBezTo>
                <a:lnTo>
                  <a:pt x="0" y="1645443"/>
                </a:ln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8" name="Graphic 19">
            <a:extLst>
              <a:ext uri="{FF2B5EF4-FFF2-40B4-BE49-F238E27FC236}">
                <a16:creationId xmlns:a16="http://schemas.microsoft.com/office/drawing/2014/main" id="{91F70BF7-4950-4537-A165-8A5AA631157A}"/>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9" name="Group 10">
            <a:extLst>
              <a:ext uri="{FF2B5EF4-FFF2-40B4-BE49-F238E27FC236}">
                <a16:creationId xmlns:a16="http://schemas.microsoft.com/office/drawing/2014/main" id="{759B378C-5B90-4063-845D-1B5298417626}"/>
              </a:ext>
            </a:extLst>
          </p:cNvPr>
          <p:cNvGrpSpPr/>
          <p:nvPr/>
        </p:nvGrpSpPr>
        <p:grpSpPr>
          <a:xfrm rot="167760">
            <a:off x="10273304" y="1119944"/>
            <a:ext cx="1194300" cy="986793"/>
            <a:chOff x="9608895" y="5661744"/>
            <a:chExt cx="966066" cy="798214"/>
          </a:xfrm>
        </p:grpSpPr>
        <p:sp>
          <p:nvSpPr>
            <p:cNvPr id="10" name="Freeform: Shape 11">
              <a:extLst>
                <a:ext uri="{FF2B5EF4-FFF2-40B4-BE49-F238E27FC236}">
                  <a16:creationId xmlns:a16="http://schemas.microsoft.com/office/drawing/2014/main" id="{F79E71CD-0B46-4C93-BF78-11BE131BAB03}"/>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12">
              <a:extLst>
                <a:ext uri="{FF2B5EF4-FFF2-40B4-BE49-F238E27FC236}">
                  <a16:creationId xmlns:a16="http://schemas.microsoft.com/office/drawing/2014/main" id="{B3B63A3C-0549-497F-A565-99AED6B937A6}"/>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2" name="Freeform: Shape 13">
              <a:extLst>
                <a:ext uri="{FF2B5EF4-FFF2-40B4-BE49-F238E27FC236}">
                  <a16:creationId xmlns:a16="http://schemas.microsoft.com/office/drawing/2014/main" id="{47D7AEA3-AFAD-4D43-B11D-BDF8FCEBA7FA}"/>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3" name="Freeform: Shape 14">
              <a:extLst>
                <a:ext uri="{FF2B5EF4-FFF2-40B4-BE49-F238E27FC236}">
                  <a16:creationId xmlns:a16="http://schemas.microsoft.com/office/drawing/2014/main" id="{48EBC753-7493-4E07-BFCA-65424C52311D}"/>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4" name="Freeform 54">
            <a:extLst>
              <a:ext uri="{FF2B5EF4-FFF2-40B4-BE49-F238E27FC236}">
                <a16:creationId xmlns:a16="http://schemas.microsoft.com/office/drawing/2014/main" id="{BE8648C5-8DE2-44DA-95B4-03897A408441}"/>
              </a:ext>
            </a:extLst>
          </p:cNvPr>
          <p:cNvSpPr/>
          <p:nvPr/>
        </p:nvSpPr>
        <p:spPr>
          <a:xfrm>
            <a:off x="-38099" y="-38101"/>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6" name="组合 15">
            <a:extLst>
              <a:ext uri="{FF2B5EF4-FFF2-40B4-BE49-F238E27FC236}">
                <a16:creationId xmlns:a16="http://schemas.microsoft.com/office/drawing/2014/main" id="{3622E827-6083-4F08-A11C-EC8FA7F400E3}"/>
              </a:ext>
            </a:extLst>
          </p:cNvPr>
          <p:cNvGrpSpPr/>
          <p:nvPr/>
        </p:nvGrpSpPr>
        <p:grpSpPr>
          <a:xfrm>
            <a:off x="5031732" y="5009861"/>
            <a:ext cx="1901709" cy="390851"/>
            <a:chOff x="8222965" y="7595340"/>
            <a:chExt cx="3061547" cy="678712"/>
          </a:xfrm>
        </p:grpSpPr>
        <p:sp>
          <p:nvSpPr>
            <p:cNvPr id="17" name="圆角矩形 16">
              <a:extLst>
                <a:ext uri="{FF2B5EF4-FFF2-40B4-BE49-F238E27FC236}">
                  <a16:creationId xmlns:a16="http://schemas.microsoft.com/office/drawing/2014/main" id="{B0B3BE62-3BEE-48A5-BD05-71C7527308D6}"/>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18" name="文本框 17">
              <a:extLst>
                <a:ext uri="{FF2B5EF4-FFF2-40B4-BE49-F238E27FC236}">
                  <a16:creationId xmlns:a16="http://schemas.microsoft.com/office/drawing/2014/main" id="{103771DA-8F6A-4DD0-8E86-602BE4970229}"/>
                </a:ext>
              </a:extLst>
            </p:cNvPr>
            <p:cNvSpPr txBox="1"/>
            <p:nvPr/>
          </p:nvSpPr>
          <p:spPr>
            <a:xfrm>
              <a:off x="8246207" y="7690177"/>
              <a:ext cx="3016995" cy="534454"/>
            </a:xfrm>
            <a:prstGeom prst="rect">
              <a:avLst/>
            </a:prstGeom>
            <a:noFill/>
          </p:spPr>
          <p:txBody>
            <a:bodyPr wrap="square" rtlCol="0">
              <a:spAutoFit/>
            </a:bodyPr>
            <a:lstStyle>
              <a:defPPr>
                <a:defRPr lang="zh-CN"/>
              </a:defPPr>
              <a:lvl1pPr algn="ctr">
                <a:defRPr sz="1400" spc="300">
                  <a:solidFill>
                    <a:srgbClr val="6163BB"/>
                  </a:solidFill>
                  <a:cs typeface="+mn-ea"/>
                </a:defRPr>
              </a:lvl1pPr>
            </a:lstStyle>
            <a:p>
              <a:r>
                <a:rPr lang="en-US" altLang="zh-CN" dirty="0">
                  <a:sym typeface="+mn-lt"/>
                </a:rPr>
                <a:t>THE PART 02</a:t>
              </a:r>
            </a:p>
          </p:txBody>
        </p:sp>
      </p:grpSp>
      <p:sp>
        <p:nvSpPr>
          <p:cNvPr id="19" name="文本框 18">
            <a:extLst>
              <a:ext uri="{FF2B5EF4-FFF2-40B4-BE49-F238E27FC236}">
                <a16:creationId xmlns:a16="http://schemas.microsoft.com/office/drawing/2014/main" id="{26613365-6DFD-42B4-BAE7-856C93DAFEDC}"/>
              </a:ext>
            </a:extLst>
          </p:cNvPr>
          <p:cNvSpPr txBox="1"/>
          <p:nvPr/>
        </p:nvSpPr>
        <p:spPr>
          <a:xfrm>
            <a:off x="4321504" y="1325663"/>
            <a:ext cx="3322164"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TWO</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0" name="文本框 19">
            <a:extLst>
              <a:ext uri="{FF2B5EF4-FFF2-40B4-BE49-F238E27FC236}">
                <a16:creationId xmlns:a16="http://schemas.microsoft.com/office/drawing/2014/main" id="{AB8697A3-E935-42A4-887B-DD469751760B}"/>
              </a:ext>
            </a:extLst>
          </p:cNvPr>
          <p:cNvSpPr txBox="1"/>
          <p:nvPr/>
        </p:nvSpPr>
        <p:spPr>
          <a:xfrm>
            <a:off x="2091017" y="2851421"/>
            <a:ext cx="7783139" cy="1107996"/>
          </a:xfrm>
          <a:prstGeom prst="rect">
            <a:avLst/>
          </a:prstGeom>
          <a:noFill/>
          <a:effectLst/>
        </p:spPr>
        <p:txBody>
          <a:bodyPr wrap="square" rtlCol="0">
            <a:spAutoFit/>
          </a:bodyPr>
          <a:lstStyle>
            <a:defPPr>
              <a:defRPr lang="zh-CN"/>
            </a:defPPr>
            <a:lvl1pPr algn="ctr" fontAlgn="auto">
              <a:lnSpc>
                <a:spcPct val="100000"/>
              </a:lnSpc>
              <a:defRPr sz="6600" b="1">
                <a:cs typeface="+mn-ea"/>
              </a:defRPr>
            </a:lvl1pPr>
          </a:lstStyle>
          <a:p>
            <a:r>
              <a:rPr lang="zh-CN" altLang="en-US" dirty="0">
                <a:sym typeface="+mn-lt"/>
              </a:rPr>
              <a:t>绩效考核情况</a:t>
            </a:r>
          </a:p>
        </p:txBody>
      </p:sp>
      <p:sp>
        <p:nvSpPr>
          <p:cNvPr id="21" name="矩形 20">
            <a:extLst>
              <a:ext uri="{FF2B5EF4-FFF2-40B4-BE49-F238E27FC236}">
                <a16:creationId xmlns:a16="http://schemas.microsoft.com/office/drawing/2014/main" id="{8A35086B-F494-4D96-9AF6-6405B4A697D2}"/>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
        <p:nvSpPr>
          <p:cNvPr id="22" name="PpFooter">
            <a:extLst>
              <a:ext uri="{FF2B5EF4-FFF2-40B4-BE49-F238E27FC236}">
                <a16:creationId xmlns:a16="http://schemas.microsoft.com/office/drawing/2014/main" id="{2D0B4967-EDF7-482A-A014-C856655A675E}"/>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Tree>
    <p:extLst>
      <p:ext uri="{BB962C8B-B14F-4D97-AF65-F5344CB8AC3E}">
        <p14:creationId xmlns:p14="http://schemas.microsoft.com/office/powerpoint/2010/main" val="3030841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60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par>
                          <p:cTn id="43" fill="hold">
                            <p:stCondLst>
                              <p:cond delay="2850"/>
                            </p:stCondLst>
                            <p:childTnLst>
                              <p:par>
                                <p:cTn id="44" presetID="14" presetClass="entr" presetSubtype="1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par>
                          <p:cTn id="47" fill="hold">
                            <p:stCondLst>
                              <p:cond delay="33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3850"/>
                            </p:stCondLst>
                            <p:childTnLst>
                              <p:par>
                                <p:cTn id="54" presetID="14" presetClass="entr" presetSubtype="1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p:bldP spid="20" grpId="0"/>
      <p:bldP spid="20" grpId="1"/>
      <p:bldP spid="20" grpId="2"/>
      <p:bldP spid="20" grpId="3"/>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形状 7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EE15991-35BB-4989-B09D-5F2EE0663F66}"/>
              </a:ext>
            </a:extLst>
          </p:cNvPr>
          <p:cNvSpPr/>
          <p:nvPr/>
        </p:nvSpPr>
        <p:spPr>
          <a:xfrm>
            <a:off x="5289549" y="0"/>
            <a:ext cx="6902451" cy="6857998"/>
          </a:xfrm>
          <a:custGeom>
            <a:avLst/>
            <a:gdLst>
              <a:gd name="connsiteX0" fmla="*/ 315459 w 5569891"/>
              <a:gd name="connsiteY0" fmla="*/ 6019191 h 6857998"/>
              <a:gd name="connsiteX1" fmla="*/ 315161 w 5569891"/>
              <a:gd name="connsiteY1" fmla="*/ 6019622 h 6857998"/>
              <a:gd name="connsiteX2" fmla="*/ 314371 w 5569891"/>
              <a:gd name="connsiteY2" fmla="*/ 6020648 h 6857998"/>
              <a:gd name="connsiteX3" fmla="*/ 80654 w 5569891"/>
              <a:gd name="connsiteY3" fmla="*/ 0 h 6857998"/>
              <a:gd name="connsiteX4" fmla="*/ 5569891 w 5569891"/>
              <a:gd name="connsiteY4" fmla="*/ 0 h 6857998"/>
              <a:gd name="connsiteX5" fmla="*/ 5569891 w 5569891"/>
              <a:gd name="connsiteY5" fmla="*/ 6857998 h 6857998"/>
              <a:gd name="connsiteX6" fmla="*/ 0 w 5569891"/>
              <a:gd name="connsiteY6" fmla="*/ 6857998 h 6857998"/>
              <a:gd name="connsiteX7" fmla="*/ 5629 w 5569891"/>
              <a:gd name="connsiteY7" fmla="*/ 6826071 h 6857998"/>
              <a:gd name="connsiteX8" fmla="*/ 21062 w 5569891"/>
              <a:gd name="connsiteY8" fmla="*/ 6698255 h 6857998"/>
              <a:gd name="connsiteX9" fmla="*/ 43096 w 5569891"/>
              <a:gd name="connsiteY9" fmla="*/ 6588087 h 6857998"/>
              <a:gd name="connsiteX10" fmla="*/ 76146 w 5569891"/>
              <a:gd name="connsiteY10" fmla="*/ 6477918 h 6857998"/>
              <a:gd name="connsiteX11" fmla="*/ 109197 w 5569891"/>
              <a:gd name="connsiteY11" fmla="*/ 6411817 h 6857998"/>
              <a:gd name="connsiteX12" fmla="*/ 131231 w 5569891"/>
              <a:gd name="connsiteY12" fmla="*/ 6378766 h 6857998"/>
              <a:gd name="connsiteX13" fmla="*/ 175298 w 5569891"/>
              <a:gd name="connsiteY13" fmla="*/ 6312665 h 6857998"/>
              <a:gd name="connsiteX14" fmla="*/ 219366 w 5569891"/>
              <a:gd name="connsiteY14" fmla="*/ 6246564 h 6857998"/>
              <a:gd name="connsiteX15" fmla="*/ 230383 w 5569891"/>
              <a:gd name="connsiteY15" fmla="*/ 6213513 h 6857998"/>
              <a:gd name="connsiteX16" fmla="*/ 252416 w 5569891"/>
              <a:gd name="connsiteY16" fmla="*/ 6180463 h 6857998"/>
              <a:gd name="connsiteX17" fmla="*/ 263433 w 5569891"/>
              <a:gd name="connsiteY17" fmla="*/ 6147412 h 6857998"/>
              <a:gd name="connsiteX18" fmla="*/ 285467 w 5569891"/>
              <a:gd name="connsiteY18" fmla="*/ 6081311 h 6857998"/>
              <a:gd name="connsiteX19" fmla="*/ 307501 w 5569891"/>
              <a:gd name="connsiteY19" fmla="*/ 6048260 h 6857998"/>
              <a:gd name="connsiteX20" fmla="*/ 317452 w 5569891"/>
              <a:gd name="connsiteY20" fmla="*/ 6016522 h 6857998"/>
              <a:gd name="connsiteX21" fmla="*/ 315459 w 5569891"/>
              <a:gd name="connsiteY21" fmla="*/ 6019191 h 6857998"/>
              <a:gd name="connsiteX22" fmla="*/ 322871 w 5569891"/>
              <a:gd name="connsiteY22" fmla="*/ 6008455 h 6857998"/>
              <a:gd name="connsiteX23" fmla="*/ 340551 w 5569891"/>
              <a:gd name="connsiteY23" fmla="*/ 5982159 h 6857998"/>
              <a:gd name="connsiteX24" fmla="*/ 351568 w 5569891"/>
              <a:gd name="connsiteY24" fmla="*/ 5949108 h 6857998"/>
              <a:gd name="connsiteX25" fmla="*/ 384619 w 5569891"/>
              <a:gd name="connsiteY25" fmla="*/ 5849957 h 6857998"/>
              <a:gd name="connsiteX26" fmla="*/ 428686 w 5569891"/>
              <a:gd name="connsiteY26" fmla="*/ 5783855 h 6857998"/>
              <a:gd name="connsiteX27" fmla="*/ 439703 w 5569891"/>
              <a:gd name="connsiteY27" fmla="*/ 5750805 h 6857998"/>
              <a:gd name="connsiteX28" fmla="*/ 461737 w 5569891"/>
              <a:gd name="connsiteY28" fmla="*/ 5717754 h 6857998"/>
              <a:gd name="connsiteX29" fmla="*/ 494787 w 5569891"/>
              <a:gd name="connsiteY29" fmla="*/ 5695720 h 6857998"/>
              <a:gd name="connsiteX30" fmla="*/ 505804 w 5569891"/>
              <a:gd name="connsiteY30" fmla="*/ 5651653 h 6857998"/>
              <a:gd name="connsiteX31" fmla="*/ 516821 w 5569891"/>
              <a:gd name="connsiteY31" fmla="*/ 5563518 h 6857998"/>
              <a:gd name="connsiteX32" fmla="*/ 549872 w 5569891"/>
              <a:gd name="connsiteY32" fmla="*/ 5376231 h 6857998"/>
              <a:gd name="connsiteX33" fmla="*/ 560889 w 5569891"/>
              <a:gd name="connsiteY33" fmla="*/ 5266063 h 6857998"/>
              <a:gd name="connsiteX34" fmla="*/ 571905 w 5569891"/>
              <a:gd name="connsiteY34" fmla="*/ 5221995 h 6857998"/>
              <a:gd name="connsiteX35" fmla="*/ 604956 w 5569891"/>
              <a:gd name="connsiteY35" fmla="*/ 5199961 h 6857998"/>
              <a:gd name="connsiteX36" fmla="*/ 638007 w 5569891"/>
              <a:gd name="connsiteY36" fmla="*/ 5188945 h 6857998"/>
              <a:gd name="connsiteX37" fmla="*/ 671057 w 5569891"/>
              <a:gd name="connsiteY37" fmla="*/ 5100810 h 6857998"/>
              <a:gd name="connsiteX38" fmla="*/ 682074 w 5569891"/>
              <a:gd name="connsiteY38" fmla="*/ 5034708 h 6857998"/>
              <a:gd name="connsiteX39" fmla="*/ 704108 w 5569891"/>
              <a:gd name="connsiteY39" fmla="*/ 4968607 h 6857998"/>
              <a:gd name="connsiteX40" fmla="*/ 715125 w 5569891"/>
              <a:gd name="connsiteY40" fmla="*/ 4858439 h 6857998"/>
              <a:gd name="connsiteX41" fmla="*/ 737158 w 5569891"/>
              <a:gd name="connsiteY41" fmla="*/ 4627084 h 6857998"/>
              <a:gd name="connsiteX42" fmla="*/ 759192 w 5569891"/>
              <a:gd name="connsiteY42" fmla="*/ 4549966 h 6857998"/>
              <a:gd name="connsiteX43" fmla="*/ 748175 w 5569891"/>
              <a:gd name="connsiteY43" fmla="*/ 4516916 h 6857998"/>
              <a:gd name="connsiteX44" fmla="*/ 737158 w 5569891"/>
              <a:gd name="connsiteY44" fmla="*/ 4483865 h 6857998"/>
              <a:gd name="connsiteX45" fmla="*/ 693091 w 5569891"/>
              <a:gd name="connsiteY45" fmla="*/ 4384713 h 6857998"/>
              <a:gd name="connsiteX46" fmla="*/ 649024 w 5569891"/>
              <a:gd name="connsiteY46" fmla="*/ 4318612 h 6857998"/>
              <a:gd name="connsiteX47" fmla="*/ 638007 w 5569891"/>
              <a:gd name="connsiteY47" fmla="*/ 4285561 h 6857998"/>
              <a:gd name="connsiteX48" fmla="*/ 615973 w 5569891"/>
              <a:gd name="connsiteY48" fmla="*/ 4197427 h 6857998"/>
              <a:gd name="connsiteX49" fmla="*/ 593939 w 5569891"/>
              <a:gd name="connsiteY49" fmla="*/ 4076241 h 6857998"/>
              <a:gd name="connsiteX50" fmla="*/ 549872 w 5569891"/>
              <a:gd name="connsiteY50" fmla="*/ 3977089 h 6857998"/>
              <a:gd name="connsiteX51" fmla="*/ 527838 w 5569891"/>
              <a:gd name="connsiteY51" fmla="*/ 3944039 h 6857998"/>
              <a:gd name="connsiteX52" fmla="*/ 483771 w 5569891"/>
              <a:gd name="connsiteY52" fmla="*/ 3877937 h 6857998"/>
              <a:gd name="connsiteX53" fmla="*/ 450720 w 5569891"/>
              <a:gd name="connsiteY53" fmla="*/ 3646583 h 6857998"/>
              <a:gd name="connsiteX54" fmla="*/ 439703 w 5569891"/>
              <a:gd name="connsiteY54" fmla="*/ 3580482 h 6857998"/>
              <a:gd name="connsiteX55" fmla="*/ 417669 w 5569891"/>
              <a:gd name="connsiteY55" fmla="*/ 3481330 h 6857998"/>
              <a:gd name="connsiteX56" fmla="*/ 395636 w 5569891"/>
              <a:gd name="connsiteY56" fmla="*/ 3349128 h 6857998"/>
              <a:gd name="connsiteX57" fmla="*/ 373602 w 5569891"/>
              <a:gd name="connsiteY57" fmla="*/ 3272010 h 6857998"/>
              <a:gd name="connsiteX58" fmla="*/ 362585 w 5569891"/>
              <a:gd name="connsiteY58" fmla="*/ 3161841 h 6857998"/>
              <a:gd name="connsiteX59" fmla="*/ 373602 w 5569891"/>
              <a:gd name="connsiteY59" fmla="*/ 3128790 h 6857998"/>
              <a:gd name="connsiteX60" fmla="*/ 406652 w 5569891"/>
              <a:gd name="connsiteY60" fmla="*/ 2974554 h 6857998"/>
              <a:gd name="connsiteX61" fmla="*/ 384619 w 5569891"/>
              <a:gd name="connsiteY61" fmla="*/ 2941504 h 6857998"/>
              <a:gd name="connsiteX62" fmla="*/ 362585 w 5569891"/>
              <a:gd name="connsiteY62" fmla="*/ 2864386 h 6857998"/>
              <a:gd name="connsiteX63" fmla="*/ 351568 w 5569891"/>
              <a:gd name="connsiteY63" fmla="*/ 2798284 h 6857998"/>
              <a:gd name="connsiteX64" fmla="*/ 362585 w 5569891"/>
              <a:gd name="connsiteY64" fmla="*/ 2710149 h 6857998"/>
              <a:gd name="connsiteX65" fmla="*/ 395636 w 5569891"/>
              <a:gd name="connsiteY65" fmla="*/ 2588964 h 6857998"/>
              <a:gd name="connsiteX66" fmla="*/ 406652 w 5569891"/>
              <a:gd name="connsiteY66" fmla="*/ 2379643 h 6857998"/>
              <a:gd name="connsiteX67" fmla="*/ 384619 w 5569891"/>
              <a:gd name="connsiteY67" fmla="*/ 2291508 h 6857998"/>
              <a:gd name="connsiteX68" fmla="*/ 373602 w 5569891"/>
              <a:gd name="connsiteY68" fmla="*/ 2148289 h 6857998"/>
              <a:gd name="connsiteX69" fmla="*/ 395636 w 5569891"/>
              <a:gd name="connsiteY69" fmla="*/ 2082188 h 6857998"/>
              <a:gd name="connsiteX70" fmla="*/ 417669 w 5569891"/>
              <a:gd name="connsiteY70" fmla="*/ 2049137 h 6857998"/>
              <a:gd name="connsiteX71" fmla="*/ 428686 w 5569891"/>
              <a:gd name="connsiteY71" fmla="*/ 2016087 h 6857998"/>
              <a:gd name="connsiteX72" fmla="*/ 428686 w 5569891"/>
              <a:gd name="connsiteY72" fmla="*/ 1806766 h 6857998"/>
              <a:gd name="connsiteX73" fmla="*/ 384619 w 5569891"/>
              <a:gd name="connsiteY73" fmla="*/ 1740665 h 6857998"/>
              <a:gd name="connsiteX74" fmla="*/ 351568 w 5569891"/>
              <a:gd name="connsiteY74" fmla="*/ 1707614 h 6857998"/>
              <a:gd name="connsiteX75" fmla="*/ 307501 w 5569891"/>
              <a:gd name="connsiteY75" fmla="*/ 1641513 h 6857998"/>
              <a:gd name="connsiteX76" fmla="*/ 318518 w 5569891"/>
              <a:gd name="connsiteY76" fmla="*/ 1608463 h 6857998"/>
              <a:gd name="connsiteX77" fmla="*/ 351568 w 5569891"/>
              <a:gd name="connsiteY77" fmla="*/ 1476260 h 6857998"/>
              <a:gd name="connsiteX78" fmla="*/ 362585 w 5569891"/>
              <a:gd name="connsiteY78" fmla="*/ 1112704 h 6857998"/>
              <a:gd name="connsiteX79" fmla="*/ 351568 w 5569891"/>
              <a:gd name="connsiteY79" fmla="*/ 1079653 h 6857998"/>
              <a:gd name="connsiteX80" fmla="*/ 318518 w 5569891"/>
              <a:gd name="connsiteY80" fmla="*/ 969484 h 6857998"/>
              <a:gd name="connsiteX81" fmla="*/ 296484 w 5569891"/>
              <a:gd name="connsiteY81" fmla="*/ 892366 h 6857998"/>
              <a:gd name="connsiteX82" fmla="*/ 285467 w 5569891"/>
              <a:gd name="connsiteY82" fmla="*/ 837282 h 6857998"/>
              <a:gd name="connsiteX83" fmla="*/ 274450 w 5569891"/>
              <a:gd name="connsiteY83" fmla="*/ 804231 h 6857998"/>
              <a:gd name="connsiteX84" fmla="*/ 252416 w 5569891"/>
              <a:gd name="connsiteY84" fmla="*/ 661012 h 6857998"/>
              <a:gd name="connsiteX85" fmla="*/ 241399 w 5569891"/>
              <a:gd name="connsiteY85" fmla="*/ 627961 h 6857998"/>
              <a:gd name="connsiteX86" fmla="*/ 208349 w 5569891"/>
              <a:gd name="connsiteY86" fmla="*/ 528810 h 6857998"/>
              <a:gd name="connsiteX87" fmla="*/ 186315 w 5569891"/>
              <a:gd name="connsiteY87" fmla="*/ 495759 h 6857998"/>
              <a:gd name="connsiteX88" fmla="*/ 153264 w 5569891"/>
              <a:gd name="connsiteY88" fmla="*/ 352540 h 6857998"/>
              <a:gd name="connsiteX89" fmla="*/ 164281 w 5569891"/>
              <a:gd name="connsiteY89" fmla="*/ 275422 h 6857998"/>
              <a:gd name="connsiteX90" fmla="*/ 153264 w 5569891"/>
              <a:gd name="connsiteY90" fmla="*/ 242371 h 6857998"/>
              <a:gd name="connsiteX91" fmla="*/ 142248 w 5569891"/>
              <a:gd name="connsiteY91" fmla="*/ 209320 h 6857998"/>
              <a:gd name="connsiteX92" fmla="*/ 120214 w 5569891"/>
              <a:gd name="connsiteY92" fmla="*/ 143219 h 6857998"/>
              <a:gd name="connsiteX93" fmla="*/ 97239 w 5569891"/>
              <a:gd name="connsiteY93" fmla="*/ 5979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69891" h="6857998">
                <a:moveTo>
                  <a:pt x="315459" y="6019191"/>
                </a:moveTo>
                <a:lnTo>
                  <a:pt x="315161" y="6019622"/>
                </a:lnTo>
                <a:cubicBezTo>
                  <a:pt x="313913" y="6021377"/>
                  <a:pt x="313819" y="6021442"/>
                  <a:pt x="314371" y="6020648"/>
                </a:cubicBezTo>
                <a:close/>
                <a:moveTo>
                  <a:pt x="80654" y="0"/>
                </a:moveTo>
                <a:lnTo>
                  <a:pt x="5569891" y="0"/>
                </a:lnTo>
                <a:lnTo>
                  <a:pt x="5569891" y="6857998"/>
                </a:lnTo>
                <a:lnTo>
                  <a:pt x="0" y="6857998"/>
                </a:lnTo>
                <a:lnTo>
                  <a:pt x="5629" y="6826071"/>
                </a:lnTo>
                <a:cubicBezTo>
                  <a:pt x="16878" y="6767806"/>
                  <a:pt x="1921" y="6889666"/>
                  <a:pt x="21062" y="6698255"/>
                </a:cubicBezTo>
                <a:cubicBezTo>
                  <a:pt x="21062" y="6698255"/>
                  <a:pt x="35249" y="6624706"/>
                  <a:pt x="43096" y="6588087"/>
                </a:cubicBezTo>
                <a:cubicBezTo>
                  <a:pt x="53086" y="6541468"/>
                  <a:pt x="59541" y="6527735"/>
                  <a:pt x="76146" y="6477918"/>
                </a:cubicBezTo>
                <a:cubicBezTo>
                  <a:pt x="104622" y="6435205"/>
                  <a:pt x="93993" y="6457428"/>
                  <a:pt x="109197" y="6411817"/>
                </a:cubicBezTo>
                <a:cubicBezTo>
                  <a:pt x="113384" y="6399256"/>
                  <a:pt x="123886" y="6389783"/>
                  <a:pt x="131231" y="6378766"/>
                </a:cubicBezTo>
                <a:lnTo>
                  <a:pt x="175298" y="6312665"/>
                </a:lnTo>
                <a:cubicBezTo>
                  <a:pt x="189987" y="6290631"/>
                  <a:pt x="206505" y="6269713"/>
                  <a:pt x="219366" y="6246564"/>
                </a:cubicBezTo>
                <a:cubicBezTo>
                  <a:pt x="225006" y="6236412"/>
                  <a:pt x="225190" y="6223900"/>
                  <a:pt x="230383" y="6213513"/>
                </a:cubicBezTo>
                <a:cubicBezTo>
                  <a:pt x="236304" y="6201670"/>
                  <a:pt x="245072" y="6191480"/>
                  <a:pt x="252416" y="6180463"/>
                </a:cubicBezTo>
                <a:cubicBezTo>
                  <a:pt x="258858" y="6170800"/>
                  <a:pt x="259761" y="6158429"/>
                  <a:pt x="263433" y="6147412"/>
                </a:cubicBezTo>
                <a:cubicBezTo>
                  <a:pt x="270778" y="6125378"/>
                  <a:pt x="276034" y="6102535"/>
                  <a:pt x="285467" y="6081311"/>
                </a:cubicBezTo>
                <a:cubicBezTo>
                  <a:pt x="290845" y="6069211"/>
                  <a:pt x="301579" y="6060103"/>
                  <a:pt x="307501" y="6048260"/>
                </a:cubicBezTo>
                <a:cubicBezTo>
                  <a:pt x="330310" y="6002644"/>
                  <a:pt x="322785" y="6009801"/>
                  <a:pt x="317452" y="6016522"/>
                </a:cubicBezTo>
                <a:lnTo>
                  <a:pt x="315459" y="6019191"/>
                </a:lnTo>
                <a:lnTo>
                  <a:pt x="322871" y="6008455"/>
                </a:lnTo>
                <a:cubicBezTo>
                  <a:pt x="326934" y="6002489"/>
                  <a:pt x="332658" y="5994000"/>
                  <a:pt x="340551" y="5982159"/>
                </a:cubicBezTo>
                <a:cubicBezTo>
                  <a:pt x="346992" y="5972496"/>
                  <a:pt x="347896" y="5960125"/>
                  <a:pt x="351568" y="5949108"/>
                </a:cubicBezTo>
                <a:lnTo>
                  <a:pt x="384619" y="5849957"/>
                </a:lnTo>
                <a:cubicBezTo>
                  <a:pt x="392993" y="5824835"/>
                  <a:pt x="415826" y="5807004"/>
                  <a:pt x="428686" y="5783855"/>
                </a:cubicBezTo>
                <a:cubicBezTo>
                  <a:pt x="434326" y="5773704"/>
                  <a:pt x="434510" y="5761192"/>
                  <a:pt x="439703" y="5750805"/>
                </a:cubicBezTo>
                <a:cubicBezTo>
                  <a:pt x="445625" y="5738962"/>
                  <a:pt x="454392" y="5728771"/>
                  <a:pt x="461737" y="5717754"/>
                </a:cubicBezTo>
                <a:cubicBezTo>
                  <a:pt x="472754" y="5710409"/>
                  <a:pt x="487443" y="5706737"/>
                  <a:pt x="494787" y="5695720"/>
                </a:cubicBezTo>
                <a:cubicBezTo>
                  <a:pt x="503186" y="5683122"/>
                  <a:pt x="503315" y="5666588"/>
                  <a:pt x="505804" y="5651653"/>
                </a:cubicBezTo>
                <a:cubicBezTo>
                  <a:pt x="510671" y="5622449"/>
                  <a:pt x="513149" y="5592896"/>
                  <a:pt x="516821" y="5563518"/>
                </a:cubicBezTo>
                <a:cubicBezTo>
                  <a:pt x="543202" y="5484375"/>
                  <a:pt x="530931" y="5527758"/>
                  <a:pt x="549872" y="5376231"/>
                </a:cubicBezTo>
                <a:cubicBezTo>
                  <a:pt x="554450" y="5339610"/>
                  <a:pt x="555670" y="5302598"/>
                  <a:pt x="560889" y="5266063"/>
                </a:cubicBezTo>
                <a:cubicBezTo>
                  <a:pt x="563030" y="5251074"/>
                  <a:pt x="563506" y="5234593"/>
                  <a:pt x="571905" y="5221995"/>
                </a:cubicBezTo>
                <a:cubicBezTo>
                  <a:pt x="579250" y="5210978"/>
                  <a:pt x="593939" y="5207306"/>
                  <a:pt x="604956" y="5199961"/>
                </a:cubicBezTo>
                <a:cubicBezTo>
                  <a:pt x="615973" y="5196289"/>
                  <a:pt x="628939" y="5196199"/>
                  <a:pt x="638007" y="5188945"/>
                </a:cubicBezTo>
                <a:cubicBezTo>
                  <a:pt x="664573" y="5167692"/>
                  <a:pt x="665721" y="5130159"/>
                  <a:pt x="671057" y="5100810"/>
                </a:cubicBezTo>
                <a:cubicBezTo>
                  <a:pt x="675053" y="5078832"/>
                  <a:pt x="678402" y="5056742"/>
                  <a:pt x="682074" y="5034708"/>
                </a:cubicBezTo>
                <a:cubicBezTo>
                  <a:pt x="682074" y="5034708"/>
                  <a:pt x="699828" y="4991435"/>
                  <a:pt x="704108" y="4968607"/>
                </a:cubicBezTo>
                <a:cubicBezTo>
                  <a:pt x="710909" y="4932333"/>
                  <a:pt x="711453" y="4895162"/>
                  <a:pt x="715125" y="4858439"/>
                </a:cubicBezTo>
                <a:cubicBezTo>
                  <a:pt x="744192" y="4742170"/>
                  <a:pt x="713347" y="4877112"/>
                  <a:pt x="737158" y="4627084"/>
                </a:cubicBezTo>
                <a:cubicBezTo>
                  <a:pt x="739002" y="4607719"/>
                  <a:pt x="752583" y="4569794"/>
                  <a:pt x="759192" y="4549966"/>
                </a:cubicBezTo>
                <a:lnTo>
                  <a:pt x="748175" y="4516916"/>
                </a:lnTo>
                <a:lnTo>
                  <a:pt x="737158" y="4483865"/>
                </a:lnTo>
                <a:cubicBezTo>
                  <a:pt x="710937" y="4405201"/>
                  <a:pt x="728009" y="4437090"/>
                  <a:pt x="693091" y="4384713"/>
                </a:cubicBezTo>
                <a:cubicBezTo>
                  <a:pt x="678402" y="4362679"/>
                  <a:pt x="661884" y="4341761"/>
                  <a:pt x="649024" y="4318612"/>
                </a:cubicBezTo>
                <a:cubicBezTo>
                  <a:pt x="643384" y="4308460"/>
                  <a:pt x="641679" y="4296578"/>
                  <a:pt x="638007" y="4285561"/>
                </a:cubicBezTo>
                <a:cubicBezTo>
                  <a:pt x="628431" y="4256833"/>
                  <a:pt x="622782" y="4226934"/>
                  <a:pt x="615973" y="4197427"/>
                </a:cubicBezTo>
                <a:cubicBezTo>
                  <a:pt x="606735" y="4157396"/>
                  <a:pt x="600686" y="4116725"/>
                  <a:pt x="593939" y="4076241"/>
                </a:cubicBezTo>
                <a:cubicBezTo>
                  <a:pt x="559022" y="4023865"/>
                  <a:pt x="576092" y="4055751"/>
                  <a:pt x="549872" y="3977089"/>
                </a:cubicBezTo>
                <a:lnTo>
                  <a:pt x="527838" y="3944039"/>
                </a:lnTo>
                <a:lnTo>
                  <a:pt x="483771" y="3877937"/>
                </a:lnTo>
                <a:cubicBezTo>
                  <a:pt x="448667" y="3825279"/>
                  <a:pt x="452852" y="3678565"/>
                  <a:pt x="450720" y="3646583"/>
                </a:cubicBezTo>
                <a:cubicBezTo>
                  <a:pt x="447048" y="3624549"/>
                  <a:pt x="444084" y="3602386"/>
                  <a:pt x="439703" y="3580482"/>
                </a:cubicBezTo>
                <a:cubicBezTo>
                  <a:pt x="419896" y="3481450"/>
                  <a:pt x="436909" y="3596769"/>
                  <a:pt x="417669" y="3481330"/>
                </a:cubicBezTo>
                <a:cubicBezTo>
                  <a:pt x="408343" y="3425377"/>
                  <a:pt x="408615" y="3401045"/>
                  <a:pt x="395636" y="3349128"/>
                </a:cubicBezTo>
                <a:cubicBezTo>
                  <a:pt x="385172" y="3307272"/>
                  <a:pt x="380471" y="3320095"/>
                  <a:pt x="373602" y="3272010"/>
                </a:cubicBezTo>
                <a:cubicBezTo>
                  <a:pt x="368383" y="3235475"/>
                  <a:pt x="366257" y="3198564"/>
                  <a:pt x="362585" y="3161841"/>
                </a:cubicBezTo>
                <a:lnTo>
                  <a:pt x="373602" y="3128790"/>
                </a:lnTo>
                <a:cubicBezTo>
                  <a:pt x="404999" y="3034601"/>
                  <a:pt x="392755" y="3085736"/>
                  <a:pt x="406652" y="2974554"/>
                </a:cubicBezTo>
                <a:cubicBezTo>
                  <a:pt x="399308" y="2963537"/>
                  <a:pt x="390540" y="2953347"/>
                  <a:pt x="384619" y="2941504"/>
                </a:cubicBezTo>
                <a:cubicBezTo>
                  <a:pt x="377619" y="2927504"/>
                  <a:pt x="364938" y="2876152"/>
                  <a:pt x="362585" y="2864386"/>
                </a:cubicBezTo>
                <a:cubicBezTo>
                  <a:pt x="358204" y="2842482"/>
                  <a:pt x="351568" y="2820622"/>
                  <a:pt x="351568" y="2798284"/>
                </a:cubicBezTo>
                <a:cubicBezTo>
                  <a:pt x="351568" y="2768677"/>
                  <a:pt x="358913" y="2739527"/>
                  <a:pt x="362585" y="2710149"/>
                </a:cubicBezTo>
                <a:cubicBezTo>
                  <a:pt x="375237" y="2672194"/>
                  <a:pt x="391494" y="2626241"/>
                  <a:pt x="395636" y="2588964"/>
                </a:cubicBezTo>
                <a:cubicBezTo>
                  <a:pt x="403352" y="2519521"/>
                  <a:pt x="402980" y="2449417"/>
                  <a:pt x="406652" y="2379643"/>
                </a:cubicBezTo>
                <a:cubicBezTo>
                  <a:pt x="406652" y="2379643"/>
                  <a:pt x="388902" y="2321486"/>
                  <a:pt x="384619" y="2291508"/>
                </a:cubicBezTo>
                <a:cubicBezTo>
                  <a:pt x="377848" y="2244109"/>
                  <a:pt x="377274" y="2196029"/>
                  <a:pt x="373602" y="2148289"/>
                </a:cubicBezTo>
                <a:cubicBezTo>
                  <a:pt x="373602" y="2148289"/>
                  <a:pt x="386203" y="2103412"/>
                  <a:pt x="395636" y="2082188"/>
                </a:cubicBezTo>
                <a:cubicBezTo>
                  <a:pt x="401013" y="2070089"/>
                  <a:pt x="411748" y="2060980"/>
                  <a:pt x="417669" y="2049137"/>
                </a:cubicBezTo>
                <a:cubicBezTo>
                  <a:pt x="422862" y="2038750"/>
                  <a:pt x="427329" y="2027620"/>
                  <a:pt x="428686" y="2016087"/>
                </a:cubicBezTo>
                <a:cubicBezTo>
                  <a:pt x="446069" y="1868333"/>
                  <a:pt x="447983" y="1903253"/>
                  <a:pt x="428686" y="1806766"/>
                </a:cubicBezTo>
                <a:cubicBezTo>
                  <a:pt x="428686" y="1806766"/>
                  <a:pt x="400877" y="1761568"/>
                  <a:pt x="384619" y="1740665"/>
                </a:cubicBezTo>
                <a:cubicBezTo>
                  <a:pt x="375054" y="1728367"/>
                  <a:pt x="362585" y="1718631"/>
                  <a:pt x="351568" y="1707614"/>
                </a:cubicBezTo>
                <a:cubicBezTo>
                  <a:pt x="332843" y="1688889"/>
                  <a:pt x="322190" y="1663547"/>
                  <a:pt x="307501" y="1641513"/>
                </a:cubicBezTo>
                <a:lnTo>
                  <a:pt x="318518" y="1608463"/>
                </a:lnTo>
                <a:cubicBezTo>
                  <a:pt x="334994" y="1559035"/>
                  <a:pt x="348871" y="1528853"/>
                  <a:pt x="351568" y="1476260"/>
                </a:cubicBezTo>
                <a:cubicBezTo>
                  <a:pt x="357777" y="1355178"/>
                  <a:pt x="358913" y="1233889"/>
                  <a:pt x="362585" y="1112704"/>
                </a:cubicBezTo>
                <a:lnTo>
                  <a:pt x="351568" y="1079653"/>
                </a:lnTo>
                <a:cubicBezTo>
                  <a:pt x="299202" y="922557"/>
                  <a:pt x="351819" y="1086042"/>
                  <a:pt x="318518" y="969484"/>
                </a:cubicBezTo>
                <a:cubicBezTo>
                  <a:pt x="300111" y="905056"/>
                  <a:pt x="313710" y="969883"/>
                  <a:pt x="296484" y="892366"/>
                </a:cubicBezTo>
                <a:cubicBezTo>
                  <a:pt x="292422" y="874087"/>
                  <a:pt x="290009" y="855448"/>
                  <a:pt x="285467" y="837282"/>
                </a:cubicBezTo>
                <a:cubicBezTo>
                  <a:pt x="282650" y="826016"/>
                  <a:pt x="276969" y="815567"/>
                  <a:pt x="274450" y="804231"/>
                </a:cubicBezTo>
                <a:cubicBezTo>
                  <a:pt x="268335" y="776716"/>
                  <a:pt x="255930" y="685612"/>
                  <a:pt x="252416" y="661012"/>
                </a:cubicBezTo>
                <a:lnTo>
                  <a:pt x="241399" y="627961"/>
                </a:lnTo>
                <a:cubicBezTo>
                  <a:pt x="235887" y="611425"/>
                  <a:pt x="208358" y="528830"/>
                  <a:pt x="208349" y="528810"/>
                </a:cubicBezTo>
                <a:cubicBezTo>
                  <a:pt x="202971" y="516710"/>
                  <a:pt x="193660" y="506776"/>
                  <a:pt x="186315" y="495759"/>
                </a:cubicBezTo>
                <a:cubicBezTo>
                  <a:pt x="168861" y="469578"/>
                  <a:pt x="153264" y="380476"/>
                  <a:pt x="153264" y="352540"/>
                </a:cubicBezTo>
                <a:cubicBezTo>
                  <a:pt x="153264" y="326573"/>
                  <a:pt x="160609" y="301128"/>
                  <a:pt x="164281" y="275422"/>
                </a:cubicBezTo>
                <a:lnTo>
                  <a:pt x="153264" y="242371"/>
                </a:lnTo>
                <a:lnTo>
                  <a:pt x="142248" y="209320"/>
                </a:lnTo>
                <a:cubicBezTo>
                  <a:pt x="134904" y="187286"/>
                  <a:pt x="126157" y="165671"/>
                  <a:pt x="120214" y="143219"/>
                </a:cubicBezTo>
                <a:cubicBezTo>
                  <a:pt x="113434" y="117604"/>
                  <a:pt x="105453" y="89075"/>
                  <a:pt x="97239" y="59799"/>
                </a:cubicBezTo>
                <a:close/>
              </a:path>
            </a:pathLst>
          </a:custGeom>
          <a:solidFill>
            <a:srgbClr val="DBDBFD"/>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9" name="椭圆 7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4257867-8FAD-420E-A569-F83DEA4380C7}"/>
              </a:ext>
            </a:extLst>
          </p:cNvPr>
          <p:cNvSpPr/>
          <p:nvPr/>
        </p:nvSpPr>
        <p:spPr>
          <a:xfrm>
            <a:off x="1156160" y="1287440"/>
            <a:ext cx="3459296" cy="491352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0" name="椭圆 7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716A3C1-7BD9-4EB5-B1F2-D4111FDA1DB0}"/>
              </a:ext>
            </a:extLst>
          </p:cNvPr>
          <p:cNvSpPr/>
          <p:nvPr/>
        </p:nvSpPr>
        <p:spPr>
          <a:xfrm>
            <a:off x="1308560" y="1439840"/>
            <a:ext cx="3459296" cy="4913523"/>
          </a:xfrm>
          <a:prstGeom prst="ellipse">
            <a:avLst/>
          </a:prstGeom>
          <a:noFill/>
          <a:ln w="12700" cap="flat" cmpd="sng" algn="ctr">
            <a:solidFill>
              <a:srgbClr val="6163B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1" name="TextBox 4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8A882AF-32FA-405F-8822-DDB9FFDFD345}"/>
              </a:ext>
            </a:extLst>
          </p:cNvPr>
          <p:cNvSpPr txBox="1"/>
          <p:nvPr/>
        </p:nvSpPr>
        <p:spPr>
          <a:xfrm>
            <a:off x="6986787" y="1548751"/>
            <a:ext cx="3611662" cy="590931"/>
          </a:xfrm>
          <a:prstGeom prst="rect">
            <a:avLst/>
          </a:prstGeom>
          <a:noFill/>
        </p:spPr>
        <p:txBody>
          <a:bodyPr wrap="square" rtlCol="0">
            <a:spAutoFit/>
          </a:bodyPr>
          <a:lstStyle/>
          <a:p>
            <a:pPr>
              <a:lnSpc>
                <a:spcPct val="90000"/>
              </a:lnSpc>
            </a:pPr>
            <a:r>
              <a:rPr lang="zh-CN" altLang="en-US" sz="3600" dirty="0">
                <a:cs typeface="+mn-ea"/>
                <a:sym typeface="+mn-lt"/>
              </a:rPr>
              <a:t>填写段落标题</a:t>
            </a:r>
          </a:p>
        </p:txBody>
      </p:sp>
      <p:sp>
        <p:nvSpPr>
          <p:cNvPr id="82" name="Rectangle 39">
            <a:extLst>
              <a:ext uri="{FF2B5EF4-FFF2-40B4-BE49-F238E27FC236}">
                <a16:creationId xmlns:a16="http://schemas.microsoft.com/office/drawing/2014/main" id="{7F98C545-A09F-4206-B1E1-771B648E952E}"/>
              </a:ext>
            </a:extLst>
          </p:cNvPr>
          <p:cNvSpPr/>
          <p:nvPr/>
        </p:nvSpPr>
        <p:spPr>
          <a:xfrm>
            <a:off x="7032500" y="2328032"/>
            <a:ext cx="4464604" cy="731867"/>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a:t>
            </a:r>
          </a:p>
        </p:txBody>
      </p:sp>
      <p:sp>
        <p:nvSpPr>
          <p:cNvPr id="83" name="Rectangle 42">
            <a:extLst>
              <a:ext uri="{FF2B5EF4-FFF2-40B4-BE49-F238E27FC236}">
                <a16:creationId xmlns:a16="http://schemas.microsoft.com/office/drawing/2014/main" id="{A94B817E-F1D4-4780-8883-E20CBD154994}"/>
              </a:ext>
            </a:extLst>
          </p:cNvPr>
          <p:cNvSpPr/>
          <p:nvPr/>
        </p:nvSpPr>
        <p:spPr>
          <a:xfrm>
            <a:off x="6959649" y="5038598"/>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tx1">
                    <a:lumMod val="65000"/>
                    <a:lumOff val="35000"/>
                  </a:schemeClr>
                </a:solidFill>
                <a:cs typeface="+mn-ea"/>
                <a:sym typeface="+mn-lt"/>
              </a:rPr>
              <a:t>单击添加详细文字说明，或复制文本黏贴自此右键只保留文字单击添加详细文字说明，或复制文本黏贴自此右键只保留文字</a:t>
            </a:r>
          </a:p>
        </p:txBody>
      </p:sp>
      <p:sp>
        <p:nvSpPr>
          <p:cNvPr id="84" name="TextBox 43">
            <a:extLst>
              <a:ext uri="{FF2B5EF4-FFF2-40B4-BE49-F238E27FC236}">
                <a16:creationId xmlns:a16="http://schemas.microsoft.com/office/drawing/2014/main" id="{AA8FC775-CB4A-4A3E-87DC-72F74426DADE}"/>
              </a:ext>
            </a:extLst>
          </p:cNvPr>
          <p:cNvSpPr txBox="1"/>
          <p:nvPr/>
        </p:nvSpPr>
        <p:spPr>
          <a:xfrm>
            <a:off x="7236810" y="4653541"/>
            <a:ext cx="1436291" cy="270459"/>
          </a:xfrm>
          <a:prstGeom prst="rect">
            <a:avLst/>
          </a:prstGeom>
          <a:noFill/>
        </p:spPr>
        <p:txBody>
          <a:bodyPr wrap="none" lIns="0" tIns="0" rIns="0" bIns="0" rtlCol="0">
            <a:spAutoFit/>
          </a:bodyPr>
          <a:lstStyle/>
          <a:p>
            <a:pPr marL="0" marR="0" lvl="0" indent="0" algn="ctr" defTabSz="866943" eaLnBrk="1" fontAlgn="base" latinLnBrk="0" hangingPunct="1">
              <a:lnSpc>
                <a:spcPct val="120000"/>
              </a:lnSpc>
              <a:spcBef>
                <a:spcPct val="0"/>
              </a:spcBef>
              <a:spcAft>
                <a:spcPct val="0"/>
              </a:spcAft>
              <a:buClrTx/>
              <a:buSzTx/>
              <a:buFontTx/>
              <a:buNone/>
              <a:tabLst/>
              <a:defRPr/>
            </a:pPr>
            <a:r>
              <a:rPr kumimoji="0" lang="zh-CN" altLang="en-US" sz="1600" b="1" i="0" u="none" strike="noStrike" kern="0" cap="none" spc="0" normalizeH="0" baseline="0" noProof="0" dirty="0">
                <a:ln>
                  <a:noFill/>
                </a:ln>
                <a:effectLst/>
                <a:uLnTx/>
                <a:uFillTx/>
                <a:cs typeface="+mn-ea"/>
                <a:sym typeface="+mn-lt"/>
              </a:rPr>
              <a:t>请替换文字内容</a:t>
            </a:r>
            <a:endParaRPr kumimoji="0" lang="en-GB" sz="1600" b="1" i="0" u="none" strike="noStrike" kern="0" cap="none" spc="0" normalizeH="0" baseline="0" noProof="0" dirty="0">
              <a:ln>
                <a:noFill/>
              </a:ln>
              <a:effectLst/>
              <a:uLnTx/>
              <a:uFillTx/>
              <a:cs typeface="+mn-ea"/>
              <a:sym typeface="+mn-lt"/>
            </a:endParaRPr>
          </a:p>
        </p:txBody>
      </p:sp>
      <p:sp>
        <p:nvSpPr>
          <p:cNvPr id="85" name="TextBox 44">
            <a:extLst>
              <a:ext uri="{FF2B5EF4-FFF2-40B4-BE49-F238E27FC236}">
                <a16:creationId xmlns:a16="http://schemas.microsoft.com/office/drawing/2014/main" id="{280804EF-C225-4D62-96B2-6810E2BF42BF}"/>
              </a:ext>
            </a:extLst>
          </p:cNvPr>
          <p:cNvSpPr txBox="1"/>
          <p:nvPr/>
        </p:nvSpPr>
        <p:spPr>
          <a:xfrm>
            <a:off x="9764426" y="4653541"/>
            <a:ext cx="1436291" cy="270459"/>
          </a:xfrm>
          <a:prstGeom prst="rect">
            <a:avLst/>
          </a:prstGeom>
          <a:noFill/>
        </p:spPr>
        <p:txBody>
          <a:bodyPr wrap="none" lIns="0" tIns="0" rIns="0" bIns="0" rtlCol="0">
            <a:spAutoFit/>
          </a:bodyPr>
          <a:lstStyle/>
          <a:p>
            <a:pPr marL="0" marR="0" lvl="0" indent="0" algn="ctr" defTabSz="866943" eaLnBrk="1" fontAlgn="base" latinLnBrk="0" hangingPunct="1">
              <a:lnSpc>
                <a:spcPct val="120000"/>
              </a:lnSpc>
              <a:spcBef>
                <a:spcPct val="0"/>
              </a:spcBef>
              <a:spcAft>
                <a:spcPct val="0"/>
              </a:spcAft>
              <a:buClrTx/>
              <a:buSzTx/>
              <a:buFontTx/>
              <a:buNone/>
              <a:tabLst/>
              <a:defRPr/>
            </a:pPr>
            <a:r>
              <a:rPr kumimoji="0" lang="zh-CN" altLang="en-US" sz="1600" b="1" i="0" u="none" strike="noStrike" kern="0" cap="none" spc="0" normalizeH="0" baseline="0" noProof="0" dirty="0">
                <a:ln>
                  <a:noFill/>
                </a:ln>
                <a:effectLst/>
                <a:uLnTx/>
                <a:uFillTx/>
                <a:cs typeface="+mn-ea"/>
                <a:sym typeface="+mn-lt"/>
              </a:rPr>
              <a:t>请替换文字内容</a:t>
            </a:r>
            <a:endParaRPr kumimoji="0" lang="en-GB" sz="1600" b="1" i="0" u="none" strike="noStrike" kern="0" cap="none" spc="0" normalizeH="0" baseline="0" noProof="0" dirty="0">
              <a:ln>
                <a:noFill/>
              </a:ln>
              <a:effectLst/>
              <a:uLnTx/>
              <a:uFillTx/>
              <a:cs typeface="+mn-ea"/>
              <a:sym typeface="+mn-lt"/>
            </a:endParaRPr>
          </a:p>
        </p:txBody>
      </p:sp>
      <p:sp>
        <p:nvSpPr>
          <p:cNvPr id="86" name="Rectangle 45">
            <a:extLst>
              <a:ext uri="{FF2B5EF4-FFF2-40B4-BE49-F238E27FC236}">
                <a16:creationId xmlns:a16="http://schemas.microsoft.com/office/drawing/2014/main" id="{3768EA0F-6F02-46CB-81B4-BB1369DE8FDA}"/>
              </a:ext>
            </a:extLst>
          </p:cNvPr>
          <p:cNvSpPr/>
          <p:nvPr/>
        </p:nvSpPr>
        <p:spPr>
          <a:xfrm>
            <a:off x="9468039" y="5038598"/>
            <a:ext cx="2029065"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tx1">
                    <a:lumMod val="65000"/>
                    <a:lumOff val="35000"/>
                  </a:schemeClr>
                </a:solidFill>
                <a:cs typeface="+mn-ea"/>
                <a:sym typeface="+mn-lt"/>
              </a:rPr>
              <a:t>单击添加详细文字说明，或复制文本黏贴自此右键只保留文字单击添加详细文字说明，或复制文本黏贴自此右键只保留文字</a:t>
            </a:r>
          </a:p>
        </p:txBody>
      </p:sp>
      <p:sp>
        <p:nvSpPr>
          <p:cNvPr id="87" name="Google Shape;298;p15">
            <a:extLst>
              <a:ext uri="{FF2B5EF4-FFF2-40B4-BE49-F238E27FC236}">
                <a16:creationId xmlns:a16="http://schemas.microsoft.com/office/drawing/2014/main" id="{6B9DA6BA-96F6-462B-8BBD-0C59A7A5F0BF}"/>
              </a:ext>
            </a:extLst>
          </p:cNvPr>
          <p:cNvSpPr/>
          <p:nvPr/>
        </p:nvSpPr>
        <p:spPr>
          <a:xfrm rot="15382337" flipH="1">
            <a:off x="2270598" y="2503695"/>
            <a:ext cx="7151516" cy="1850608"/>
          </a:xfrm>
          <a:custGeom>
            <a:avLst/>
            <a:gdLst/>
            <a:ahLst/>
            <a:cxnLst/>
            <a:rect l="l" t="t" r="r" b="b"/>
            <a:pathLst>
              <a:path w="245364" h="57912" extrusionOk="0">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w="19050" cap="flat" cmpd="sng">
            <a:solidFill>
              <a:srgbClr val="6163BB"/>
            </a:solidFill>
            <a:prstDash val="solid"/>
            <a:round/>
            <a:headEnd type="none" w="med" len="med"/>
            <a:tailEnd type="none" w="med" len="med"/>
          </a:ln>
        </p:spPr>
        <p:txBody>
          <a:bodyPr/>
          <a:lstStyle/>
          <a:p>
            <a:endParaRPr lang="zh-CN" altLang="en-US">
              <a:cs typeface="+mn-ea"/>
              <a:sym typeface="+mn-lt"/>
            </a:endParaRPr>
          </a:p>
        </p:txBody>
      </p:sp>
      <p:grpSp>
        <p:nvGrpSpPr>
          <p:cNvPr id="88" name="Google Shape;299;p15">
            <a:extLst>
              <a:ext uri="{FF2B5EF4-FFF2-40B4-BE49-F238E27FC236}">
                <a16:creationId xmlns:a16="http://schemas.microsoft.com/office/drawing/2014/main" id="{79A16120-995E-406F-ABA2-0A8FB5EB6801}"/>
              </a:ext>
            </a:extLst>
          </p:cNvPr>
          <p:cNvGrpSpPr/>
          <p:nvPr/>
        </p:nvGrpSpPr>
        <p:grpSpPr>
          <a:xfrm rot="17388710">
            <a:off x="830045" y="1750611"/>
            <a:ext cx="283023" cy="197791"/>
            <a:chOff x="1980954" y="4639503"/>
            <a:chExt cx="143372" cy="159996"/>
          </a:xfrm>
        </p:grpSpPr>
        <p:sp>
          <p:nvSpPr>
            <p:cNvPr id="89" name="Google Shape;300;p15">
              <a:extLst>
                <a:ext uri="{FF2B5EF4-FFF2-40B4-BE49-F238E27FC236}">
                  <a16:creationId xmlns:a16="http://schemas.microsoft.com/office/drawing/2014/main" id="{C4C6F5EB-DA56-4373-AAA3-A79739905DF2}"/>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90" name="Google Shape;301;p15">
              <a:extLst>
                <a:ext uri="{FF2B5EF4-FFF2-40B4-BE49-F238E27FC236}">
                  <a16:creationId xmlns:a16="http://schemas.microsoft.com/office/drawing/2014/main" id="{673E71BD-F6E7-41DB-998B-86E15A9F1404}"/>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grpSp>
        <p:nvGrpSpPr>
          <p:cNvPr id="91" name="Google Shape;302;p15">
            <a:extLst>
              <a:ext uri="{FF2B5EF4-FFF2-40B4-BE49-F238E27FC236}">
                <a16:creationId xmlns:a16="http://schemas.microsoft.com/office/drawing/2014/main" id="{031AA12F-2004-41E4-BEF7-D88FE643D84D}"/>
              </a:ext>
            </a:extLst>
          </p:cNvPr>
          <p:cNvGrpSpPr/>
          <p:nvPr/>
        </p:nvGrpSpPr>
        <p:grpSpPr>
          <a:xfrm rot="1052180">
            <a:off x="7848653" y="3544622"/>
            <a:ext cx="688780" cy="893869"/>
            <a:chOff x="1361275" y="244825"/>
            <a:chExt cx="4833925" cy="5166575"/>
          </a:xfrm>
          <a:solidFill>
            <a:srgbClr val="6163BB"/>
          </a:solidFill>
        </p:grpSpPr>
        <p:sp>
          <p:nvSpPr>
            <p:cNvPr id="92" name="Google Shape;303;p15">
              <a:extLst>
                <a:ext uri="{FF2B5EF4-FFF2-40B4-BE49-F238E27FC236}">
                  <a16:creationId xmlns:a16="http://schemas.microsoft.com/office/drawing/2014/main" id="{19045367-CE6A-4F04-876A-5A92A7668C95}"/>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3" name="Google Shape;304;p15">
              <a:extLst>
                <a:ext uri="{FF2B5EF4-FFF2-40B4-BE49-F238E27FC236}">
                  <a16:creationId xmlns:a16="http://schemas.microsoft.com/office/drawing/2014/main" id="{8F39E0EC-7526-4FC9-9E35-835103E52894}"/>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4" name="Google Shape;305;p15">
              <a:extLst>
                <a:ext uri="{FF2B5EF4-FFF2-40B4-BE49-F238E27FC236}">
                  <a16:creationId xmlns:a16="http://schemas.microsoft.com/office/drawing/2014/main" id="{857F8896-64A0-4C3F-B493-82E4ADDA81C2}"/>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5" name="Google Shape;306;p15">
              <a:extLst>
                <a:ext uri="{FF2B5EF4-FFF2-40B4-BE49-F238E27FC236}">
                  <a16:creationId xmlns:a16="http://schemas.microsoft.com/office/drawing/2014/main" id="{424D34BE-0394-4A0C-A2F7-1C7CD19C6AC8}"/>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6" name="Google Shape;307;p15">
              <a:extLst>
                <a:ext uri="{FF2B5EF4-FFF2-40B4-BE49-F238E27FC236}">
                  <a16:creationId xmlns:a16="http://schemas.microsoft.com/office/drawing/2014/main" id="{4D5C56CD-1303-4F72-895E-6AED1CA92165}"/>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7" name="Google Shape;308;p15">
              <a:extLst>
                <a:ext uri="{FF2B5EF4-FFF2-40B4-BE49-F238E27FC236}">
                  <a16:creationId xmlns:a16="http://schemas.microsoft.com/office/drawing/2014/main" id="{5B2A047D-9E4E-4C13-8D1C-524E1BCB7A7A}"/>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98" name="Google Shape;309;p15">
              <a:extLst>
                <a:ext uri="{FF2B5EF4-FFF2-40B4-BE49-F238E27FC236}">
                  <a16:creationId xmlns:a16="http://schemas.microsoft.com/office/drawing/2014/main" id="{FAFD529C-B3C0-4E95-A1EF-49DCE754E687}"/>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cs typeface="+mn-ea"/>
                <a:sym typeface="+mn-lt"/>
              </a:endParaRPr>
            </a:p>
          </p:txBody>
        </p:sp>
        <p:sp>
          <p:nvSpPr>
            <p:cNvPr id="99" name="Google Shape;310;p15">
              <a:extLst>
                <a:ext uri="{FF2B5EF4-FFF2-40B4-BE49-F238E27FC236}">
                  <a16:creationId xmlns:a16="http://schemas.microsoft.com/office/drawing/2014/main" id="{762879B8-69A0-48D0-A353-838E8D2E0199}"/>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0" name="Google Shape;311;p15">
              <a:extLst>
                <a:ext uri="{FF2B5EF4-FFF2-40B4-BE49-F238E27FC236}">
                  <a16:creationId xmlns:a16="http://schemas.microsoft.com/office/drawing/2014/main" id="{865AFFB5-4E02-4255-959D-6FB7A9963D7C}"/>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1" name="Google Shape;312;p15">
              <a:extLst>
                <a:ext uri="{FF2B5EF4-FFF2-40B4-BE49-F238E27FC236}">
                  <a16:creationId xmlns:a16="http://schemas.microsoft.com/office/drawing/2014/main" id="{0C6A927D-BEB5-4345-94FC-CC1F1892734F}"/>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2" name="Google Shape;313;p15">
              <a:extLst>
                <a:ext uri="{FF2B5EF4-FFF2-40B4-BE49-F238E27FC236}">
                  <a16:creationId xmlns:a16="http://schemas.microsoft.com/office/drawing/2014/main" id="{671FFEC3-E9D0-43EE-9FD8-7073FB9E0478}"/>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3" name="Google Shape;314;p15">
              <a:extLst>
                <a:ext uri="{FF2B5EF4-FFF2-40B4-BE49-F238E27FC236}">
                  <a16:creationId xmlns:a16="http://schemas.microsoft.com/office/drawing/2014/main" id="{F2258C13-8F73-4E1A-99C5-F8C976ABF84B}"/>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4" name="Google Shape;315;p15">
              <a:extLst>
                <a:ext uri="{FF2B5EF4-FFF2-40B4-BE49-F238E27FC236}">
                  <a16:creationId xmlns:a16="http://schemas.microsoft.com/office/drawing/2014/main" id="{119BECC8-184D-4D2C-BD4F-D4F464CC5359}"/>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5" name="Google Shape;316;p15">
              <a:extLst>
                <a:ext uri="{FF2B5EF4-FFF2-40B4-BE49-F238E27FC236}">
                  <a16:creationId xmlns:a16="http://schemas.microsoft.com/office/drawing/2014/main" id="{C4ADA1EE-F067-44CA-9C79-83BECC393CF8}"/>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6" name="Google Shape;317;p15">
              <a:extLst>
                <a:ext uri="{FF2B5EF4-FFF2-40B4-BE49-F238E27FC236}">
                  <a16:creationId xmlns:a16="http://schemas.microsoft.com/office/drawing/2014/main" id="{93770435-D1E3-4055-A753-53D0AF1E7F9A}"/>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7" name="Google Shape;318;p15">
              <a:extLst>
                <a:ext uri="{FF2B5EF4-FFF2-40B4-BE49-F238E27FC236}">
                  <a16:creationId xmlns:a16="http://schemas.microsoft.com/office/drawing/2014/main" id="{EEF1E29B-309B-4786-AEB5-9AFA2113AEA0}"/>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8" name="Google Shape;319;p15">
              <a:extLst>
                <a:ext uri="{FF2B5EF4-FFF2-40B4-BE49-F238E27FC236}">
                  <a16:creationId xmlns:a16="http://schemas.microsoft.com/office/drawing/2014/main" id="{AAA2DDAB-D0A5-4F05-B0A3-9708D8D68301}"/>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09" name="Google Shape;320;p15">
              <a:extLst>
                <a:ext uri="{FF2B5EF4-FFF2-40B4-BE49-F238E27FC236}">
                  <a16:creationId xmlns:a16="http://schemas.microsoft.com/office/drawing/2014/main" id="{83C90EFF-F92C-45FC-B05D-D07888D73B9C}"/>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0" name="Google Shape;321;p15">
              <a:extLst>
                <a:ext uri="{FF2B5EF4-FFF2-40B4-BE49-F238E27FC236}">
                  <a16:creationId xmlns:a16="http://schemas.microsoft.com/office/drawing/2014/main" id="{82364AFB-2B21-46ED-8CF8-FF215DB240AA}"/>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1" name="Google Shape;322;p15">
              <a:extLst>
                <a:ext uri="{FF2B5EF4-FFF2-40B4-BE49-F238E27FC236}">
                  <a16:creationId xmlns:a16="http://schemas.microsoft.com/office/drawing/2014/main" id="{9C88636D-2D99-4D35-AC71-A87B48EFE076}"/>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112" name="Google Shape;302;p15">
            <a:extLst>
              <a:ext uri="{FF2B5EF4-FFF2-40B4-BE49-F238E27FC236}">
                <a16:creationId xmlns:a16="http://schemas.microsoft.com/office/drawing/2014/main" id="{E1203383-5BCC-43FD-8A02-1661D355EF66}"/>
              </a:ext>
            </a:extLst>
          </p:cNvPr>
          <p:cNvGrpSpPr/>
          <p:nvPr/>
        </p:nvGrpSpPr>
        <p:grpSpPr>
          <a:xfrm rot="20430453">
            <a:off x="10203853" y="3475923"/>
            <a:ext cx="688780" cy="893869"/>
            <a:chOff x="1361275" y="244825"/>
            <a:chExt cx="4833925" cy="5166575"/>
          </a:xfrm>
          <a:solidFill>
            <a:srgbClr val="6163BB"/>
          </a:solidFill>
        </p:grpSpPr>
        <p:sp>
          <p:nvSpPr>
            <p:cNvPr id="113" name="Google Shape;303;p15">
              <a:extLst>
                <a:ext uri="{FF2B5EF4-FFF2-40B4-BE49-F238E27FC236}">
                  <a16:creationId xmlns:a16="http://schemas.microsoft.com/office/drawing/2014/main" id="{D76C9ACD-B3D2-4028-AC10-74F786BA2E55}"/>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4" name="Google Shape;304;p15">
              <a:extLst>
                <a:ext uri="{FF2B5EF4-FFF2-40B4-BE49-F238E27FC236}">
                  <a16:creationId xmlns:a16="http://schemas.microsoft.com/office/drawing/2014/main" id="{B57B5F89-8F76-471D-BE54-5072D398D5B6}"/>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5" name="Google Shape;305;p15">
              <a:extLst>
                <a:ext uri="{FF2B5EF4-FFF2-40B4-BE49-F238E27FC236}">
                  <a16:creationId xmlns:a16="http://schemas.microsoft.com/office/drawing/2014/main" id="{4046D515-4159-41DD-BC3A-FA836CBDFD27}"/>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6" name="Google Shape;306;p15">
              <a:extLst>
                <a:ext uri="{FF2B5EF4-FFF2-40B4-BE49-F238E27FC236}">
                  <a16:creationId xmlns:a16="http://schemas.microsoft.com/office/drawing/2014/main" id="{C6F3F274-25E3-43DF-951B-474AD02993DF}"/>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7" name="Google Shape;307;p15">
              <a:extLst>
                <a:ext uri="{FF2B5EF4-FFF2-40B4-BE49-F238E27FC236}">
                  <a16:creationId xmlns:a16="http://schemas.microsoft.com/office/drawing/2014/main" id="{956F32A0-D9E9-467A-A81C-BF7D14044F65}"/>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8" name="Google Shape;308;p15">
              <a:extLst>
                <a:ext uri="{FF2B5EF4-FFF2-40B4-BE49-F238E27FC236}">
                  <a16:creationId xmlns:a16="http://schemas.microsoft.com/office/drawing/2014/main" id="{DDC260EF-D2AA-428D-98F4-0D55458E6175}"/>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9" name="Google Shape;309;p15">
              <a:extLst>
                <a:ext uri="{FF2B5EF4-FFF2-40B4-BE49-F238E27FC236}">
                  <a16:creationId xmlns:a16="http://schemas.microsoft.com/office/drawing/2014/main" id="{62237898-C9C5-4C70-A01B-92A5C6F3D26D}"/>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cs typeface="+mn-ea"/>
                <a:sym typeface="+mn-lt"/>
              </a:endParaRPr>
            </a:p>
          </p:txBody>
        </p:sp>
        <p:sp>
          <p:nvSpPr>
            <p:cNvPr id="120" name="Google Shape;310;p15">
              <a:extLst>
                <a:ext uri="{FF2B5EF4-FFF2-40B4-BE49-F238E27FC236}">
                  <a16:creationId xmlns:a16="http://schemas.microsoft.com/office/drawing/2014/main" id="{262E6427-0312-4DF7-819E-2B768A2E21A2}"/>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1" name="Google Shape;311;p15">
              <a:extLst>
                <a:ext uri="{FF2B5EF4-FFF2-40B4-BE49-F238E27FC236}">
                  <a16:creationId xmlns:a16="http://schemas.microsoft.com/office/drawing/2014/main" id="{262C8D04-B9B6-49B8-96A2-C12022EF85B8}"/>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2" name="Google Shape;312;p15">
              <a:extLst>
                <a:ext uri="{FF2B5EF4-FFF2-40B4-BE49-F238E27FC236}">
                  <a16:creationId xmlns:a16="http://schemas.microsoft.com/office/drawing/2014/main" id="{F688D4B5-75CA-45FA-98A3-5B09574C7757}"/>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3" name="Google Shape;313;p15">
              <a:extLst>
                <a:ext uri="{FF2B5EF4-FFF2-40B4-BE49-F238E27FC236}">
                  <a16:creationId xmlns:a16="http://schemas.microsoft.com/office/drawing/2014/main" id="{E5132919-0BF6-4824-BA15-79EF7D18FA17}"/>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4" name="Google Shape;314;p15">
              <a:extLst>
                <a:ext uri="{FF2B5EF4-FFF2-40B4-BE49-F238E27FC236}">
                  <a16:creationId xmlns:a16="http://schemas.microsoft.com/office/drawing/2014/main" id="{444EF5E0-FA38-44D7-ACFE-0FF79DD7C49A}"/>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5" name="Google Shape;315;p15">
              <a:extLst>
                <a:ext uri="{FF2B5EF4-FFF2-40B4-BE49-F238E27FC236}">
                  <a16:creationId xmlns:a16="http://schemas.microsoft.com/office/drawing/2014/main" id="{08833622-89A3-4444-879C-3F82E1BBD031}"/>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6" name="Google Shape;316;p15">
              <a:extLst>
                <a:ext uri="{FF2B5EF4-FFF2-40B4-BE49-F238E27FC236}">
                  <a16:creationId xmlns:a16="http://schemas.microsoft.com/office/drawing/2014/main" id="{EA19A17E-D48F-4CD0-8BB5-1A6B03A37269}"/>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7" name="Google Shape;317;p15">
              <a:extLst>
                <a:ext uri="{FF2B5EF4-FFF2-40B4-BE49-F238E27FC236}">
                  <a16:creationId xmlns:a16="http://schemas.microsoft.com/office/drawing/2014/main" id="{95C38FC7-28B4-473B-A272-6D32E16E982B}"/>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8" name="Google Shape;318;p15">
              <a:extLst>
                <a:ext uri="{FF2B5EF4-FFF2-40B4-BE49-F238E27FC236}">
                  <a16:creationId xmlns:a16="http://schemas.microsoft.com/office/drawing/2014/main" id="{48DCB7FF-ADAA-4F9E-B821-BA8981A38BB2}"/>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9" name="Google Shape;319;p15">
              <a:extLst>
                <a:ext uri="{FF2B5EF4-FFF2-40B4-BE49-F238E27FC236}">
                  <a16:creationId xmlns:a16="http://schemas.microsoft.com/office/drawing/2014/main" id="{0F12DAF7-B086-4CA0-92CE-DBA6CACF8A6A}"/>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30" name="Google Shape;320;p15">
              <a:extLst>
                <a:ext uri="{FF2B5EF4-FFF2-40B4-BE49-F238E27FC236}">
                  <a16:creationId xmlns:a16="http://schemas.microsoft.com/office/drawing/2014/main" id="{20F39FFF-927F-4FCC-BB61-0EC12F40AADE}"/>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31" name="Google Shape;321;p15">
              <a:extLst>
                <a:ext uri="{FF2B5EF4-FFF2-40B4-BE49-F238E27FC236}">
                  <a16:creationId xmlns:a16="http://schemas.microsoft.com/office/drawing/2014/main" id="{08A50736-B8D5-4CC1-A76A-4FACCF0D6CDB}"/>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32" name="Google Shape;322;p15">
              <a:extLst>
                <a:ext uri="{FF2B5EF4-FFF2-40B4-BE49-F238E27FC236}">
                  <a16:creationId xmlns:a16="http://schemas.microsoft.com/office/drawing/2014/main" id="{6867FEAB-AE9E-4AE4-ACB3-8C17D5030DA1}"/>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spTree>
    <p:extLst>
      <p:ext uri="{BB962C8B-B14F-4D97-AF65-F5344CB8AC3E}">
        <p14:creationId xmlns:p14="http://schemas.microsoft.com/office/powerpoint/2010/main" val="45726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2" presetClass="entr" presetSubtype="2" decel="100000"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additive="base">
                                        <p:cTn id="18" dur="1500" fill="hold"/>
                                        <p:tgtEl>
                                          <p:spTgt spid="79"/>
                                        </p:tgtEl>
                                        <p:attrNameLst>
                                          <p:attrName>ppt_x</p:attrName>
                                        </p:attrNameLst>
                                      </p:cBhvr>
                                      <p:tavLst>
                                        <p:tav tm="0">
                                          <p:val>
                                            <p:strVal val="1+#ppt_w/2"/>
                                          </p:val>
                                        </p:tav>
                                        <p:tav tm="100000">
                                          <p:val>
                                            <p:strVal val="#ppt_x"/>
                                          </p:val>
                                        </p:tav>
                                      </p:tavLst>
                                    </p:anim>
                                    <p:anim calcmode="lin" valueType="num">
                                      <p:cBhvr additive="base">
                                        <p:cTn id="19" dur="1500" fill="hold"/>
                                        <p:tgtEl>
                                          <p:spTgt spid="79"/>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1500" fill="hold"/>
                                        <p:tgtEl>
                                          <p:spTgt spid="80"/>
                                        </p:tgtEl>
                                        <p:attrNameLst>
                                          <p:attrName>ppt_x</p:attrName>
                                        </p:attrNameLst>
                                      </p:cBhvr>
                                      <p:tavLst>
                                        <p:tav tm="0">
                                          <p:val>
                                            <p:strVal val="1+#ppt_w/2"/>
                                          </p:val>
                                        </p:tav>
                                        <p:tav tm="100000">
                                          <p:val>
                                            <p:strVal val="#ppt_x"/>
                                          </p:val>
                                        </p:tav>
                                      </p:tavLst>
                                    </p:anim>
                                    <p:anim calcmode="lin" valueType="num">
                                      <p:cBhvr additive="base">
                                        <p:cTn id="23" dur="1500" fill="hold"/>
                                        <p:tgtEl>
                                          <p:spTgt spid="80"/>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78"/>
                                        </p:tgtEl>
                                        <p:attrNameLst>
                                          <p:attrName>style.visibility</p:attrName>
                                        </p:attrNameLst>
                                      </p:cBhvr>
                                      <p:to>
                                        <p:strVal val="visible"/>
                                      </p:to>
                                    </p:set>
                                    <p:anim calcmode="lin" valueType="num">
                                      <p:cBhvr additive="base">
                                        <p:cTn id="26" dur="1500" fill="hold"/>
                                        <p:tgtEl>
                                          <p:spTgt spid="78"/>
                                        </p:tgtEl>
                                        <p:attrNameLst>
                                          <p:attrName>ppt_x</p:attrName>
                                        </p:attrNameLst>
                                      </p:cBhvr>
                                      <p:tavLst>
                                        <p:tav tm="0">
                                          <p:val>
                                            <p:strVal val="1+#ppt_w/2"/>
                                          </p:val>
                                        </p:tav>
                                        <p:tav tm="100000">
                                          <p:val>
                                            <p:strVal val="#ppt_x"/>
                                          </p:val>
                                        </p:tav>
                                      </p:tavLst>
                                    </p:anim>
                                    <p:anim calcmode="lin" valueType="num">
                                      <p:cBhvr additive="base">
                                        <p:cTn id="27" dur="1500" fill="hold"/>
                                        <p:tgtEl>
                                          <p:spTgt spid="78"/>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1" fill="hold" grpId="0" nodeType="afterEffect">
                                  <p:stCondLst>
                                    <p:cond delay="0"/>
                                  </p:stCondLst>
                                  <p:iterate type="lt">
                                    <p:tmPct val="10000"/>
                                  </p:iterate>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1000"/>
                                        <p:tgtEl>
                                          <p:spTgt spid="91"/>
                                        </p:tgtEl>
                                      </p:cBhvr>
                                    </p:animEffect>
                                    <p:anim calcmode="lin" valueType="num">
                                      <p:cBhvr>
                                        <p:cTn id="41" dur="1000" fill="hold"/>
                                        <p:tgtEl>
                                          <p:spTgt spid="91"/>
                                        </p:tgtEl>
                                        <p:attrNameLst>
                                          <p:attrName>ppt_x</p:attrName>
                                        </p:attrNameLst>
                                      </p:cBhvr>
                                      <p:tavLst>
                                        <p:tav tm="0">
                                          <p:val>
                                            <p:strVal val="#ppt_x"/>
                                          </p:val>
                                        </p:tav>
                                        <p:tav tm="100000">
                                          <p:val>
                                            <p:strVal val="#ppt_x"/>
                                          </p:val>
                                        </p:tav>
                                      </p:tavLst>
                                    </p:anim>
                                    <p:anim calcmode="lin" valueType="num">
                                      <p:cBhvr>
                                        <p:cTn id="42" dur="1000" fill="hold"/>
                                        <p:tgtEl>
                                          <p:spTgt spid="91"/>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2" presetClass="entr" presetSubtype="4"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down)">
                                      <p:cBhvr>
                                        <p:cTn id="46" dur="500"/>
                                        <p:tgtEl>
                                          <p:spTgt spid="84"/>
                                        </p:tgtEl>
                                      </p:cBhvr>
                                    </p:animEffect>
                                  </p:childTnLst>
                                </p:cTn>
                              </p:par>
                            </p:childTnLst>
                          </p:cTn>
                        </p:par>
                        <p:par>
                          <p:cTn id="47" fill="hold">
                            <p:stCondLst>
                              <p:cond delay="6000"/>
                            </p:stCondLst>
                            <p:childTnLst>
                              <p:par>
                                <p:cTn id="48" presetID="22" presetClass="entr" presetSubtype="4"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down)">
                                      <p:cBhvr>
                                        <p:cTn id="50" dur="500"/>
                                        <p:tgtEl>
                                          <p:spTgt spid="83"/>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1000"/>
                                        <p:tgtEl>
                                          <p:spTgt spid="112"/>
                                        </p:tgtEl>
                                      </p:cBhvr>
                                    </p:animEffect>
                                    <p:anim calcmode="lin" valueType="num">
                                      <p:cBhvr>
                                        <p:cTn id="55" dur="1000" fill="hold"/>
                                        <p:tgtEl>
                                          <p:spTgt spid="112"/>
                                        </p:tgtEl>
                                        <p:attrNameLst>
                                          <p:attrName>ppt_x</p:attrName>
                                        </p:attrNameLst>
                                      </p:cBhvr>
                                      <p:tavLst>
                                        <p:tav tm="0">
                                          <p:val>
                                            <p:strVal val="#ppt_x"/>
                                          </p:val>
                                        </p:tav>
                                        <p:tav tm="100000">
                                          <p:val>
                                            <p:strVal val="#ppt_x"/>
                                          </p:val>
                                        </p:tav>
                                      </p:tavLst>
                                    </p:anim>
                                    <p:anim calcmode="lin" valueType="num">
                                      <p:cBhvr>
                                        <p:cTn id="56" dur="1000" fill="hold"/>
                                        <p:tgtEl>
                                          <p:spTgt spid="112"/>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4" fill="hold" grpId="0" nodeType="after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down)">
                                      <p:cBhvr>
                                        <p:cTn id="60" dur="500"/>
                                        <p:tgtEl>
                                          <p:spTgt spid="85"/>
                                        </p:tgtEl>
                                      </p:cBhvr>
                                    </p:animEffect>
                                  </p:childTnLst>
                                </p:cTn>
                              </p:par>
                            </p:childTnLst>
                          </p:cTn>
                        </p:par>
                        <p:par>
                          <p:cTn id="61" fill="hold">
                            <p:stCondLst>
                              <p:cond delay="8000"/>
                            </p:stCondLst>
                            <p:childTnLst>
                              <p:par>
                                <p:cTn id="62" presetID="22" presetClass="entr" presetSubtype="4"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down)">
                                      <p:cBhvr>
                                        <p:cTn id="64" dur="500"/>
                                        <p:tgtEl>
                                          <p:spTgt spid="86"/>
                                        </p:tgtEl>
                                      </p:cBhvr>
                                    </p:animEffect>
                                  </p:childTnLst>
                                </p:cTn>
                              </p:par>
                            </p:childTnLst>
                          </p:cTn>
                        </p:par>
                        <p:par>
                          <p:cTn id="65" fill="hold">
                            <p:stCondLst>
                              <p:cond delay="8500"/>
                            </p:stCondLst>
                            <p:childTnLst>
                              <p:par>
                                <p:cTn id="66" presetID="22" presetClass="entr" presetSubtype="1" fill="hold"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up)">
                                      <p:cBhvr>
                                        <p:cTn id="68" dur="500"/>
                                        <p:tgtEl>
                                          <p:spTgt spid="87"/>
                                        </p:tgtEl>
                                      </p:cBhvr>
                                    </p:animEffect>
                                  </p:childTnLst>
                                </p:cTn>
                              </p:par>
                              <p:par>
                                <p:cTn id="69" presetID="31"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 calcmode="lin" valueType="num">
                                      <p:cBhvr>
                                        <p:cTn id="71" dur="1000" fill="hold"/>
                                        <p:tgtEl>
                                          <p:spTgt spid="88"/>
                                        </p:tgtEl>
                                        <p:attrNameLst>
                                          <p:attrName>ppt_w</p:attrName>
                                        </p:attrNameLst>
                                      </p:cBhvr>
                                      <p:tavLst>
                                        <p:tav tm="0">
                                          <p:val>
                                            <p:fltVal val="0"/>
                                          </p:val>
                                        </p:tav>
                                        <p:tav tm="100000">
                                          <p:val>
                                            <p:strVal val="#ppt_w"/>
                                          </p:val>
                                        </p:tav>
                                      </p:tavLst>
                                    </p:anim>
                                    <p:anim calcmode="lin" valueType="num">
                                      <p:cBhvr>
                                        <p:cTn id="72" dur="1000" fill="hold"/>
                                        <p:tgtEl>
                                          <p:spTgt spid="88"/>
                                        </p:tgtEl>
                                        <p:attrNameLst>
                                          <p:attrName>ppt_h</p:attrName>
                                        </p:attrNameLst>
                                      </p:cBhvr>
                                      <p:tavLst>
                                        <p:tav tm="0">
                                          <p:val>
                                            <p:fltVal val="0"/>
                                          </p:val>
                                        </p:tav>
                                        <p:tav tm="100000">
                                          <p:val>
                                            <p:strVal val="#ppt_h"/>
                                          </p:val>
                                        </p:tav>
                                      </p:tavLst>
                                    </p:anim>
                                    <p:anim calcmode="lin" valueType="num">
                                      <p:cBhvr>
                                        <p:cTn id="73" dur="1000" fill="hold"/>
                                        <p:tgtEl>
                                          <p:spTgt spid="88"/>
                                        </p:tgtEl>
                                        <p:attrNameLst>
                                          <p:attrName>style.rotation</p:attrName>
                                        </p:attrNameLst>
                                      </p:cBhvr>
                                      <p:tavLst>
                                        <p:tav tm="0">
                                          <p:val>
                                            <p:fltVal val="90"/>
                                          </p:val>
                                        </p:tav>
                                        <p:tav tm="100000">
                                          <p:val>
                                            <p:fltVal val="0"/>
                                          </p:val>
                                        </p:tav>
                                      </p:tavLst>
                                    </p:anim>
                                    <p:animEffect transition="in" filter="fade">
                                      <p:cBhvr>
                                        <p:cTn id="74"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p:bldP spid="82" grpId="0"/>
      <p:bldP spid="83" grpId="0"/>
      <p:bldP spid="84" grpId="0"/>
      <p:bldP spid="85" grpId="0"/>
      <p:bldP spid="8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sp>
        <p:nvSpPr>
          <p:cNvPr id="37" name="Freeform 20">
            <a:extLst>
              <a:ext uri="{FF2B5EF4-FFF2-40B4-BE49-F238E27FC236}">
                <a16:creationId xmlns:a16="http://schemas.microsoft.com/office/drawing/2014/main" id="{B2537860-F334-446C-B124-A7728E5FA3B0}"/>
              </a:ext>
            </a:extLst>
          </p:cNvPr>
          <p:cNvSpPr/>
          <p:nvPr/>
        </p:nvSpPr>
        <p:spPr>
          <a:xfrm flipH="1">
            <a:off x="9644994" y="0"/>
            <a:ext cx="2548593" cy="1750496"/>
          </a:xfrm>
          <a:custGeom>
            <a:avLst/>
            <a:gdLst>
              <a:gd name="connsiteX0" fmla="*/ 0 w 4087667"/>
              <a:gd name="connsiteY0" fmla="*/ 0 h 2807606"/>
              <a:gd name="connsiteX1" fmla="*/ 4087667 w 4087667"/>
              <a:gd name="connsiteY1" fmla="*/ 0 h 2807606"/>
              <a:gd name="connsiteX2" fmla="*/ 4010857 w 4087667"/>
              <a:gd name="connsiteY2" fmla="*/ 214149 h 2807606"/>
              <a:gd name="connsiteX3" fmla="*/ 2903675 w 4087667"/>
              <a:gd name="connsiteY3" fmla="*/ 1136722 h 2807606"/>
              <a:gd name="connsiteX4" fmla="*/ 874776 w 4087667"/>
              <a:gd name="connsiteY4" fmla="*/ 1138774 h 2807606"/>
              <a:gd name="connsiteX5" fmla="*/ 23797 w 4087667"/>
              <a:gd name="connsiteY5" fmla="*/ 2778289 h 2807606"/>
              <a:gd name="connsiteX6" fmla="*/ 0 w 4087667"/>
              <a:gd name="connsiteY6" fmla="*/ 2807606 h 28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667" h="2807606">
                <a:moveTo>
                  <a:pt x="0" y="0"/>
                </a:moveTo>
                <a:lnTo>
                  <a:pt x="4087667" y="0"/>
                </a:lnTo>
                <a:lnTo>
                  <a:pt x="4010857" y="214149"/>
                </a:lnTo>
                <a:cubicBezTo>
                  <a:pt x="3807800" y="655648"/>
                  <a:pt x="3381774" y="992582"/>
                  <a:pt x="2903675" y="1136722"/>
                </a:cubicBezTo>
                <a:cubicBezTo>
                  <a:pt x="1943864" y="1445962"/>
                  <a:pt x="1332556" y="840840"/>
                  <a:pt x="874776" y="1138774"/>
                </a:cubicBezTo>
                <a:cubicBezTo>
                  <a:pt x="150157" y="1608686"/>
                  <a:pt x="380341" y="2272328"/>
                  <a:pt x="23797" y="2778289"/>
                </a:cubicBezTo>
                <a:lnTo>
                  <a:pt x="0" y="2807606"/>
                </a:lnTo>
                <a:close/>
              </a:path>
            </a:pathLst>
          </a:custGeom>
          <a:solidFill>
            <a:srgbClr val="DBDBFD"/>
          </a:solidFill>
          <a:ln w="1338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ID">
              <a:solidFill>
                <a:schemeClr val="tx1"/>
              </a:solidFill>
              <a:cs typeface="+mn-ea"/>
              <a:sym typeface="+mn-lt"/>
            </a:endParaRPr>
          </a:p>
        </p:txBody>
      </p:sp>
      <p:grpSp>
        <p:nvGrpSpPr>
          <p:cNvPr id="38" name="组合 37"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345AC72B-17DB-4EF8-83EA-244BF228C341}"/>
              </a:ext>
            </a:extLst>
          </p:cNvPr>
          <p:cNvGrpSpPr/>
          <p:nvPr/>
        </p:nvGrpSpPr>
        <p:grpSpPr>
          <a:xfrm>
            <a:off x="3510484" y="3136295"/>
            <a:ext cx="899502" cy="330481"/>
            <a:chOff x="4391691" y="1723903"/>
            <a:chExt cx="1596240" cy="417960"/>
          </a:xfrm>
        </p:grpSpPr>
        <mc:AlternateContent xmlns:mc="http://schemas.openxmlformats.org/markup-compatibility/2006" xmlns:p14="http://schemas.microsoft.com/office/powerpoint/2010/main">
          <mc:Choice Requires="p14">
            <p:contentPart p14:bwMode="auto" r:id="rId2">
              <p14:nvContentPartPr>
                <p14:cNvPr id="39" name="墨迹 38">
                  <a:extLst>
                    <a:ext uri="{FF2B5EF4-FFF2-40B4-BE49-F238E27FC236}">
                      <a16:creationId xmlns:a16="http://schemas.microsoft.com/office/drawing/2014/main" id="{D1A1C344-DFA2-4217-8956-1798C28CCBFC}"/>
                    </a:ext>
                  </a:extLst>
                </p14:cNvPr>
                <p14:cNvContentPartPr/>
                <p14:nvPr/>
              </p14:nvContentPartPr>
              <p14:xfrm>
                <a:off x="4391691" y="1723903"/>
                <a:ext cx="1590480" cy="416520"/>
              </p14:xfrm>
            </p:contentPart>
          </mc:Choice>
          <mc:Fallback xmlns="">
            <p:pic>
              <p:nvPicPr>
                <p:cNvPr id="27" name="墨迹 26">
                  <a:extLst>
                    <a:ext uri="{FF2B5EF4-FFF2-40B4-BE49-F238E27FC236}">
                      <a16:creationId xmlns:a16="http://schemas.microsoft.com/office/drawing/2014/main" id="{A7C1E74B-A776-4CEE-85C3-E43A5DB38043}"/>
                    </a:ext>
                  </a:extLst>
                </p:cNvPr>
                <p:cNvPicPr/>
                <p:nvPr/>
              </p:nvPicPr>
              <p:blipFill>
                <a:blip r:embed="rId3"/>
                <a:stretch>
                  <a:fillRect/>
                </a:stretch>
              </p:blipFill>
              <p:spPr>
                <a:xfrm>
                  <a:off x="4375084" y="1712067"/>
                  <a:ext cx="1623695" cy="44019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0" name="墨迹 39">
                  <a:extLst>
                    <a:ext uri="{FF2B5EF4-FFF2-40B4-BE49-F238E27FC236}">
                      <a16:creationId xmlns:a16="http://schemas.microsoft.com/office/drawing/2014/main" id="{DD549DF9-23CE-4400-AD21-2F21DFDD62D1}"/>
                    </a:ext>
                  </a:extLst>
                </p14:cNvPr>
                <p14:cNvContentPartPr/>
                <p14:nvPr/>
              </p14:nvContentPartPr>
              <p14:xfrm>
                <a:off x="5712171" y="1911463"/>
                <a:ext cx="275760" cy="230400"/>
              </p14:xfrm>
            </p:contentPart>
          </mc:Choice>
          <mc:Fallback xmlns="">
            <p:pic>
              <p:nvPicPr>
                <p:cNvPr id="25" name="墨迹 24">
                  <a:extLst>
                    <a:ext uri="{FF2B5EF4-FFF2-40B4-BE49-F238E27FC236}">
                      <a16:creationId xmlns:a16="http://schemas.microsoft.com/office/drawing/2014/main" id="{482AA34F-264A-473C-B9DA-F7D9905D76ED}"/>
                    </a:ext>
                  </a:extLst>
                </p:cNvPr>
                <p:cNvPicPr/>
                <p:nvPr/>
              </p:nvPicPr>
              <p:blipFill>
                <a:blip r:embed="rId5"/>
                <a:stretch>
                  <a:fillRect/>
                </a:stretch>
              </p:blipFill>
              <p:spPr>
                <a:xfrm>
                  <a:off x="5695574" y="1899624"/>
                  <a:ext cx="308953" cy="254077"/>
                </a:xfrm>
                <a:prstGeom prst="rect">
                  <a:avLst/>
                </a:prstGeom>
              </p:spPr>
            </p:pic>
          </mc:Fallback>
        </mc:AlternateContent>
      </p:grpSp>
      <p:grpSp>
        <p:nvGrpSpPr>
          <p:cNvPr id="41" name="组合 40">
            <a:extLst>
              <a:ext uri="{FF2B5EF4-FFF2-40B4-BE49-F238E27FC236}">
                <a16:creationId xmlns:a16="http://schemas.microsoft.com/office/drawing/2014/main" id="{C6248975-099C-4D6D-8B03-2C702C4B3BEB}"/>
              </a:ext>
            </a:extLst>
          </p:cNvPr>
          <p:cNvGrpSpPr/>
          <p:nvPr/>
        </p:nvGrpSpPr>
        <p:grpSpPr>
          <a:xfrm>
            <a:off x="728073" y="1979708"/>
            <a:ext cx="2411513" cy="2401012"/>
            <a:chOff x="817418" y="1565195"/>
            <a:chExt cx="2411513" cy="2401012"/>
          </a:xfrm>
        </p:grpSpPr>
        <p:grpSp>
          <p:nvGrpSpPr>
            <p:cNvPr id="42"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D9A539DD-67CB-4847-A60E-0C60BB1887FF}"/>
                </a:ext>
              </a:extLst>
            </p:cNvPr>
            <p:cNvGrpSpPr/>
            <p:nvPr/>
          </p:nvGrpSpPr>
          <p:grpSpPr>
            <a:xfrm>
              <a:off x="817418" y="1565195"/>
              <a:ext cx="2411513" cy="2401012"/>
              <a:chOff x="816429" y="816430"/>
              <a:chExt cx="2678664" cy="2667000"/>
            </a:xfrm>
          </p:grpSpPr>
          <p:sp>
            <p:nvSpPr>
              <p:cNvPr id="45" name="矩形: 圆角 44">
                <a:extLst>
                  <a:ext uri="{FF2B5EF4-FFF2-40B4-BE49-F238E27FC236}">
                    <a16:creationId xmlns:a16="http://schemas.microsoft.com/office/drawing/2014/main" id="{0B2E94E7-2553-4284-9A15-34A8EC0EF43F}"/>
                  </a:ext>
                </a:extLst>
              </p:cNvPr>
              <p:cNvSpPr/>
              <p:nvPr/>
            </p:nvSpPr>
            <p:spPr>
              <a:xfrm>
                <a:off x="816429" y="816430"/>
                <a:ext cx="2558532" cy="2558141"/>
              </a:xfrm>
              <a:prstGeom prst="roundRect">
                <a:avLst>
                  <a:gd name="adj" fmla="val 99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圆角 45">
                <a:extLst>
                  <a:ext uri="{FF2B5EF4-FFF2-40B4-BE49-F238E27FC236}">
                    <a16:creationId xmlns:a16="http://schemas.microsoft.com/office/drawing/2014/main" id="{5A71922B-EDBA-48D9-AABC-E21873AAB883}"/>
                  </a:ext>
                </a:extLst>
              </p:cNvPr>
              <p:cNvSpPr/>
              <p:nvPr/>
            </p:nvSpPr>
            <p:spPr>
              <a:xfrm>
                <a:off x="936561" y="925289"/>
                <a:ext cx="2558532" cy="2558141"/>
              </a:xfrm>
              <a:prstGeom prst="roundRect">
                <a:avLst>
                  <a:gd name="adj" fmla="val 9905"/>
                </a:avLst>
              </a:prstGeom>
              <a:noFill/>
              <a:ln w="19050">
                <a:solidFill>
                  <a:srgbClr val="616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AF0AD6FF-F6B8-4D42-A12D-A2EFF620B4A2}"/>
                </a:ext>
              </a:extLst>
            </p:cNvPr>
            <p:cNvSpPr txBox="1"/>
            <p:nvPr/>
          </p:nvSpPr>
          <p:spPr>
            <a:xfrm>
              <a:off x="1013573" y="2716700"/>
              <a:ext cx="2127354" cy="718402"/>
            </a:xfrm>
            <a:prstGeom prst="rect">
              <a:avLst/>
            </a:prstGeom>
            <a:noFill/>
          </p:spPr>
          <p:txBody>
            <a:bodyPr wrap="square">
              <a:spAutoFit/>
            </a:bodyPr>
            <a:lstStyle/>
            <a:p>
              <a:pPr algn="ctr">
                <a:lnSpc>
                  <a:spcPct val="200000"/>
                </a:lnSpc>
              </a:pPr>
              <a:r>
                <a:rPr lang="zh-CN" altLang="en-US" sz="1100" i="0" dirty="0">
                  <a:solidFill>
                    <a:schemeClr val="tx1">
                      <a:lumMod val="65000"/>
                      <a:lumOff val="35000"/>
                    </a:schemeClr>
                  </a:solidFill>
                  <a:effectLst/>
                  <a:cs typeface="+mn-ea"/>
                  <a:sym typeface="+mn-lt"/>
                </a:rPr>
                <a:t>您的内容打在这里，或者通过复制您的文本后，在此框</a:t>
              </a:r>
              <a:endParaRPr lang="zh-CN" altLang="en-US" sz="1100" dirty="0">
                <a:solidFill>
                  <a:schemeClr val="tx1">
                    <a:lumMod val="65000"/>
                    <a:lumOff val="35000"/>
                  </a:schemeClr>
                </a:solidFill>
                <a:cs typeface="+mn-ea"/>
                <a:sym typeface="+mn-lt"/>
              </a:endParaRPr>
            </a:p>
          </p:txBody>
        </p:sp>
        <p:sp>
          <p:nvSpPr>
            <p:cNvPr id="44" name="文本框 4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5AFF3DEB-9F4A-43CF-9A83-F009CFAF7CC2}"/>
                </a:ext>
              </a:extLst>
            </p:cNvPr>
            <p:cNvSpPr txBox="1"/>
            <p:nvPr/>
          </p:nvSpPr>
          <p:spPr>
            <a:xfrm>
              <a:off x="1309536" y="2033923"/>
              <a:ext cx="1535427" cy="584775"/>
            </a:xfrm>
            <a:prstGeom prst="rect">
              <a:avLst/>
            </a:prstGeom>
            <a:noFill/>
          </p:spPr>
          <p:txBody>
            <a:bodyPr wrap="square" rtlCol="0">
              <a:spAutoFit/>
            </a:bodyPr>
            <a:lstStyle/>
            <a:p>
              <a:pPr algn="ctr"/>
              <a:r>
                <a:rPr lang="en-US" altLang="zh-CN" sz="2400" b="1" spc="300" dirty="0">
                  <a:solidFill>
                    <a:srgbClr val="6163BB"/>
                  </a:solidFill>
                  <a:cs typeface="+mn-ea"/>
                  <a:sym typeface="+mn-lt"/>
                </a:rPr>
                <a:t>202</a:t>
              </a:r>
              <a:r>
                <a:rPr lang="en-US" altLang="zh-CN" sz="3200" b="1" spc="300" dirty="0">
                  <a:solidFill>
                    <a:srgbClr val="6163BB"/>
                  </a:solidFill>
                  <a:cs typeface="+mn-ea"/>
                  <a:sym typeface="+mn-lt"/>
                </a:rPr>
                <a:t>8</a:t>
              </a:r>
            </a:p>
          </p:txBody>
        </p:sp>
      </p:grpSp>
      <p:grpSp>
        <p:nvGrpSpPr>
          <p:cNvPr id="47" name="组合 46"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702FFC43-7CE4-482E-8721-20DEF22AC61E}"/>
              </a:ext>
            </a:extLst>
          </p:cNvPr>
          <p:cNvGrpSpPr/>
          <p:nvPr/>
        </p:nvGrpSpPr>
        <p:grpSpPr>
          <a:xfrm flipV="1">
            <a:off x="7711263" y="3135156"/>
            <a:ext cx="899502" cy="330481"/>
            <a:chOff x="4391691" y="1723903"/>
            <a:chExt cx="1596240" cy="417960"/>
          </a:xfrm>
        </p:grpSpPr>
        <mc:AlternateContent xmlns:mc="http://schemas.openxmlformats.org/markup-compatibility/2006" xmlns:p14="http://schemas.microsoft.com/office/powerpoint/2010/main">
          <mc:Choice Requires="p14">
            <p:contentPart p14:bwMode="auto" r:id="rId6">
              <p14:nvContentPartPr>
                <p14:cNvPr id="48" name="墨迹 47">
                  <a:extLst>
                    <a:ext uri="{FF2B5EF4-FFF2-40B4-BE49-F238E27FC236}">
                      <a16:creationId xmlns:a16="http://schemas.microsoft.com/office/drawing/2014/main" id="{4B1F5F19-C775-47E9-ADAE-A2F4D9F87600}"/>
                    </a:ext>
                  </a:extLst>
                </p14:cNvPr>
                <p14:cNvContentPartPr/>
                <p14:nvPr/>
              </p14:nvContentPartPr>
              <p14:xfrm>
                <a:off x="4391691" y="1723903"/>
                <a:ext cx="1590480" cy="416520"/>
              </p14:xfrm>
            </p:contentPart>
          </mc:Choice>
          <mc:Fallback xmlns="">
            <p:pic>
              <p:nvPicPr>
                <p:cNvPr id="46" name="墨迹 45">
                  <a:extLst>
                    <a:ext uri="{FF2B5EF4-FFF2-40B4-BE49-F238E27FC236}">
                      <a16:creationId xmlns:a16="http://schemas.microsoft.com/office/drawing/2014/main" id="{B18CE27D-E7DB-4686-BFE8-043134BA4207}"/>
                    </a:ext>
                  </a:extLst>
                </p:cNvPr>
                <p:cNvPicPr/>
                <p:nvPr/>
              </p:nvPicPr>
              <p:blipFill>
                <a:blip r:embed="rId7"/>
                <a:stretch>
                  <a:fillRect/>
                </a:stretch>
              </p:blipFill>
              <p:spPr>
                <a:xfrm>
                  <a:off x="4375084" y="1712067"/>
                  <a:ext cx="1623695" cy="4401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墨迹 48">
                  <a:extLst>
                    <a:ext uri="{FF2B5EF4-FFF2-40B4-BE49-F238E27FC236}">
                      <a16:creationId xmlns:a16="http://schemas.microsoft.com/office/drawing/2014/main" id="{1F8CECCC-AC68-490A-A2D3-B7EB6D9854AC}"/>
                    </a:ext>
                  </a:extLst>
                </p14:cNvPr>
                <p14:cNvContentPartPr/>
                <p14:nvPr/>
              </p14:nvContentPartPr>
              <p14:xfrm>
                <a:off x="5712171" y="1911463"/>
                <a:ext cx="275760" cy="230400"/>
              </p14:xfrm>
            </p:contentPart>
          </mc:Choice>
          <mc:Fallback xmlns="">
            <p:pic>
              <p:nvPicPr>
                <p:cNvPr id="47" name="墨迹 46">
                  <a:extLst>
                    <a:ext uri="{FF2B5EF4-FFF2-40B4-BE49-F238E27FC236}">
                      <a16:creationId xmlns:a16="http://schemas.microsoft.com/office/drawing/2014/main" id="{6813ADC5-88E5-4C12-8FAD-6CED3B4DC986}"/>
                    </a:ext>
                  </a:extLst>
                </p:cNvPr>
                <p:cNvPicPr/>
                <p:nvPr/>
              </p:nvPicPr>
              <p:blipFill>
                <a:blip r:embed="rId9"/>
                <a:stretch>
                  <a:fillRect/>
                </a:stretch>
              </p:blipFill>
              <p:spPr>
                <a:xfrm>
                  <a:off x="5695574" y="1899624"/>
                  <a:ext cx="308953" cy="254077"/>
                </a:xfrm>
                <a:prstGeom prst="rect">
                  <a:avLst/>
                </a:prstGeom>
              </p:spPr>
            </p:pic>
          </mc:Fallback>
        </mc:AlternateContent>
      </p:grpSp>
      <p:grpSp>
        <p:nvGrpSpPr>
          <p:cNvPr id="50" name="组合 49">
            <a:extLst>
              <a:ext uri="{FF2B5EF4-FFF2-40B4-BE49-F238E27FC236}">
                <a16:creationId xmlns:a16="http://schemas.microsoft.com/office/drawing/2014/main" id="{040D0052-4C76-45E3-9C29-1184919DFD73}"/>
              </a:ext>
            </a:extLst>
          </p:cNvPr>
          <p:cNvGrpSpPr/>
          <p:nvPr/>
        </p:nvGrpSpPr>
        <p:grpSpPr>
          <a:xfrm>
            <a:off x="4903435" y="1979708"/>
            <a:ext cx="2411513" cy="2401012"/>
            <a:chOff x="4992780" y="1565195"/>
            <a:chExt cx="2411513" cy="2401012"/>
          </a:xfrm>
          <a:effectLst>
            <a:outerShdw blurRad="1066800" dist="1054100" dir="2700000" algn="tl" rotWithShape="0">
              <a:schemeClr val="bg1">
                <a:lumMod val="50000"/>
                <a:alpha val="40000"/>
              </a:schemeClr>
            </a:outerShdw>
          </a:effectLst>
        </p:grpSpPr>
        <p:grpSp>
          <p:nvGrpSpPr>
            <p:cNvPr id="51" name="组合 50"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514F30C4-7A70-40DE-812C-30505B3D6731}"/>
                </a:ext>
              </a:extLst>
            </p:cNvPr>
            <p:cNvGrpSpPr/>
            <p:nvPr/>
          </p:nvGrpSpPr>
          <p:grpSpPr>
            <a:xfrm>
              <a:off x="4992780" y="1565195"/>
              <a:ext cx="2411513" cy="2401012"/>
              <a:chOff x="816429" y="816430"/>
              <a:chExt cx="2678664" cy="2667000"/>
            </a:xfrm>
          </p:grpSpPr>
          <p:sp>
            <p:nvSpPr>
              <p:cNvPr id="54" name="矩形: 圆角 53">
                <a:extLst>
                  <a:ext uri="{FF2B5EF4-FFF2-40B4-BE49-F238E27FC236}">
                    <a16:creationId xmlns:a16="http://schemas.microsoft.com/office/drawing/2014/main" id="{833E752D-A055-4D04-BAF7-D5D96DF8578E}"/>
                  </a:ext>
                </a:extLst>
              </p:cNvPr>
              <p:cNvSpPr/>
              <p:nvPr/>
            </p:nvSpPr>
            <p:spPr>
              <a:xfrm>
                <a:off x="816429" y="816430"/>
                <a:ext cx="2558532" cy="2558141"/>
              </a:xfrm>
              <a:prstGeom prst="roundRect">
                <a:avLst>
                  <a:gd name="adj" fmla="val 9905"/>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5" name="矩形: 圆角 54">
                <a:extLst>
                  <a:ext uri="{FF2B5EF4-FFF2-40B4-BE49-F238E27FC236}">
                    <a16:creationId xmlns:a16="http://schemas.microsoft.com/office/drawing/2014/main" id="{D8D09CF3-AF71-4E41-874D-7A9D22CF015D}"/>
                  </a:ext>
                </a:extLst>
              </p:cNvPr>
              <p:cNvSpPr/>
              <p:nvPr/>
            </p:nvSpPr>
            <p:spPr>
              <a:xfrm>
                <a:off x="936561" y="925289"/>
                <a:ext cx="2558532" cy="2558141"/>
              </a:xfrm>
              <a:prstGeom prst="roundRect">
                <a:avLst>
                  <a:gd name="adj" fmla="val 9905"/>
                </a:avLst>
              </a:prstGeom>
              <a:noFill/>
              <a:ln w="19050">
                <a:solidFill>
                  <a:srgbClr val="616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52" name="文本框 5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E037C617-3327-4383-8310-BDEDDFD5D28D}"/>
                </a:ext>
              </a:extLst>
            </p:cNvPr>
            <p:cNvSpPr txBox="1"/>
            <p:nvPr/>
          </p:nvSpPr>
          <p:spPr>
            <a:xfrm>
              <a:off x="5188935" y="2716700"/>
              <a:ext cx="2127354" cy="718402"/>
            </a:xfrm>
            <a:prstGeom prst="rect">
              <a:avLst/>
            </a:prstGeom>
            <a:noFill/>
          </p:spPr>
          <p:txBody>
            <a:bodyPr wrap="square">
              <a:spAutoFit/>
            </a:bodyPr>
            <a:lstStyle/>
            <a:p>
              <a:pPr algn="ctr">
                <a:lnSpc>
                  <a:spcPct val="200000"/>
                </a:lnSpc>
              </a:pPr>
              <a:r>
                <a:rPr lang="zh-CN" altLang="en-US" sz="1100" i="0" dirty="0">
                  <a:solidFill>
                    <a:schemeClr val="tx1">
                      <a:lumMod val="65000"/>
                      <a:lumOff val="35000"/>
                    </a:schemeClr>
                  </a:solidFill>
                  <a:effectLst/>
                  <a:cs typeface="+mn-ea"/>
                  <a:sym typeface="+mn-lt"/>
                </a:rPr>
                <a:t>您的内容打在这里，或者通过复制您的文本后，在此框</a:t>
              </a:r>
            </a:p>
          </p:txBody>
        </p:sp>
        <p:sp>
          <p:nvSpPr>
            <p:cNvPr id="53" name="文本框 52"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CC3228BF-8C5A-4B8E-951A-8AFCC395D94B}"/>
                </a:ext>
              </a:extLst>
            </p:cNvPr>
            <p:cNvSpPr txBox="1"/>
            <p:nvPr/>
          </p:nvSpPr>
          <p:spPr>
            <a:xfrm>
              <a:off x="5484898" y="2033923"/>
              <a:ext cx="1535427" cy="584775"/>
            </a:xfrm>
            <a:prstGeom prst="rect">
              <a:avLst/>
            </a:prstGeom>
            <a:noFill/>
          </p:spPr>
          <p:txBody>
            <a:bodyPr wrap="square" rtlCol="0">
              <a:spAutoFit/>
            </a:bodyPr>
            <a:lstStyle/>
            <a:p>
              <a:pPr algn="ctr"/>
              <a:r>
                <a:rPr lang="en-US" altLang="zh-CN" sz="2400" b="1" spc="300" dirty="0">
                  <a:solidFill>
                    <a:srgbClr val="6163BB"/>
                  </a:solidFill>
                  <a:cs typeface="+mn-ea"/>
                  <a:sym typeface="+mn-lt"/>
                </a:rPr>
                <a:t>202</a:t>
              </a:r>
              <a:r>
                <a:rPr lang="en-US" altLang="zh-CN" sz="3200" b="1" spc="300" dirty="0">
                  <a:solidFill>
                    <a:srgbClr val="6163BB"/>
                  </a:solidFill>
                  <a:cs typeface="+mn-ea"/>
                  <a:sym typeface="+mn-lt"/>
                </a:rPr>
                <a:t>9</a:t>
              </a:r>
            </a:p>
          </p:txBody>
        </p:sp>
      </p:grpSp>
      <p:grpSp>
        <p:nvGrpSpPr>
          <p:cNvPr id="56" name="组合 55">
            <a:extLst>
              <a:ext uri="{FF2B5EF4-FFF2-40B4-BE49-F238E27FC236}">
                <a16:creationId xmlns:a16="http://schemas.microsoft.com/office/drawing/2014/main" id="{973B5DD4-6B71-4ED1-8B7C-D0243A854963}"/>
              </a:ext>
            </a:extLst>
          </p:cNvPr>
          <p:cNvGrpSpPr/>
          <p:nvPr/>
        </p:nvGrpSpPr>
        <p:grpSpPr>
          <a:xfrm>
            <a:off x="8970646" y="1979708"/>
            <a:ext cx="2411513" cy="2401012"/>
            <a:chOff x="9059991" y="1565195"/>
            <a:chExt cx="2411513" cy="2401012"/>
          </a:xfrm>
        </p:grpSpPr>
        <p:grpSp>
          <p:nvGrpSpPr>
            <p:cNvPr id="57" name="组合 56"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3070B807-6E1B-4D60-9680-FE20F53F40F8}"/>
                </a:ext>
              </a:extLst>
            </p:cNvPr>
            <p:cNvGrpSpPr/>
            <p:nvPr/>
          </p:nvGrpSpPr>
          <p:grpSpPr>
            <a:xfrm>
              <a:off x="9059991" y="1565195"/>
              <a:ext cx="2411513" cy="2401012"/>
              <a:chOff x="816429" y="816430"/>
              <a:chExt cx="2678664" cy="2667000"/>
            </a:xfrm>
          </p:grpSpPr>
          <p:sp>
            <p:nvSpPr>
              <p:cNvPr id="60" name="矩形: 圆角 59">
                <a:extLst>
                  <a:ext uri="{FF2B5EF4-FFF2-40B4-BE49-F238E27FC236}">
                    <a16:creationId xmlns:a16="http://schemas.microsoft.com/office/drawing/2014/main" id="{A456E2E5-1766-43F5-883E-4F2FDC58C5E0}"/>
                  </a:ext>
                </a:extLst>
              </p:cNvPr>
              <p:cNvSpPr/>
              <p:nvPr/>
            </p:nvSpPr>
            <p:spPr>
              <a:xfrm>
                <a:off x="816429" y="816430"/>
                <a:ext cx="2558532" cy="2558141"/>
              </a:xfrm>
              <a:prstGeom prst="roundRect">
                <a:avLst>
                  <a:gd name="adj" fmla="val 9905"/>
                </a:avLst>
              </a:pr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圆角 60">
                <a:extLst>
                  <a:ext uri="{FF2B5EF4-FFF2-40B4-BE49-F238E27FC236}">
                    <a16:creationId xmlns:a16="http://schemas.microsoft.com/office/drawing/2014/main" id="{6D7A767E-E297-40C4-9EC0-457C1C0FF1CD}"/>
                  </a:ext>
                </a:extLst>
              </p:cNvPr>
              <p:cNvSpPr/>
              <p:nvPr/>
            </p:nvSpPr>
            <p:spPr>
              <a:xfrm>
                <a:off x="936561" y="925289"/>
                <a:ext cx="2558532" cy="2558141"/>
              </a:xfrm>
              <a:prstGeom prst="roundRect">
                <a:avLst>
                  <a:gd name="adj" fmla="val 9905"/>
                </a:avLst>
              </a:prstGeom>
              <a:noFill/>
              <a:ln w="19050">
                <a:solidFill>
                  <a:srgbClr val="616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文本框 57"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52C7E140-A38B-44CF-8AA0-FB7A6ECC6EE1}"/>
                </a:ext>
              </a:extLst>
            </p:cNvPr>
            <p:cNvSpPr txBox="1"/>
            <p:nvPr/>
          </p:nvSpPr>
          <p:spPr>
            <a:xfrm>
              <a:off x="9256146" y="2716700"/>
              <a:ext cx="2127354" cy="718402"/>
            </a:xfrm>
            <a:prstGeom prst="rect">
              <a:avLst/>
            </a:prstGeom>
            <a:noFill/>
          </p:spPr>
          <p:txBody>
            <a:bodyPr wrap="square">
              <a:spAutoFit/>
            </a:bodyPr>
            <a:lstStyle/>
            <a:p>
              <a:pPr algn="ctr">
                <a:lnSpc>
                  <a:spcPct val="200000"/>
                </a:lnSpc>
              </a:pPr>
              <a:r>
                <a:rPr lang="zh-CN" altLang="en-US" sz="1100" i="0" dirty="0">
                  <a:solidFill>
                    <a:schemeClr val="tx1">
                      <a:lumMod val="65000"/>
                      <a:lumOff val="35000"/>
                    </a:schemeClr>
                  </a:solidFill>
                  <a:effectLst/>
                  <a:cs typeface="+mn-ea"/>
                  <a:sym typeface="+mn-lt"/>
                </a:rPr>
                <a:t>您的内容打在这里，或者通过复制您的文本后，在此框</a:t>
              </a:r>
            </a:p>
          </p:txBody>
        </p:sp>
        <p:sp>
          <p:nvSpPr>
            <p:cNvPr id="59" name="文本框 58"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F12E9D68-ED95-4CE6-8A23-BBDDC17E4E88}"/>
                </a:ext>
              </a:extLst>
            </p:cNvPr>
            <p:cNvSpPr txBox="1"/>
            <p:nvPr/>
          </p:nvSpPr>
          <p:spPr>
            <a:xfrm>
              <a:off x="9552109" y="2033923"/>
              <a:ext cx="1535427" cy="584775"/>
            </a:xfrm>
            <a:prstGeom prst="rect">
              <a:avLst/>
            </a:prstGeom>
            <a:noFill/>
          </p:spPr>
          <p:txBody>
            <a:bodyPr wrap="square" rtlCol="0">
              <a:spAutoFit/>
            </a:bodyPr>
            <a:lstStyle/>
            <a:p>
              <a:pPr algn="ctr"/>
              <a:r>
                <a:rPr lang="en-US" altLang="zh-CN" sz="2400" b="1" spc="300" dirty="0">
                  <a:solidFill>
                    <a:srgbClr val="6163BB"/>
                  </a:solidFill>
                  <a:cs typeface="+mn-ea"/>
                  <a:sym typeface="+mn-lt"/>
                </a:rPr>
                <a:t>203</a:t>
              </a:r>
              <a:r>
                <a:rPr lang="en-US" altLang="zh-CN" sz="3200" b="1" spc="300" dirty="0">
                  <a:solidFill>
                    <a:srgbClr val="6163BB"/>
                  </a:solidFill>
                  <a:cs typeface="+mn-ea"/>
                  <a:sym typeface="+mn-lt"/>
                </a:rPr>
                <a:t>0</a:t>
              </a:r>
            </a:p>
          </p:txBody>
        </p:sp>
      </p:grpSp>
      <p:sp>
        <p:nvSpPr>
          <p:cNvPr id="62" name="Rectangle 42">
            <a:extLst>
              <a:ext uri="{FF2B5EF4-FFF2-40B4-BE49-F238E27FC236}">
                <a16:creationId xmlns:a16="http://schemas.microsoft.com/office/drawing/2014/main" id="{D8E14EDA-15EE-40CD-8290-CCD83703E1C2}"/>
              </a:ext>
            </a:extLst>
          </p:cNvPr>
          <p:cNvSpPr/>
          <p:nvPr/>
        </p:nvSpPr>
        <p:spPr>
          <a:xfrm>
            <a:off x="938523" y="5309750"/>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3" name="TextBox 43">
            <a:extLst>
              <a:ext uri="{FF2B5EF4-FFF2-40B4-BE49-F238E27FC236}">
                <a16:creationId xmlns:a16="http://schemas.microsoft.com/office/drawing/2014/main" id="{B97C2B2D-CC3D-461A-A7C8-8A884982D946}"/>
              </a:ext>
            </a:extLst>
          </p:cNvPr>
          <p:cNvSpPr txBox="1"/>
          <p:nvPr/>
        </p:nvSpPr>
        <p:spPr>
          <a:xfrm>
            <a:off x="1215684" y="4924693"/>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64" name="Rectangle 42">
            <a:extLst>
              <a:ext uri="{FF2B5EF4-FFF2-40B4-BE49-F238E27FC236}">
                <a16:creationId xmlns:a16="http://schemas.microsoft.com/office/drawing/2014/main" id="{7FD079EA-A2CC-4C78-8178-83628F6F7B76}"/>
              </a:ext>
            </a:extLst>
          </p:cNvPr>
          <p:cNvSpPr/>
          <p:nvPr/>
        </p:nvSpPr>
        <p:spPr>
          <a:xfrm>
            <a:off x="5113885" y="5309750"/>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5" name="TextBox 43">
            <a:extLst>
              <a:ext uri="{FF2B5EF4-FFF2-40B4-BE49-F238E27FC236}">
                <a16:creationId xmlns:a16="http://schemas.microsoft.com/office/drawing/2014/main" id="{D7F8BF00-27DD-4C88-B2E8-52C1E12C0F16}"/>
              </a:ext>
            </a:extLst>
          </p:cNvPr>
          <p:cNvSpPr txBox="1"/>
          <p:nvPr/>
        </p:nvSpPr>
        <p:spPr>
          <a:xfrm>
            <a:off x="5391046" y="4924693"/>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66" name="Rectangle 42">
            <a:extLst>
              <a:ext uri="{FF2B5EF4-FFF2-40B4-BE49-F238E27FC236}">
                <a16:creationId xmlns:a16="http://schemas.microsoft.com/office/drawing/2014/main" id="{68532771-BE0D-45B3-A542-D9CB5627FB41}"/>
              </a:ext>
            </a:extLst>
          </p:cNvPr>
          <p:cNvSpPr/>
          <p:nvPr/>
        </p:nvSpPr>
        <p:spPr>
          <a:xfrm>
            <a:off x="9181096" y="5311563"/>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7" name="TextBox 43">
            <a:extLst>
              <a:ext uri="{FF2B5EF4-FFF2-40B4-BE49-F238E27FC236}">
                <a16:creationId xmlns:a16="http://schemas.microsoft.com/office/drawing/2014/main" id="{E5B94863-7D6C-4B61-B7DC-92F77BC3F048}"/>
              </a:ext>
            </a:extLst>
          </p:cNvPr>
          <p:cNvSpPr txBox="1"/>
          <p:nvPr/>
        </p:nvSpPr>
        <p:spPr>
          <a:xfrm>
            <a:off x="9458257" y="4926506"/>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Tree>
    <p:extLst>
      <p:ext uri="{BB962C8B-B14F-4D97-AF65-F5344CB8AC3E}">
        <p14:creationId xmlns:p14="http://schemas.microsoft.com/office/powerpoint/2010/main" val="1438415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1+#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decel="10000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1500" fill="hold"/>
                                        <p:tgtEl>
                                          <p:spTgt spid="56"/>
                                        </p:tgtEl>
                                        <p:attrNameLst>
                                          <p:attrName>ppt_x</p:attrName>
                                        </p:attrNameLst>
                                      </p:cBhvr>
                                      <p:tavLst>
                                        <p:tav tm="0">
                                          <p:val>
                                            <p:strVal val="0-#ppt_w/2"/>
                                          </p:val>
                                        </p:tav>
                                        <p:tav tm="100000">
                                          <p:val>
                                            <p:strVal val="#ppt_x"/>
                                          </p:val>
                                        </p:tav>
                                      </p:tavLst>
                                    </p:anim>
                                    <p:anim calcmode="lin" valueType="num">
                                      <p:cBhvr additive="base">
                                        <p:cTn id="23" dur="150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1500" fill="hold"/>
                                        <p:tgtEl>
                                          <p:spTgt spid="47"/>
                                        </p:tgtEl>
                                        <p:attrNameLst>
                                          <p:attrName>ppt_x</p:attrName>
                                        </p:attrNameLst>
                                      </p:cBhvr>
                                      <p:tavLst>
                                        <p:tav tm="0">
                                          <p:val>
                                            <p:strVal val="0-#ppt_w/2"/>
                                          </p:val>
                                        </p:tav>
                                        <p:tav tm="100000">
                                          <p:val>
                                            <p:strVal val="#ppt_x"/>
                                          </p:val>
                                        </p:tav>
                                      </p:tavLst>
                                    </p:anim>
                                    <p:anim calcmode="lin" valueType="num">
                                      <p:cBhvr additive="base">
                                        <p:cTn id="27" dur="1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1500" fill="hold"/>
                                        <p:tgtEl>
                                          <p:spTgt spid="50"/>
                                        </p:tgtEl>
                                        <p:attrNameLst>
                                          <p:attrName>ppt_x</p:attrName>
                                        </p:attrNameLst>
                                      </p:cBhvr>
                                      <p:tavLst>
                                        <p:tav tm="0">
                                          <p:val>
                                            <p:strVal val="0-#ppt_w/2"/>
                                          </p:val>
                                        </p:tav>
                                        <p:tav tm="100000">
                                          <p:val>
                                            <p:strVal val="#ppt_x"/>
                                          </p:val>
                                        </p:tav>
                                      </p:tavLst>
                                    </p:anim>
                                    <p:anim calcmode="lin" valueType="num">
                                      <p:cBhvr additive="base">
                                        <p:cTn id="31" dur="1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1500" fill="hold"/>
                                        <p:tgtEl>
                                          <p:spTgt spid="38"/>
                                        </p:tgtEl>
                                        <p:attrNameLst>
                                          <p:attrName>ppt_x</p:attrName>
                                        </p:attrNameLst>
                                      </p:cBhvr>
                                      <p:tavLst>
                                        <p:tav tm="0">
                                          <p:val>
                                            <p:strVal val="0-#ppt_w/2"/>
                                          </p:val>
                                        </p:tav>
                                        <p:tav tm="100000">
                                          <p:val>
                                            <p:strVal val="#ppt_x"/>
                                          </p:val>
                                        </p:tav>
                                      </p:tavLst>
                                    </p:anim>
                                    <p:anim calcmode="lin" valueType="num">
                                      <p:cBhvr additive="base">
                                        <p:cTn id="35" dur="1500" fill="hold"/>
                                        <p:tgtEl>
                                          <p:spTgt spid="38"/>
                                        </p:tgtEl>
                                        <p:attrNameLst>
                                          <p:attrName>ppt_y</p:attrName>
                                        </p:attrNameLst>
                                      </p:cBhvr>
                                      <p:tavLst>
                                        <p:tav tm="0">
                                          <p:val>
                                            <p:strVal val="#ppt_y"/>
                                          </p:val>
                                        </p:tav>
                                        <p:tav tm="100000">
                                          <p:val>
                                            <p:strVal val="#ppt_y"/>
                                          </p:val>
                                        </p:tav>
                                      </p:tavLst>
                                    </p:anim>
                                  </p:childTnLst>
                                </p:cTn>
                              </p:par>
                              <p:par>
                                <p:cTn id="36" presetID="2" presetClass="entr" presetSubtype="8" decel="10000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1500" fill="hold"/>
                                        <p:tgtEl>
                                          <p:spTgt spid="41"/>
                                        </p:tgtEl>
                                        <p:attrNameLst>
                                          <p:attrName>ppt_x</p:attrName>
                                        </p:attrNameLst>
                                      </p:cBhvr>
                                      <p:tavLst>
                                        <p:tav tm="0">
                                          <p:val>
                                            <p:strVal val="0-#ppt_w/2"/>
                                          </p:val>
                                        </p:tav>
                                        <p:tav tm="100000">
                                          <p:val>
                                            <p:strVal val="#ppt_x"/>
                                          </p:val>
                                        </p:tav>
                                      </p:tavLst>
                                    </p:anim>
                                    <p:anim calcmode="lin" valueType="num">
                                      <p:cBhvr additive="base">
                                        <p:cTn id="39" dur="1500" fill="hold"/>
                                        <p:tgtEl>
                                          <p:spTgt spid="41"/>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2" presetClass="entr" presetSubtype="4"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00"/>
                                        <p:tgtEl>
                                          <p:spTgt spid="63"/>
                                        </p:tgtEl>
                                      </p:cBhvr>
                                    </p:animEffect>
                                  </p:childTnLst>
                                </p:cTn>
                              </p:par>
                            </p:childTnLst>
                          </p:cTn>
                        </p:par>
                        <p:par>
                          <p:cTn id="44" fill="hold">
                            <p:stCondLst>
                              <p:cond delay="3250"/>
                            </p:stCondLst>
                            <p:childTnLst>
                              <p:par>
                                <p:cTn id="45" presetID="22" presetClass="entr" presetSubtype="4"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500"/>
                                        <p:tgtEl>
                                          <p:spTgt spid="62"/>
                                        </p:tgtEl>
                                      </p:cBhvr>
                                    </p:animEffect>
                                  </p:childTnLst>
                                </p:cTn>
                              </p:par>
                            </p:childTnLst>
                          </p:cTn>
                        </p:par>
                        <p:par>
                          <p:cTn id="48" fill="hold">
                            <p:stCondLst>
                              <p:cond delay="3750"/>
                            </p:stCondLst>
                            <p:childTnLst>
                              <p:par>
                                <p:cTn id="49" presetID="22" presetClass="entr" presetSubtype="4"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cTn>
                              </p:par>
                            </p:childTnLst>
                          </p:cTn>
                        </p:par>
                        <p:par>
                          <p:cTn id="52" fill="hold">
                            <p:stCondLst>
                              <p:cond delay="4250"/>
                            </p:stCondLst>
                            <p:childTnLst>
                              <p:par>
                                <p:cTn id="53" presetID="22" presetClass="entr" presetSubtype="4"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500"/>
                                        <p:tgtEl>
                                          <p:spTgt spid="64"/>
                                        </p:tgtEl>
                                      </p:cBhvr>
                                    </p:animEffect>
                                  </p:childTnLst>
                                </p:cTn>
                              </p:par>
                            </p:childTnLst>
                          </p:cTn>
                        </p:par>
                        <p:par>
                          <p:cTn id="56" fill="hold">
                            <p:stCondLst>
                              <p:cond delay="4750"/>
                            </p:stCondLst>
                            <p:childTnLst>
                              <p:par>
                                <p:cTn id="57" presetID="22" presetClass="entr" presetSubtype="4"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down)">
                                      <p:cBhvr>
                                        <p:cTn id="59" dur="500"/>
                                        <p:tgtEl>
                                          <p:spTgt spid="67"/>
                                        </p:tgtEl>
                                      </p:cBhvr>
                                    </p:animEffect>
                                  </p:childTnLst>
                                </p:cTn>
                              </p:par>
                            </p:childTnLst>
                          </p:cTn>
                        </p:par>
                        <p:par>
                          <p:cTn id="60" fill="hold">
                            <p:stCondLst>
                              <p:cond delay="525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animBg="1"/>
      <p:bldP spid="62" grpId="0"/>
      <p:bldP spid="63" grpId="0"/>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sp>
        <p:nvSpPr>
          <p:cNvPr id="70" name="Google Shape;343;p17">
            <a:extLst>
              <a:ext uri="{FF2B5EF4-FFF2-40B4-BE49-F238E27FC236}">
                <a16:creationId xmlns:a16="http://schemas.microsoft.com/office/drawing/2014/main" id="{03C87E73-C642-4D48-8F4E-B65CF784836F}"/>
              </a:ext>
            </a:extLst>
          </p:cNvPr>
          <p:cNvSpPr/>
          <p:nvPr/>
        </p:nvSpPr>
        <p:spPr>
          <a:xfrm rot="15317939">
            <a:off x="-1329932" y="4497351"/>
            <a:ext cx="4003376" cy="34286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DBD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4" name="Google Shape;172;p7">
            <a:extLst>
              <a:ext uri="{FF2B5EF4-FFF2-40B4-BE49-F238E27FC236}">
                <a16:creationId xmlns:a16="http://schemas.microsoft.com/office/drawing/2014/main" id="{46F7D21F-172F-4F64-B287-05437D1B40FD}"/>
              </a:ext>
            </a:extLst>
          </p:cNvPr>
          <p:cNvSpPr/>
          <p:nvPr/>
        </p:nvSpPr>
        <p:spPr>
          <a:xfrm rot="20514637" flipH="1">
            <a:off x="8763197" y="6072619"/>
            <a:ext cx="4191640" cy="1669467"/>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6163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cs typeface="+mn-ea"/>
              <a:sym typeface="+mn-lt"/>
            </a:endParaRPr>
          </a:p>
        </p:txBody>
      </p:sp>
      <p:sp>
        <p:nvSpPr>
          <p:cNvPr id="78" name="Google Shape;336;p17">
            <a:extLst>
              <a:ext uri="{FF2B5EF4-FFF2-40B4-BE49-F238E27FC236}">
                <a16:creationId xmlns:a16="http://schemas.microsoft.com/office/drawing/2014/main" id="{D0AC8EDC-B5C7-4E37-8E67-61FEB8ADE0E4}"/>
              </a:ext>
            </a:extLst>
          </p:cNvPr>
          <p:cNvSpPr/>
          <p:nvPr/>
        </p:nvSpPr>
        <p:spPr>
          <a:xfrm rot="6043774">
            <a:off x="2900906" y="3258067"/>
            <a:ext cx="3404653" cy="741863"/>
          </a:xfrm>
          <a:custGeom>
            <a:avLst/>
            <a:gdLst/>
            <a:ahLst/>
            <a:cxnLst/>
            <a:rect l="l" t="t" r="r" b="b"/>
            <a:pathLst>
              <a:path w="245364" h="57912" extrusionOk="0">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79" name="Google Shape;337;p17">
            <a:extLst>
              <a:ext uri="{FF2B5EF4-FFF2-40B4-BE49-F238E27FC236}">
                <a16:creationId xmlns:a16="http://schemas.microsoft.com/office/drawing/2014/main" id="{0444AE4E-DF36-451F-A6F6-904BA8B73D8B}"/>
              </a:ext>
            </a:extLst>
          </p:cNvPr>
          <p:cNvSpPr/>
          <p:nvPr/>
        </p:nvSpPr>
        <p:spPr>
          <a:xfrm rot="6043774">
            <a:off x="6367842" y="3258067"/>
            <a:ext cx="3404653" cy="741863"/>
          </a:xfrm>
          <a:custGeom>
            <a:avLst/>
            <a:gdLst/>
            <a:ahLst/>
            <a:cxnLst/>
            <a:rect l="l" t="t" r="r" b="b"/>
            <a:pathLst>
              <a:path w="245364" h="57912" extrusionOk="0">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80" name="Google Shape;1013;p40">
            <a:extLst>
              <a:ext uri="{FF2B5EF4-FFF2-40B4-BE49-F238E27FC236}">
                <a16:creationId xmlns:a16="http://schemas.microsoft.com/office/drawing/2014/main" id="{D68B0336-C999-4BDA-AE46-77F9B77B9B81}"/>
              </a:ext>
            </a:extLst>
          </p:cNvPr>
          <p:cNvSpPr txBox="1">
            <a:spLocks/>
          </p:cNvSpPr>
          <p:nvPr/>
        </p:nvSpPr>
        <p:spPr>
          <a:xfrm>
            <a:off x="1813418" y="1992812"/>
            <a:ext cx="908800" cy="598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dirty="0">
                <a:latin typeface="+mn-lt"/>
                <a:ea typeface="+mn-ea"/>
                <a:cs typeface="+mn-ea"/>
                <a:sym typeface="+mn-lt"/>
              </a:rPr>
              <a:t>01</a:t>
            </a:r>
          </a:p>
        </p:txBody>
      </p:sp>
      <p:sp>
        <p:nvSpPr>
          <p:cNvPr id="81" name="Google Shape;1015;p40">
            <a:extLst>
              <a:ext uri="{FF2B5EF4-FFF2-40B4-BE49-F238E27FC236}">
                <a16:creationId xmlns:a16="http://schemas.microsoft.com/office/drawing/2014/main" id="{8DCF1D04-4EB1-43F5-AE1C-F5DD476E7751}"/>
              </a:ext>
            </a:extLst>
          </p:cNvPr>
          <p:cNvSpPr txBox="1">
            <a:spLocks/>
          </p:cNvSpPr>
          <p:nvPr/>
        </p:nvSpPr>
        <p:spPr>
          <a:xfrm>
            <a:off x="5404435" y="1992812"/>
            <a:ext cx="908800" cy="598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dirty="0">
                <a:latin typeface="+mn-lt"/>
                <a:ea typeface="+mn-ea"/>
                <a:cs typeface="+mn-ea"/>
                <a:sym typeface="+mn-lt"/>
              </a:rPr>
              <a:t>02</a:t>
            </a:r>
          </a:p>
        </p:txBody>
      </p:sp>
      <p:sp>
        <p:nvSpPr>
          <p:cNvPr id="82" name="Google Shape;1017;p40">
            <a:extLst>
              <a:ext uri="{FF2B5EF4-FFF2-40B4-BE49-F238E27FC236}">
                <a16:creationId xmlns:a16="http://schemas.microsoft.com/office/drawing/2014/main" id="{8300BB40-22FB-4276-8646-B91DFF53B579}"/>
              </a:ext>
            </a:extLst>
          </p:cNvPr>
          <p:cNvSpPr txBox="1">
            <a:spLocks/>
          </p:cNvSpPr>
          <p:nvPr/>
        </p:nvSpPr>
        <p:spPr>
          <a:xfrm>
            <a:off x="8995451" y="1992812"/>
            <a:ext cx="908800" cy="598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atin typeface="+mn-lt"/>
                <a:ea typeface="+mn-ea"/>
                <a:cs typeface="+mn-ea"/>
                <a:sym typeface="+mn-lt"/>
              </a:rPr>
              <a:t>03</a:t>
            </a:r>
          </a:p>
        </p:txBody>
      </p:sp>
      <p:grpSp>
        <p:nvGrpSpPr>
          <p:cNvPr id="83" name="组合 82">
            <a:extLst>
              <a:ext uri="{FF2B5EF4-FFF2-40B4-BE49-F238E27FC236}">
                <a16:creationId xmlns:a16="http://schemas.microsoft.com/office/drawing/2014/main" id="{4CAB79E6-838C-4FEF-8A29-A3E19CFDCAB3}"/>
              </a:ext>
            </a:extLst>
          </p:cNvPr>
          <p:cNvGrpSpPr/>
          <p:nvPr/>
        </p:nvGrpSpPr>
        <p:grpSpPr>
          <a:xfrm>
            <a:off x="2111281" y="3901064"/>
            <a:ext cx="1245898" cy="1221038"/>
            <a:chOff x="2111281" y="3901064"/>
            <a:chExt cx="1245898" cy="1221038"/>
          </a:xfrm>
          <a:solidFill>
            <a:srgbClr val="6163BB"/>
          </a:solidFill>
        </p:grpSpPr>
        <p:grpSp>
          <p:nvGrpSpPr>
            <p:cNvPr id="84" name="Google Shape;1032;p40">
              <a:extLst>
                <a:ext uri="{FF2B5EF4-FFF2-40B4-BE49-F238E27FC236}">
                  <a16:creationId xmlns:a16="http://schemas.microsoft.com/office/drawing/2014/main" id="{304C9F32-3F0C-4AF9-88D6-5B6C907C4627}"/>
                </a:ext>
              </a:extLst>
            </p:cNvPr>
            <p:cNvGrpSpPr/>
            <p:nvPr/>
          </p:nvGrpSpPr>
          <p:grpSpPr>
            <a:xfrm>
              <a:off x="2604307" y="3901064"/>
              <a:ext cx="752872" cy="746308"/>
              <a:chOff x="1210050" y="237075"/>
              <a:chExt cx="5077825" cy="5033550"/>
            </a:xfrm>
            <a:grpFill/>
          </p:grpSpPr>
          <p:sp>
            <p:nvSpPr>
              <p:cNvPr id="86" name="Google Shape;1033;p40">
                <a:extLst>
                  <a:ext uri="{FF2B5EF4-FFF2-40B4-BE49-F238E27FC236}">
                    <a16:creationId xmlns:a16="http://schemas.microsoft.com/office/drawing/2014/main" id="{49DCC891-E5B7-4791-82A1-5506C76D84E5}"/>
                  </a:ext>
                </a:extLst>
              </p:cNvPr>
              <p:cNvSpPr/>
              <p:nvPr/>
            </p:nvSpPr>
            <p:spPr>
              <a:xfrm>
                <a:off x="1210050" y="237075"/>
                <a:ext cx="5077825" cy="5033550"/>
              </a:xfrm>
              <a:custGeom>
                <a:avLst/>
                <a:gdLst/>
                <a:ahLst/>
                <a:cxnLst/>
                <a:rect l="l" t="t" r="r" b="b"/>
                <a:pathLst>
                  <a:path w="203113" h="201342" extrusionOk="0">
                    <a:moveTo>
                      <a:pt x="96539" y="3325"/>
                    </a:moveTo>
                    <a:cubicBezTo>
                      <a:pt x="97446" y="3325"/>
                      <a:pt x="98413" y="3411"/>
                      <a:pt x="99447" y="3594"/>
                    </a:cubicBezTo>
                    <a:cubicBezTo>
                      <a:pt x="105885" y="4482"/>
                      <a:pt x="110102" y="10031"/>
                      <a:pt x="113432" y="15137"/>
                    </a:cubicBezTo>
                    <a:cubicBezTo>
                      <a:pt x="113728" y="15729"/>
                      <a:pt x="114419" y="16025"/>
                      <a:pt x="115109" y="16025"/>
                    </a:cubicBezTo>
                    <a:cubicBezTo>
                      <a:pt x="115455" y="16025"/>
                      <a:pt x="115800" y="15951"/>
                      <a:pt x="116096" y="15803"/>
                    </a:cubicBezTo>
                    <a:cubicBezTo>
                      <a:pt x="119784" y="13344"/>
                      <a:pt x="123348" y="12259"/>
                      <a:pt x="126626" y="12259"/>
                    </a:cubicBezTo>
                    <a:cubicBezTo>
                      <a:pt x="135779" y="12259"/>
                      <a:pt x="142699" y="20717"/>
                      <a:pt x="143843" y="31341"/>
                    </a:cubicBezTo>
                    <a:cubicBezTo>
                      <a:pt x="143843" y="31785"/>
                      <a:pt x="144065" y="32229"/>
                      <a:pt x="144731" y="32451"/>
                    </a:cubicBezTo>
                    <a:cubicBezTo>
                      <a:pt x="144731" y="33187"/>
                      <a:pt x="145341" y="33618"/>
                      <a:pt x="145928" y="33618"/>
                    </a:cubicBezTo>
                    <a:cubicBezTo>
                      <a:pt x="146050" y="33618"/>
                      <a:pt x="146171" y="33599"/>
                      <a:pt x="146285" y="33561"/>
                    </a:cubicBezTo>
                    <a:cubicBezTo>
                      <a:pt x="146963" y="33467"/>
                      <a:pt x="147607" y="33421"/>
                      <a:pt x="148219" y="33421"/>
                    </a:cubicBezTo>
                    <a:cubicBezTo>
                      <a:pt x="156224" y="33421"/>
                      <a:pt x="158700" y="41185"/>
                      <a:pt x="158494" y="47990"/>
                    </a:cubicBezTo>
                    <a:cubicBezTo>
                      <a:pt x="158494" y="48878"/>
                      <a:pt x="158938" y="49766"/>
                      <a:pt x="159826" y="49988"/>
                    </a:cubicBezTo>
                    <a:cubicBezTo>
                      <a:pt x="165819" y="51098"/>
                      <a:pt x="170259" y="56203"/>
                      <a:pt x="170259" y="62197"/>
                    </a:cubicBezTo>
                    <a:cubicBezTo>
                      <a:pt x="170037" y="65748"/>
                      <a:pt x="168705" y="69078"/>
                      <a:pt x="166485" y="71742"/>
                    </a:cubicBezTo>
                    <a:cubicBezTo>
                      <a:pt x="162268" y="61087"/>
                      <a:pt x="154942" y="52208"/>
                      <a:pt x="145175" y="46214"/>
                    </a:cubicBezTo>
                    <a:cubicBezTo>
                      <a:pt x="146063" y="45104"/>
                      <a:pt x="146729" y="43994"/>
                      <a:pt x="147617" y="43106"/>
                    </a:cubicBezTo>
                    <a:cubicBezTo>
                      <a:pt x="148505" y="42218"/>
                      <a:pt x="149837" y="41330"/>
                      <a:pt x="149615" y="39999"/>
                    </a:cubicBezTo>
                    <a:cubicBezTo>
                      <a:pt x="149615" y="39555"/>
                      <a:pt x="149393" y="39333"/>
                      <a:pt x="148949" y="39333"/>
                    </a:cubicBezTo>
                    <a:cubicBezTo>
                      <a:pt x="147617" y="39333"/>
                      <a:pt x="146507" y="40886"/>
                      <a:pt x="145841" y="41774"/>
                    </a:cubicBezTo>
                    <a:cubicBezTo>
                      <a:pt x="144953" y="42884"/>
                      <a:pt x="144287" y="43994"/>
                      <a:pt x="143621" y="45104"/>
                    </a:cubicBezTo>
                    <a:cubicBezTo>
                      <a:pt x="141402" y="43772"/>
                      <a:pt x="139182" y="42884"/>
                      <a:pt x="136962" y="41996"/>
                    </a:cubicBezTo>
                    <a:cubicBezTo>
                      <a:pt x="134742" y="41108"/>
                      <a:pt x="132522" y="40221"/>
                      <a:pt x="130303" y="39555"/>
                    </a:cubicBezTo>
                    <a:cubicBezTo>
                      <a:pt x="133854" y="34893"/>
                      <a:pt x="134520" y="28678"/>
                      <a:pt x="132522" y="23128"/>
                    </a:cubicBezTo>
                    <a:cubicBezTo>
                      <a:pt x="132411" y="22906"/>
                      <a:pt x="132189" y="22795"/>
                      <a:pt x="131967" y="22795"/>
                    </a:cubicBezTo>
                    <a:cubicBezTo>
                      <a:pt x="131745" y="22795"/>
                      <a:pt x="131524" y="22906"/>
                      <a:pt x="131413" y="23128"/>
                    </a:cubicBezTo>
                    <a:cubicBezTo>
                      <a:pt x="130081" y="26014"/>
                      <a:pt x="130747" y="29122"/>
                      <a:pt x="130081" y="32229"/>
                    </a:cubicBezTo>
                    <a:cubicBezTo>
                      <a:pt x="129415" y="34449"/>
                      <a:pt x="128527" y="36669"/>
                      <a:pt x="127195" y="38889"/>
                    </a:cubicBezTo>
                    <a:cubicBezTo>
                      <a:pt x="122977" y="37779"/>
                      <a:pt x="118538" y="37113"/>
                      <a:pt x="114320" y="36891"/>
                    </a:cubicBezTo>
                    <a:cubicBezTo>
                      <a:pt x="116984" y="32673"/>
                      <a:pt x="119204" y="26680"/>
                      <a:pt x="116318" y="22906"/>
                    </a:cubicBezTo>
                    <a:cubicBezTo>
                      <a:pt x="116188" y="22776"/>
                      <a:pt x="116039" y="22722"/>
                      <a:pt x="115893" y="22722"/>
                    </a:cubicBezTo>
                    <a:cubicBezTo>
                      <a:pt x="115541" y="22722"/>
                      <a:pt x="115208" y="23036"/>
                      <a:pt x="115208" y="23350"/>
                    </a:cubicBezTo>
                    <a:cubicBezTo>
                      <a:pt x="115208" y="26014"/>
                      <a:pt x="114986" y="28678"/>
                      <a:pt x="114542" y="31341"/>
                    </a:cubicBezTo>
                    <a:cubicBezTo>
                      <a:pt x="113876" y="33117"/>
                      <a:pt x="112988" y="34893"/>
                      <a:pt x="111878" y="36669"/>
                    </a:cubicBezTo>
                    <a:cubicBezTo>
                      <a:pt x="110731" y="36595"/>
                      <a:pt x="109591" y="36558"/>
                      <a:pt x="108456" y="36558"/>
                    </a:cubicBezTo>
                    <a:cubicBezTo>
                      <a:pt x="102783" y="36558"/>
                      <a:pt x="97265" y="37483"/>
                      <a:pt x="91900" y="39333"/>
                    </a:cubicBezTo>
                    <a:cubicBezTo>
                      <a:pt x="92788" y="37113"/>
                      <a:pt x="93454" y="34671"/>
                      <a:pt x="93454" y="32229"/>
                    </a:cubicBezTo>
                    <a:cubicBezTo>
                      <a:pt x="93454" y="26902"/>
                      <a:pt x="93898" y="21574"/>
                      <a:pt x="95008" y="16469"/>
                    </a:cubicBezTo>
                    <a:cubicBezTo>
                      <a:pt x="95168" y="15989"/>
                      <a:pt x="94751" y="15624"/>
                      <a:pt x="94340" y="15624"/>
                    </a:cubicBezTo>
                    <a:cubicBezTo>
                      <a:pt x="94180" y="15624"/>
                      <a:pt x="94022" y="15679"/>
                      <a:pt x="93898" y="15803"/>
                    </a:cubicBezTo>
                    <a:cubicBezTo>
                      <a:pt x="87461" y="22018"/>
                      <a:pt x="92566" y="32895"/>
                      <a:pt x="89236" y="40443"/>
                    </a:cubicBezTo>
                    <a:cubicBezTo>
                      <a:pt x="87682" y="41108"/>
                      <a:pt x="86129" y="41996"/>
                      <a:pt x="84575" y="42884"/>
                    </a:cubicBezTo>
                    <a:cubicBezTo>
                      <a:pt x="83465" y="39999"/>
                      <a:pt x="80579" y="38001"/>
                      <a:pt x="77471" y="38001"/>
                    </a:cubicBezTo>
                    <a:cubicBezTo>
                      <a:pt x="77313" y="37994"/>
                      <a:pt x="77155" y="37991"/>
                      <a:pt x="76996" y="37991"/>
                    </a:cubicBezTo>
                    <a:cubicBezTo>
                      <a:pt x="71828" y="37991"/>
                      <a:pt x="66678" y="41469"/>
                      <a:pt x="62155" y="45992"/>
                    </a:cubicBezTo>
                    <a:cubicBezTo>
                      <a:pt x="61711" y="39999"/>
                      <a:pt x="61045" y="34227"/>
                      <a:pt x="64153" y="28900"/>
                    </a:cubicBezTo>
                    <a:cubicBezTo>
                      <a:pt x="67704" y="22462"/>
                      <a:pt x="74364" y="21130"/>
                      <a:pt x="81023" y="21130"/>
                    </a:cubicBezTo>
                    <a:cubicBezTo>
                      <a:pt x="82133" y="21130"/>
                      <a:pt x="82799" y="19798"/>
                      <a:pt x="82133" y="18910"/>
                    </a:cubicBezTo>
                    <a:cubicBezTo>
                      <a:pt x="84553" y="11851"/>
                      <a:pt x="87524" y="3325"/>
                      <a:pt x="96539" y="3325"/>
                    </a:cubicBezTo>
                    <a:close/>
                    <a:moveTo>
                      <a:pt x="74624" y="5699"/>
                    </a:moveTo>
                    <a:cubicBezTo>
                      <a:pt x="77402" y="5699"/>
                      <a:pt x="80393" y="6730"/>
                      <a:pt x="83465" y="9143"/>
                    </a:cubicBezTo>
                    <a:lnTo>
                      <a:pt x="83687" y="9143"/>
                    </a:lnTo>
                    <a:cubicBezTo>
                      <a:pt x="82133" y="12029"/>
                      <a:pt x="81023" y="14915"/>
                      <a:pt x="80357" y="18022"/>
                    </a:cubicBezTo>
                    <a:cubicBezTo>
                      <a:pt x="79351" y="17855"/>
                      <a:pt x="78350" y="17773"/>
                      <a:pt x="77362" y="17773"/>
                    </a:cubicBezTo>
                    <a:cubicBezTo>
                      <a:pt x="71808" y="17773"/>
                      <a:pt x="66657" y="20348"/>
                      <a:pt x="63265" y="24682"/>
                    </a:cubicBezTo>
                    <a:cubicBezTo>
                      <a:pt x="57937" y="30897"/>
                      <a:pt x="57937" y="40443"/>
                      <a:pt x="59935" y="47990"/>
                    </a:cubicBezTo>
                    <a:cubicBezTo>
                      <a:pt x="56161" y="52430"/>
                      <a:pt x="52610" y="57313"/>
                      <a:pt x="49502" y="62197"/>
                    </a:cubicBezTo>
                    <a:cubicBezTo>
                      <a:pt x="47282" y="65970"/>
                      <a:pt x="45284" y="69744"/>
                      <a:pt x="43508" y="73740"/>
                    </a:cubicBezTo>
                    <a:cubicBezTo>
                      <a:pt x="39513" y="69744"/>
                      <a:pt x="37071" y="64416"/>
                      <a:pt x="37071" y="58645"/>
                    </a:cubicBezTo>
                    <a:cubicBezTo>
                      <a:pt x="36849" y="55759"/>
                      <a:pt x="37515" y="52651"/>
                      <a:pt x="38847" y="50210"/>
                    </a:cubicBezTo>
                    <a:cubicBezTo>
                      <a:pt x="40401" y="48212"/>
                      <a:pt x="42399" y="46658"/>
                      <a:pt x="44396" y="45548"/>
                    </a:cubicBezTo>
                    <a:cubicBezTo>
                      <a:pt x="44618" y="45326"/>
                      <a:pt x="44840" y="44882"/>
                      <a:pt x="44618" y="44660"/>
                    </a:cubicBezTo>
                    <a:cubicBezTo>
                      <a:pt x="41362" y="35325"/>
                      <a:pt x="46598" y="25777"/>
                      <a:pt x="56798" y="25777"/>
                    </a:cubicBezTo>
                    <a:cubicBezTo>
                      <a:pt x="57027" y="25777"/>
                      <a:pt x="57259" y="25782"/>
                      <a:pt x="57493" y="25792"/>
                    </a:cubicBezTo>
                    <a:cubicBezTo>
                      <a:pt x="58159" y="25792"/>
                      <a:pt x="58825" y="25126"/>
                      <a:pt x="58825" y="24460"/>
                    </a:cubicBezTo>
                    <a:cubicBezTo>
                      <a:pt x="59661" y="15268"/>
                      <a:pt x="66158" y="5699"/>
                      <a:pt x="74624" y="5699"/>
                    </a:cubicBezTo>
                    <a:close/>
                    <a:moveTo>
                      <a:pt x="62599" y="7811"/>
                    </a:moveTo>
                    <a:lnTo>
                      <a:pt x="62599" y="7811"/>
                    </a:lnTo>
                    <a:cubicBezTo>
                      <a:pt x="59713" y="10253"/>
                      <a:pt x="57937" y="13583"/>
                      <a:pt x="56827" y="17135"/>
                    </a:cubicBezTo>
                    <a:cubicBezTo>
                      <a:pt x="55495" y="21796"/>
                      <a:pt x="56827" y="21796"/>
                      <a:pt x="52610" y="23128"/>
                    </a:cubicBezTo>
                    <a:cubicBezTo>
                      <a:pt x="49502" y="24016"/>
                      <a:pt x="46616" y="25570"/>
                      <a:pt x="44396" y="27790"/>
                    </a:cubicBezTo>
                    <a:cubicBezTo>
                      <a:pt x="40179" y="32229"/>
                      <a:pt x="39735" y="38889"/>
                      <a:pt x="43286" y="43994"/>
                    </a:cubicBezTo>
                    <a:cubicBezTo>
                      <a:pt x="42973" y="43949"/>
                      <a:pt x="42666" y="43928"/>
                      <a:pt x="42366" y="43928"/>
                    </a:cubicBezTo>
                    <a:cubicBezTo>
                      <a:pt x="36722" y="43928"/>
                      <a:pt x="33519" y="51588"/>
                      <a:pt x="33519" y="56647"/>
                    </a:cubicBezTo>
                    <a:cubicBezTo>
                      <a:pt x="33519" y="63529"/>
                      <a:pt x="36183" y="72186"/>
                      <a:pt x="42621" y="76181"/>
                    </a:cubicBezTo>
                    <a:cubicBezTo>
                      <a:pt x="42177" y="77069"/>
                      <a:pt x="41955" y="77735"/>
                      <a:pt x="41511" y="78623"/>
                    </a:cubicBezTo>
                    <a:cubicBezTo>
                      <a:pt x="39208" y="77040"/>
                      <a:pt x="35133" y="75644"/>
                      <a:pt x="31583" y="75644"/>
                    </a:cubicBezTo>
                    <a:cubicBezTo>
                      <a:pt x="29658" y="75644"/>
                      <a:pt x="27887" y="76055"/>
                      <a:pt x="26638" y="77069"/>
                    </a:cubicBezTo>
                    <a:cubicBezTo>
                      <a:pt x="26416" y="77291"/>
                      <a:pt x="26416" y="77735"/>
                      <a:pt x="26638" y="77957"/>
                    </a:cubicBezTo>
                    <a:cubicBezTo>
                      <a:pt x="28858" y="78623"/>
                      <a:pt x="31078" y="79067"/>
                      <a:pt x="33297" y="79067"/>
                    </a:cubicBezTo>
                    <a:cubicBezTo>
                      <a:pt x="35961" y="79511"/>
                      <a:pt x="38181" y="80621"/>
                      <a:pt x="40623" y="81065"/>
                    </a:cubicBezTo>
                    <a:cubicBezTo>
                      <a:pt x="38847" y="86171"/>
                      <a:pt x="37737" y="91498"/>
                      <a:pt x="37071" y="97048"/>
                    </a:cubicBezTo>
                    <a:cubicBezTo>
                      <a:pt x="35739" y="96382"/>
                      <a:pt x="34407" y="96382"/>
                      <a:pt x="33075" y="96382"/>
                    </a:cubicBezTo>
                    <a:cubicBezTo>
                      <a:pt x="31744" y="96382"/>
                      <a:pt x="30412" y="96826"/>
                      <a:pt x="29302" y="97714"/>
                    </a:cubicBezTo>
                    <a:cubicBezTo>
                      <a:pt x="29080" y="97936"/>
                      <a:pt x="29080" y="98602"/>
                      <a:pt x="29524" y="98824"/>
                    </a:cubicBezTo>
                    <a:cubicBezTo>
                      <a:pt x="30368" y="99246"/>
                      <a:pt x="31212" y="99400"/>
                      <a:pt x="32057" y="99400"/>
                    </a:cubicBezTo>
                    <a:cubicBezTo>
                      <a:pt x="32544" y="99400"/>
                      <a:pt x="33032" y="99349"/>
                      <a:pt x="33519" y="99267"/>
                    </a:cubicBezTo>
                    <a:cubicBezTo>
                      <a:pt x="33844" y="99332"/>
                      <a:pt x="34170" y="99359"/>
                      <a:pt x="34495" y="99359"/>
                    </a:cubicBezTo>
                    <a:cubicBezTo>
                      <a:pt x="35279" y="99359"/>
                      <a:pt x="36064" y="99202"/>
                      <a:pt x="36849" y="99045"/>
                    </a:cubicBezTo>
                    <a:lnTo>
                      <a:pt x="36849" y="99045"/>
                    </a:lnTo>
                    <a:cubicBezTo>
                      <a:pt x="36627" y="103041"/>
                      <a:pt x="36627" y="107259"/>
                      <a:pt x="36849" y="111254"/>
                    </a:cubicBezTo>
                    <a:cubicBezTo>
                      <a:pt x="35517" y="111698"/>
                      <a:pt x="34185" y="112142"/>
                      <a:pt x="33075" y="112808"/>
                    </a:cubicBezTo>
                    <a:cubicBezTo>
                      <a:pt x="31966" y="113252"/>
                      <a:pt x="30190" y="114140"/>
                      <a:pt x="29968" y="115472"/>
                    </a:cubicBezTo>
                    <a:cubicBezTo>
                      <a:pt x="29968" y="115916"/>
                      <a:pt x="30190" y="116360"/>
                      <a:pt x="30634" y="116582"/>
                    </a:cubicBezTo>
                    <a:cubicBezTo>
                      <a:pt x="30813" y="116654"/>
                      <a:pt x="31004" y="116685"/>
                      <a:pt x="31201" y="116685"/>
                    </a:cubicBezTo>
                    <a:cubicBezTo>
                      <a:pt x="32228" y="116685"/>
                      <a:pt x="33441" y="115844"/>
                      <a:pt x="34185" y="115472"/>
                    </a:cubicBezTo>
                    <a:cubicBezTo>
                      <a:pt x="35295" y="114806"/>
                      <a:pt x="36183" y="114362"/>
                      <a:pt x="37293" y="113696"/>
                    </a:cubicBezTo>
                    <a:cubicBezTo>
                      <a:pt x="38181" y="122797"/>
                      <a:pt x="42621" y="131011"/>
                      <a:pt x="49280" y="136782"/>
                    </a:cubicBezTo>
                    <a:cubicBezTo>
                      <a:pt x="45639" y="138717"/>
                      <a:pt x="40305" y="141060"/>
                      <a:pt x="35763" y="141060"/>
                    </a:cubicBezTo>
                    <a:cubicBezTo>
                      <a:pt x="31444" y="141060"/>
                      <a:pt x="27839" y="138942"/>
                      <a:pt x="27082" y="132343"/>
                    </a:cubicBezTo>
                    <a:lnTo>
                      <a:pt x="27082" y="132121"/>
                    </a:lnTo>
                    <a:cubicBezTo>
                      <a:pt x="27082" y="131455"/>
                      <a:pt x="26416" y="130789"/>
                      <a:pt x="25528" y="130789"/>
                    </a:cubicBezTo>
                    <a:cubicBezTo>
                      <a:pt x="15983" y="130567"/>
                      <a:pt x="8436" y="119690"/>
                      <a:pt x="16205" y="110589"/>
                    </a:cubicBezTo>
                    <a:cubicBezTo>
                      <a:pt x="16871" y="109923"/>
                      <a:pt x="16649" y="108813"/>
                      <a:pt x="15761" y="108369"/>
                    </a:cubicBezTo>
                    <a:cubicBezTo>
                      <a:pt x="0" y="105261"/>
                      <a:pt x="11765" y="88612"/>
                      <a:pt x="16205" y="81953"/>
                    </a:cubicBezTo>
                    <a:cubicBezTo>
                      <a:pt x="16300" y="81977"/>
                      <a:pt x="16392" y="81988"/>
                      <a:pt x="16481" y="81988"/>
                    </a:cubicBezTo>
                    <a:cubicBezTo>
                      <a:pt x="17220" y="81988"/>
                      <a:pt x="17688" y="81216"/>
                      <a:pt x="17093" y="80621"/>
                    </a:cubicBezTo>
                    <a:cubicBezTo>
                      <a:pt x="8658" y="70410"/>
                      <a:pt x="7770" y="56647"/>
                      <a:pt x="21754" y="50654"/>
                    </a:cubicBezTo>
                    <a:cubicBezTo>
                      <a:pt x="21976" y="50654"/>
                      <a:pt x="22198" y="50210"/>
                      <a:pt x="22198" y="49766"/>
                    </a:cubicBezTo>
                    <a:cubicBezTo>
                      <a:pt x="20867" y="38889"/>
                      <a:pt x="26416" y="30009"/>
                      <a:pt x="37515" y="28012"/>
                    </a:cubicBezTo>
                    <a:cubicBezTo>
                      <a:pt x="38181" y="28012"/>
                      <a:pt x="38625" y="27568"/>
                      <a:pt x="38625" y="26902"/>
                    </a:cubicBezTo>
                    <a:cubicBezTo>
                      <a:pt x="38625" y="26902"/>
                      <a:pt x="38625" y="26680"/>
                      <a:pt x="38625" y="26680"/>
                    </a:cubicBezTo>
                    <a:cubicBezTo>
                      <a:pt x="40623" y="20686"/>
                      <a:pt x="42399" y="15137"/>
                      <a:pt x="47504" y="10697"/>
                    </a:cubicBezTo>
                    <a:cubicBezTo>
                      <a:pt x="50324" y="8261"/>
                      <a:pt x="53145" y="7899"/>
                      <a:pt x="56051" y="7899"/>
                    </a:cubicBezTo>
                    <a:cubicBezTo>
                      <a:pt x="57283" y="7899"/>
                      <a:pt x="58531" y="7964"/>
                      <a:pt x="59801" y="7964"/>
                    </a:cubicBezTo>
                    <a:cubicBezTo>
                      <a:pt x="60721" y="7964"/>
                      <a:pt x="61653" y="7930"/>
                      <a:pt x="62599" y="7811"/>
                    </a:cubicBezTo>
                    <a:close/>
                    <a:moveTo>
                      <a:pt x="110346" y="41235"/>
                    </a:moveTo>
                    <a:cubicBezTo>
                      <a:pt x="116943" y="41235"/>
                      <a:pt x="123401" y="42349"/>
                      <a:pt x="129859" y="44438"/>
                    </a:cubicBezTo>
                    <a:cubicBezTo>
                      <a:pt x="147839" y="50210"/>
                      <a:pt x="159160" y="62863"/>
                      <a:pt x="164488" y="80843"/>
                    </a:cubicBezTo>
                    <a:cubicBezTo>
                      <a:pt x="166485" y="88168"/>
                      <a:pt x="167373" y="95716"/>
                      <a:pt x="166929" y="103485"/>
                    </a:cubicBezTo>
                    <a:cubicBezTo>
                      <a:pt x="164266" y="96160"/>
                      <a:pt x="159826" y="89944"/>
                      <a:pt x="153611" y="85505"/>
                    </a:cubicBezTo>
                    <a:cubicBezTo>
                      <a:pt x="152723" y="84617"/>
                      <a:pt x="151835" y="83951"/>
                      <a:pt x="150947" y="83285"/>
                    </a:cubicBezTo>
                    <a:cubicBezTo>
                      <a:pt x="150725" y="79067"/>
                      <a:pt x="148727" y="73518"/>
                      <a:pt x="145175" y="71520"/>
                    </a:cubicBezTo>
                    <a:cubicBezTo>
                      <a:pt x="145072" y="71417"/>
                      <a:pt x="144957" y="71373"/>
                      <a:pt x="144844" y="71373"/>
                    </a:cubicBezTo>
                    <a:cubicBezTo>
                      <a:pt x="144470" y="71373"/>
                      <a:pt x="144117" y="71845"/>
                      <a:pt x="144287" y="72186"/>
                    </a:cubicBezTo>
                    <a:cubicBezTo>
                      <a:pt x="144953" y="74406"/>
                      <a:pt x="145841" y="76403"/>
                      <a:pt x="146951" y="78401"/>
                    </a:cubicBezTo>
                    <a:cubicBezTo>
                      <a:pt x="147395" y="79511"/>
                      <a:pt x="147617" y="80399"/>
                      <a:pt x="148061" y="81509"/>
                    </a:cubicBezTo>
                    <a:cubicBezTo>
                      <a:pt x="139626" y="76403"/>
                      <a:pt x="130303" y="71964"/>
                      <a:pt x="128749" y="61309"/>
                    </a:cubicBezTo>
                    <a:cubicBezTo>
                      <a:pt x="128749" y="60919"/>
                      <a:pt x="128450" y="60743"/>
                      <a:pt x="128115" y="60743"/>
                    </a:cubicBezTo>
                    <a:cubicBezTo>
                      <a:pt x="127685" y="60743"/>
                      <a:pt x="127195" y="61032"/>
                      <a:pt x="127195" y="61531"/>
                    </a:cubicBezTo>
                    <a:cubicBezTo>
                      <a:pt x="127639" y="66636"/>
                      <a:pt x="129859" y="71520"/>
                      <a:pt x="133410" y="75294"/>
                    </a:cubicBezTo>
                    <a:cubicBezTo>
                      <a:pt x="131413" y="75072"/>
                      <a:pt x="129193" y="74628"/>
                      <a:pt x="127195" y="74184"/>
                    </a:cubicBezTo>
                    <a:cubicBezTo>
                      <a:pt x="125197" y="73074"/>
                      <a:pt x="122977" y="72408"/>
                      <a:pt x="120536" y="71742"/>
                    </a:cubicBezTo>
                    <a:cubicBezTo>
                      <a:pt x="120092" y="71742"/>
                      <a:pt x="119648" y="72408"/>
                      <a:pt x="120092" y="72852"/>
                    </a:cubicBezTo>
                    <a:cubicBezTo>
                      <a:pt x="122364" y="76829"/>
                      <a:pt x="128514" y="78059"/>
                      <a:pt x="133304" y="78059"/>
                    </a:cubicBezTo>
                    <a:cubicBezTo>
                      <a:pt x="134128" y="78059"/>
                      <a:pt x="134913" y="78023"/>
                      <a:pt x="135630" y="77957"/>
                    </a:cubicBezTo>
                    <a:lnTo>
                      <a:pt x="136074" y="77957"/>
                    </a:lnTo>
                    <a:cubicBezTo>
                      <a:pt x="136962" y="78623"/>
                      <a:pt x="137850" y="79289"/>
                      <a:pt x="138738" y="80177"/>
                    </a:cubicBezTo>
                    <a:cubicBezTo>
                      <a:pt x="144287" y="84173"/>
                      <a:pt x="150281" y="87059"/>
                      <a:pt x="154942" y="91942"/>
                    </a:cubicBezTo>
                    <a:cubicBezTo>
                      <a:pt x="158050" y="95272"/>
                      <a:pt x="160714" y="99045"/>
                      <a:pt x="162490" y="103263"/>
                    </a:cubicBezTo>
                    <a:cubicBezTo>
                      <a:pt x="158716" y="101043"/>
                      <a:pt x="154498" y="99711"/>
                      <a:pt x="150059" y="99045"/>
                    </a:cubicBezTo>
                    <a:cubicBezTo>
                      <a:pt x="139404" y="97270"/>
                      <a:pt x="128527" y="99711"/>
                      <a:pt x="120314" y="90610"/>
                    </a:cubicBezTo>
                    <a:cubicBezTo>
                      <a:pt x="120151" y="90448"/>
                      <a:pt x="119962" y="90378"/>
                      <a:pt x="119776" y="90378"/>
                    </a:cubicBezTo>
                    <a:cubicBezTo>
                      <a:pt x="119198" y="90378"/>
                      <a:pt x="118646" y="91049"/>
                      <a:pt x="118982" y="91720"/>
                    </a:cubicBezTo>
                    <a:cubicBezTo>
                      <a:pt x="121645" y="97714"/>
                      <a:pt x="126973" y="100155"/>
                      <a:pt x="133188" y="101265"/>
                    </a:cubicBezTo>
                    <a:cubicBezTo>
                      <a:pt x="137850" y="101931"/>
                      <a:pt x="142290" y="101709"/>
                      <a:pt x="147173" y="102153"/>
                    </a:cubicBezTo>
                    <a:cubicBezTo>
                      <a:pt x="146507" y="102597"/>
                      <a:pt x="146063" y="103263"/>
                      <a:pt x="145619" y="103707"/>
                    </a:cubicBezTo>
                    <a:cubicBezTo>
                      <a:pt x="143843" y="105483"/>
                      <a:pt x="142734" y="107703"/>
                      <a:pt x="142068" y="110367"/>
                    </a:cubicBezTo>
                    <a:cubicBezTo>
                      <a:pt x="142068" y="110692"/>
                      <a:pt x="142424" y="110898"/>
                      <a:pt x="142703" y="110898"/>
                    </a:cubicBezTo>
                    <a:cubicBezTo>
                      <a:pt x="142805" y="110898"/>
                      <a:pt x="142896" y="110870"/>
                      <a:pt x="142955" y="110810"/>
                    </a:cubicBezTo>
                    <a:cubicBezTo>
                      <a:pt x="144731" y="109257"/>
                      <a:pt x="146063" y="107481"/>
                      <a:pt x="147839" y="105927"/>
                    </a:cubicBezTo>
                    <a:cubicBezTo>
                      <a:pt x="149171" y="105039"/>
                      <a:pt x="150725" y="104151"/>
                      <a:pt x="152057" y="102819"/>
                    </a:cubicBezTo>
                    <a:cubicBezTo>
                      <a:pt x="157162" y="104151"/>
                      <a:pt x="162046" y="106371"/>
                      <a:pt x="166263" y="109257"/>
                    </a:cubicBezTo>
                    <a:cubicBezTo>
                      <a:pt x="164931" y="118580"/>
                      <a:pt x="160936" y="127015"/>
                      <a:pt x="154720" y="133897"/>
                    </a:cubicBezTo>
                    <a:cubicBezTo>
                      <a:pt x="144731" y="144330"/>
                      <a:pt x="131635" y="150767"/>
                      <a:pt x="117428" y="152099"/>
                    </a:cubicBezTo>
                    <a:cubicBezTo>
                      <a:pt x="120092" y="149879"/>
                      <a:pt x="121867" y="146993"/>
                      <a:pt x="122533" y="143886"/>
                    </a:cubicBezTo>
                    <a:cubicBezTo>
                      <a:pt x="123865" y="138336"/>
                      <a:pt x="121645" y="131233"/>
                      <a:pt x="116540" y="128791"/>
                    </a:cubicBezTo>
                    <a:cubicBezTo>
                      <a:pt x="121201" y="125239"/>
                      <a:pt x="123643" y="119468"/>
                      <a:pt x="123421" y="113696"/>
                    </a:cubicBezTo>
                    <a:cubicBezTo>
                      <a:pt x="122311" y="106371"/>
                      <a:pt x="116318" y="101043"/>
                      <a:pt x="109215" y="100155"/>
                    </a:cubicBezTo>
                    <a:cubicBezTo>
                      <a:pt x="112544" y="96160"/>
                      <a:pt x="113432" y="90610"/>
                      <a:pt x="111656" y="85505"/>
                    </a:cubicBezTo>
                    <a:cubicBezTo>
                      <a:pt x="109215" y="80843"/>
                      <a:pt x="102555" y="77957"/>
                      <a:pt x="97006" y="77735"/>
                    </a:cubicBezTo>
                    <a:cubicBezTo>
                      <a:pt x="99669" y="73518"/>
                      <a:pt x="101667" y="67968"/>
                      <a:pt x="98781" y="63529"/>
                    </a:cubicBezTo>
                    <a:cubicBezTo>
                      <a:pt x="96700" y="59886"/>
                      <a:pt x="92043" y="58276"/>
                      <a:pt x="87777" y="58276"/>
                    </a:cubicBezTo>
                    <a:cubicBezTo>
                      <a:pt x="86583" y="58276"/>
                      <a:pt x="85420" y="58402"/>
                      <a:pt x="84353" y="58645"/>
                    </a:cubicBezTo>
                    <a:cubicBezTo>
                      <a:pt x="85685" y="54205"/>
                      <a:pt x="86129" y="49766"/>
                      <a:pt x="85241" y="45326"/>
                    </a:cubicBezTo>
                    <a:cubicBezTo>
                      <a:pt x="92566" y="43994"/>
                      <a:pt x="99225" y="41552"/>
                      <a:pt x="106995" y="41330"/>
                    </a:cubicBezTo>
                    <a:cubicBezTo>
                      <a:pt x="108116" y="41266"/>
                      <a:pt x="109233" y="41235"/>
                      <a:pt x="110346" y="41235"/>
                    </a:cubicBezTo>
                    <a:close/>
                    <a:moveTo>
                      <a:pt x="76957" y="42548"/>
                    </a:moveTo>
                    <a:cubicBezTo>
                      <a:pt x="84190" y="42548"/>
                      <a:pt x="84093" y="52867"/>
                      <a:pt x="81911" y="58867"/>
                    </a:cubicBezTo>
                    <a:cubicBezTo>
                      <a:pt x="81689" y="59311"/>
                      <a:pt x="81911" y="59533"/>
                      <a:pt x="82133" y="59755"/>
                    </a:cubicBezTo>
                    <a:cubicBezTo>
                      <a:pt x="82133" y="60199"/>
                      <a:pt x="82355" y="60643"/>
                      <a:pt x="82799" y="60643"/>
                    </a:cubicBezTo>
                    <a:cubicBezTo>
                      <a:pt x="87017" y="61753"/>
                      <a:pt x="93010" y="60643"/>
                      <a:pt x="95674" y="64860"/>
                    </a:cubicBezTo>
                    <a:cubicBezTo>
                      <a:pt x="98116" y="69078"/>
                      <a:pt x="95452" y="73962"/>
                      <a:pt x="93676" y="77735"/>
                    </a:cubicBezTo>
                    <a:cubicBezTo>
                      <a:pt x="93010" y="78179"/>
                      <a:pt x="93010" y="79289"/>
                      <a:pt x="93676" y="79511"/>
                    </a:cubicBezTo>
                    <a:cubicBezTo>
                      <a:pt x="97672" y="82619"/>
                      <a:pt x="103443" y="81509"/>
                      <a:pt x="106995" y="85505"/>
                    </a:cubicBezTo>
                    <a:cubicBezTo>
                      <a:pt x="109215" y="88168"/>
                      <a:pt x="109880" y="91720"/>
                      <a:pt x="108327" y="94828"/>
                    </a:cubicBezTo>
                    <a:cubicBezTo>
                      <a:pt x="107661" y="97048"/>
                      <a:pt x="105885" y="98602"/>
                      <a:pt x="105441" y="100821"/>
                    </a:cubicBezTo>
                    <a:cubicBezTo>
                      <a:pt x="104997" y="101265"/>
                      <a:pt x="105219" y="101931"/>
                      <a:pt x="105885" y="102153"/>
                    </a:cubicBezTo>
                    <a:cubicBezTo>
                      <a:pt x="111434" y="105483"/>
                      <a:pt x="119870" y="107037"/>
                      <a:pt x="119870" y="115472"/>
                    </a:cubicBezTo>
                    <a:cubicBezTo>
                      <a:pt x="119870" y="121244"/>
                      <a:pt x="114764" y="123685"/>
                      <a:pt x="112544" y="127903"/>
                    </a:cubicBezTo>
                    <a:cubicBezTo>
                      <a:pt x="111656" y="128569"/>
                      <a:pt x="111656" y="129901"/>
                      <a:pt x="112544" y="130345"/>
                    </a:cubicBezTo>
                    <a:cubicBezTo>
                      <a:pt x="121645" y="137226"/>
                      <a:pt x="119204" y="147659"/>
                      <a:pt x="110102" y="151877"/>
                    </a:cubicBezTo>
                    <a:lnTo>
                      <a:pt x="109658" y="151877"/>
                    </a:lnTo>
                    <a:cubicBezTo>
                      <a:pt x="109506" y="151839"/>
                      <a:pt x="109354" y="151820"/>
                      <a:pt x="109205" y="151820"/>
                    </a:cubicBezTo>
                    <a:cubicBezTo>
                      <a:pt x="108485" y="151820"/>
                      <a:pt x="107845" y="152251"/>
                      <a:pt x="107661" y="152987"/>
                    </a:cubicBezTo>
                    <a:cubicBezTo>
                      <a:pt x="105361" y="153671"/>
                      <a:pt x="103026" y="153954"/>
                      <a:pt x="100685" y="153954"/>
                    </a:cubicBezTo>
                    <a:cubicBezTo>
                      <a:pt x="94668" y="153954"/>
                      <a:pt x="88614" y="152081"/>
                      <a:pt x="83021" y="150323"/>
                    </a:cubicBezTo>
                    <a:cubicBezTo>
                      <a:pt x="76805" y="148325"/>
                      <a:pt x="71034" y="145883"/>
                      <a:pt x="65263" y="142776"/>
                    </a:cubicBezTo>
                    <a:cubicBezTo>
                      <a:pt x="62821" y="139224"/>
                      <a:pt x="60823" y="135228"/>
                      <a:pt x="59047" y="131233"/>
                    </a:cubicBezTo>
                    <a:cubicBezTo>
                      <a:pt x="59269" y="131011"/>
                      <a:pt x="59491" y="130567"/>
                      <a:pt x="59491" y="130345"/>
                    </a:cubicBezTo>
                    <a:cubicBezTo>
                      <a:pt x="58381" y="122575"/>
                      <a:pt x="60157" y="114584"/>
                      <a:pt x="64597" y="108147"/>
                    </a:cubicBezTo>
                    <a:cubicBezTo>
                      <a:pt x="65104" y="108119"/>
                      <a:pt x="65608" y="108105"/>
                      <a:pt x="66108" y="108105"/>
                    </a:cubicBezTo>
                    <a:cubicBezTo>
                      <a:pt x="69544" y="108105"/>
                      <a:pt x="72789" y="108760"/>
                      <a:pt x="75696" y="109923"/>
                    </a:cubicBezTo>
                    <a:cubicBezTo>
                      <a:pt x="75696" y="110145"/>
                      <a:pt x="75696" y="110367"/>
                      <a:pt x="75696" y="110367"/>
                    </a:cubicBezTo>
                    <a:cubicBezTo>
                      <a:pt x="78359" y="115694"/>
                      <a:pt x="81245" y="121910"/>
                      <a:pt x="85685" y="125905"/>
                    </a:cubicBezTo>
                    <a:cubicBezTo>
                      <a:pt x="88119" y="127992"/>
                      <a:pt x="91507" y="129943"/>
                      <a:pt x="94782" y="129943"/>
                    </a:cubicBezTo>
                    <a:cubicBezTo>
                      <a:pt x="95687" y="129943"/>
                      <a:pt x="96584" y="129793"/>
                      <a:pt x="97450" y="129457"/>
                    </a:cubicBezTo>
                    <a:cubicBezTo>
                      <a:pt x="97894" y="129013"/>
                      <a:pt x="97894" y="128347"/>
                      <a:pt x="97450" y="128125"/>
                    </a:cubicBezTo>
                    <a:cubicBezTo>
                      <a:pt x="95674" y="127237"/>
                      <a:pt x="93676" y="126571"/>
                      <a:pt x="91900" y="125905"/>
                    </a:cubicBezTo>
                    <a:cubicBezTo>
                      <a:pt x="89236" y="124573"/>
                      <a:pt x="87017" y="122797"/>
                      <a:pt x="85463" y="120356"/>
                    </a:cubicBezTo>
                    <a:cubicBezTo>
                      <a:pt x="83243" y="117470"/>
                      <a:pt x="81245" y="114362"/>
                      <a:pt x="79247" y="111254"/>
                    </a:cubicBezTo>
                    <a:lnTo>
                      <a:pt x="79247" y="111254"/>
                    </a:lnTo>
                    <a:cubicBezTo>
                      <a:pt x="83597" y="112886"/>
                      <a:pt x="88114" y="114517"/>
                      <a:pt x="92134" y="114517"/>
                    </a:cubicBezTo>
                    <a:cubicBezTo>
                      <a:pt x="94678" y="114517"/>
                      <a:pt x="97024" y="113863"/>
                      <a:pt x="99003" y="112142"/>
                    </a:cubicBezTo>
                    <a:cubicBezTo>
                      <a:pt x="99669" y="111920"/>
                      <a:pt x="99003" y="111254"/>
                      <a:pt x="98559" y="111032"/>
                    </a:cubicBezTo>
                    <a:cubicBezTo>
                      <a:pt x="97667" y="111092"/>
                      <a:pt x="96759" y="111120"/>
                      <a:pt x="95844" y="111120"/>
                    </a:cubicBezTo>
                    <a:cubicBezTo>
                      <a:pt x="93342" y="111120"/>
                      <a:pt x="90786" y="110914"/>
                      <a:pt x="88348" y="110589"/>
                    </a:cubicBezTo>
                    <a:cubicBezTo>
                      <a:pt x="85241" y="109701"/>
                      <a:pt x="82355" y="108813"/>
                      <a:pt x="79469" y="107703"/>
                    </a:cubicBezTo>
                    <a:cubicBezTo>
                      <a:pt x="76509" y="106519"/>
                      <a:pt x="73451" y="105927"/>
                      <a:pt x="70360" y="105927"/>
                    </a:cubicBezTo>
                    <a:cubicBezTo>
                      <a:pt x="68814" y="105927"/>
                      <a:pt x="67260" y="106075"/>
                      <a:pt x="65706" y="106371"/>
                    </a:cubicBezTo>
                    <a:cubicBezTo>
                      <a:pt x="67482" y="104373"/>
                      <a:pt x="69480" y="102819"/>
                      <a:pt x="71922" y="101265"/>
                    </a:cubicBezTo>
                    <a:cubicBezTo>
                      <a:pt x="79469" y="96604"/>
                      <a:pt x="89902" y="97048"/>
                      <a:pt x="96562" y="90832"/>
                    </a:cubicBezTo>
                    <a:cubicBezTo>
                      <a:pt x="97136" y="90258"/>
                      <a:pt x="96720" y="89190"/>
                      <a:pt x="95884" y="89190"/>
                    </a:cubicBezTo>
                    <a:cubicBezTo>
                      <a:pt x="95750" y="89190"/>
                      <a:pt x="95605" y="89217"/>
                      <a:pt x="95452" y="89278"/>
                    </a:cubicBezTo>
                    <a:cubicBezTo>
                      <a:pt x="91012" y="91054"/>
                      <a:pt x="86129" y="92164"/>
                      <a:pt x="81689" y="93718"/>
                    </a:cubicBezTo>
                    <a:lnTo>
                      <a:pt x="82133" y="92830"/>
                    </a:lnTo>
                    <a:cubicBezTo>
                      <a:pt x="82799" y="91942"/>
                      <a:pt x="83909" y="90832"/>
                      <a:pt x="84131" y="89722"/>
                    </a:cubicBezTo>
                    <a:cubicBezTo>
                      <a:pt x="84131" y="89278"/>
                      <a:pt x="83687" y="89056"/>
                      <a:pt x="83243" y="89056"/>
                    </a:cubicBezTo>
                    <a:cubicBezTo>
                      <a:pt x="82133" y="89278"/>
                      <a:pt x="81245" y="90832"/>
                      <a:pt x="80579" y="91720"/>
                    </a:cubicBezTo>
                    <a:cubicBezTo>
                      <a:pt x="79691" y="92608"/>
                      <a:pt x="79025" y="93718"/>
                      <a:pt x="78581" y="94828"/>
                    </a:cubicBezTo>
                    <a:cubicBezTo>
                      <a:pt x="73032" y="96382"/>
                      <a:pt x="68148" y="99711"/>
                      <a:pt x="64375" y="103929"/>
                    </a:cubicBezTo>
                    <a:cubicBezTo>
                      <a:pt x="59713" y="109479"/>
                      <a:pt x="57049" y="116360"/>
                      <a:pt x="56383" y="123463"/>
                    </a:cubicBezTo>
                    <a:cubicBezTo>
                      <a:pt x="54607" y="115694"/>
                      <a:pt x="54829" y="107481"/>
                      <a:pt x="57049" y="99711"/>
                    </a:cubicBezTo>
                    <a:cubicBezTo>
                      <a:pt x="60379" y="87946"/>
                      <a:pt x="71922" y="77735"/>
                      <a:pt x="72588" y="65526"/>
                    </a:cubicBezTo>
                    <a:cubicBezTo>
                      <a:pt x="72588" y="65139"/>
                      <a:pt x="72288" y="64902"/>
                      <a:pt x="71950" y="64902"/>
                    </a:cubicBezTo>
                    <a:cubicBezTo>
                      <a:pt x="71706" y="64902"/>
                      <a:pt x="71442" y="65025"/>
                      <a:pt x="71256" y="65304"/>
                    </a:cubicBezTo>
                    <a:cubicBezTo>
                      <a:pt x="67260" y="72852"/>
                      <a:pt x="62599" y="80399"/>
                      <a:pt x="59047" y="88168"/>
                    </a:cubicBezTo>
                    <a:cubicBezTo>
                      <a:pt x="59491" y="83729"/>
                      <a:pt x="58603" y="79067"/>
                      <a:pt x="56161" y="75072"/>
                    </a:cubicBezTo>
                    <a:cubicBezTo>
                      <a:pt x="55962" y="74872"/>
                      <a:pt x="55673" y="74762"/>
                      <a:pt x="55415" y="74762"/>
                    </a:cubicBezTo>
                    <a:cubicBezTo>
                      <a:pt x="55099" y="74762"/>
                      <a:pt x="54829" y="74927"/>
                      <a:pt x="54829" y="75294"/>
                    </a:cubicBezTo>
                    <a:cubicBezTo>
                      <a:pt x="55273" y="78845"/>
                      <a:pt x="56827" y="81953"/>
                      <a:pt x="57049" y="85505"/>
                    </a:cubicBezTo>
                    <a:cubicBezTo>
                      <a:pt x="57271" y="87502"/>
                      <a:pt x="57271" y="89500"/>
                      <a:pt x="57271" y="91498"/>
                    </a:cubicBezTo>
                    <a:cubicBezTo>
                      <a:pt x="55717" y="89944"/>
                      <a:pt x="53720" y="88612"/>
                      <a:pt x="51500" y="87724"/>
                    </a:cubicBezTo>
                    <a:cubicBezTo>
                      <a:pt x="50390" y="87059"/>
                      <a:pt x="49280" y="86393"/>
                      <a:pt x="48170" y="85727"/>
                    </a:cubicBezTo>
                    <a:cubicBezTo>
                      <a:pt x="47282" y="85061"/>
                      <a:pt x="46394" y="84395"/>
                      <a:pt x="45506" y="83951"/>
                    </a:cubicBezTo>
                    <a:cubicBezTo>
                      <a:pt x="45387" y="83891"/>
                      <a:pt x="45284" y="83864"/>
                      <a:pt x="45197" y="83864"/>
                    </a:cubicBezTo>
                    <a:cubicBezTo>
                      <a:pt x="44959" y="83864"/>
                      <a:pt x="44840" y="84070"/>
                      <a:pt x="44840" y="84395"/>
                    </a:cubicBezTo>
                    <a:cubicBezTo>
                      <a:pt x="45062" y="86615"/>
                      <a:pt x="47282" y="87724"/>
                      <a:pt x="49280" y="88612"/>
                    </a:cubicBezTo>
                    <a:cubicBezTo>
                      <a:pt x="51944" y="89500"/>
                      <a:pt x="54385" y="91054"/>
                      <a:pt x="56605" y="92830"/>
                    </a:cubicBezTo>
                    <a:cubicBezTo>
                      <a:pt x="56827" y="93052"/>
                      <a:pt x="57049" y="93052"/>
                      <a:pt x="57049" y="93052"/>
                    </a:cubicBezTo>
                    <a:cubicBezTo>
                      <a:pt x="55273" y="97714"/>
                      <a:pt x="54164" y="102375"/>
                      <a:pt x="53498" y="107259"/>
                    </a:cubicBezTo>
                    <a:cubicBezTo>
                      <a:pt x="51944" y="118802"/>
                      <a:pt x="54607" y="130345"/>
                      <a:pt x="60823" y="140112"/>
                    </a:cubicBezTo>
                    <a:cubicBezTo>
                      <a:pt x="56605" y="137448"/>
                      <a:pt x="52832" y="134562"/>
                      <a:pt x="49058" y="131455"/>
                    </a:cubicBezTo>
                    <a:cubicBezTo>
                      <a:pt x="44618" y="126127"/>
                      <a:pt x="41511" y="119468"/>
                      <a:pt x="40179" y="112586"/>
                    </a:cubicBezTo>
                    <a:cubicBezTo>
                      <a:pt x="38625" y="101709"/>
                      <a:pt x="40179" y="90388"/>
                      <a:pt x="44396" y="80177"/>
                    </a:cubicBezTo>
                    <a:cubicBezTo>
                      <a:pt x="48170" y="70632"/>
                      <a:pt x="53276" y="61975"/>
                      <a:pt x="59935" y="54205"/>
                    </a:cubicBezTo>
                    <a:cubicBezTo>
                      <a:pt x="63043" y="50210"/>
                      <a:pt x="66816" y="46880"/>
                      <a:pt x="71034" y="44216"/>
                    </a:cubicBezTo>
                    <a:cubicBezTo>
                      <a:pt x="73403" y="43052"/>
                      <a:pt x="75359" y="42548"/>
                      <a:pt x="76957" y="42548"/>
                    </a:cubicBezTo>
                    <a:close/>
                    <a:moveTo>
                      <a:pt x="174268" y="76695"/>
                    </a:moveTo>
                    <a:cubicBezTo>
                      <a:pt x="175389" y="76695"/>
                      <a:pt x="176502" y="76820"/>
                      <a:pt x="177584" y="77069"/>
                    </a:cubicBezTo>
                    <a:cubicBezTo>
                      <a:pt x="184910" y="78845"/>
                      <a:pt x="187573" y="85061"/>
                      <a:pt x="184244" y="91942"/>
                    </a:cubicBezTo>
                    <a:cubicBezTo>
                      <a:pt x="183578" y="93052"/>
                      <a:pt x="184466" y="94606"/>
                      <a:pt x="185798" y="94606"/>
                    </a:cubicBezTo>
                    <a:cubicBezTo>
                      <a:pt x="186211" y="94591"/>
                      <a:pt x="186635" y="94582"/>
                      <a:pt x="187064" y="94582"/>
                    </a:cubicBezTo>
                    <a:cubicBezTo>
                      <a:pt x="192849" y="94582"/>
                      <a:pt x="199675" y="96214"/>
                      <a:pt x="198228" y="105927"/>
                    </a:cubicBezTo>
                    <a:cubicBezTo>
                      <a:pt x="197341" y="109257"/>
                      <a:pt x="195343" y="112142"/>
                      <a:pt x="192679" y="114140"/>
                    </a:cubicBezTo>
                    <a:cubicBezTo>
                      <a:pt x="191791" y="114362"/>
                      <a:pt x="191347" y="115250"/>
                      <a:pt x="192013" y="116138"/>
                    </a:cubicBezTo>
                    <a:cubicBezTo>
                      <a:pt x="198450" y="124795"/>
                      <a:pt x="192013" y="138336"/>
                      <a:pt x="181580" y="140112"/>
                    </a:cubicBezTo>
                    <a:cubicBezTo>
                      <a:pt x="180470" y="140334"/>
                      <a:pt x="179804" y="141888"/>
                      <a:pt x="180470" y="142998"/>
                    </a:cubicBezTo>
                    <a:cubicBezTo>
                      <a:pt x="184688" y="152099"/>
                      <a:pt x="185576" y="165640"/>
                      <a:pt x="172479" y="167860"/>
                    </a:cubicBezTo>
                    <a:cubicBezTo>
                      <a:pt x="171591" y="168082"/>
                      <a:pt x="171147" y="168748"/>
                      <a:pt x="171147" y="169635"/>
                    </a:cubicBezTo>
                    <a:cubicBezTo>
                      <a:pt x="170948" y="179797"/>
                      <a:pt x="163237" y="184236"/>
                      <a:pt x="154597" y="184236"/>
                    </a:cubicBezTo>
                    <a:cubicBezTo>
                      <a:pt x="153611" y="184236"/>
                      <a:pt x="152613" y="184178"/>
                      <a:pt x="151613" y="184064"/>
                    </a:cubicBezTo>
                    <a:cubicBezTo>
                      <a:pt x="151325" y="183584"/>
                      <a:pt x="150871" y="183354"/>
                      <a:pt x="150431" y="183354"/>
                    </a:cubicBezTo>
                    <a:cubicBezTo>
                      <a:pt x="149852" y="183354"/>
                      <a:pt x="149297" y="183752"/>
                      <a:pt x="149171" y="184508"/>
                    </a:cubicBezTo>
                    <a:cubicBezTo>
                      <a:pt x="147151" y="190713"/>
                      <a:pt x="141566" y="193541"/>
                      <a:pt x="135649" y="193541"/>
                    </a:cubicBezTo>
                    <a:cubicBezTo>
                      <a:pt x="132463" y="193541"/>
                      <a:pt x="129181" y="192721"/>
                      <a:pt x="126307" y="191168"/>
                    </a:cubicBezTo>
                    <a:cubicBezTo>
                      <a:pt x="126144" y="191086"/>
                      <a:pt x="125952" y="191035"/>
                      <a:pt x="125763" y="191035"/>
                    </a:cubicBezTo>
                    <a:cubicBezTo>
                      <a:pt x="125435" y="191035"/>
                      <a:pt x="125116" y="191189"/>
                      <a:pt x="124975" y="191612"/>
                    </a:cubicBezTo>
                    <a:cubicBezTo>
                      <a:pt x="122145" y="196618"/>
                      <a:pt x="117661" y="198690"/>
                      <a:pt x="112962" y="198690"/>
                    </a:cubicBezTo>
                    <a:cubicBezTo>
                      <a:pt x="108077" y="198690"/>
                      <a:pt x="102959" y="196451"/>
                      <a:pt x="99225" y="192943"/>
                    </a:cubicBezTo>
                    <a:cubicBezTo>
                      <a:pt x="95452" y="188948"/>
                      <a:pt x="92566" y="184508"/>
                      <a:pt x="90568" y="179625"/>
                    </a:cubicBezTo>
                    <a:cubicBezTo>
                      <a:pt x="90790" y="178737"/>
                      <a:pt x="90124" y="178071"/>
                      <a:pt x="89236" y="178071"/>
                    </a:cubicBezTo>
                    <a:cubicBezTo>
                      <a:pt x="88508" y="178114"/>
                      <a:pt x="87794" y="178135"/>
                      <a:pt x="87094" y="178135"/>
                    </a:cubicBezTo>
                    <a:cubicBezTo>
                      <a:pt x="76911" y="178135"/>
                      <a:pt x="69781" y="173540"/>
                      <a:pt x="67704" y="162532"/>
                    </a:cubicBezTo>
                    <a:cubicBezTo>
                      <a:pt x="67482" y="161866"/>
                      <a:pt x="66816" y="161422"/>
                      <a:pt x="65928" y="161422"/>
                    </a:cubicBezTo>
                    <a:cubicBezTo>
                      <a:pt x="65788" y="161424"/>
                      <a:pt x="65649" y="161425"/>
                      <a:pt x="65511" y="161425"/>
                    </a:cubicBezTo>
                    <a:cubicBezTo>
                      <a:pt x="50887" y="161425"/>
                      <a:pt x="53730" y="149792"/>
                      <a:pt x="54829" y="140556"/>
                    </a:cubicBezTo>
                    <a:lnTo>
                      <a:pt x="54829" y="140556"/>
                    </a:lnTo>
                    <a:lnTo>
                      <a:pt x="55273" y="140778"/>
                    </a:lnTo>
                    <a:lnTo>
                      <a:pt x="55495" y="140778"/>
                    </a:lnTo>
                    <a:cubicBezTo>
                      <a:pt x="61045" y="144774"/>
                      <a:pt x="67260" y="147881"/>
                      <a:pt x="73476" y="150323"/>
                    </a:cubicBezTo>
                    <a:cubicBezTo>
                      <a:pt x="77027" y="151877"/>
                      <a:pt x="80801" y="153431"/>
                      <a:pt x="84797" y="154763"/>
                    </a:cubicBezTo>
                    <a:cubicBezTo>
                      <a:pt x="84353" y="156983"/>
                      <a:pt x="83909" y="158980"/>
                      <a:pt x="83465" y="161200"/>
                    </a:cubicBezTo>
                    <a:cubicBezTo>
                      <a:pt x="82577" y="163198"/>
                      <a:pt x="82133" y="165418"/>
                      <a:pt x="81911" y="167638"/>
                    </a:cubicBezTo>
                    <a:cubicBezTo>
                      <a:pt x="81911" y="168118"/>
                      <a:pt x="82372" y="168482"/>
                      <a:pt x="82796" y="168482"/>
                    </a:cubicBezTo>
                    <a:cubicBezTo>
                      <a:pt x="82960" y="168482"/>
                      <a:pt x="83119" y="168428"/>
                      <a:pt x="83243" y="168304"/>
                    </a:cubicBezTo>
                    <a:cubicBezTo>
                      <a:pt x="85907" y="165196"/>
                      <a:pt x="86573" y="159646"/>
                      <a:pt x="86795" y="155429"/>
                    </a:cubicBezTo>
                    <a:cubicBezTo>
                      <a:pt x="91379" y="156824"/>
                      <a:pt x="96142" y="157682"/>
                      <a:pt x="101085" y="157682"/>
                    </a:cubicBezTo>
                    <a:cubicBezTo>
                      <a:pt x="101646" y="157682"/>
                      <a:pt x="102211" y="157671"/>
                      <a:pt x="102777" y="157648"/>
                    </a:cubicBezTo>
                    <a:cubicBezTo>
                      <a:pt x="102777" y="157648"/>
                      <a:pt x="102777" y="157870"/>
                      <a:pt x="102777" y="157870"/>
                    </a:cubicBezTo>
                    <a:cubicBezTo>
                      <a:pt x="102999" y="161644"/>
                      <a:pt x="103221" y="165196"/>
                      <a:pt x="103221" y="168969"/>
                    </a:cubicBezTo>
                    <a:cubicBezTo>
                      <a:pt x="103221" y="171855"/>
                      <a:pt x="102999" y="174963"/>
                      <a:pt x="104553" y="177627"/>
                    </a:cubicBezTo>
                    <a:cubicBezTo>
                      <a:pt x="104664" y="177849"/>
                      <a:pt x="104941" y="177960"/>
                      <a:pt x="105219" y="177960"/>
                    </a:cubicBezTo>
                    <a:cubicBezTo>
                      <a:pt x="105496" y="177960"/>
                      <a:pt x="105774" y="177849"/>
                      <a:pt x="105885" y="177627"/>
                    </a:cubicBezTo>
                    <a:cubicBezTo>
                      <a:pt x="107661" y="174963"/>
                      <a:pt x="106995" y="171411"/>
                      <a:pt x="106773" y="168304"/>
                    </a:cubicBezTo>
                    <a:cubicBezTo>
                      <a:pt x="106551" y="164752"/>
                      <a:pt x="105885" y="161200"/>
                      <a:pt x="105219" y="157648"/>
                    </a:cubicBezTo>
                    <a:cubicBezTo>
                      <a:pt x="107439" y="157205"/>
                      <a:pt x="109658" y="156539"/>
                      <a:pt x="111656" y="155651"/>
                    </a:cubicBezTo>
                    <a:cubicBezTo>
                      <a:pt x="112861" y="155765"/>
                      <a:pt x="114065" y="155821"/>
                      <a:pt x="115265" y="155821"/>
                    </a:cubicBezTo>
                    <a:cubicBezTo>
                      <a:pt x="118712" y="155821"/>
                      <a:pt x="122126" y="155364"/>
                      <a:pt x="125419" y="154541"/>
                    </a:cubicBezTo>
                    <a:cubicBezTo>
                      <a:pt x="126973" y="159202"/>
                      <a:pt x="127861" y="163864"/>
                      <a:pt x="128749" y="168526"/>
                    </a:cubicBezTo>
                    <a:cubicBezTo>
                      <a:pt x="128860" y="168748"/>
                      <a:pt x="129082" y="168859"/>
                      <a:pt x="129304" y="168859"/>
                    </a:cubicBezTo>
                    <a:cubicBezTo>
                      <a:pt x="129526" y="168859"/>
                      <a:pt x="129748" y="168748"/>
                      <a:pt x="129859" y="168526"/>
                    </a:cubicBezTo>
                    <a:cubicBezTo>
                      <a:pt x="130969" y="163642"/>
                      <a:pt x="130303" y="158314"/>
                      <a:pt x="128083" y="153875"/>
                    </a:cubicBezTo>
                    <a:cubicBezTo>
                      <a:pt x="139182" y="150989"/>
                      <a:pt x="149393" y="145218"/>
                      <a:pt x="157606" y="137004"/>
                    </a:cubicBezTo>
                    <a:cubicBezTo>
                      <a:pt x="163378" y="131233"/>
                      <a:pt x="167373" y="124129"/>
                      <a:pt x="169371" y="116360"/>
                    </a:cubicBezTo>
                    <a:cubicBezTo>
                      <a:pt x="171178" y="118017"/>
                      <a:pt x="173701" y="119469"/>
                      <a:pt x="176107" y="119469"/>
                    </a:cubicBezTo>
                    <a:cubicBezTo>
                      <a:pt x="177247" y="119469"/>
                      <a:pt x="178361" y="119143"/>
                      <a:pt x="179360" y="118358"/>
                    </a:cubicBezTo>
                    <a:cubicBezTo>
                      <a:pt x="179804" y="118136"/>
                      <a:pt x="179804" y="117692"/>
                      <a:pt x="179360" y="117470"/>
                    </a:cubicBezTo>
                    <a:cubicBezTo>
                      <a:pt x="178028" y="116582"/>
                      <a:pt x="176474" y="116138"/>
                      <a:pt x="174699" y="115916"/>
                    </a:cubicBezTo>
                    <a:cubicBezTo>
                      <a:pt x="173145" y="115472"/>
                      <a:pt x="171591" y="114806"/>
                      <a:pt x="170037" y="114140"/>
                    </a:cubicBezTo>
                    <a:cubicBezTo>
                      <a:pt x="172479" y="103707"/>
                      <a:pt x="172479" y="92830"/>
                      <a:pt x="170037" y="82397"/>
                    </a:cubicBezTo>
                    <a:cubicBezTo>
                      <a:pt x="169593" y="80843"/>
                      <a:pt x="169149" y="79289"/>
                      <a:pt x="168705" y="77735"/>
                    </a:cubicBezTo>
                    <a:cubicBezTo>
                      <a:pt x="170509" y="77042"/>
                      <a:pt x="172399" y="76695"/>
                      <a:pt x="174268" y="76695"/>
                    </a:cubicBezTo>
                    <a:close/>
                    <a:moveTo>
                      <a:pt x="97791" y="1"/>
                    </a:moveTo>
                    <a:cubicBezTo>
                      <a:pt x="97381" y="1"/>
                      <a:pt x="96972" y="15"/>
                      <a:pt x="96562" y="42"/>
                    </a:cubicBezTo>
                    <a:cubicBezTo>
                      <a:pt x="91678" y="486"/>
                      <a:pt x="87461" y="3372"/>
                      <a:pt x="85019" y="7367"/>
                    </a:cubicBezTo>
                    <a:cubicBezTo>
                      <a:pt x="82220" y="3338"/>
                      <a:pt x="78688" y="1679"/>
                      <a:pt x="75077" y="1679"/>
                    </a:cubicBezTo>
                    <a:cubicBezTo>
                      <a:pt x="71527" y="1679"/>
                      <a:pt x="67900" y="3282"/>
                      <a:pt x="64819" y="5814"/>
                    </a:cubicBezTo>
                    <a:cubicBezTo>
                      <a:pt x="64819" y="5814"/>
                      <a:pt x="64819" y="5592"/>
                      <a:pt x="64597" y="5592"/>
                    </a:cubicBezTo>
                    <a:cubicBezTo>
                      <a:pt x="62072" y="4419"/>
                      <a:pt x="59363" y="3833"/>
                      <a:pt x="56665" y="3833"/>
                    </a:cubicBezTo>
                    <a:cubicBezTo>
                      <a:pt x="52722" y="3833"/>
                      <a:pt x="48801" y="5085"/>
                      <a:pt x="45506" y="7589"/>
                    </a:cubicBezTo>
                    <a:cubicBezTo>
                      <a:pt x="40845" y="11363"/>
                      <a:pt x="35517" y="18688"/>
                      <a:pt x="35961" y="25126"/>
                    </a:cubicBezTo>
                    <a:cubicBezTo>
                      <a:pt x="30190" y="25348"/>
                      <a:pt x="25084" y="28456"/>
                      <a:pt x="22198" y="33561"/>
                    </a:cubicBezTo>
                    <a:cubicBezTo>
                      <a:pt x="18425" y="39777"/>
                      <a:pt x="21532" y="46658"/>
                      <a:pt x="16205" y="51320"/>
                    </a:cubicBezTo>
                    <a:cubicBezTo>
                      <a:pt x="7770" y="59311"/>
                      <a:pt x="4218" y="73074"/>
                      <a:pt x="14651" y="80843"/>
                    </a:cubicBezTo>
                    <a:cubicBezTo>
                      <a:pt x="7326" y="86615"/>
                      <a:pt x="666" y="97270"/>
                      <a:pt x="7104" y="106149"/>
                    </a:cubicBezTo>
                    <a:cubicBezTo>
                      <a:pt x="8208" y="107695"/>
                      <a:pt x="12389" y="109900"/>
                      <a:pt x="12650" y="111234"/>
                    </a:cubicBezTo>
                    <a:lnTo>
                      <a:pt x="12650" y="111234"/>
                    </a:lnTo>
                    <a:cubicBezTo>
                      <a:pt x="12649" y="111233"/>
                      <a:pt x="12647" y="111232"/>
                      <a:pt x="12646" y="111232"/>
                    </a:cubicBezTo>
                    <a:cubicBezTo>
                      <a:pt x="12512" y="111232"/>
                      <a:pt x="10574" y="116826"/>
                      <a:pt x="10441" y="116826"/>
                    </a:cubicBezTo>
                    <a:cubicBezTo>
                      <a:pt x="10436" y="116826"/>
                      <a:pt x="10433" y="116819"/>
                      <a:pt x="10433" y="116804"/>
                    </a:cubicBezTo>
                    <a:lnTo>
                      <a:pt x="10433" y="116804"/>
                    </a:lnTo>
                    <a:cubicBezTo>
                      <a:pt x="9990" y="119246"/>
                      <a:pt x="9990" y="121466"/>
                      <a:pt x="10877" y="123685"/>
                    </a:cubicBezTo>
                    <a:cubicBezTo>
                      <a:pt x="12209" y="127903"/>
                      <a:pt x="15539" y="131233"/>
                      <a:pt x="19535" y="132787"/>
                    </a:cubicBezTo>
                    <a:cubicBezTo>
                      <a:pt x="20423" y="133231"/>
                      <a:pt x="22198" y="133009"/>
                      <a:pt x="22864" y="133675"/>
                    </a:cubicBezTo>
                    <a:cubicBezTo>
                      <a:pt x="25084" y="135228"/>
                      <a:pt x="25306" y="137226"/>
                      <a:pt x="26860" y="139224"/>
                    </a:cubicBezTo>
                    <a:cubicBezTo>
                      <a:pt x="29785" y="142832"/>
                      <a:pt x="33567" y="144212"/>
                      <a:pt x="37528" y="144212"/>
                    </a:cubicBezTo>
                    <a:cubicBezTo>
                      <a:pt x="42585" y="144212"/>
                      <a:pt x="47934" y="141962"/>
                      <a:pt x="52166" y="139224"/>
                    </a:cubicBezTo>
                    <a:lnTo>
                      <a:pt x="52166" y="139224"/>
                    </a:lnTo>
                    <a:cubicBezTo>
                      <a:pt x="49058" y="145218"/>
                      <a:pt x="48836" y="152321"/>
                      <a:pt x="51500" y="158536"/>
                    </a:cubicBezTo>
                    <a:cubicBezTo>
                      <a:pt x="53942" y="163642"/>
                      <a:pt x="59269" y="164530"/>
                      <a:pt x="64375" y="164752"/>
                    </a:cubicBezTo>
                    <a:cubicBezTo>
                      <a:pt x="65880" y="174159"/>
                      <a:pt x="73924" y="181972"/>
                      <a:pt x="83099" y="181972"/>
                    </a:cubicBezTo>
                    <a:cubicBezTo>
                      <a:pt x="84749" y="181972"/>
                      <a:pt x="86435" y="181720"/>
                      <a:pt x="88126" y="181178"/>
                    </a:cubicBezTo>
                    <a:cubicBezTo>
                      <a:pt x="91833" y="192781"/>
                      <a:pt x="100803" y="201341"/>
                      <a:pt x="111215" y="201341"/>
                    </a:cubicBezTo>
                    <a:cubicBezTo>
                      <a:pt x="115147" y="201341"/>
                      <a:pt x="119284" y="200121"/>
                      <a:pt x="123421" y="197383"/>
                    </a:cubicBezTo>
                    <a:cubicBezTo>
                      <a:pt x="125479" y="195897"/>
                      <a:pt x="125888" y="195412"/>
                      <a:pt x="126468" y="195412"/>
                    </a:cubicBezTo>
                    <a:cubicBezTo>
                      <a:pt x="127014" y="195412"/>
                      <a:pt x="127712" y="195842"/>
                      <a:pt x="130081" y="196273"/>
                    </a:cubicBezTo>
                    <a:cubicBezTo>
                      <a:pt x="131661" y="196552"/>
                      <a:pt x="133281" y="196675"/>
                      <a:pt x="134923" y="196675"/>
                    </a:cubicBezTo>
                    <a:cubicBezTo>
                      <a:pt x="137202" y="196675"/>
                      <a:pt x="139524" y="196438"/>
                      <a:pt x="141846" y="196051"/>
                    </a:cubicBezTo>
                    <a:cubicBezTo>
                      <a:pt x="146729" y="194719"/>
                      <a:pt x="152057" y="192277"/>
                      <a:pt x="152279" y="187172"/>
                    </a:cubicBezTo>
                    <a:cubicBezTo>
                      <a:pt x="154170" y="187907"/>
                      <a:pt x="156123" y="188257"/>
                      <a:pt x="158050" y="188257"/>
                    </a:cubicBezTo>
                    <a:cubicBezTo>
                      <a:pt x="164267" y="188257"/>
                      <a:pt x="170212" y="184615"/>
                      <a:pt x="172923" y="178515"/>
                    </a:cubicBezTo>
                    <a:cubicBezTo>
                      <a:pt x="174921" y="173853"/>
                      <a:pt x="174255" y="172965"/>
                      <a:pt x="178472" y="170301"/>
                    </a:cubicBezTo>
                    <a:cubicBezTo>
                      <a:pt x="181580" y="168304"/>
                      <a:pt x="184244" y="165418"/>
                      <a:pt x="185576" y="161866"/>
                    </a:cubicBezTo>
                    <a:cubicBezTo>
                      <a:pt x="187573" y="156761"/>
                      <a:pt x="186242" y="152321"/>
                      <a:pt x="185798" y="147215"/>
                    </a:cubicBezTo>
                    <a:cubicBezTo>
                      <a:pt x="185132" y="142110"/>
                      <a:pt x="184022" y="145440"/>
                      <a:pt x="187795" y="142554"/>
                    </a:cubicBezTo>
                    <a:cubicBezTo>
                      <a:pt x="189349" y="141444"/>
                      <a:pt x="190903" y="140112"/>
                      <a:pt x="192235" y="138780"/>
                    </a:cubicBezTo>
                    <a:cubicBezTo>
                      <a:pt x="198007" y="132343"/>
                      <a:pt x="200448" y="122797"/>
                      <a:pt x="194899" y="115916"/>
                    </a:cubicBezTo>
                    <a:cubicBezTo>
                      <a:pt x="200448" y="113474"/>
                      <a:pt x="203112" y="105705"/>
                      <a:pt x="201780" y="100155"/>
                    </a:cubicBezTo>
                    <a:cubicBezTo>
                      <a:pt x="200226" y="93940"/>
                      <a:pt x="194233" y="91720"/>
                      <a:pt x="188461" y="91276"/>
                    </a:cubicBezTo>
                    <a:cubicBezTo>
                      <a:pt x="192486" y="80811"/>
                      <a:pt x="183740" y="72353"/>
                      <a:pt x="173966" y="72353"/>
                    </a:cubicBezTo>
                    <a:cubicBezTo>
                      <a:pt x="172959" y="72353"/>
                      <a:pt x="171941" y="72443"/>
                      <a:pt x="170925" y="72630"/>
                    </a:cubicBezTo>
                    <a:cubicBezTo>
                      <a:pt x="176474" y="65304"/>
                      <a:pt x="174699" y="52873"/>
                      <a:pt x="166485" y="47990"/>
                    </a:cubicBezTo>
                    <a:cubicBezTo>
                      <a:pt x="163156" y="45992"/>
                      <a:pt x="163156" y="46880"/>
                      <a:pt x="162046" y="42440"/>
                    </a:cubicBezTo>
                    <a:cubicBezTo>
                      <a:pt x="161602" y="39555"/>
                      <a:pt x="160492" y="36891"/>
                      <a:pt x="158716" y="34671"/>
                    </a:cubicBezTo>
                    <a:cubicBezTo>
                      <a:pt x="156647" y="31740"/>
                      <a:pt x="153238" y="30014"/>
                      <a:pt x="149738" y="30014"/>
                    </a:cubicBezTo>
                    <a:cubicBezTo>
                      <a:pt x="148733" y="30014"/>
                      <a:pt x="147720" y="30156"/>
                      <a:pt x="146729" y="30453"/>
                    </a:cubicBezTo>
                    <a:cubicBezTo>
                      <a:pt x="147617" y="23350"/>
                      <a:pt x="144509" y="16469"/>
                      <a:pt x="138738" y="12251"/>
                    </a:cubicBezTo>
                    <a:cubicBezTo>
                      <a:pt x="135630" y="10031"/>
                      <a:pt x="131856" y="8477"/>
                      <a:pt x="128083" y="8255"/>
                    </a:cubicBezTo>
                    <a:cubicBezTo>
                      <a:pt x="127954" y="8248"/>
                      <a:pt x="127823" y="8245"/>
                      <a:pt x="127691" y="8245"/>
                    </a:cubicBezTo>
                    <a:cubicBezTo>
                      <a:pt x="124000" y="8245"/>
                      <a:pt x="119313" y="10960"/>
                      <a:pt x="116261" y="10960"/>
                    </a:cubicBezTo>
                    <a:cubicBezTo>
                      <a:pt x="116050" y="10960"/>
                      <a:pt x="115847" y="10947"/>
                      <a:pt x="115652" y="10919"/>
                    </a:cubicBezTo>
                    <a:cubicBezTo>
                      <a:pt x="112766" y="10253"/>
                      <a:pt x="109215" y="4038"/>
                      <a:pt x="106107" y="2262"/>
                    </a:cubicBezTo>
                    <a:cubicBezTo>
                      <a:pt x="103576" y="705"/>
                      <a:pt x="100704" y="1"/>
                      <a:pt x="9779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1034;p40">
                <a:extLst>
                  <a:ext uri="{FF2B5EF4-FFF2-40B4-BE49-F238E27FC236}">
                    <a16:creationId xmlns:a16="http://schemas.microsoft.com/office/drawing/2014/main" id="{A12B92F2-311B-4DE3-9994-E459E4E984EC}"/>
                  </a:ext>
                </a:extLst>
              </p:cNvPr>
              <p:cNvSpPr/>
              <p:nvPr/>
            </p:nvSpPr>
            <p:spPr>
              <a:xfrm>
                <a:off x="4841875" y="4023225"/>
                <a:ext cx="219550" cy="360400"/>
              </a:xfrm>
              <a:custGeom>
                <a:avLst/>
                <a:gdLst/>
                <a:ahLst/>
                <a:cxnLst/>
                <a:rect l="l" t="t" r="r" b="b"/>
                <a:pathLst>
                  <a:path w="8782" h="14416" extrusionOk="0">
                    <a:moveTo>
                      <a:pt x="1299" y="0"/>
                    </a:moveTo>
                    <a:cubicBezTo>
                      <a:pt x="636" y="0"/>
                      <a:pt x="1" y="453"/>
                      <a:pt x="124" y="1319"/>
                    </a:cubicBezTo>
                    <a:cubicBezTo>
                      <a:pt x="346" y="4205"/>
                      <a:pt x="1234" y="7090"/>
                      <a:pt x="2566" y="9532"/>
                    </a:cubicBezTo>
                    <a:cubicBezTo>
                      <a:pt x="3898" y="11530"/>
                      <a:pt x="5674" y="14416"/>
                      <a:pt x="8116" y="14416"/>
                    </a:cubicBezTo>
                    <a:cubicBezTo>
                      <a:pt x="8560" y="14416"/>
                      <a:pt x="8781" y="13972"/>
                      <a:pt x="8781" y="13750"/>
                    </a:cubicBezTo>
                    <a:cubicBezTo>
                      <a:pt x="8560" y="11530"/>
                      <a:pt x="6784" y="9976"/>
                      <a:pt x="5674" y="8200"/>
                    </a:cubicBezTo>
                    <a:cubicBezTo>
                      <a:pt x="4120" y="5980"/>
                      <a:pt x="3010" y="3539"/>
                      <a:pt x="2566" y="875"/>
                    </a:cubicBezTo>
                    <a:cubicBezTo>
                      <a:pt x="2370" y="285"/>
                      <a:pt x="1825" y="0"/>
                      <a:pt x="1299"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Google Shape;1035;p40">
                <a:extLst>
                  <a:ext uri="{FF2B5EF4-FFF2-40B4-BE49-F238E27FC236}">
                    <a16:creationId xmlns:a16="http://schemas.microsoft.com/office/drawing/2014/main" id="{ACEDABDD-1F74-4E81-95D6-9F31762589E0}"/>
                  </a:ext>
                </a:extLst>
              </p:cNvPr>
              <p:cNvSpPr/>
              <p:nvPr/>
            </p:nvSpPr>
            <p:spPr>
              <a:xfrm>
                <a:off x="5245975" y="3678150"/>
                <a:ext cx="331550" cy="311475"/>
              </a:xfrm>
              <a:custGeom>
                <a:avLst/>
                <a:gdLst/>
                <a:ahLst/>
                <a:cxnLst/>
                <a:rect l="l" t="t" r="r" b="b"/>
                <a:pathLst>
                  <a:path w="13262" h="12459" extrusionOk="0">
                    <a:moveTo>
                      <a:pt x="1901" y="0"/>
                    </a:moveTo>
                    <a:cubicBezTo>
                      <a:pt x="955" y="0"/>
                      <a:pt x="1" y="961"/>
                      <a:pt x="609" y="2025"/>
                    </a:cubicBezTo>
                    <a:cubicBezTo>
                      <a:pt x="1941" y="4467"/>
                      <a:pt x="3716" y="6687"/>
                      <a:pt x="5714" y="8684"/>
                    </a:cubicBezTo>
                    <a:cubicBezTo>
                      <a:pt x="7268" y="10238"/>
                      <a:pt x="9710" y="12458"/>
                      <a:pt x="12152" y="12458"/>
                    </a:cubicBezTo>
                    <a:cubicBezTo>
                      <a:pt x="12818" y="12236"/>
                      <a:pt x="13262" y="11570"/>
                      <a:pt x="13040" y="11126"/>
                    </a:cubicBezTo>
                    <a:cubicBezTo>
                      <a:pt x="11930" y="9128"/>
                      <a:pt x="9710" y="7797"/>
                      <a:pt x="7934" y="6465"/>
                    </a:cubicBezTo>
                    <a:cubicBezTo>
                      <a:pt x="6158" y="4689"/>
                      <a:pt x="4382" y="2691"/>
                      <a:pt x="3051" y="693"/>
                    </a:cubicBezTo>
                    <a:cubicBezTo>
                      <a:pt x="2771" y="204"/>
                      <a:pt x="2337" y="0"/>
                      <a:pt x="1901"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85" name="Google Shape;1036;p40">
              <a:extLst>
                <a:ext uri="{FF2B5EF4-FFF2-40B4-BE49-F238E27FC236}">
                  <a16:creationId xmlns:a16="http://schemas.microsoft.com/office/drawing/2014/main" id="{A1A6A806-2223-48EF-8FF8-6BD1CE109144}"/>
                </a:ext>
              </a:extLst>
            </p:cNvPr>
            <p:cNvSpPr/>
            <p:nvPr/>
          </p:nvSpPr>
          <p:spPr>
            <a:xfrm rot="-1822556">
              <a:off x="2111281" y="4375865"/>
              <a:ext cx="393443" cy="746237"/>
            </a:xfrm>
            <a:custGeom>
              <a:avLst/>
              <a:gdLst/>
              <a:ahLst/>
              <a:cxnLst/>
              <a:rect l="l" t="t" r="r" b="b"/>
              <a:pathLst>
                <a:path w="110325" h="209252" extrusionOk="0">
                  <a:moveTo>
                    <a:pt x="94443" y="2855"/>
                  </a:moveTo>
                  <a:cubicBezTo>
                    <a:pt x="97779" y="2855"/>
                    <a:pt x="100779" y="3705"/>
                    <a:pt x="100779" y="9134"/>
                  </a:cubicBezTo>
                  <a:cubicBezTo>
                    <a:pt x="100335" y="11576"/>
                    <a:pt x="99448" y="14018"/>
                    <a:pt x="98116" y="16238"/>
                  </a:cubicBezTo>
                  <a:cubicBezTo>
                    <a:pt x="96118" y="20455"/>
                    <a:pt x="93232" y="24229"/>
                    <a:pt x="89680" y="27337"/>
                  </a:cubicBezTo>
                  <a:cubicBezTo>
                    <a:pt x="88792" y="28003"/>
                    <a:pt x="88792" y="29556"/>
                    <a:pt x="89902" y="30000"/>
                  </a:cubicBezTo>
                  <a:cubicBezTo>
                    <a:pt x="89902" y="30888"/>
                    <a:pt x="90568" y="31554"/>
                    <a:pt x="91234" y="31554"/>
                  </a:cubicBezTo>
                  <a:cubicBezTo>
                    <a:pt x="99004" y="33330"/>
                    <a:pt x="104997" y="39990"/>
                    <a:pt x="106107" y="47981"/>
                  </a:cubicBezTo>
                  <a:cubicBezTo>
                    <a:pt x="100779" y="45539"/>
                    <a:pt x="94342" y="45317"/>
                    <a:pt x="90346" y="41099"/>
                  </a:cubicBezTo>
                  <a:cubicBezTo>
                    <a:pt x="90124" y="40212"/>
                    <a:pt x="89458" y="39324"/>
                    <a:pt x="89014" y="38658"/>
                  </a:cubicBezTo>
                  <a:cubicBezTo>
                    <a:pt x="88728" y="38371"/>
                    <a:pt x="88395" y="38246"/>
                    <a:pt x="88075" y="38246"/>
                  </a:cubicBezTo>
                  <a:cubicBezTo>
                    <a:pt x="87405" y="38246"/>
                    <a:pt x="86795" y="38794"/>
                    <a:pt x="86795" y="39546"/>
                  </a:cubicBezTo>
                  <a:cubicBezTo>
                    <a:pt x="86795" y="43541"/>
                    <a:pt x="87905" y="46871"/>
                    <a:pt x="86351" y="50867"/>
                  </a:cubicBezTo>
                  <a:cubicBezTo>
                    <a:pt x="85241" y="53752"/>
                    <a:pt x="83465" y="55972"/>
                    <a:pt x="81245" y="57970"/>
                  </a:cubicBezTo>
                  <a:cubicBezTo>
                    <a:pt x="81245" y="51089"/>
                    <a:pt x="76583" y="44429"/>
                    <a:pt x="79025" y="37770"/>
                  </a:cubicBezTo>
                  <a:cubicBezTo>
                    <a:pt x="79321" y="37178"/>
                    <a:pt x="78729" y="36783"/>
                    <a:pt x="78170" y="36783"/>
                  </a:cubicBezTo>
                  <a:cubicBezTo>
                    <a:pt x="77891" y="36783"/>
                    <a:pt x="77619" y="36882"/>
                    <a:pt x="77471" y="37104"/>
                  </a:cubicBezTo>
                  <a:cubicBezTo>
                    <a:pt x="77342" y="36457"/>
                    <a:pt x="76836" y="36112"/>
                    <a:pt x="76304" y="36112"/>
                  </a:cubicBezTo>
                  <a:cubicBezTo>
                    <a:pt x="75924" y="36112"/>
                    <a:pt x="75530" y="36289"/>
                    <a:pt x="75252" y="36660"/>
                  </a:cubicBezTo>
                  <a:cubicBezTo>
                    <a:pt x="72144" y="41543"/>
                    <a:pt x="69480" y="46205"/>
                    <a:pt x="63487" y="47759"/>
                  </a:cubicBezTo>
                  <a:cubicBezTo>
                    <a:pt x="62198" y="48017"/>
                    <a:pt x="60910" y="48143"/>
                    <a:pt x="59635" y="48143"/>
                  </a:cubicBezTo>
                  <a:cubicBezTo>
                    <a:pt x="55420" y="48143"/>
                    <a:pt x="51357" y="46764"/>
                    <a:pt x="47948" y="44207"/>
                  </a:cubicBezTo>
                  <a:cubicBezTo>
                    <a:pt x="55939" y="42653"/>
                    <a:pt x="62155" y="35550"/>
                    <a:pt x="69702" y="32442"/>
                  </a:cubicBezTo>
                  <a:cubicBezTo>
                    <a:pt x="70812" y="32442"/>
                    <a:pt x="71922" y="32220"/>
                    <a:pt x="72810" y="31776"/>
                  </a:cubicBezTo>
                  <a:cubicBezTo>
                    <a:pt x="74364" y="31332"/>
                    <a:pt x="74364" y="28669"/>
                    <a:pt x="72366" y="28669"/>
                  </a:cubicBezTo>
                  <a:cubicBezTo>
                    <a:pt x="71971" y="28689"/>
                    <a:pt x="71585" y="28699"/>
                    <a:pt x="71209" y="28699"/>
                  </a:cubicBezTo>
                  <a:cubicBezTo>
                    <a:pt x="63350" y="28699"/>
                    <a:pt x="59662" y="24288"/>
                    <a:pt x="58603" y="16238"/>
                  </a:cubicBezTo>
                  <a:cubicBezTo>
                    <a:pt x="58381" y="14240"/>
                    <a:pt x="57937" y="12242"/>
                    <a:pt x="57271" y="10244"/>
                  </a:cubicBezTo>
                  <a:lnTo>
                    <a:pt x="57271" y="10244"/>
                  </a:lnTo>
                  <a:cubicBezTo>
                    <a:pt x="68370" y="12242"/>
                    <a:pt x="74364" y="26227"/>
                    <a:pt x="86129" y="26449"/>
                  </a:cubicBezTo>
                  <a:cubicBezTo>
                    <a:pt x="86351" y="26782"/>
                    <a:pt x="86739" y="26948"/>
                    <a:pt x="87128" y="26948"/>
                  </a:cubicBezTo>
                  <a:cubicBezTo>
                    <a:pt x="87516" y="26948"/>
                    <a:pt x="87905" y="26782"/>
                    <a:pt x="88126" y="26449"/>
                  </a:cubicBezTo>
                  <a:cubicBezTo>
                    <a:pt x="89236" y="26227"/>
                    <a:pt x="89680" y="25117"/>
                    <a:pt x="89014" y="24451"/>
                  </a:cubicBezTo>
                  <a:cubicBezTo>
                    <a:pt x="91456" y="18235"/>
                    <a:pt x="93898" y="9578"/>
                    <a:pt x="92566" y="2919"/>
                  </a:cubicBezTo>
                  <a:cubicBezTo>
                    <a:pt x="93192" y="2884"/>
                    <a:pt x="93823" y="2855"/>
                    <a:pt x="94443" y="2855"/>
                  </a:cubicBezTo>
                  <a:close/>
                  <a:moveTo>
                    <a:pt x="75696" y="43097"/>
                  </a:moveTo>
                  <a:lnTo>
                    <a:pt x="75696" y="43097"/>
                  </a:lnTo>
                  <a:cubicBezTo>
                    <a:pt x="75474" y="49091"/>
                    <a:pt x="79025" y="55306"/>
                    <a:pt x="76583" y="61300"/>
                  </a:cubicBezTo>
                  <a:cubicBezTo>
                    <a:pt x="76032" y="62771"/>
                    <a:pt x="77461" y="63633"/>
                    <a:pt x="78724" y="63633"/>
                  </a:cubicBezTo>
                  <a:cubicBezTo>
                    <a:pt x="78986" y="63633"/>
                    <a:pt x="79241" y="63596"/>
                    <a:pt x="79469" y="63520"/>
                  </a:cubicBezTo>
                  <a:cubicBezTo>
                    <a:pt x="85019" y="60634"/>
                    <a:pt x="89236" y="55306"/>
                    <a:pt x="90790" y="49091"/>
                  </a:cubicBezTo>
                  <a:lnTo>
                    <a:pt x="90790" y="49091"/>
                  </a:lnTo>
                  <a:cubicBezTo>
                    <a:pt x="99891" y="64407"/>
                    <a:pt x="84131" y="78170"/>
                    <a:pt x="81245" y="93043"/>
                  </a:cubicBezTo>
                  <a:cubicBezTo>
                    <a:pt x="79247" y="103698"/>
                    <a:pt x="84353" y="111911"/>
                    <a:pt x="88792" y="121235"/>
                  </a:cubicBezTo>
                  <a:cubicBezTo>
                    <a:pt x="104672" y="153656"/>
                    <a:pt x="103898" y="204484"/>
                    <a:pt x="57077" y="204484"/>
                  </a:cubicBezTo>
                  <a:cubicBezTo>
                    <a:pt x="56774" y="204484"/>
                    <a:pt x="56469" y="204482"/>
                    <a:pt x="56161" y="204477"/>
                  </a:cubicBezTo>
                  <a:cubicBezTo>
                    <a:pt x="40179" y="204033"/>
                    <a:pt x="25306" y="196264"/>
                    <a:pt x="16205" y="183167"/>
                  </a:cubicBezTo>
                  <a:cubicBezTo>
                    <a:pt x="4884" y="167407"/>
                    <a:pt x="5106" y="148760"/>
                    <a:pt x="8879" y="130558"/>
                  </a:cubicBezTo>
                  <a:cubicBezTo>
                    <a:pt x="15095" y="99924"/>
                    <a:pt x="30411" y="73287"/>
                    <a:pt x="50834" y="50201"/>
                  </a:cubicBezTo>
                  <a:cubicBezTo>
                    <a:pt x="53545" y="51485"/>
                    <a:pt x="56440" y="52127"/>
                    <a:pt x="59400" y="52127"/>
                  </a:cubicBezTo>
                  <a:cubicBezTo>
                    <a:pt x="61045" y="52127"/>
                    <a:pt x="62710" y="51929"/>
                    <a:pt x="64375" y="51533"/>
                  </a:cubicBezTo>
                  <a:cubicBezTo>
                    <a:pt x="69036" y="50201"/>
                    <a:pt x="73032" y="47093"/>
                    <a:pt x="75696" y="43097"/>
                  </a:cubicBezTo>
                  <a:close/>
                  <a:moveTo>
                    <a:pt x="95053" y="1"/>
                  </a:moveTo>
                  <a:cubicBezTo>
                    <a:pt x="93866" y="1"/>
                    <a:pt x="92650" y="96"/>
                    <a:pt x="91456" y="255"/>
                  </a:cubicBezTo>
                  <a:cubicBezTo>
                    <a:pt x="91345" y="199"/>
                    <a:pt x="91206" y="172"/>
                    <a:pt x="91057" y="172"/>
                  </a:cubicBezTo>
                  <a:cubicBezTo>
                    <a:pt x="90610" y="172"/>
                    <a:pt x="90069" y="421"/>
                    <a:pt x="89902" y="921"/>
                  </a:cubicBezTo>
                  <a:cubicBezTo>
                    <a:pt x="89014" y="4917"/>
                    <a:pt x="88570" y="9134"/>
                    <a:pt x="88570" y="13130"/>
                  </a:cubicBezTo>
                  <a:cubicBezTo>
                    <a:pt x="87905" y="16682"/>
                    <a:pt x="87239" y="20233"/>
                    <a:pt x="86351" y="23563"/>
                  </a:cubicBezTo>
                  <a:cubicBezTo>
                    <a:pt x="74269" y="20974"/>
                    <a:pt x="68058" y="6433"/>
                    <a:pt x="55084" y="6433"/>
                  </a:cubicBezTo>
                  <a:cubicBezTo>
                    <a:pt x="54709" y="6433"/>
                    <a:pt x="54328" y="6445"/>
                    <a:pt x="53941" y="6470"/>
                  </a:cubicBezTo>
                  <a:cubicBezTo>
                    <a:pt x="52166" y="6470"/>
                    <a:pt x="51278" y="8468"/>
                    <a:pt x="52610" y="9578"/>
                  </a:cubicBezTo>
                  <a:cubicBezTo>
                    <a:pt x="56827" y="15128"/>
                    <a:pt x="53497" y="22897"/>
                    <a:pt x="59047" y="28225"/>
                  </a:cubicBezTo>
                  <a:cubicBezTo>
                    <a:pt x="60157" y="29334"/>
                    <a:pt x="61489" y="30444"/>
                    <a:pt x="63043" y="31110"/>
                  </a:cubicBezTo>
                  <a:cubicBezTo>
                    <a:pt x="57146" y="34160"/>
                    <a:pt x="51995" y="40376"/>
                    <a:pt x="45030" y="40376"/>
                  </a:cubicBezTo>
                  <a:cubicBezTo>
                    <a:pt x="44391" y="40376"/>
                    <a:pt x="43736" y="40324"/>
                    <a:pt x="43064" y="40212"/>
                  </a:cubicBezTo>
                  <a:cubicBezTo>
                    <a:pt x="42902" y="40175"/>
                    <a:pt x="42744" y="40158"/>
                    <a:pt x="42592" y="40158"/>
                  </a:cubicBezTo>
                  <a:cubicBezTo>
                    <a:pt x="40868" y="40158"/>
                    <a:pt x="39843" y="42336"/>
                    <a:pt x="41067" y="43763"/>
                  </a:cubicBezTo>
                  <a:cubicBezTo>
                    <a:pt x="43064" y="45539"/>
                    <a:pt x="45062" y="47093"/>
                    <a:pt x="47504" y="48647"/>
                  </a:cubicBezTo>
                  <a:cubicBezTo>
                    <a:pt x="21310" y="73953"/>
                    <a:pt x="3774" y="110801"/>
                    <a:pt x="1776" y="147206"/>
                  </a:cubicBezTo>
                  <a:cubicBezTo>
                    <a:pt x="0" y="178728"/>
                    <a:pt x="21532" y="207141"/>
                    <a:pt x="53941" y="209139"/>
                  </a:cubicBezTo>
                  <a:cubicBezTo>
                    <a:pt x="55220" y="209215"/>
                    <a:pt x="56475" y="209252"/>
                    <a:pt x="57705" y="209252"/>
                  </a:cubicBezTo>
                  <a:cubicBezTo>
                    <a:pt x="92566" y="209252"/>
                    <a:pt x="107923" y="179353"/>
                    <a:pt x="102777" y="146762"/>
                  </a:cubicBezTo>
                  <a:cubicBezTo>
                    <a:pt x="101445" y="138327"/>
                    <a:pt x="98782" y="130336"/>
                    <a:pt x="95230" y="122788"/>
                  </a:cubicBezTo>
                  <a:cubicBezTo>
                    <a:pt x="87905" y="107472"/>
                    <a:pt x="82799" y="97927"/>
                    <a:pt x="90568" y="81944"/>
                  </a:cubicBezTo>
                  <a:cubicBezTo>
                    <a:pt x="95896" y="70401"/>
                    <a:pt x="102111" y="58636"/>
                    <a:pt x="95230" y="47315"/>
                  </a:cubicBezTo>
                  <a:lnTo>
                    <a:pt x="95230" y="47315"/>
                  </a:lnTo>
                  <a:cubicBezTo>
                    <a:pt x="99004" y="48869"/>
                    <a:pt x="103665" y="49757"/>
                    <a:pt x="106773" y="52421"/>
                  </a:cubicBezTo>
                  <a:cubicBezTo>
                    <a:pt x="107143" y="52790"/>
                    <a:pt x="107611" y="52963"/>
                    <a:pt x="108072" y="52963"/>
                  </a:cubicBezTo>
                  <a:cubicBezTo>
                    <a:pt x="108993" y="52963"/>
                    <a:pt x="109881" y="52273"/>
                    <a:pt x="109881" y="51089"/>
                  </a:cubicBezTo>
                  <a:cubicBezTo>
                    <a:pt x="110325" y="40877"/>
                    <a:pt x="103665" y="31776"/>
                    <a:pt x="93898" y="28669"/>
                  </a:cubicBezTo>
                  <a:cubicBezTo>
                    <a:pt x="99669" y="23563"/>
                    <a:pt x="103443" y="16460"/>
                    <a:pt x="104775" y="8912"/>
                  </a:cubicBezTo>
                  <a:cubicBezTo>
                    <a:pt x="105322" y="1990"/>
                    <a:pt x="100486" y="1"/>
                    <a:pt x="9505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89" name="组合 88">
            <a:extLst>
              <a:ext uri="{FF2B5EF4-FFF2-40B4-BE49-F238E27FC236}">
                <a16:creationId xmlns:a16="http://schemas.microsoft.com/office/drawing/2014/main" id="{7AE3423D-83F5-4F5B-B760-2318965CBCAC}"/>
              </a:ext>
            </a:extLst>
          </p:cNvPr>
          <p:cNvGrpSpPr/>
          <p:nvPr/>
        </p:nvGrpSpPr>
        <p:grpSpPr>
          <a:xfrm>
            <a:off x="9098651" y="4082595"/>
            <a:ext cx="1198314" cy="946081"/>
            <a:chOff x="9098651" y="4082595"/>
            <a:chExt cx="1198314" cy="946081"/>
          </a:xfrm>
          <a:solidFill>
            <a:srgbClr val="6163BB"/>
          </a:solidFill>
        </p:grpSpPr>
        <p:grpSp>
          <p:nvGrpSpPr>
            <p:cNvPr id="90" name="Google Shape;1019;p40">
              <a:extLst>
                <a:ext uri="{FF2B5EF4-FFF2-40B4-BE49-F238E27FC236}">
                  <a16:creationId xmlns:a16="http://schemas.microsoft.com/office/drawing/2014/main" id="{CEAC233A-E2F7-41D3-8F3D-5E44901FECD0}"/>
                </a:ext>
              </a:extLst>
            </p:cNvPr>
            <p:cNvGrpSpPr/>
            <p:nvPr/>
          </p:nvGrpSpPr>
          <p:grpSpPr>
            <a:xfrm>
              <a:off x="9098651" y="4082595"/>
              <a:ext cx="551209" cy="946081"/>
              <a:chOff x="2215775" y="236850"/>
              <a:chExt cx="3048725" cy="5232750"/>
            </a:xfrm>
            <a:grpFill/>
          </p:grpSpPr>
          <p:sp>
            <p:nvSpPr>
              <p:cNvPr id="108" name="Google Shape;1020;p40">
                <a:extLst>
                  <a:ext uri="{FF2B5EF4-FFF2-40B4-BE49-F238E27FC236}">
                    <a16:creationId xmlns:a16="http://schemas.microsoft.com/office/drawing/2014/main" id="{44DD2DDE-5C54-43B9-9D98-570400D664D5}"/>
                  </a:ext>
                </a:extLst>
              </p:cNvPr>
              <p:cNvSpPr/>
              <p:nvPr/>
            </p:nvSpPr>
            <p:spPr>
              <a:xfrm>
                <a:off x="2215775" y="236850"/>
                <a:ext cx="3048725" cy="5232750"/>
              </a:xfrm>
              <a:custGeom>
                <a:avLst/>
                <a:gdLst/>
                <a:ahLst/>
                <a:cxnLst/>
                <a:rect l="l" t="t" r="r" b="b"/>
                <a:pathLst>
                  <a:path w="121949" h="209310" extrusionOk="0">
                    <a:moveTo>
                      <a:pt x="51998" y="2736"/>
                    </a:moveTo>
                    <a:cubicBezTo>
                      <a:pt x="54455" y="2736"/>
                      <a:pt x="56665" y="3189"/>
                      <a:pt x="57359" y="4653"/>
                    </a:cubicBezTo>
                    <a:cubicBezTo>
                      <a:pt x="58838" y="7776"/>
                      <a:pt x="47991" y="8762"/>
                      <a:pt x="46019" y="8762"/>
                    </a:cubicBezTo>
                    <a:cubicBezTo>
                      <a:pt x="45679" y="8779"/>
                      <a:pt x="45340" y="8787"/>
                      <a:pt x="45001" y="8787"/>
                    </a:cubicBezTo>
                    <a:cubicBezTo>
                      <a:pt x="42055" y="8787"/>
                      <a:pt x="39122" y="8167"/>
                      <a:pt x="36322" y="7283"/>
                    </a:cubicBezTo>
                    <a:cubicBezTo>
                      <a:pt x="38951" y="5639"/>
                      <a:pt x="41581" y="4489"/>
                      <a:pt x="44539" y="3667"/>
                    </a:cubicBezTo>
                    <a:cubicBezTo>
                      <a:pt x="46111" y="3318"/>
                      <a:pt x="49213" y="2736"/>
                      <a:pt x="51998" y="2736"/>
                    </a:cubicBezTo>
                    <a:close/>
                    <a:moveTo>
                      <a:pt x="35007" y="30456"/>
                    </a:moveTo>
                    <a:cubicBezTo>
                      <a:pt x="35007" y="30949"/>
                      <a:pt x="35171" y="31442"/>
                      <a:pt x="35171" y="31935"/>
                    </a:cubicBezTo>
                    <a:cubicBezTo>
                      <a:pt x="34350" y="32264"/>
                      <a:pt x="33692" y="32757"/>
                      <a:pt x="33035" y="33415"/>
                    </a:cubicBezTo>
                    <a:cubicBezTo>
                      <a:pt x="32377" y="34401"/>
                      <a:pt x="32377" y="35716"/>
                      <a:pt x="32870" y="36866"/>
                    </a:cubicBezTo>
                    <a:cubicBezTo>
                      <a:pt x="33461" y="37899"/>
                      <a:pt x="34449" y="38535"/>
                      <a:pt x="35596" y="38535"/>
                    </a:cubicBezTo>
                    <a:cubicBezTo>
                      <a:pt x="35726" y="38535"/>
                      <a:pt x="35859" y="38526"/>
                      <a:pt x="35993" y="38510"/>
                    </a:cubicBezTo>
                    <a:cubicBezTo>
                      <a:pt x="35993" y="38838"/>
                      <a:pt x="35993" y="39167"/>
                      <a:pt x="36157" y="39496"/>
                    </a:cubicBezTo>
                    <a:lnTo>
                      <a:pt x="34021" y="39167"/>
                    </a:lnTo>
                    <a:cubicBezTo>
                      <a:pt x="31063" y="38674"/>
                      <a:pt x="14956" y="38181"/>
                      <a:pt x="16435" y="32757"/>
                    </a:cubicBezTo>
                    <a:lnTo>
                      <a:pt x="16435" y="32757"/>
                    </a:lnTo>
                    <a:lnTo>
                      <a:pt x="16435" y="32922"/>
                    </a:lnTo>
                    <a:cubicBezTo>
                      <a:pt x="17093" y="30785"/>
                      <a:pt x="29748" y="30621"/>
                      <a:pt x="35007" y="30456"/>
                    </a:cubicBezTo>
                    <a:close/>
                    <a:moveTo>
                      <a:pt x="59167" y="29963"/>
                    </a:moveTo>
                    <a:cubicBezTo>
                      <a:pt x="63111" y="30621"/>
                      <a:pt x="65905" y="30621"/>
                      <a:pt x="63769" y="35716"/>
                    </a:cubicBezTo>
                    <a:cubicBezTo>
                      <a:pt x="62125" y="39496"/>
                      <a:pt x="60646" y="39824"/>
                      <a:pt x="57523" y="39989"/>
                    </a:cubicBezTo>
                    <a:lnTo>
                      <a:pt x="57687" y="38838"/>
                    </a:lnTo>
                    <a:cubicBezTo>
                      <a:pt x="59660" y="38510"/>
                      <a:pt x="61632" y="37523"/>
                      <a:pt x="61632" y="35223"/>
                    </a:cubicBezTo>
                    <a:cubicBezTo>
                      <a:pt x="61468" y="33743"/>
                      <a:pt x="60317" y="32429"/>
                      <a:pt x="58838" y="32264"/>
                    </a:cubicBezTo>
                    <a:cubicBezTo>
                      <a:pt x="58838" y="31607"/>
                      <a:pt x="59002" y="30949"/>
                      <a:pt x="59167" y="30128"/>
                    </a:cubicBezTo>
                    <a:lnTo>
                      <a:pt x="59167" y="29963"/>
                    </a:lnTo>
                    <a:close/>
                    <a:moveTo>
                      <a:pt x="58838" y="9090"/>
                    </a:moveTo>
                    <a:lnTo>
                      <a:pt x="58838" y="9090"/>
                    </a:lnTo>
                    <a:cubicBezTo>
                      <a:pt x="57030" y="19280"/>
                      <a:pt x="55551" y="29799"/>
                      <a:pt x="54565" y="40317"/>
                    </a:cubicBezTo>
                    <a:lnTo>
                      <a:pt x="51771" y="40317"/>
                    </a:lnTo>
                    <a:cubicBezTo>
                      <a:pt x="52264" y="39003"/>
                      <a:pt x="51771" y="37359"/>
                      <a:pt x="50620" y="36537"/>
                    </a:cubicBezTo>
                    <a:cubicBezTo>
                      <a:pt x="50127" y="36115"/>
                      <a:pt x="49514" y="35903"/>
                      <a:pt x="48921" y="35903"/>
                    </a:cubicBezTo>
                    <a:cubicBezTo>
                      <a:pt x="48132" y="35903"/>
                      <a:pt x="47380" y="36279"/>
                      <a:pt x="47005" y="37030"/>
                    </a:cubicBezTo>
                    <a:cubicBezTo>
                      <a:pt x="46772" y="37495"/>
                      <a:pt x="47115" y="37960"/>
                      <a:pt x="47510" y="37960"/>
                    </a:cubicBezTo>
                    <a:cubicBezTo>
                      <a:pt x="47674" y="37960"/>
                      <a:pt x="47846" y="37880"/>
                      <a:pt x="47991" y="37688"/>
                    </a:cubicBezTo>
                    <a:cubicBezTo>
                      <a:pt x="48116" y="37437"/>
                      <a:pt x="48386" y="37329"/>
                      <a:pt x="48689" y="37329"/>
                    </a:cubicBezTo>
                    <a:cubicBezTo>
                      <a:pt x="49180" y="37329"/>
                      <a:pt x="49760" y="37610"/>
                      <a:pt x="49963" y="38017"/>
                    </a:cubicBezTo>
                    <a:cubicBezTo>
                      <a:pt x="50292" y="38674"/>
                      <a:pt x="50456" y="39496"/>
                      <a:pt x="50292" y="40317"/>
                    </a:cubicBezTo>
                    <a:lnTo>
                      <a:pt x="47498" y="40317"/>
                    </a:lnTo>
                    <a:cubicBezTo>
                      <a:pt x="47498" y="40049"/>
                      <a:pt x="47169" y="39781"/>
                      <a:pt x="46869" y="39781"/>
                    </a:cubicBezTo>
                    <a:cubicBezTo>
                      <a:pt x="46802" y="39781"/>
                      <a:pt x="46736" y="39794"/>
                      <a:pt x="46676" y="39824"/>
                    </a:cubicBezTo>
                    <a:cubicBezTo>
                      <a:pt x="46312" y="40043"/>
                      <a:pt x="45925" y="40140"/>
                      <a:pt x="45552" y="40140"/>
                    </a:cubicBezTo>
                    <a:cubicBezTo>
                      <a:pt x="44240" y="40140"/>
                      <a:pt x="43114" y="38931"/>
                      <a:pt x="43882" y="37523"/>
                    </a:cubicBezTo>
                    <a:cubicBezTo>
                      <a:pt x="44000" y="37052"/>
                      <a:pt x="43611" y="36666"/>
                      <a:pt x="43261" y="36666"/>
                    </a:cubicBezTo>
                    <a:cubicBezTo>
                      <a:pt x="43122" y="36666"/>
                      <a:pt x="42989" y="36726"/>
                      <a:pt x="42896" y="36866"/>
                    </a:cubicBezTo>
                    <a:cubicBezTo>
                      <a:pt x="42238" y="37852"/>
                      <a:pt x="42238" y="39167"/>
                      <a:pt x="42731" y="40153"/>
                    </a:cubicBezTo>
                    <a:lnTo>
                      <a:pt x="40431" y="39824"/>
                    </a:lnTo>
                    <a:cubicBezTo>
                      <a:pt x="39609" y="36044"/>
                      <a:pt x="38623" y="31771"/>
                      <a:pt x="38294" y="30292"/>
                    </a:cubicBezTo>
                    <a:cubicBezTo>
                      <a:pt x="37472" y="23389"/>
                      <a:pt x="36486" y="16322"/>
                      <a:pt x="35171" y="9255"/>
                    </a:cubicBezTo>
                    <a:lnTo>
                      <a:pt x="35171" y="9255"/>
                    </a:lnTo>
                    <a:cubicBezTo>
                      <a:pt x="38652" y="11055"/>
                      <a:pt x="42483" y="11891"/>
                      <a:pt x="46345" y="11891"/>
                    </a:cubicBezTo>
                    <a:cubicBezTo>
                      <a:pt x="47772" y="11891"/>
                      <a:pt x="49202" y="11777"/>
                      <a:pt x="50620" y="11556"/>
                    </a:cubicBezTo>
                    <a:lnTo>
                      <a:pt x="50785" y="11556"/>
                    </a:lnTo>
                    <a:cubicBezTo>
                      <a:pt x="53579" y="11063"/>
                      <a:pt x="56373" y="10241"/>
                      <a:pt x="58838" y="9090"/>
                    </a:cubicBezTo>
                    <a:close/>
                    <a:moveTo>
                      <a:pt x="40924" y="42783"/>
                    </a:moveTo>
                    <a:cubicBezTo>
                      <a:pt x="42567" y="43111"/>
                      <a:pt x="44375" y="43276"/>
                      <a:pt x="46183" y="43440"/>
                    </a:cubicBezTo>
                    <a:lnTo>
                      <a:pt x="45854" y="43769"/>
                    </a:lnTo>
                    <a:cubicBezTo>
                      <a:pt x="45032" y="44426"/>
                      <a:pt x="45032" y="45741"/>
                      <a:pt x="45854" y="46563"/>
                    </a:cubicBezTo>
                    <a:cubicBezTo>
                      <a:pt x="45946" y="46624"/>
                      <a:pt x="46044" y="46651"/>
                      <a:pt x="46140" y="46651"/>
                    </a:cubicBezTo>
                    <a:cubicBezTo>
                      <a:pt x="46553" y="46651"/>
                      <a:pt x="46912" y="46142"/>
                      <a:pt x="46512" y="45741"/>
                    </a:cubicBezTo>
                    <a:cubicBezTo>
                      <a:pt x="46019" y="45084"/>
                      <a:pt x="47005" y="44591"/>
                      <a:pt x="47498" y="44591"/>
                    </a:cubicBezTo>
                    <a:cubicBezTo>
                      <a:pt x="48155" y="44591"/>
                      <a:pt x="48813" y="44755"/>
                      <a:pt x="49470" y="44919"/>
                    </a:cubicBezTo>
                    <a:cubicBezTo>
                      <a:pt x="49532" y="44932"/>
                      <a:pt x="49591" y="44938"/>
                      <a:pt x="49647" y="44938"/>
                    </a:cubicBezTo>
                    <a:cubicBezTo>
                      <a:pt x="50336" y="44938"/>
                      <a:pt x="50571" y="44060"/>
                      <a:pt x="49963" y="43605"/>
                    </a:cubicBezTo>
                    <a:lnTo>
                      <a:pt x="54072" y="43605"/>
                    </a:lnTo>
                    <a:cubicBezTo>
                      <a:pt x="54072" y="44262"/>
                      <a:pt x="53907" y="44755"/>
                      <a:pt x="53907" y="45248"/>
                    </a:cubicBezTo>
                    <a:cubicBezTo>
                      <a:pt x="52264" y="46563"/>
                      <a:pt x="50456" y="47549"/>
                      <a:pt x="48484" y="48206"/>
                    </a:cubicBezTo>
                    <a:cubicBezTo>
                      <a:pt x="47944" y="48266"/>
                      <a:pt x="47011" y="48348"/>
                      <a:pt x="45964" y="48348"/>
                    </a:cubicBezTo>
                    <a:cubicBezTo>
                      <a:pt x="44139" y="48348"/>
                      <a:pt x="41968" y="48100"/>
                      <a:pt x="40924" y="47056"/>
                    </a:cubicBezTo>
                    <a:cubicBezTo>
                      <a:pt x="41252" y="45741"/>
                      <a:pt x="41252" y="44262"/>
                      <a:pt x="40924" y="42783"/>
                    </a:cubicBezTo>
                    <a:close/>
                    <a:moveTo>
                      <a:pt x="86891" y="37577"/>
                    </a:moveTo>
                    <a:cubicBezTo>
                      <a:pt x="89021" y="37577"/>
                      <a:pt x="91275" y="38012"/>
                      <a:pt x="93681" y="39003"/>
                    </a:cubicBezTo>
                    <a:cubicBezTo>
                      <a:pt x="104692" y="43769"/>
                      <a:pt x="107322" y="56095"/>
                      <a:pt x="105349" y="66614"/>
                    </a:cubicBezTo>
                    <a:cubicBezTo>
                      <a:pt x="102884" y="81077"/>
                      <a:pt x="92859" y="90938"/>
                      <a:pt x="80532" y="97512"/>
                    </a:cubicBezTo>
                    <a:cubicBezTo>
                      <a:pt x="77903" y="93403"/>
                      <a:pt x="75437" y="89295"/>
                      <a:pt x="72972" y="85186"/>
                    </a:cubicBezTo>
                    <a:cubicBezTo>
                      <a:pt x="66398" y="73845"/>
                      <a:pt x="61632" y="62012"/>
                      <a:pt x="66562" y="49357"/>
                    </a:cubicBezTo>
                    <a:lnTo>
                      <a:pt x="66562" y="49193"/>
                    </a:lnTo>
                    <a:cubicBezTo>
                      <a:pt x="66727" y="49193"/>
                      <a:pt x="67056" y="49193"/>
                      <a:pt x="67056" y="49028"/>
                    </a:cubicBezTo>
                    <a:cubicBezTo>
                      <a:pt x="72988" y="43353"/>
                      <a:pt x="79123" y="37577"/>
                      <a:pt x="86891" y="37577"/>
                    </a:cubicBezTo>
                    <a:close/>
                    <a:moveTo>
                      <a:pt x="88630" y="27293"/>
                    </a:moveTo>
                    <a:cubicBezTo>
                      <a:pt x="91759" y="27293"/>
                      <a:pt x="94989" y="28088"/>
                      <a:pt x="98118" y="29799"/>
                    </a:cubicBezTo>
                    <a:cubicBezTo>
                      <a:pt x="106993" y="34894"/>
                      <a:pt x="111430" y="44755"/>
                      <a:pt x="111924" y="54452"/>
                    </a:cubicBezTo>
                    <a:cubicBezTo>
                      <a:pt x="112745" y="72202"/>
                      <a:pt x="103706" y="87651"/>
                      <a:pt x="90722" y="98827"/>
                    </a:cubicBezTo>
                    <a:cubicBezTo>
                      <a:pt x="89823" y="99726"/>
                      <a:pt x="90563" y="101171"/>
                      <a:pt x="91697" y="101171"/>
                    </a:cubicBezTo>
                    <a:cubicBezTo>
                      <a:pt x="91807" y="101171"/>
                      <a:pt x="91921" y="101157"/>
                      <a:pt x="92037" y="101128"/>
                    </a:cubicBezTo>
                    <a:cubicBezTo>
                      <a:pt x="95324" y="102279"/>
                      <a:pt x="97954" y="106716"/>
                      <a:pt x="95324" y="109674"/>
                    </a:cubicBezTo>
                    <a:cubicBezTo>
                      <a:pt x="94292" y="110559"/>
                      <a:pt x="92996" y="111179"/>
                      <a:pt x="91673" y="111179"/>
                    </a:cubicBezTo>
                    <a:cubicBezTo>
                      <a:pt x="91521" y="111179"/>
                      <a:pt x="91368" y="111171"/>
                      <a:pt x="91215" y="111154"/>
                    </a:cubicBezTo>
                    <a:cubicBezTo>
                      <a:pt x="90065" y="110825"/>
                      <a:pt x="88914" y="110496"/>
                      <a:pt x="87928" y="109839"/>
                    </a:cubicBezTo>
                    <a:cubicBezTo>
                      <a:pt x="85956" y="106223"/>
                      <a:pt x="83655" y="102607"/>
                      <a:pt x="81354" y="98991"/>
                    </a:cubicBezTo>
                    <a:cubicBezTo>
                      <a:pt x="99597" y="92746"/>
                      <a:pt x="112581" y="71709"/>
                      <a:pt x="107650" y="52644"/>
                    </a:cubicBezTo>
                    <a:cubicBezTo>
                      <a:pt x="105349" y="44098"/>
                      <a:pt x="99104" y="36537"/>
                      <a:pt x="90065" y="34894"/>
                    </a:cubicBezTo>
                    <a:cubicBezTo>
                      <a:pt x="88870" y="34650"/>
                      <a:pt x="87704" y="34536"/>
                      <a:pt x="86566" y="34536"/>
                    </a:cubicBezTo>
                    <a:cubicBezTo>
                      <a:pt x="80034" y="34536"/>
                      <a:pt x="74420" y="38279"/>
                      <a:pt x="69521" y="42618"/>
                    </a:cubicBezTo>
                    <a:cubicBezTo>
                      <a:pt x="70178" y="41468"/>
                      <a:pt x="70507" y="40317"/>
                      <a:pt x="70836" y="39003"/>
                    </a:cubicBezTo>
                    <a:cubicBezTo>
                      <a:pt x="74415" y="31728"/>
                      <a:pt x="81240" y="27293"/>
                      <a:pt x="88630" y="27293"/>
                    </a:cubicBezTo>
                    <a:close/>
                    <a:moveTo>
                      <a:pt x="67384" y="39989"/>
                    </a:moveTo>
                    <a:lnTo>
                      <a:pt x="67384" y="39989"/>
                    </a:lnTo>
                    <a:cubicBezTo>
                      <a:pt x="65576" y="45412"/>
                      <a:pt x="61796" y="50343"/>
                      <a:pt x="61139" y="56260"/>
                    </a:cubicBezTo>
                    <a:cubicBezTo>
                      <a:pt x="60481" y="63327"/>
                      <a:pt x="61632" y="70558"/>
                      <a:pt x="64755" y="77133"/>
                    </a:cubicBezTo>
                    <a:cubicBezTo>
                      <a:pt x="71657" y="92746"/>
                      <a:pt x="82833" y="106223"/>
                      <a:pt x="90393" y="121508"/>
                    </a:cubicBezTo>
                    <a:cubicBezTo>
                      <a:pt x="98940" y="138765"/>
                      <a:pt x="104692" y="158652"/>
                      <a:pt x="98282" y="177552"/>
                    </a:cubicBezTo>
                    <a:lnTo>
                      <a:pt x="98282" y="177717"/>
                    </a:lnTo>
                    <a:cubicBezTo>
                      <a:pt x="91858" y="196151"/>
                      <a:pt x="75111" y="205922"/>
                      <a:pt x="56912" y="205922"/>
                    </a:cubicBezTo>
                    <a:cubicBezTo>
                      <a:pt x="53694" y="205922"/>
                      <a:pt x="50429" y="205617"/>
                      <a:pt x="47169" y="204999"/>
                    </a:cubicBezTo>
                    <a:cubicBezTo>
                      <a:pt x="0" y="195960"/>
                      <a:pt x="4931" y="136793"/>
                      <a:pt x="19558" y="103265"/>
                    </a:cubicBezTo>
                    <a:cubicBezTo>
                      <a:pt x="25475" y="89788"/>
                      <a:pt x="37472" y="76311"/>
                      <a:pt x="37965" y="61026"/>
                    </a:cubicBezTo>
                    <a:cubicBezTo>
                      <a:pt x="38458" y="48535"/>
                      <a:pt x="29255" y="46070"/>
                      <a:pt x="21366" y="40646"/>
                    </a:cubicBezTo>
                    <a:lnTo>
                      <a:pt x="21366" y="40646"/>
                    </a:lnTo>
                    <a:cubicBezTo>
                      <a:pt x="25639" y="41304"/>
                      <a:pt x="29912" y="41632"/>
                      <a:pt x="34021" y="41961"/>
                    </a:cubicBezTo>
                    <a:lnTo>
                      <a:pt x="36815" y="42290"/>
                    </a:lnTo>
                    <a:cubicBezTo>
                      <a:pt x="37308" y="44755"/>
                      <a:pt x="38294" y="46892"/>
                      <a:pt x="39609" y="49028"/>
                    </a:cubicBezTo>
                    <a:cubicBezTo>
                      <a:pt x="39801" y="49221"/>
                      <a:pt x="39994" y="49300"/>
                      <a:pt x="40186" y="49300"/>
                    </a:cubicBezTo>
                    <a:cubicBezTo>
                      <a:pt x="40323" y="49300"/>
                      <a:pt x="40459" y="49261"/>
                      <a:pt x="40595" y="49193"/>
                    </a:cubicBezTo>
                    <a:cubicBezTo>
                      <a:pt x="42074" y="50179"/>
                      <a:pt x="43718" y="50672"/>
                      <a:pt x="45361" y="50836"/>
                    </a:cubicBezTo>
                    <a:cubicBezTo>
                      <a:pt x="45848" y="50890"/>
                      <a:pt x="46338" y="50917"/>
                      <a:pt x="46831" y="50917"/>
                    </a:cubicBezTo>
                    <a:cubicBezTo>
                      <a:pt x="49333" y="50917"/>
                      <a:pt x="51874" y="50210"/>
                      <a:pt x="54072" y="48699"/>
                    </a:cubicBezTo>
                    <a:cubicBezTo>
                      <a:pt x="54313" y="48941"/>
                      <a:pt x="54599" y="49049"/>
                      <a:pt x="54872" y="49049"/>
                    </a:cubicBezTo>
                    <a:cubicBezTo>
                      <a:pt x="55342" y="49049"/>
                      <a:pt x="55776" y="48727"/>
                      <a:pt x="55880" y="48206"/>
                    </a:cubicBezTo>
                    <a:cubicBezTo>
                      <a:pt x="56208" y="46563"/>
                      <a:pt x="56537" y="45084"/>
                      <a:pt x="56866" y="43440"/>
                    </a:cubicBezTo>
                    <a:cubicBezTo>
                      <a:pt x="60646" y="43276"/>
                      <a:pt x="64262" y="42125"/>
                      <a:pt x="67384" y="39989"/>
                    </a:cubicBezTo>
                    <a:close/>
                    <a:moveTo>
                      <a:pt x="51856" y="0"/>
                    </a:moveTo>
                    <a:cubicBezTo>
                      <a:pt x="51140" y="0"/>
                      <a:pt x="50492" y="23"/>
                      <a:pt x="49963" y="51"/>
                    </a:cubicBezTo>
                    <a:cubicBezTo>
                      <a:pt x="43718" y="215"/>
                      <a:pt x="37637" y="2352"/>
                      <a:pt x="32870" y="6132"/>
                    </a:cubicBezTo>
                    <a:cubicBezTo>
                      <a:pt x="32542" y="6461"/>
                      <a:pt x="32377" y="6789"/>
                      <a:pt x="32377" y="7283"/>
                    </a:cubicBezTo>
                    <a:cubicBezTo>
                      <a:pt x="32213" y="7447"/>
                      <a:pt x="32213" y="7776"/>
                      <a:pt x="32213" y="8104"/>
                    </a:cubicBezTo>
                    <a:cubicBezTo>
                      <a:pt x="32870" y="14843"/>
                      <a:pt x="33856" y="21581"/>
                      <a:pt x="34843" y="28320"/>
                    </a:cubicBezTo>
                    <a:cubicBezTo>
                      <a:pt x="32461" y="28036"/>
                      <a:pt x="29238" y="27753"/>
                      <a:pt x="25957" y="27753"/>
                    </a:cubicBezTo>
                    <a:cubicBezTo>
                      <a:pt x="19728" y="27753"/>
                      <a:pt x="13289" y="28774"/>
                      <a:pt x="11998" y="32757"/>
                    </a:cubicBezTo>
                    <a:cubicBezTo>
                      <a:pt x="11176" y="35551"/>
                      <a:pt x="12819" y="37523"/>
                      <a:pt x="15449" y="38838"/>
                    </a:cubicBezTo>
                    <a:cubicBezTo>
                      <a:pt x="16764" y="40646"/>
                      <a:pt x="18243" y="42125"/>
                      <a:pt x="19887" y="43440"/>
                    </a:cubicBezTo>
                    <a:cubicBezTo>
                      <a:pt x="22516" y="45412"/>
                      <a:pt x="26296" y="45741"/>
                      <a:pt x="28762" y="47713"/>
                    </a:cubicBezTo>
                    <a:cubicBezTo>
                      <a:pt x="35993" y="53630"/>
                      <a:pt x="35993" y="60862"/>
                      <a:pt x="33528" y="68915"/>
                    </a:cubicBezTo>
                    <a:cubicBezTo>
                      <a:pt x="31063" y="76968"/>
                      <a:pt x="25639" y="84364"/>
                      <a:pt x="21694" y="91924"/>
                    </a:cubicBezTo>
                    <a:cubicBezTo>
                      <a:pt x="17914" y="98991"/>
                      <a:pt x="14792" y="106387"/>
                      <a:pt x="12162" y="113948"/>
                    </a:cubicBezTo>
                    <a:cubicBezTo>
                      <a:pt x="3944" y="138765"/>
                      <a:pt x="986" y="170649"/>
                      <a:pt x="18736" y="192180"/>
                    </a:cubicBezTo>
                    <a:cubicBezTo>
                      <a:pt x="27999" y="203353"/>
                      <a:pt x="42922" y="209310"/>
                      <a:pt x="57668" y="209310"/>
                    </a:cubicBezTo>
                    <a:cubicBezTo>
                      <a:pt x="68302" y="209310"/>
                      <a:pt x="78844" y="206212"/>
                      <a:pt x="87106" y="199740"/>
                    </a:cubicBezTo>
                    <a:cubicBezTo>
                      <a:pt x="108143" y="182976"/>
                      <a:pt x="107157" y="152899"/>
                      <a:pt x="98118" y="130219"/>
                    </a:cubicBezTo>
                    <a:cubicBezTo>
                      <a:pt x="95817" y="124631"/>
                      <a:pt x="93187" y="119207"/>
                      <a:pt x="90229" y="114112"/>
                    </a:cubicBezTo>
                    <a:lnTo>
                      <a:pt x="91380" y="114112"/>
                    </a:lnTo>
                    <a:cubicBezTo>
                      <a:pt x="93845" y="114112"/>
                      <a:pt x="96310" y="112797"/>
                      <a:pt x="97789" y="110661"/>
                    </a:cubicBezTo>
                    <a:cubicBezTo>
                      <a:pt x="100255" y="106716"/>
                      <a:pt x="98282" y="101457"/>
                      <a:pt x="93845" y="99978"/>
                    </a:cubicBezTo>
                    <a:cubicBezTo>
                      <a:pt x="111430" y="86994"/>
                      <a:pt x="121949" y="58068"/>
                      <a:pt x="110773" y="38345"/>
                    </a:cubicBezTo>
                    <a:cubicBezTo>
                      <a:pt x="106065" y="30082"/>
                      <a:pt x="95909" y="24571"/>
                      <a:pt x="86773" y="24571"/>
                    </a:cubicBezTo>
                    <a:cubicBezTo>
                      <a:pt x="80281" y="24571"/>
                      <a:pt x="74305" y="27354"/>
                      <a:pt x="71164" y="33908"/>
                    </a:cubicBezTo>
                    <a:lnTo>
                      <a:pt x="71164" y="33086"/>
                    </a:lnTo>
                    <a:cubicBezTo>
                      <a:pt x="71022" y="32515"/>
                      <a:pt x="70507" y="32068"/>
                      <a:pt x="69943" y="32068"/>
                    </a:cubicBezTo>
                    <a:cubicBezTo>
                      <a:pt x="69858" y="32068"/>
                      <a:pt x="69772" y="32078"/>
                      <a:pt x="69685" y="32100"/>
                    </a:cubicBezTo>
                    <a:cubicBezTo>
                      <a:pt x="67549" y="29635"/>
                      <a:pt x="62947" y="28320"/>
                      <a:pt x="59660" y="27662"/>
                    </a:cubicBezTo>
                    <a:cubicBezTo>
                      <a:pt x="60810" y="20102"/>
                      <a:pt x="61796" y="12706"/>
                      <a:pt x="62618" y="5310"/>
                    </a:cubicBezTo>
                    <a:cubicBezTo>
                      <a:pt x="62618" y="4653"/>
                      <a:pt x="62289" y="3995"/>
                      <a:pt x="61632" y="3831"/>
                    </a:cubicBezTo>
                    <a:cubicBezTo>
                      <a:pt x="60540" y="555"/>
                      <a:pt x="55367" y="0"/>
                      <a:pt x="51856"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9" name="Google Shape;1021;p40">
                <a:extLst>
                  <a:ext uri="{FF2B5EF4-FFF2-40B4-BE49-F238E27FC236}">
                    <a16:creationId xmlns:a16="http://schemas.microsoft.com/office/drawing/2014/main" id="{A362B2D9-29AB-4A60-90CB-D35AA0306755}"/>
                  </a:ext>
                </a:extLst>
              </p:cNvPr>
              <p:cNvSpPr/>
              <p:nvPr/>
            </p:nvSpPr>
            <p:spPr>
              <a:xfrm>
                <a:off x="3197775" y="879900"/>
                <a:ext cx="130550" cy="104125"/>
              </a:xfrm>
              <a:custGeom>
                <a:avLst/>
                <a:gdLst/>
                <a:ahLst/>
                <a:cxnLst/>
                <a:rect l="l" t="t" r="r" b="b"/>
                <a:pathLst>
                  <a:path w="5222" h="4165" extrusionOk="0">
                    <a:moveTo>
                      <a:pt x="1012" y="0"/>
                    </a:moveTo>
                    <a:cubicBezTo>
                      <a:pt x="880" y="0"/>
                      <a:pt x="749" y="41"/>
                      <a:pt x="658" y="132"/>
                    </a:cubicBezTo>
                    <a:cubicBezTo>
                      <a:pt x="0" y="1447"/>
                      <a:pt x="329" y="3091"/>
                      <a:pt x="1644" y="3913"/>
                    </a:cubicBezTo>
                    <a:cubicBezTo>
                      <a:pt x="2026" y="4082"/>
                      <a:pt x="2419" y="4164"/>
                      <a:pt x="2797" y="4164"/>
                    </a:cubicBezTo>
                    <a:cubicBezTo>
                      <a:pt x="3884" y="4164"/>
                      <a:pt x="4851" y="3488"/>
                      <a:pt x="5095" y="2269"/>
                    </a:cubicBezTo>
                    <a:cubicBezTo>
                      <a:pt x="5221" y="2017"/>
                      <a:pt x="4863" y="1668"/>
                      <a:pt x="4541" y="1668"/>
                    </a:cubicBezTo>
                    <a:cubicBezTo>
                      <a:pt x="4444" y="1668"/>
                      <a:pt x="4350" y="1700"/>
                      <a:pt x="4273" y="1776"/>
                    </a:cubicBezTo>
                    <a:cubicBezTo>
                      <a:pt x="3865" y="2321"/>
                      <a:pt x="3344" y="2640"/>
                      <a:pt x="2709" y="2640"/>
                    </a:cubicBezTo>
                    <a:cubicBezTo>
                      <a:pt x="2578" y="2640"/>
                      <a:pt x="2442" y="2626"/>
                      <a:pt x="2301" y="2598"/>
                    </a:cubicBezTo>
                    <a:cubicBezTo>
                      <a:pt x="1479" y="2269"/>
                      <a:pt x="1151" y="1283"/>
                      <a:pt x="1479" y="625"/>
                    </a:cubicBezTo>
                    <a:cubicBezTo>
                      <a:pt x="1716" y="270"/>
                      <a:pt x="1355" y="0"/>
                      <a:pt x="101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0" name="Google Shape;1022;p40">
                <a:extLst>
                  <a:ext uri="{FF2B5EF4-FFF2-40B4-BE49-F238E27FC236}">
                    <a16:creationId xmlns:a16="http://schemas.microsoft.com/office/drawing/2014/main" id="{51F9C604-1BF5-4847-A22C-4285EF282680}"/>
                  </a:ext>
                </a:extLst>
              </p:cNvPr>
              <p:cNvSpPr/>
              <p:nvPr/>
            </p:nvSpPr>
            <p:spPr>
              <a:xfrm>
                <a:off x="3308700" y="926600"/>
                <a:ext cx="154350" cy="155950"/>
              </a:xfrm>
              <a:custGeom>
                <a:avLst/>
                <a:gdLst/>
                <a:ahLst/>
                <a:cxnLst/>
                <a:rect l="l" t="t" r="r" b="b"/>
                <a:pathLst>
                  <a:path w="6174" h="6238" extrusionOk="0">
                    <a:moveTo>
                      <a:pt x="5339" y="0"/>
                    </a:moveTo>
                    <a:cubicBezTo>
                      <a:pt x="5007" y="0"/>
                      <a:pt x="4675" y="219"/>
                      <a:pt x="4602" y="730"/>
                    </a:cubicBezTo>
                    <a:cubicBezTo>
                      <a:pt x="4274" y="1716"/>
                      <a:pt x="3616" y="2702"/>
                      <a:pt x="2959" y="3359"/>
                    </a:cubicBezTo>
                    <a:cubicBezTo>
                      <a:pt x="2630" y="3852"/>
                      <a:pt x="2137" y="4181"/>
                      <a:pt x="1644" y="4345"/>
                    </a:cubicBezTo>
                    <a:cubicBezTo>
                      <a:pt x="1644" y="4510"/>
                      <a:pt x="1480" y="4510"/>
                      <a:pt x="1480" y="4510"/>
                    </a:cubicBezTo>
                    <a:cubicBezTo>
                      <a:pt x="1315" y="4345"/>
                      <a:pt x="1151" y="4345"/>
                      <a:pt x="987" y="4181"/>
                    </a:cubicBezTo>
                    <a:cubicBezTo>
                      <a:pt x="494" y="4181"/>
                      <a:pt x="329" y="4674"/>
                      <a:pt x="165" y="5003"/>
                    </a:cubicBezTo>
                    <a:cubicBezTo>
                      <a:pt x="1" y="5332"/>
                      <a:pt x="1" y="5660"/>
                      <a:pt x="329" y="5825"/>
                    </a:cubicBezTo>
                    <a:cubicBezTo>
                      <a:pt x="672" y="6119"/>
                      <a:pt x="1059" y="6237"/>
                      <a:pt x="1459" y="6237"/>
                    </a:cubicBezTo>
                    <a:cubicBezTo>
                      <a:pt x="2401" y="6237"/>
                      <a:pt x="3417" y="5580"/>
                      <a:pt x="4109" y="5003"/>
                    </a:cubicBezTo>
                    <a:cubicBezTo>
                      <a:pt x="5424" y="4017"/>
                      <a:pt x="6082" y="2538"/>
                      <a:pt x="6082" y="894"/>
                    </a:cubicBezTo>
                    <a:cubicBezTo>
                      <a:pt x="6173" y="345"/>
                      <a:pt x="5756" y="0"/>
                      <a:pt x="5339"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1" name="Google Shape;1023;p40">
                <a:extLst>
                  <a:ext uri="{FF2B5EF4-FFF2-40B4-BE49-F238E27FC236}">
                    <a16:creationId xmlns:a16="http://schemas.microsoft.com/office/drawing/2014/main" id="{C835DD0C-3A15-47FE-9489-835CB87D301D}"/>
                  </a:ext>
                </a:extLst>
              </p:cNvPr>
              <p:cNvSpPr/>
              <p:nvPr/>
            </p:nvSpPr>
            <p:spPr>
              <a:xfrm>
                <a:off x="3514150" y="624825"/>
                <a:ext cx="97100" cy="203075"/>
              </a:xfrm>
              <a:custGeom>
                <a:avLst/>
                <a:gdLst/>
                <a:ahLst/>
                <a:cxnLst/>
                <a:rect l="l" t="t" r="r" b="b"/>
                <a:pathLst>
                  <a:path w="3884" h="8123" extrusionOk="0">
                    <a:moveTo>
                      <a:pt x="2700" y="1"/>
                    </a:moveTo>
                    <a:cubicBezTo>
                      <a:pt x="2509" y="1"/>
                      <a:pt x="2312" y="91"/>
                      <a:pt x="2137" y="310"/>
                    </a:cubicBezTo>
                    <a:cubicBezTo>
                      <a:pt x="0" y="2611"/>
                      <a:pt x="329" y="6062"/>
                      <a:pt x="2794" y="8034"/>
                    </a:cubicBezTo>
                    <a:cubicBezTo>
                      <a:pt x="2886" y="8096"/>
                      <a:pt x="2984" y="8123"/>
                      <a:pt x="3081" y="8123"/>
                    </a:cubicBezTo>
                    <a:cubicBezTo>
                      <a:pt x="3499" y="8123"/>
                      <a:pt x="3883" y="7614"/>
                      <a:pt x="3616" y="7213"/>
                    </a:cubicBezTo>
                    <a:cubicBezTo>
                      <a:pt x="2465" y="5405"/>
                      <a:pt x="2465" y="3104"/>
                      <a:pt x="3452" y="1296"/>
                    </a:cubicBezTo>
                    <a:cubicBezTo>
                      <a:pt x="3693" y="693"/>
                      <a:pt x="3226" y="1"/>
                      <a:pt x="2700"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2" name="Google Shape;1024;p40">
                <a:extLst>
                  <a:ext uri="{FF2B5EF4-FFF2-40B4-BE49-F238E27FC236}">
                    <a16:creationId xmlns:a16="http://schemas.microsoft.com/office/drawing/2014/main" id="{565C4593-A2AC-4EC3-8523-742DE2C5A9FC}"/>
                  </a:ext>
                </a:extLst>
              </p:cNvPr>
              <p:cNvSpPr/>
              <p:nvPr/>
            </p:nvSpPr>
            <p:spPr>
              <a:xfrm>
                <a:off x="3399100" y="620550"/>
                <a:ext cx="125700" cy="117950"/>
              </a:xfrm>
              <a:custGeom>
                <a:avLst/>
                <a:gdLst/>
                <a:ahLst/>
                <a:cxnLst/>
                <a:rect l="l" t="t" r="r" b="b"/>
                <a:pathLst>
                  <a:path w="5028" h="4718" extrusionOk="0">
                    <a:moveTo>
                      <a:pt x="1792" y="0"/>
                    </a:moveTo>
                    <a:cubicBezTo>
                      <a:pt x="1693" y="0"/>
                      <a:pt x="1586" y="45"/>
                      <a:pt x="1480" y="152"/>
                    </a:cubicBezTo>
                    <a:cubicBezTo>
                      <a:pt x="165" y="974"/>
                      <a:pt x="0" y="2617"/>
                      <a:pt x="822" y="3768"/>
                    </a:cubicBezTo>
                    <a:cubicBezTo>
                      <a:pt x="1350" y="4384"/>
                      <a:pt x="2067" y="4717"/>
                      <a:pt x="2795" y="4717"/>
                    </a:cubicBezTo>
                    <a:cubicBezTo>
                      <a:pt x="3427" y="4717"/>
                      <a:pt x="4068" y="4467"/>
                      <a:pt x="4602" y="3932"/>
                    </a:cubicBezTo>
                    <a:cubicBezTo>
                      <a:pt x="5027" y="3507"/>
                      <a:pt x="4597" y="2716"/>
                      <a:pt x="4050" y="2716"/>
                    </a:cubicBezTo>
                    <a:cubicBezTo>
                      <a:pt x="3962" y="2716"/>
                      <a:pt x="3871" y="2736"/>
                      <a:pt x="3780" y="2782"/>
                    </a:cubicBezTo>
                    <a:cubicBezTo>
                      <a:pt x="3498" y="2994"/>
                      <a:pt x="3208" y="3084"/>
                      <a:pt x="2938" y="3084"/>
                    </a:cubicBezTo>
                    <a:cubicBezTo>
                      <a:pt x="1951" y="3084"/>
                      <a:pt x="1234" y="1877"/>
                      <a:pt x="2137" y="974"/>
                    </a:cubicBezTo>
                    <a:cubicBezTo>
                      <a:pt x="2394" y="588"/>
                      <a:pt x="2148" y="0"/>
                      <a:pt x="179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3" name="Google Shape;1025;p40">
                <a:extLst>
                  <a:ext uri="{FF2B5EF4-FFF2-40B4-BE49-F238E27FC236}">
                    <a16:creationId xmlns:a16="http://schemas.microsoft.com/office/drawing/2014/main" id="{A6BB590D-0763-43F0-8BF2-C6F3DA8145CF}"/>
                  </a:ext>
                </a:extLst>
              </p:cNvPr>
              <p:cNvSpPr/>
              <p:nvPr/>
            </p:nvSpPr>
            <p:spPr>
              <a:xfrm>
                <a:off x="3539300" y="517525"/>
                <a:ext cx="114575" cy="92625"/>
              </a:xfrm>
              <a:custGeom>
                <a:avLst/>
                <a:gdLst/>
                <a:ahLst/>
                <a:cxnLst/>
                <a:rect l="l" t="t" r="r" b="b"/>
                <a:pathLst>
                  <a:path w="4583" h="3705" extrusionOk="0">
                    <a:moveTo>
                      <a:pt x="802" y="0"/>
                    </a:moveTo>
                    <a:cubicBezTo>
                      <a:pt x="514" y="0"/>
                      <a:pt x="227" y="164"/>
                      <a:pt x="145" y="493"/>
                    </a:cubicBezTo>
                    <a:cubicBezTo>
                      <a:pt x="0" y="2225"/>
                      <a:pt x="1378" y="3704"/>
                      <a:pt x="3051" y="3704"/>
                    </a:cubicBezTo>
                    <a:cubicBezTo>
                      <a:pt x="3283" y="3704"/>
                      <a:pt x="3520" y="3676"/>
                      <a:pt x="3760" y="3616"/>
                    </a:cubicBezTo>
                    <a:cubicBezTo>
                      <a:pt x="4582" y="3287"/>
                      <a:pt x="4418" y="2137"/>
                      <a:pt x="3596" y="2137"/>
                    </a:cubicBezTo>
                    <a:cubicBezTo>
                      <a:pt x="3511" y="2151"/>
                      <a:pt x="3426" y="2158"/>
                      <a:pt x="3341" y="2158"/>
                    </a:cubicBezTo>
                    <a:cubicBezTo>
                      <a:pt x="2446" y="2158"/>
                      <a:pt x="1610" y="1394"/>
                      <a:pt x="1459" y="493"/>
                    </a:cubicBezTo>
                    <a:cubicBezTo>
                      <a:pt x="1377" y="164"/>
                      <a:pt x="1090" y="0"/>
                      <a:pt x="80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4" name="Google Shape;1026;p40">
                <a:extLst>
                  <a:ext uri="{FF2B5EF4-FFF2-40B4-BE49-F238E27FC236}">
                    <a16:creationId xmlns:a16="http://schemas.microsoft.com/office/drawing/2014/main" id="{D597F053-E37C-4CA5-8872-40D91EB96344}"/>
                  </a:ext>
                </a:extLst>
              </p:cNvPr>
              <p:cNvSpPr/>
              <p:nvPr/>
            </p:nvSpPr>
            <p:spPr>
              <a:xfrm>
                <a:off x="3210100" y="660775"/>
                <a:ext cx="101625" cy="144575"/>
              </a:xfrm>
              <a:custGeom>
                <a:avLst/>
                <a:gdLst/>
                <a:ahLst/>
                <a:cxnLst/>
                <a:rect l="l" t="t" r="r" b="b"/>
                <a:pathLst>
                  <a:path w="4065" h="5783" extrusionOk="0">
                    <a:moveTo>
                      <a:pt x="3291" y="1"/>
                    </a:moveTo>
                    <a:cubicBezTo>
                      <a:pt x="3238" y="1"/>
                      <a:pt x="3182" y="8"/>
                      <a:pt x="3123" y="22"/>
                    </a:cubicBezTo>
                    <a:cubicBezTo>
                      <a:pt x="822" y="680"/>
                      <a:pt x="0" y="3802"/>
                      <a:pt x="1808" y="5610"/>
                    </a:cubicBezTo>
                    <a:cubicBezTo>
                      <a:pt x="1928" y="5731"/>
                      <a:pt x="2068" y="5783"/>
                      <a:pt x="2206" y="5783"/>
                    </a:cubicBezTo>
                    <a:cubicBezTo>
                      <a:pt x="2634" y="5783"/>
                      <a:pt x="3043" y="5286"/>
                      <a:pt x="2794" y="4789"/>
                    </a:cubicBezTo>
                    <a:cubicBezTo>
                      <a:pt x="1972" y="3474"/>
                      <a:pt x="2301" y="1830"/>
                      <a:pt x="3616" y="1008"/>
                    </a:cubicBezTo>
                    <a:cubicBezTo>
                      <a:pt x="4065" y="709"/>
                      <a:pt x="3832" y="1"/>
                      <a:pt x="329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5" name="Google Shape;1027;p40">
                <a:extLst>
                  <a:ext uri="{FF2B5EF4-FFF2-40B4-BE49-F238E27FC236}">
                    <a16:creationId xmlns:a16="http://schemas.microsoft.com/office/drawing/2014/main" id="{F949ED73-57DA-4058-93BF-471CECF7DE3D}"/>
                  </a:ext>
                </a:extLst>
              </p:cNvPr>
              <p:cNvSpPr/>
              <p:nvPr/>
            </p:nvSpPr>
            <p:spPr>
              <a:xfrm>
                <a:off x="3190700" y="581575"/>
                <a:ext cx="131825" cy="61350"/>
              </a:xfrm>
              <a:custGeom>
                <a:avLst/>
                <a:gdLst/>
                <a:ahLst/>
                <a:cxnLst/>
                <a:rect l="l" t="t" r="r" b="b"/>
                <a:pathLst>
                  <a:path w="5273" h="2454" extrusionOk="0">
                    <a:moveTo>
                      <a:pt x="4392" y="0"/>
                    </a:moveTo>
                    <a:cubicBezTo>
                      <a:pt x="4194" y="0"/>
                      <a:pt x="4004" y="74"/>
                      <a:pt x="3899" y="232"/>
                    </a:cubicBezTo>
                    <a:cubicBezTo>
                      <a:pt x="3543" y="766"/>
                      <a:pt x="2994" y="1059"/>
                      <a:pt x="2462" y="1059"/>
                    </a:cubicBezTo>
                    <a:cubicBezTo>
                      <a:pt x="2010" y="1059"/>
                      <a:pt x="1571" y="849"/>
                      <a:pt x="1269" y="396"/>
                    </a:cubicBezTo>
                    <a:cubicBezTo>
                      <a:pt x="1129" y="257"/>
                      <a:pt x="963" y="196"/>
                      <a:pt x="801" y="196"/>
                    </a:cubicBezTo>
                    <a:cubicBezTo>
                      <a:pt x="389" y="196"/>
                      <a:pt x="1" y="583"/>
                      <a:pt x="119" y="1054"/>
                    </a:cubicBezTo>
                    <a:cubicBezTo>
                      <a:pt x="670" y="1999"/>
                      <a:pt x="1637" y="2453"/>
                      <a:pt x="2584" y="2453"/>
                    </a:cubicBezTo>
                    <a:cubicBezTo>
                      <a:pt x="3614" y="2453"/>
                      <a:pt x="4621" y="1917"/>
                      <a:pt x="5049" y="889"/>
                    </a:cubicBezTo>
                    <a:cubicBezTo>
                      <a:pt x="5273" y="331"/>
                      <a:pt x="4813" y="0"/>
                      <a:pt x="439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6" name="Google Shape;1028;p40">
                <a:extLst>
                  <a:ext uri="{FF2B5EF4-FFF2-40B4-BE49-F238E27FC236}">
                    <a16:creationId xmlns:a16="http://schemas.microsoft.com/office/drawing/2014/main" id="{8E6C76B0-70AA-4A03-B26E-C0A90692A456}"/>
                  </a:ext>
                </a:extLst>
              </p:cNvPr>
              <p:cNvSpPr/>
              <p:nvPr/>
            </p:nvSpPr>
            <p:spPr>
              <a:xfrm>
                <a:off x="3344050" y="767500"/>
                <a:ext cx="145475" cy="95625"/>
              </a:xfrm>
              <a:custGeom>
                <a:avLst/>
                <a:gdLst/>
                <a:ahLst/>
                <a:cxnLst/>
                <a:rect l="l" t="t" r="r" b="b"/>
                <a:pathLst>
                  <a:path w="5819" h="3825" extrusionOk="0">
                    <a:moveTo>
                      <a:pt x="1820" y="0"/>
                    </a:moveTo>
                    <a:cubicBezTo>
                      <a:pt x="868" y="0"/>
                      <a:pt x="0" y="947"/>
                      <a:pt x="394" y="1999"/>
                    </a:cubicBezTo>
                    <a:cubicBezTo>
                      <a:pt x="772" y="3633"/>
                      <a:pt x="2206" y="3825"/>
                      <a:pt x="3595" y="3825"/>
                    </a:cubicBezTo>
                    <a:cubicBezTo>
                      <a:pt x="4022" y="3825"/>
                      <a:pt x="4445" y="3807"/>
                      <a:pt x="4832" y="3807"/>
                    </a:cubicBezTo>
                    <a:cubicBezTo>
                      <a:pt x="5489" y="3807"/>
                      <a:pt x="5818" y="2656"/>
                      <a:pt x="4996" y="2492"/>
                    </a:cubicBezTo>
                    <a:cubicBezTo>
                      <a:pt x="4339" y="2327"/>
                      <a:pt x="3517" y="2327"/>
                      <a:pt x="2695" y="2163"/>
                    </a:cubicBezTo>
                    <a:cubicBezTo>
                      <a:pt x="2367" y="2163"/>
                      <a:pt x="2202" y="1999"/>
                      <a:pt x="1874" y="1670"/>
                    </a:cubicBezTo>
                    <a:cubicBezTo>
                      <a:pt x="1709" y="1506"/>
                      <a:pt x="1709" y="848"/>
                      <a:pt x="2202" y="848"/>
                    </a:cubicBezTo>
                    <a:cubicBezTo>
                      <a:pt x="2256" y="866"/>
                      <a:pt x="2308" y="874"/>
                      <a:pt x="2358" y="874"/>
                    </a:cubicBezTo>
                    <a:cubicBezTo>
                      <a:pt x="2758" y="874"/>
                      <a:pt x="2970" y="337"/>
                      <a:pt x="2531" y="191"/>
                    </a:cubicBezTo>
                    <a:cubicBezTo>
                      <a:pt x="2301" y="59"/>
                      <a:pt x="2058" y="0"/>
                      <a:pt x="1820"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91" name="Google Shape;1037;p40">
              <a:extLst>
                <a:ext uri="{FF2B5EF4-FFF2-40B4-BE49-F238E27FC236}">
                  <a16:creationId xmlns:a16="http://schemas.microsoft.com/office/drawing/2014/main" id="{24ABD7AE-003A-4662-8460-212BD71CCCA9}"/>
                </a:ext>
              </a:extLst>
            </p:cNvPr>
            <p:cNvGrpSpPr/>
            <p:nvPr/>
          </p:nvGrpSpPr>
          <p:grpSpPr>
            <a:xfrm>
              <a:off x="9791960" y="4327586"/>
              <a:ext cx="505005" cy="456075"/>
              <a:chOff x="887250" y="240725"/>
              <a:chExt cx="5505150" cy="4971750"/>
            </a:xfrm>
            <a:grpFill/>
          </p:grpSpPr>
          <p:sp>
            <p:nvSpPr>
              <p:cNvPr id="92" name="Google Shape;1038;p40">
                <a:extLst>
                  <a:ext uri="{FF2B5EF4-FFF2-40B4-BE49-F238E27FC236}">
                    <a16:creationId xmlns:a16="http://schemas.microsoft.com/office/drawing/2014/main" id="{84952DF4-CE6F-4B06-8219-F3DF71E4E7B9}"/>
                  </a:ext>
                </a:extLst>
              </p:cNvPr>
              <p:cNvSpPr/>
              <p:nvPr/>
            </p:nvSpPr>
            <p:spPr>
              <a:xfrm>
                <a:off x="946425" y="240725"/>
                <a:ext cx="5445975" cy="4971750"/>
              </a:xfrm>
              <a:custGeom>
                <a:avLst/>
                <a:gdLst/>
                <a:ahLst/>
                <a:cxnLst/>
                <a:rect l="l" t="t" r="r" b="b"/>
                <a:pathLst>
                  <a:path w="217839" h="198870" extrusionOk="0">
                    <a:moveTo>
                      <a:pt x="73097" y="7826"/>
                    </a:moveTo>
                    <a:cubicBezTo>
                      <a:pt x="81587" y="7826"/>
                      <a:pt x="90070" y="9612"/>
                      <a:pt x="97968" y="13215"/>
                    </a:cubicBezTo>
                    <a:cubicBezTo>
                      <a:pt x="118687" y="22686"/>
                      <a:pt x="126974" y="42812"/>
                      <a:pt x="132006" y="63531"/>
                    </a:cubicBezTo>
                    <a:cubicBezTo>
                      <a:pt x="141477" y="101415"/>
                      <a:pt x="146508" y="157650"/>
                      <a:pt x="109511" y="183104"/>
                    </a:cubicBezTo>
                    <a:cubicBezTo>
                      <a:pt x="100134" y="189507"/>
                      <a:pt x="91109" y="192264"/>
                      <a:pt x="82636" y="192264"/>
                    </a:cubicBezTo>
                    <a:cubicBezTo>
                      <a:pt x="52331" y="192264"/>
                      <a:pt x="29073" y="157003"/>
                      <a:pt x="21903" y="127165"/>
                    </a:cubicBezTo>
                    <a:cubicBezTo>
                      <a:pt x="12432" y="87800"/>
                      <a:pt x="8288" y="39557"/>
                      <a:pt x="44989" y="14695"/>
                    </a:cubicBezTo>
                    <a:cubicBezTo>
                      <a:pt x="53803" y="10130"/>
                      <a:pt x="63455" y="7826"/>
                      <a:pt x="73097" y="7826"/>
                    </a:cubicBezTo>
                    <a:close/>
                    <a:moveTo>
                      <a:pt x="95059" y="4241"/>
                    </a:moveTo>
                    <a:cubicBezTo>
                      <a:pt x="123257" y="4241"/>
                      <a:pt x="151684" y="10257"/>
                      <a:pt x="169594" y="34229"/>
                    </a:cubicBezTo>
                    <a:cubicBezTo>
                      <a:pt x="175514" y="42220"/>
                      <a:pt x="178769" y="52579"/>
                      <a:pt x="185873" y="59683"/>
                    </a:cubicBezTo>
                    <a:cubicBezTo>
                      <a:pt x="188241" y="61755"/>
                      <a:pt x="190904" y="63827"/>
                      <a:pt x="193864" y="65306"/>
                    </a:cubicBezTo>
                    <a:cubicBezTo>
                      <a:pt x="196528" y="66194"/>
                      <a:pt x="199192" y="67674"/>
                      <a:pt x="202151" y="68858"/>
                    </a:cubicBezTo>
                    <a:cubicBezTo>
                      <a:pt x="208071" y="82769"/>
                      <a:pt x="205999" y="91944"/>
                      <a:pt x="195936" y="96088"/>
                    </a:cubicBezTo>
                    <a:cubicBezTo>
                      <a:pt x="195048" y="96680"/>
                      <a:pt x="194752" y="97568"/>
                      <a:pt x="195048" y="98456"/>
                    </a:cubicBezTo>
                    <a:cubicBezTo>
                      <a:pt x="194456" y="98456"/>
                      <a:pt x="194160" y="99047"/>
                      <a:pt x="193864" y="99639"/>
                    </a:cubicBezTo>
                    <a:cubicBezTo>
                      <a:pt x="193864" y="126869"/>
                      <a:pt x="186465" y="147587"/>
                      <a:pt x="165747" y="165938"/>
                    </a:cubicBezTo>
                    <a:cubicBezTo>
                      <a:pt x="148284" y="181624"/>
                      <a:pt x="127862" y="191984"/>
                      <a:pt x="105072" y="193167"/>
                    </a:cubicBezTo>
                    <a:cubicBezTo>
                      <a:pt x="107144" y="192279"/>
                      <a:pt x="108919" y="191096"/>
                      <a:pt x="110695" y="189912"/>
                    </a:cubicBezTo>
                    <a:cubicBezTo>
                      <a:pt x="155092" y="161794"/>
                      <a:pt x="148580" y="96384"/>
                      <a:pt x="135261" y="52875"/>
                    </a:cubicBezTo>
                    <a:cubicBezTo>
                      <a:pt x="128158" y="29789"/>
                      <a:pt x="110399" y="10551"/>
                      <a:pt x="88793" y="4336"/>
                    </a:cubicBezTo>
                    <a:cubicBezTo>
                      <a:pt x="90878" y="4274"/>
                      <a:pt x="92968" y="4241"/>
                      <a:pt x="95059" y="4241"/>
                    </a:cubicBezTo>
                    <a:close/>
                    <a:moveTo>
                      <a:pt x="100770" y="0"/>
                    </a:moveTo>
                    <a:cubicBezTo>
                      <a:pt x="93086" y="0"/>
                      <a:pt x="85375" y="604"/>
                      <a:pt x="77842" y="1672"/>
                    </a:cubicBezTo>
                    <a:cubicBezTo>
                      <a:pt x="77546" y="1672"/>
                      <a:pt x="77250" y="1968"/>
                      <a:pt x="76954" y="1968"/>
                    </a:cubicBezTo>
                    <a:cubicBezTo>
                      <a:pt x="76305" y="1947"/>
                      <a:pt x="75657" y="1936"/>
                      <a:pt x="75008" y="1936"/>
                    </a:cubicBezTo>
                    <a:cubicBezTo>
                      <a:pt x="66486" y="1936"/>
                      <a:pt x="58018" y="3762"/>
                      <a:pt x="50317" y="7887"/>
                    </a:cubicBezTo>
                    <a:cubicBezTo>
                      <a:pt x="49725" y="7295"/>
                      <a:pt x="49133" y="7295"/>
                      <a:pt x="48541" y="7295"/>
                    </a:cubicBezTo>
                    <a:cubicBezTo>
                      <a:pt x="1" y="26534"/>
                      <a:pt x="6808" y="91352"/>
                      <a:pt x="17167" y="131901"/>
                    </a:cubicBezTo>
                    <a:cubicBezTo>
                      <a:pt x="25189" y="163453"/>
                      <a:pt x="50120" y="198869"/>
                      <a:pt x="82358" y="198869"/>
                    </a:cubicBezTo>
                    <a:cubicBezTo>
                      <a:pt x="85805" y="198869"/>
                      <a:pt x="89335" y="198465"/>
                      <a:pt x="92937" y="197607"/>
                    </a:cubicBezTo>
                    <a:cubicBezTo>
                      <a:pt x="96517" y="198087"/>
                      <a:pt x="100073" y="198318"/>
                      <a:pt x="103599" y="198318"/>
                    </a:cubicBezTo>
                    <a:cubicBezTo>
                      <a:pt x="128345" y="198318"/>
                      <a:pt x="151533" y="186921"/>
                      <a:pt x="170186" y="170081"/>
                    </a:cubicBezTo>
                    <a:cubicBezTo>
                      <a:pt x="188537" y="153211"/>
                      <a:pt x="206887" y="125389"/>
                      <a:pt x="196824" y="99639"/>
                    </a:cubicBezTo>
                    <a:lnTo>
                      <a:pt x="197416" y="99639"/>
                    </a:lnTo>
                    <a:cubicBezTo>
                      <a:pt x="208071" y="96680"/>
                      <a:pt x="217838" y="87504"/>
                      <a:pt x="214582" y="75370"/>
                    </a:cubicBezTo>
                    <a:cubicBezTo>
                      <a:pt x="212807" y="68562"/>
                      <a:pt x="208071" y="66786"/>
                      <a:pt x="202743" y="63235"/>
                    </a:cubicBezTo>
                    <a:cubicBezTo>
                      <a:pt x="197416" y="59683"/>
                      <a:pt x="191792" y="57611"/>
                      <a:pt x="187057" y="51988"/>
                    </a:cubicBezTo>
                    <a:cubicBezTo>
                      <a:pt x="183801" y="47548"/>
                      <a:pt x="181137" y="42516"/>
                      <a:pt x="178474" y="37781"/>
                    </a:cubicBezTo>
                    <a:cubicBezTo>
                      <a:pt x="161670" y="9618"/>
                      <a:pt x="131431" y="0"/>
                      <a:pt x="100770"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1039;p40">
                <a:extLst>
                  <a:ext uri="{FF2B5EF4-FFF2-40B4-BE49-F238E27FC236}">
                    <a16:creationId xmlns:a16="http://schemas.microsoft.com/office/drawing/2014/main" id="{3BB8785A-5508-42BE-962F-109D48AC2A42}"/>
                  </a:ext>
                </a:extLst>
              </p:cNvPr>
              <p:cNvSpPr/>
              <p:nvPr/>
            </p:nvSpPr>
            <p:spPr>
              <a:xfrm>
                <a:off x="887250" y="556025"/>
                <a:ext cx="3550925" cy="4329125"/>
              </a:xfrm>
              <a:custGeom>
                <a:avLst/>
                <a:gdLst/>
                <a:ahLst/>
                <a:cxnLst/>
                <a:rect l="l" t="t" r="r" b="b"/>
                <a:pathLst>
                  <a:path w="142037" h="173165" extrusionOk="0">
                    <a:moveTo>
                      <a:pt x="68962" y="3267"/>
                    </a:moveTo>
                    <a:cubicBezTo>
                      <a:pt x="105071" y="5634"/>
                      <a:pt x="126085" y="32864"/>
                      <a:pt x="132005" y="68085"/>
                    </a:cubicBezTo>
                    <a:cubicBezTo>
                      <a:pt x="135260" y="87027"/>
                      <a:pt x="137036" y="108338"/>
                      <a:pt x="131709" y="126984"/>
                    </a:cubicBezTo>
                    <a:cubicBezTo>
                      <a:pt x="126233" y="146539"/>
                      <a:pt x="111112" y="167242"/>
                      <a:pt x="89985" y="167242"/>
                    </a:cubicBezTo>
                    <a:cubicBezTo>
                      <a:pt x="87129" y="167242"/>
                      <a:pt x="84164" y="166863"/>
                      <a:pt x="81097" y="166053"/>
                    </a:cubicBezTo>
                    <a:cubicBezTo>
                      <a:pt x="21014" y="150662"/>
                      <a:pt x="0" y="18657"/>
                      <a:pt x="68962" y="3267"/>
                    </a:cubicBezTo>
                    <a:close/>
                    <a:moveTo>
                      <a:pt x="69782" y="1"/>
                    </a:moveTo>
                    <a:cubicBezTo>
                      <a:pt x="29147" y="1"/>
                      <a:pt x="19266" y="56191"/>
                      <a:pt x="22790" y="87027"/>
                    </a:cubicBezTo>
                    <a:cubicBezTo>
                      <a:pt x="26638" y="119289"/>
                      <a:pt x="49428" y="172268"/>
                      <a:pt x="88200" y="173156"/>
                    </a:cubicBezTo>
                    <a:cubicBezTo>
                      <a:pt x="88526" y="173162"/>
                      <a:pt x="88849" y="173165"/>
                      <a:pt x="89171" y="173165"/>
                    </a:cubicBezTo>
                    <a:cubicBezTo>
                      <a:pt x="137686" y="173165"/>
                      <a:pt x="142037" y="106932"/>
                      <a:pt x="137332" y="73413"/>
                    </a:cubicBezTo>
                    <a:cubicBezTo>
                      <a:pt x="132301" y="36120"/>
                      <a:pt x="111286" y="1195"/>
                      <a:pt x="71922" y="899"/>
                    </a:cubicBezTo>
                    <a:cubicBezTo>
                      <a:pt x="71922" y="307"/>
                      <a:pt x="71330" y="11"/>
                      <a:pt x="70738" y="11"/>
                    </a:cubicBezTo>
                    <a:cubicBezTo>
                      <a:pt x="70417" y="4"/>
                      <a:pt x="70099" y="1"/>
                      <a:pt x="69782"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1040;p40">
                <a:extLst>
                  <a:ext uri="{FF2B5EF4-FFF2-40B4-BE49-F238E27FC236}">
                    <a16:creationId xmlns:a16="http://schemas.microsoft.com/office/drawing/2014/main" id="{380668DA-CF96-430D-A76E-0DA2C48565C1}"/>
                  </a:ext>
                </a:extLst>
              </p:cNvPr>
              <p:cNvSpPr/>
              <p:nvPr/>
            </p:nvSpPr>
            <p:spPr>
              <a:xfrm>
                <a:off x="4372350" y="4455175"/>
                <a:ext cx="299900" cy="152450"/>
              </a:xfrm>
              <a:custGeom>
                <a:avLst/>
                <a:gdLst/>
                <a:ahLst/>
                <a:cxnLst/>
                <a:rect l="l" t="t" r="r" b="b"/>
                <a:pathLst>
                  <a:path w="11996" h="6098" extrusionOk="0">
                    <a:moveTo>
                      <a:pt x="1897" y="0"/>
                    </a:moveTo>
                    <a:cubicBezTo>
                      <a:pt x="1710" y="0"/>
                      <a:pt x="1556" y="92"/>
                      <a:pt x="1480" y="319"/>
                    </a:cubicBezTo>
                    <a:lnTo>
                      <a:pt x="296" y="2687"/>
                    </a:lnTo>
                    <a:cubicBezTo>
                      <a:pt x="0" y="3279"/>
                      <a:pt x="296" y="4167"/>
                      <a:pt x="888" y="4463"/>
                    </a:cubicBezTo>
                    <a:cubicBezTo>
                      <a:pt x="2276" y="5573"/>
                      <a:pt x="3989" y="6098"/>
                      <a:pt x="5722" y="6098"/>
                    </a:cubicBezTo>
                    <a:cubicBezTo>
                      <a:pt x="7686" y="6098"/>
                      <a:pt x="9675" y="5425"/>
                      <a:pt x="11247" y="4167"/>
                    </a:cubicBezTo>
                    <a:cubicBezTo>
                      <a:pt x="11996" y="3169"/>
                      <a:pt x="11272" y="1961"/>
                      <a:pt x="10317" y="1961"/>
                    </a:cubicBezTo>
                    <a:cubicBezTo>
                      <a:pt x="10139" y="1961"/>
                      <a:pt x="9953" y="2002"/>
                      <a:pt x="9767" y="2095"/>
                    </a:cubicBezTo>
                    <a:cubicBezTo>
                      <a:pt x="8600" y="2929"/>
                      <a:pt x="7244" y="3293"/>
                      <a:pt x="5860" y="3293"/>
                    </a:cubicBezTo>
                    <a:cubicBezTo>
                      <a:pt x="4787" y="3293"/>
                      <a:pt x="3697" y="3075"/>
                      <a:pt x="2664" y="2687"/>
                    </a:cubicBezTo>
                    <a:cubicBezTo>
                      <a:pt x="2664" y="2095"/>
                      <a:pt x="2960" y="1799"/>
                      <a:pt x="3256" y="1207"/>
                    </a:cubicBezTo>
                    <a:cubicBezTo>
                      <a:pt x="3256" y="767"/>
                      <a:pt x="2438" y="0"/>
                      <a:pt x="1897"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1041;p40">
                <a:extLst>
                  <a:ext uri="{FF2B5EF4-FFF2-40B4-BE49-F238E27FC236}">
                    <a16:creationId xmlns:a16="http://schemas.microsoft.com/office/drawing/2014/main" id="{8336372C-C4DE-452E-8A3E-FF28284A8E05}"/>
                  </a:ext>
                </a:extLst>
              </p:cNvPr>
              <p:cNvSpPr/>
              <p:nvPr/>
            </p:nvSpPr>
            <p:spPr>
              <a:xfrm>
                <a:off x="4555075" y="4276750"/>
                <a:ext cx="313050" cy="165250"/>
              </a:xfrm>
              <a:custGeom>
                <a:avLst/>
                <a:gdLst/>
                <a:ahLst/>
                <a:cxnLst/>
                <a:rect l="l" t="t" r="r" b="b"/>
                <a:pathLst>
                  <a:path w="12522" h="6610" extrusionOk="0">
                    <a:moveTo>
                      <a:pt x="5822" y="1"/>
                    </a:moveTo>
                    <a:cubicBezTo>
                      <a:pt x="3849" y="1"/>
                      <a:pt x="1896" y="695"/>
                      <a:pt x="682" y="2129"/>
                    </a:cubicBezTo>
                    <a:cubicBezTo>
                      <a:pt x="1" y="3038"/>
                      <a:pt x="714" y="4295"/>
                      <a:pt x="1618" y="4295"/>
                    </a:cubicBezTo>
                    <a:cubicBezTo>
                      <a:pt x="1892" y="4295"/>
                      <a:pt x="2183" y="4180"/>
                      <a:pt x="2458" y="3905"/>
                    </a:cubicBezTo>
                    <a:cubicBezTo>
                      <a:pt x="3452" y="2911"/>
                      <a:pt x="4651" y="2453"/>
                      <a:pt x="5825" y="2453"/>
                    </a:cubicBezTo>
                    <a:cubicBezTo>
                      <a:pt x="7801" y="2453"/>
                      <a:pt x="9707" y="3749"/>
                      <a:pt x="10450" y="5977"/>
                    </a:cubicBezTo>
                    <a:cubicBezTo>
                      <a:pt x="10587" y="6389"/>
                      <a:pt x="10979" y="6610"/>
                      <a:pt x="11390" y="6610"/>
                    </a:cubicBezTo>
                    <a:cubicBezTo>
                      <a:pt x="11864" y="6610"/>
                      <a:pt x="12363" y="6315"/>
                      <a:pt x="12521" y="5681"/>
                    </a:cubicBezTo>
                    <a:cubicBezTo>
                      <a:pt x="12521" y="1967"/>
                      <a:pt x="9144" y="1"/>
                      <a:pt x="5822"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1042;p40">
                <a:extLst>
                  <a:ext uri="{FF2B5EF4-FFF2-40B4-BE49-F238E27FC236}">
                    <a16:creationId xmlns:a16="http://schemas.microsoft.com/office/drawing/2014/main" id="{FDD181C6-2628-4204-8D71-5089735DA14E}"/>
                  </a:ext>
                </a:extLst>
              </p:cNvPr>
              <p:cNvSpPr/>
              <p:nvPr/>
            </p:nvSpPr>
            <p:spPr>
              <a:xfrm>
                <a:off x="4520325" y="3955950"/>
                <a:ext cx="296000" cy="184500"/>
              </a:xfrm>
              <a:custGeom>
                <a:avLst/>
                <a:gdLst/>
                <a:ahLst/>
                <a:cxnLst/>
                <a:rect l="l" t="t" r="r" b="b"/>
                <a:pathLst>
                  <a:path w="11840" h="7380" extrusionOk="0">
                    <a:moveTo>
                      <a:pt x="1052" y="0"/>
                    </a:moveTo>
                    <a:cubicBezTo>
                      <a:pt x="561" y="0"/>
                      <a:pt x="1" y="385"/>
                      <a:pt x="1" y="1050"/>
                    </a:cubicBezTo>
                    <a:cubicBezTo>
                      <a:pt x="1" y="4010"/>
                      <a:pt x="2072" y="6674"/>
                      <a:pt x="5032" y="7266"/>
                    </a:cubicBezTo>
                    <a:cubicBezTo>
                      <a:pt x="5414" y="7342"/>
                      <a:pt x="5797" y="7379"/>
                      <a:pt x="6175" y="7379"/>
                    </a:cubicBezTo>
                    <a:cubicBezTo>
                      <a:pt x="8722" y="7379"/>
                      <a:pt x="11066" y="5699"/>
                      <a:pt x="11840" y="3122"/>
                    </a:cubicBezTo>
                    <a:cubicBezTo>
                      <a:pt x="11840" y="2227"/>
                      <a:pt x="11163" y="1332"/>
                      <a:pt x="10449" y="1332"/>
                    </a:cubicBezTo>
                    <a:cubicBezTo>
                      <a:pt x="10219" y="1332"/>
                      <a:pt x="9984" y="1425"/>
                      <a:pt x="9768" y="1642"/>
                    </a:cubicBezTo>
                    <a:cubicBezTo>
                      <a:pt x="8584" y="3122"/>
                      <a:pt x="7400" y="4602"/>
                      <a:pt x="5624" y="4602"/>
                    </a:cubicBezTo>
                    <a:cubicBezTo>
                      <a:pt x="3552" y="4306"/>
                      <a:pt x="2072" y="2826"/>
                      <a:pt x="1776" y="754"/>
                    </a:cubicBezTo>
                    <a:cubicBezTo>
                      <a:pt x="1776" y="235"/>
                      <a:pt x="1435" y="0"/>
                      <a:pt x="105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1043;p40">
                <a:extLst>
                  <a:ext uri="{FF2B5EF4-FFF2-40B4-BE49-F238E27FC236}">
                    <a16:creationId xmlns:a16="http://schemas.microsoft.com/office/drawing/2014/main" id="{124E4AB6-395E-451E-AFE3-551F543C6DF7}"/>
                  </a:ext>
                </a:extLst>
              </p:cNvPr>
              <p:cNvSpPr/>
              <p:nvPr/>
            </p:nvSpPr>
            <p:spPr>
              <a:xfrm>
                <a:off x="4853300" y="1165375"/>
                <a:ext cx="251875" cy="203525"/>
              </a:xfrm>
              <a:custGeom>
                <a:avLst/>
                <a:gdLst/>
                <a:ahLst/>
                <a:cxnLst/>
                <a:rect l="l" t="t" r="r" b="b"/>
                <a:pathLst>
                  <a:path w="10075" h="8141" extrusionOk="0">
                    <a:moveTo>
                      <a:pt x="4741" y="1"/>
                    </a:moveTo>
                    <a:cubicBezTo>
                      <a:pt x="4056" y="1"/>
                      <a:pt x="3349" y="156"/>
                      <a:pt x="2664" y="499"/>
                    </a:cubicBezTo>
                    <a:cubicBezTo>
                      <a:pt x="0" y="2275"/>
                      <a:pt x="0" y="6122"/>
                      <a:pt x="2664" y="7898"/>
                    </a:cubicBezTo>
                    <a:cubicBezTo>
                      <a:pt x="2890" y="8068"/>
                      <a:pt x="3116" y="8140"/>
                      <a:pt x="3328" y="8140"/>
                    </a:cubicBezTo>
                    <a:cubicBezTo>
                      <a:pt x="4225" y="8140"/>
                      <a:pt x="4862" y="6841"/>
                      <a:pt x="4144" y="6122"/>
                    </a:cubicBezTo>
                    <a:cubicBezTo>
                      <a:pt x="3256" y="5530"/>
                      <a:pt x="3256" y="4050"/>
                      <a:pt x="4144" y="3459"/>
                    </a:cubicBezTo>
                    <a:cubicBezTo>
                      <a:pt x="4367" y="3291"/>
                      <a:pt x="4580" y="3219"/>
                      <a:pt x="4778" y="3219"/>
                    </a:cubicBezTo>
                    <a:cubicBezTo>
                      <a:pt x="5631" y="3219"/>
                      <a:pt x="6216" y="4569"/>
                      <a:pt x="6216" y="5530"/>
                    </a:cubicBezTo>
                    <a:cubicBezTo>
                      <a:pt x="6216" y="6312"/>
                      <a:pt x="6876" y="6680"/>
                      <a:pt x="7542" y="6680"/>
                    </a:cubicBezTo>
                    <a:cubicBezTo>
                      <a:pt x="8138" y="6680"/>
                      <a:pt x="8740" y="6385"/>
                      <a:pt x="8880" y="5826"/>
                    </a:cubicBezTo>
                    <a:cubicBezTo>
                      <a:pt x="10074" y="2721"/>
                      <a:pt x="7605" y="1"/>
                      <a:pt x="474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1044;p40">
                <a:extLst>
                  <a:ext uri="{FF2B5EF4-FFF2-40B4-BE49-F238E27FC236}">
                    <a16:creationId xmlns:a16="http://schemas.microsoft.com/office/drawing/2014/main" id="{AB68B91C-F9EA-4539-82D2-FE52092BE682}"/>
                  </a:ext>
                </a:extLst>
              </p:cNvPr>
              <p:cNvSpPr/>
              <p:nvPr/>
            </p:nvSpPr>
            <p:spPr>
              <a:xfrm>
                <a:off x="5008675" y="1408300"/>
                <a:ext cx="278050" cy="220100"/>
              </a:xfrm>
              <a:custGeom>
                <a:avLst/>
                <a:gdLst/>
                <a:ahLst/>
                <a:cxnLst/>
                <a:rect l="l" t="t" r="r" b="b"/>
                <a:pathLst>
                  <a:path w="11122" h="8804" extrusionOk="0">
                    <a:moveTo>
                      <a:pt x="6038" y="1"/>
                    </a:moveTo>
                    <a:cubicBezTo>
                      <a:pt x="5092" y="1"/>
                      <a:pt x="4127" y="265"/>
                      <a:pt x="3257" y="845"/>
                    </a:cubicBezTo>
                    <a:cubicBezTo>
                      <a:pt x="889" y="2325"/>
                      <a:pt x="1" y="5581"/>
                      <a:pt x="1481" y="8244"/>
                    </a:cubicBezTo>
                    <a:cubicBezTo>
                      <a:pt x="1678" y="8639"/>
                      <a:pt x="2040" y="8803"/>
                      <a:pt x="2413" y="8803"/>
                    </a:cubicBezTo>
                    <a:cubicBezTo>
                      <a:pt x="3158" y="8803"/>
                      <a:pt x="3947" y="8146"/>
                      <a:pt x="3553" y="7356"/>
                    </a:cubicBezTo>
                    <a:cubicBezTo>
                      <a:pt x="3257" y="5876"/>
                      <a:pt x="3849" y="4397"/>
                      <a:pt x="5032" y="3805"/>
                    </a:cubicBezTo>
                    <a:cubicBezTo>
                      <a:pt x="5308" y="3667"/>
                      <a:pt x="5583" y="3609"/>
                      <a:pt x="5854" y="3609"/>
                    </a:cubicBezTo>
                    <a:cubicBezTo>
                      <a:pt x="6751" y="3609"/>
                      <a:pt x="7607" y="4238"/>
                      <a:pt x="8288" y="4693"/>
                    </a:cubicBezTo>
                    <a:cubicBezTo>
                      <a:pt x="8541" y="4819"/>
                      <a:pt x="8821" y="4878"/>
                      <a:pt x="9099" y="4878"/>
                    </a:cubicBezTo>
                    <a:cubicBezTo>
                      <a:pt x="10123" y="4878"/>
                      <a:pt x="11121" y="4080"/>
                      <a:pt x="10656" y="2917"/>
                    </a:cubicBezTo>
                    <a:cubicBezTo>
                      <a:pt x="9859" y="1123"/>
                      <a:pt x="7988" y="1"/>
                      <a:pt x="6038"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1045;p40">
                <a:extLst>
                  <a:ext uri="{FF2B5EF4-FFF2-40B4-BE49-F238E27FC236}">
                    <a16:creationId xmlns:a16="http://schemas.microsoft.com/office/drawing/2014/main" id="{3C7F0734-73DE-4B2E-9832-4C0EA9893FF5}"/>
                  </a:ext>
                </a:extLst>
              </p:cNvPr>
              <p:cNvSpPr/>
              <p:nvPr/>
            </p:nvSpPr>
            <p:spPr>
              <a:xfrm>
                <a:off x="4480225" y="851300"/>
                <a:ext cx="262100" cy="273025"/>
              </a:xfrm>
              <a:custGeom>
                <a:avLst/>
                <a:gdLst/>
                <a:ahLst/>
                <a:cxnLst/>
                <a:rect l="l" t="t" r="r" b="b"/>
                <a:pathLst>
                  <a:path w="10484" h="10921" extrusionOk="0">
                    <a:moveTo>
                      <a:pt x="6430" y="1"/>
                    </a:moveTo>
                    <a:cubicBezTo>
                      <a:pt x="6302" y="1"/>
                      <a:pt x="6173" y="13"/>
                      <a:pt x="6044" y="39"/>
                    </a:cubicBezTo>
                    <a:cubicBezTo>
                      <a:pt x="5452" y="39"/>
                      <a:pt x="5156" y="631"/>
                      <a:pt x="5156" y="1223"/>
                    </a:cubicBezTo>
                    <a:cubicBezTo>
                      <a:pt x="5452" y="2111"/>
                      <a:pt x="6044" y="2407"/>
                      <a:pt x="6636" y="3295"/>
                    </a:cubicBezTo>
                    <a:cubicBezTo>
                      <a:pt x="7228" y="4183"/>
                      <a:pt x="7228" y="5070"/>
                      <a:pt x="7228" y="6254"/>
                    </a:cubicBezTo>
                    <a:cubicBezTo>
                      <a:pt x="6572" y="7785"/>
                      <a:pt x="5109" y="8669"/>
                      <a:pt x="3554" y="8669"/>
                    </a:cubicBezTo>
                    <a:cubicBezTo>
                      <a:pt x="3004" y="8669"/>
                      <a:pt x="2442" y="8558"/>
                      <a:pt x="1901" y="8326"/>
                    </a:cubicBezTo>
                    <a:cubicBezTo>
                      <a:pt x="1671" y="8154"/>
                      <a:pt x="1453" y="8082"/>
                      <a:pt x="1256" y="8082"/>
                    </a:cubicBezTo>
                    <a:cubicBezTo>
                      <a:pt x="439" y="8082"/>
                      <a:pt x="1" y="9329"/>
                      <a:pt x="717" y="9806"/>
                    </a:cubicBezTo>
                    <a:cubicBezTo>
                      <a:pt x="1792" y="10559"/>
                      <a:pt x="3023" y="10921"/>
                      <a:pt x="4240" y="10921"/>
                    </a:cubicBezTo>
                    <a:cubicBezTo>
                      <a:pt x="6374" y="10921"/>
                      <a:pt x="8465" y="9808"/>
                      <a:pt x="9596" y="7734"/>
                    </a:cubicBezTo>
                    <a:cubicBezTo>
                      <a:pt x="10484" y="6254"/>
                      <a:pt x="10484" y="4183"/>
                      <a:pt x="9596" y="2703"/>
                    </a:cubicBezTo>
                    <a:cubicBezTo>
                      <a:pt x="9056" y="1352"/>
                      <a:pt x="7775" y="1"/>
                      <a:pt x="6430"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1046;p40">
                <a:extLst>
                  <a:ext uri="{FF2B5EF4-FFF2-40B4-BE49-F238E27FC236}">
                    <a16:creationId xmlns:a16="http://schemas.microsoft.com/office/drawing/2014/main" id="{9CB0F3D4-7390-4664-8C0B-3DE6E7CC372A}"/>
                  </a:ext>
                </a:extLst>
              </p:cNvPr>
              <p:cNvSpPr/>
              <p:nvPr/>
            </p:nvSpPr>
            <p:spPr>
              <a:xfrm>
                <a:off x="4603850" y="1256025"/>
                <a:ext cx="296100" cy="276775"/>
              </a:xfrm>
              <a:custGeom>
                <a:avLst/>
                <a:gdLst/>
                <a:ahLst/>
                <a:cxnLst/>
                <a:rect l="l" t="t" r="r" b="b"/>
                <a:pathLst>
                  <a:path w="11844" h="11071" extrusionOk="0">
                    <a:moveTo>
                      <a:pt x="4564" y="1"/>
                    </a:moveTo>
                    <a:cubicBezTo>
                      <a:pt x="2095" y="1"/>
                      <a:pt x="1" y="1486"/>
                      <a:pt x="507" y="4272"/>
                    </a:cubicBezTo>
                    <a:cubicBezTo>
                      <a:pt x="627" y="4870"/>
                      <a:pt x="1084" y="5129"/>
                      <a:pt x="1587" y="5129"/>
                    </a:cubicBezTo>
                    <a:cubicBezTo>
                      <a:pt x="2329" y="5129"/>
                      <a:pt x="3171" y="4563"/>
                      <a:pt x="3171" y="3680"/>
                    </a:cubicBezTo>
                    <a:cubicBezTo>
                      <a:pt x="3171" y="3155"/>
                      <a:pt x="3506" y="2966"/>
                      <a:pt x="3952" y="2966"/>
                    </a:cubicBezTo>
                    <a:cubicBezTo>
                      <a:pt x="4763" y="2966"/>
                      <a:pt x="5940" y="3594"/>
                      <a:pt x="6131" y="3976"/>
                    </a:cubicBezTo>
                    <a:cubicBezTo>
                      <a:pt x="7315" y="6048"/>
                      <a:pt x="7019" y="8416"/>
                      <a:pt x="8499" y="10192"/>
                    </a:cubicBezTo>
                    <a:cubicBezTo>
                      <a:pt x="8808" y="10811"/>
                      <a:pt x="9333" y="11070"/>
                      <a:pt x="9861" y="11070"/>
                    </a:cubicBezTo>
                    <a:cubicBezTo>
                      <a:pt x="10848" y="11070"/>
                      <a:pt x="11844" y="10164"/>
                      <a:pt x="11458" y="9008"/>
                    </a:cubicBezTo>
                    <a:cubicBezTo>
                      <a:pt x="10866" y="5752"/>
                      <a:pt x="9386" y="1016"/>
                      <a:pt x="5835" y="128"/>
                    </a:cubicBezTo>
                    <a:cubicBezTo>
                      <a:pt x="5408" y="43"/>
                      <a:pt x="4980" y="1"/>
                      <a:pt x="4564"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1047;p40">
                <a:extLst>
                  <a:ext uri="{FF2B5EF4-FFF2-40B4-BE49-F238E27FC236}">
                    <a16:creationId xmlns:a16="http://schemas.microsoft.com/office/drawing/2014/main" id="{3B9CC733-EC0D-47FA-9009-92ACACB51B07}"/>
                  </a:ext>
                </a:extLst>
              </p:cNvPr>
              <p:cNvSpPr/>
              <p:nvPr/>
            </p:nvSpPr>
            <p:spPr>
              <a:xfrm>
                <a:off x="2347825" y="2168325"/>
                <a:ext cx="788850" cy="841225"/>
              </a:xfrm>
              <a:custGeom>
                <a:avLst/>
                <a:gdLst/>
                <a:ahLst/>
                <a:cxnLst/>
                <a:rect l="l" t="t" r="r" b="b"/>
                <a:pathLst>
                  <a:path w="31554" h="33649" extrusionOk="0">
                    <a:moveTo>
                      <a:pt x="15268" y="0"/>
                    </a:moveTo>
                    <a:cubicBezTo>
                      <a:pt x="14748" y="0"/>
                      <a:pt x="14249" y="295"/>
                      <a:pt x="14091" y="929"/>
                    </a:cubicBezTo>
                    <a:cubicBezTo>
                      <a:pt x="14387" y="4185"/>
                      <a:pt x="13203" y="7441"/>
                      <a:pt x="11131" y="9809"/>
                    </a:cubicBezTo>
                    <a:cubicBezTo>
                      <a:pt x="9947" y="10992"/>
                      <a:pt x="8467" y="10992"/>
                      <a:pt x="7283" y="12176"/>
                    </a:cubicBezTo>
                    <a:cubicBezTo>
                      <a:pt x="6691" y="12472"/>
                      <a:pt x="6395" y="13360"/>
                      <a:pt x="6987" y="13952"/>
                    </a:cubicBezTo>
                    <a:cubicBezTo>
                      <a:pt x="7449" y="14545"/>
                      <a:pt x="8042" y="14786"/>
                      <a:pt x="8698" y="14786"/>
                    </a:cubicBezTo>
                    <a:cubicBezTo>
                      <a:pt x="10992" y="14786"/>
                      <a:pt x="14058" y="11847"/>
                      <a:pt x="14979" y="10696"/>
                    </a:cubicBezTo>
                    <a:cubicBezTo>
                      <a:pt x="15867" y="9809"/>
                      <a:pt x="16459" y="8625"/>
                      <a:pt x="16755" y="7737"/>
                    </a:cubicBezTo>
                    <a:cubicBezTo>
                      <a:pt x="17938" y="9217"/>
                      <a:pt x="19418" y="10400"/>
                      <a:pt x="21194" y="11288"/>
                    </a:cubicBezTo>
                    <a:cubicBezTo>
                      <a:pt x="22082" y="11584"/>
                      <a:pt x="22674" y="11880"/>
                      <a:pt x="23562" y="11880"/>
                    </a:cubicBezTo>
                    <a:cubicBezTo>
                      <a:pt x="21194" y="13656"/>
                      <a:pt x="19122" y="15728"/>
                      <a:pt x="17938" y="18392"/>
                    </a:cubicBezTo>
                    <a:cubicBezTo>
                      <a:pt x="16755" y="20464"/>
                      <a:pt x="16755" y="23127"/>
                      <a:pt x="17938" y="25495"/>
                    </a:cubicBezTo>
                    <a:cubicBezTo>
                      <a:pt x="17080" y="25373"/>
                      <a:pt x="16222" y="25301"/>
                      <a:pt x="15385" y="25301"/>
                    </a:cubicBezTo>
                    <a:cubicBezTo>
                      <a:pt x="14201" y="25301"/>
                      <a:pt x="13059" y="25444"/>
                      <a:pt x="12019" y="25791"/>
                    </a:cubicBezTo>
                    <a:cubicBezTo>
                      <a:pt x="11131" y="26383"/>
                      <a:pt x="9947" y="26975"/>
                      <a:pt x="9355" y="27863"/>
                    </a:cubicBezTo>
                    <a:cubicBezTo>
                      <a:pt x="9355" y="26087"/>
                      <a:pt x="9059" y="24015"/>
                      <a:pt x="8467" y="22535"/>
                    </a:cubicBezTo>
                    <a:cubicBezTo>
                      <a:pt x="7875" y="19280"/>
                      <a:pt x="6100" y="16320"/>
                      <a:pt x="4028" y="13952"/>
                    </a:cubicBezTo>
                    <a:cubicBezTo>
                      <a:pt x="3615" y="13539"/>
                      <a:pt x="3154" y="13367"/>
                      <a:pt x="2713" y="13367"/>
                    </a:cubicBezTo>
                    <a:cubicBezTo>
                      <a:pt x="1253" y="13367"/>
                      <a:pt x="1" y="15253"/>
                      <a:pt x="1364" y="16616"/>
                    </a:cubicBezTo>
                    <a:cubicBezTo>
                      <a:pt x="3140" y="18984"/>
                      <a:pt x="4620" y="21352"/>
                      <a:pt x="5508" y="24015"/>
                    </a:cubicBezTo>
                    <a:cubicBezTo>
                      <a:pt x="5804" y="26383"/>
                      <a:pt x="6100" y="28455"/>
                      <a:pt x="6691" y="30823"/>
                    </a:cubicBezTo>
                    <a:cubicBezTo>
                      <a:pt x="6987" y="31119"/>
                      <a:pt x="7283" y="31119"/>
                      <a:pt x="7579" y="31119"/>
                    </a:cubicBezTo>
                    <a:cubicBezTo>
                      <a:pt x="7579" y="31711"/>
                      <a:pt x="7579" y="32007"/>
                      <a:pt x="7579" y="32599"/>
                    </a:cubicBezTo>
                    <a:cubicBezTo>
                      <a:pt x="7912" y="33263"/>
                      <a:pt x="8618" y="33648"/>
                      <a:pt x="9330" y="33648"/>
                    </a:cubicBezTo>
                    <a:cubicBezTo>
                      <a:pt x="9886" y="33648"/>
                      <a:pt x="10446" y="33414"/>
                      <a:pt x="10835" y="32895"/>
                    </a:cubicBezTo>
                    <a:cubicBezTo>
                      <a:pt x="12019" y="31119"/>
                      <a:pt x="12611" y="29639"/>
                      <a:pt x="14979" y="29047"/>
                    </a:cubicBezTo>
                    <a:cubicBezTo>
                      <a:pt x="15960" y="28924"/>
                      <a:pt x="16991" y="28852"/>
                      <a:pt x="18031" y="28852"/>
                    </a:cubicBezTo>
                    <a:cubicBezTo>
                      <a:pt x="19502" y="28852"/>
                      <a:pt x="20991" y="28996"/>
                      <a:pt x="22378" y="29343"/>
                    </a:cubicBezTo>
                    <a:lnTo>
                      <a:pt x="22674" y="29343"/>
                    </a:lnTo>
                    <a:cubicBezTo>
                      <a:pt x="22991" y="29422"/>
                      <a:pt x="23287" y="29459"/>
                      <a:pt x="23568" y="29459"/>
                    </a:cubicBezTo>
                    <a:cubicBezTo>
                      <a:pt x="24334" y="29459"/>
                      <a:pt x="24984" y="29184"/>
                      <a:pt x="25634" y="28751"/>
                    </a:cubicBezTo>
                    <a:cubicBezTo>
                      <a:pt x="26818" y="28159"/>
                      <a:pt x="26818" y="26383"/>
                      <a:pt x="25338" y="26087"/>
                    </a:cubicBezTo>
                    <a:cubicBezTo>
                      <a:pt x="22674" y="25495"/>
                      <a:pt x="20898" y="22535"/>
                      <a:pt x="22082" y="19872"/>
                    </a:cubicBezTo>
                    <a:cubicBezTo>
                      <a:pt x="22378" y="18984"/>
                      <a:pt x="26522" y="13656"/>
                      <a:pt x="26522" y="13360"/>
                    </a:cubicBezTo>
                    <a:cubicBezTo>
                      <a:pt x="26770" y="13732"/>
                      <a:pt x="27173" y="13896"/>
                      <a:pt x="27559" y="13896"/>
                    </a:cubicBezTo>
                    <a:cubicBezTo>
                      <a:pt x="28094" y="13896"/>
                      <a:pt x="28594" y="13580"/>
                      <a:pt x="28594" y="13064"/>
                    </a:cubicBezTo>
                    <a:cubicBezTo>
                      <a:pt x="28298" y="12768"/>
                      <a:pt x="28298" y="12472"/>
                      <a:pt x="28298" y="12176"/>
                    </a:cubicBezTo>
                    <a:cubicBezTo>
                      <a:pt x="29481" y="12176"/>
                      <a:pt x="30665" y="11288"/>
                      <a:pt x="31257" y="10400"/>
                    </a:cubicBezTo>
                    <a:cubicBezTo>
                      <a:pt x="31553" y="9513"/>
                      <a:pt x="30961" y="8625"/>
                      <a:pt x="30369" y="8625"/>
                    </a:cubicBezTo>
                    <a:cubicBezTo>
                      <a:pt x="29777" y="8477"/>
                      <a:pt x="29186" y="8403"/>
                      <a:pt x="28594" y="8403"/>
                    </a:cubicBezTo>
                    <a:cubicBezTo>
                      <a:pt x="28002" y="8403"/>
                      <a:pt x="27410" y="8477"/>
                      <a:pt x="26818" y="8625"/>
                    </a:cubicBezTo>
                    <a:cubicBezTo>
                      <a:pt x="25338" y="8625"/>
                      <a:pt x="23858" y="8625"/>
                      <a:pt x="22674" y="8033"/>
                    </a:cubicBezTo>
                    <a:cubicBezTo>
                      <a:pt x="19714" y="6849"/>
                      <a:pt x="17938" y="4481"/>
                      <a:pt x="17051" y="1521"/>
                    </a:cubicBezTo>
                    <a:cubicBezTo>
                      <a:pt x="17051" y="1225"/>
                      <a:pt x="16755" y="929"/>
                      <a:pt x="16459" y="633"/>
                    </a:cubicBezTo>
                    <a:cubicBezTo>
                      <a:pt x="16184" y="221"/>
                      <a:pt x="15718" y="0"/>
                      <a:pt x="15268"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1048;p40">
                <a:extLst>
                  <a:ext uri="{FF2B5EF4-FFF2-40B4-BE49-F238E27FC236}">
                    <a16:creationId xmlns:a16="http://schemas.microsoft.com/office/drawing/2014/main" id="{02AF2A84-DA6C-4248-9476-D5544BEE4F38}"/>
                  </a:ext>
                </a:extLst>
              </p:cNvPr>
              <p:cNvSpPr/>
              <p:nvPr/>
            </p:nvSpPr>
            <p:spPr>
              <a:xfrm>
                <a:off x="1733525" y="1216675"/>
                <a:ext cx="870400" cy="1178025"/>
              </a:xfrm>
              <a:custGeom>
                <a:avLst/>
                <a:gdLst/>
                <a:ahLst/>
                <a:cxnLst/>
                <a:rect l="l" t="t" r="r" b="b"/>
                <a:pathLst>
                  <a:path w="34816" h="47121" extrusionOk="0">
                    <a:moveTo>
                      <a:pt x="9694" y="1"/>
                    </a:moveTo>
                    <a:cubicBezTo>
                      <a:pt x="9065" y="1"/>
                      <a:pt x="8473" y="371"/>
                      <a:pt x="8177" y="1111"/>
                    </a:cubicBezTo>
                    <a:cubicBezTo>
                      <a:pt x="4330" y="6734"/>
                      <a:pt x="2258" y="13837"/>
                      <a:pt x="2850" y="20941"/>
                    </a:cubicBezTo>
                    <a:cubicBezTo>
                      <a:pt x="2998" y="21829"/>
                      <a:pt x="3664" y="22273"/>
                      <a:pt x="4293" y="22273"/>
                    </a:cubicBezTo>
                    <a:cubicBezTo>
                      <a:pt x="4922" y="22273"/>
                      <a:pt x="5514" y="21829"/>
                      <a:pt x="5514" y="20941"/>
                    </a:cubicBezTo>
                    <a:cubicBezTo>
                      <a:pt x="5810" y="15613"/>
                      <a:pt x="7290" y="10286"/>
                      <a:pt x="9657" y="5550"/>
                    </a:cubicBezTo>
                    <a:cubicBezTo>
                      <a:pt x="13209" y="10878"/>
                      <a:pt x="16465" y="16205"/>
                      <a:pt x="19720" y="21533"/>
                    </a:cubicBezTo>
                    <a:cubicBezTo>
                      <a:pt x="21496" y="24493"/>
                      <a:pt x="22976" y="27156"/>
                      <a:pt x="24456" y="29820"/>
                    </a:cubicBezTo>
                    <a:cubicBezTo>
                      <a:pt x="25640" y="31596"/>
                      <a:pt x="26528" y="33668"/>
                      <a:pt x="27712" y="35444"/>
                    </a:cubicBezTo>
                    <a:cubicBezTo>
                      <a:pt x="29488" y="37515"/>
                      <a:pt x="30080" y="40179"/>
                      <a:pt x="29488" y="42843"/>
                    </a:cubicBezTo>
                    <a:cubicBezTo>
                      <a:pt x="19720" y="37515"/>
                      <a:pt x="10249" y="31300"/>
                      <a:pt x="1962" y="23901"/>
                    </a:cubicBezTo>
                    <a:cubicBezTo>
                      <a:pt x="1796" y="23790"/>
                      <a:pt x="1619" y="23741"/>
                      <a:pt x="1446" y="23741"/>
                    </a:cubicBezTo>
                    <a:cubicBezTo>
                      <a:pt x="693" y="23741"/>
                      <a:pt x="1" y="24659"/>
                      <a:pt x="482" y="25380"/>
                    </a:cubicBezTo>
                    <a:cubicBezTo>
                      <a:pt x="8769" y="34260"/>
                      <a:pt x="18833" y="41659"/>
                      <a:pt x="29784" y="46987"/>
                    </a:cubicBezTo>
                    <a:cubicBezTo>
                      <a:pt x="30013" y="47078"/>
                      <a:pt x="30249" y="47120"/>
                      <a:pt x="30482" y="47120"/>
                    </a:cubicBezTo>
                    <a:cubicBezTo>
                      <a:pt x="31757" y="47120"/>
                      <a:pt x="32948" y="45870"/>
                      <a:pt x="32447" y="44619"/>
                    </a:cubicBezTo>
                    <a:cubicBezTo>
                      <a:pt x="34815" y="40179"/>
                      <a:pt x="32151" y="35148"/>
                      <a:pt x="29488" y="30708"/>
                    </a:cubicBezTo>
                    <a:cubicBezTo>
                      <a:pt x="24160" y="20349"/>
                      <a:pt x="18241" y="10286"/>
                      <a:pt x="11433" y="1111"/>
                    </a:cubicBezTo>
                    <a:cubicBezTo>
                      <a:pt x="10989" y="371"/>
                      <a:pt x="10323" y="1"/>
                      <a:pt x="9694"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3" name="Google Shape;1049;p40">
                <a:extLst>
                  <a:ext uri="{FF2B5EF4-FFF2-40B4-BE49-F238E27FC236}">
                    <a16:creationId xmlns:a16="http://schemas.microsoft.com/office/drawing/2014/main" id="{B6D80816-F161-4C61-9D5E-3E8AFCC4E04A}"/>
                  </a:ext>
                </a:extLst>
              </p:cNvPr>
              <p:cNvSpPr/>
              <p:nvPr/>
            </p:nvSpPr>
            <p:spPr>
              <a:xfrm>
                <a:off x="2411500" y="770875"/>
                <a:ext cx="1354125" cy="1383550"/>
              </a:xfrm>
              <a:custGeom>
                <a:avLst/>
                <a:gdLst/>
                <a:ahLst/>
                <a:cxnLst/>
                <a:rect l="l" t="t" r="r" b="b"/>
                <a:pathLst>
                  <a:path w="54165" h="55342" extrusionOk="0">
                    <a:moveTo>
                      <a:pt x="11248" y="0"/>
                    </a:moveTo>
                    <a:cubicBezTo>
                      <a:pt x="8880" y="0"/>
                      <a:pt x="9176" y="3256"/>
                      <a:pt x="11248" y="3256"/>
                    </a:cubicBezTo>
                    <a:cubicBezTo>
                      <a:pt x="20423" y="4144"/>
                      <a:pt x="29302" y="7400"/>
                      <a:pt x="36998" y="12727"/>
                    </a:cubicBezTo>
                    <a:cubicBezTo>
                      <a:pt x="44397" y="18055"/>
                      <a:pt x="46469" y="22790"/>
                      <a:pt x="42029" y="31965"/>
                    </a:cubicBezTo>
                    <a:cubicBezTo>
                      <a:pt x="39957" y="35813"/>
                      <a:pt x="37294" y="39661"/>
                      <a:pt x="34334" y="43212"/>
                    </a:cubicBezTo>
                    <a:cubicBezTo>
                      <a:pt x="32854" y="44988"/>
                      <a:pt x="31374" y="46764"/>
                      <a:pt x="29894" y="48244"/>
                    </a:cubicBezTo>
                    <a:cubicBezTo>
                      <a:pt x="27913" y="49345"/>
                      <a:pt x="26218" y="49873"/>
                      <a:pt x="24794" y="49873"/>
                    </a:cubicBezTo>
                    <a:cubicBezTo>
                      <a:pt x="22390" y="49873"/>
                      <a:pt x="20761" y="48368"/>
                      <a:pt x="19831" y="45580"/>
                    </a:cubicBezTo>
                    <a:cubicBezTo>
                      <a:pt x="17463" y="41733"/>
                      <a:pt x="15391" y="37589"/>
                      <a:pt x="13912" y="33445"/>
                    </a:cubicBezTo>
                    <a:cubicBezTo>
                      <a:pt x="10064" y="25158"/>
                      <a:pt x="3257" y="13023"/>
                      <a:pt x="3553" y="3552"/>
                    </a:cubicBezTo>
                    <a:cubicBezTo>
                      <a:pt x="3553" y="2887"/>
                      <a:pt x="2993" y="2502"/>
                      <a:pt x="2449" y="2502"/>
                    </a:cubicBezTo>
                    <a:cubicBezTo>
                      <a:pt x="2025" y="2502"/>
                      <a:pt x="1610" y="2737"/>
                      <a:pt x="1481" y="3256"/>
                    </a:cubicBezTo>
                    <a:cubicBezTo>
                      <a:pt x="1" y="9767"/>
                      <a:pt x="3257" y="16279"/>
                      <a:pt x="5328" y="22494"/>
                    </a:cubicBezTo>
                    <a:cubicBezTo>
                      <a:pt x="8584" y="31078"/>
                      <a:pt x="12432" y="39365"/>
                      <a:pt x="16575" y="47652"/>
                    </a:cubicBezTo>
                    <a:cubicBezTo>
                      <a:pt x="19470" y="53047"/>
                      <a:pt x="22365" y="55342"/>
                      <a:pt x="25390" y="55342"/>
                    </a:cubicBezTo>
                    <a:cubicBezTo>
                      <a:pt x="29169" y="55342"/>
                      <a:pt x="33151" y="51761"/>
                      <a:pt x="37590" y="46172"/>
                    </a:cubicBezTo>
                    <a:cubicBezTo>
                      <a:pt x="43509" y="39069"/>
                      <a:pt x="54164" y="28118"/>
                      <a:pt x="48245" y="18351"/>
                    </a:cubicBezTo>
                    <a:cubicBezTo>
                      <a:pt x="40845" y="6808"/>
                      <a:pt x="24271" y="888"/>
                      <a:pt x="11248"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4" name="Google Shape;1050;p40">
                <a:extLst>
                  <a:ext uri="{FF2B5EF4-FFF2-40B4-BE49-F238E27FC236}">
                    <a16:creationId xmlns:a16="http://schemas.microsoft.com/office/drawing/2014/main" id="{D412B6B7-54C7-4E9E-A6F8-987494F43A95}"/>
                  </a:ext>
                </a:extLst>
              </p:cNvPr>
              <p:cNvSpPr/>
              <p:nvPr/>
            </p:nvSpPr>
            <p:spPr>
              <a:xfrm>
                <a:off x="3010850" y="1828275"/>
                <a:ext cx="1183925" cy="1225500"/>
              </a:xfrm>
              <a:custGeom>
                <a:avLst/>
                <a:gdLst/>
                <a:ahLst/>
                <a:cxnLst/>
                <a:rect l="l" t="t" r="r" b="b"/>
                <a:pathLst>
                  <a:path w="47357" h="49020" extrusionOk="0">
                    <a:moveTo>
                      <a:pt x="28171" y="1"/>
                    </a:moveTo>
                    <a:cubicBezTo>
                      <a:pt x="24053" y="1"/>
                      <a:pt x="20292" y="2047"/>
                      <a:pt x="18351" y="5652"/>
                    </a:cubicBezTo>
                    <a:cubicBezTo>
                      <a:pt x="13320" y="12459"/>
                      <a:pt x="9176" y="19563"/>
                      <a:pt x="5328" y="27258"/>
                    </a:cubicBezTo>
                    <a:cubicBezTo>
                      <a:pt x="4511" y="28892"/>
                      <a:pt x="5809" y="30245"/>
                      <a:pt x="7178" y="30245"/>
                    </a:cubicBezTo>
                    <a:cubicBezTo>
                      <a:pt x="7792" y="30245"/>
                      <a:pt x="8421" y="29972"/>
                      <a:pt x="8880" y="29330"/>
                    </a:cubicBezTo>
                    <a:cubicBezTo>
                      <a:pt x="12728" y="24002"/>
                      <a:pt x="15687" y="14827"/>
                      <a:pt x="20719" y="10388"/>
                    </a:cubicBezTo>
                    <a:cubicBezTo>
                      <a:pt x="21326" y="8365"/>
                      <a:pt x="22485" y="7448"/>
                      <a:pt x="24292" y="7448"/>
                    </a:cubicBezTo>
                    <a:cubicBezTo>
                      <a:pt x="25130" y="7448"/>
                      <a:pt x="26106" y="7645"/>
                      <a:pt x="27230" y="8020"/>
                    </a:cubicBezTo>
                    <a:cubicBezTo>
                      <a:pt x="28451" y="7354"/>
                      <a:pt x="29506" y="7021"/>
                      <a:pt x="30394" y="7021"/>
                    </a:cubicBezTo>
                    <a:cubicBezTo>
                      <a:pt x="31874" y="7021"/>
                      <a:pt x="32891" y="7946"/>
                      <a:pt x="33446" y="9796"/>
                    </a:cubicBezTo>
                    <a:cubicBezTo>
                      <a:pt x="35814" y="13347"/>
                      <a:pt x="37294" y="17491"/>
                      <a:pt x="38477" y="21931"/>
                    </a:cubicBezTo>
                    <a:cubicBezTo>
                      <a:pt x="39661" y="25482"/>
                      <a:pt x="40845" y="29330"/>
                      <a:pt x="41437" y="33178"/>
                    </a:cubicBezTo>
                    <a:lnTo>
                      <a:pt x="42029" y="38801"/>
                    </a:lnTo>
                    <a:cubicBezTo>
                      <a:pt x="40299" y="42477"/>
                      <a:pt x="38096" y="44257"/>
                      <a:pt x="35418" y="44257"/>
                    </a:cubicBezTo>
                    <a:cubicBezTo>
                      <a:pt x="34430" y="44257"/>
                      <a:pt x="33378" y="44015"/>
                      <a:pt x="32262" y="43537"/>
                    </a:cubicBezTo>
                    <a:cubicBezTo>
                      <a:pt x="27230" y="43241"/>
                      <a:pt x="6808" y="37321"/>
                      <a:pt x="6512" y="31994"/>
                    </a:cubicBezTo>
                    <a:cubicBezTo>
                      <a:pt x="6512" y="30986"/>
                      <a:pt x="5749" y="30454"/>
                      <a:pt x="5035" y="30454"/>
                    </a:cubicBezTo>
                    <a:cubicBezTo>
                      <a:pt x="4491" y="30454"/>
                      <a:pt x="3976" y="30762"/>
                      <a:pt x="3848" y="31402"/>
                    </a:cubicBezTo>
                    <a:cubicBezTo>
                      <a:pt x="1" y="41761"/>
                      <a:pt x="25159" y="46201"/>
                      <a:pt x="31078" y="47680"/>
                    </a:cubicBezTo>
                    <a:cubicBezTo>
                      <a:pt x="33432" y="48308"/>
                      <a:pt x="35952" y="49019"/>
                      <a:pt x="38330" y="49019"/>
                    </a:cubicBezTo>
                    <a:cubicBezTo>
                      <a:pt x="40437" y="49019"/>
                      <a:pt x="42432" y="48461"/>
                      <a:pt x="44101" y="46793"/>
                    </a:cubicBezTo>
                    <a:cubicBezTo>
                      <a:pt x="47357" y="43537"/>
                      <a:pt x="46765" y="36433"/>
                      <a:pt x="45877" y="31994"/>
                    </a:cubicBezTo>
                    <a:cubicBezTo>
                      <a:pt x="44397" y="24298"/>
                      <a:pt x="41733" y="16603"/>
                      <a:pt x="38181" y="9500"/>
                    </a:cubicBezTo>
                    <a:cubicBezTo>
                      <a:pt x="36110" y="5652"/>
                      <a:pt x="33742" y="916"/>
                      <a:pt x="29006" y="29"/>
                    </a:cubicBezTo>
                    <a:cubicBezTo>
                      <a:pt x="28727" y="10"/>
                      <a:pt x="28448" y="1"/>
                      <a:pt x="2817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5" name="Google Shape;1051;p40">
                <a:extLst>
                  <a:ext uri="{FF2B5EF4-FFF2-40B4-BE49-F238E27FC236}">
                    <a16:creationId xmlns:a16="http://schemas.microsoft.com/office/drawing/2014/main" id="{35731898-1C93-4E69-AD68-7C98470CE3C4}"/>
                  </a:ext>
                </a:extLst>
              </p:cNvPr>
              <p:cNvSpPr/>
              <p:nvPr/>
            </p:nvSpPr>
            <p:spPr>
              <a:xfrm>
                <a:off x="2692675" y="3082250"/>
                <a:ext cx="1309725" cy="1512250"/>
              </a:xfrm>
              <a:custGeom>
                <a:avLst/>
                <a:gdLst/>
                <a:ahLst/>
                <a:cxnLst/>
                <a:rect l="l" t="t" r="r" b="b"/>
                <a:pathLst>
                  <a:path w="52389" h="60490" extrusionOk="0">
                    <a:moveTo>
                      <a:pt x="1896" y="1"/>
                    </a:moveTo>
                    <a:cubicBezTo>
                      <a:pt x="1000" y="1"/>
                      <a:pt x="1" y="633"/>
                      <a:pt x="1" y="1665"/>
                    </a:cubicBezTo>
                    <a:cubicBezTo>
                      <a:pt x="498" y="12841"/>
                      <a:pt x="5371" y="60490"/>
                      <a:pt x="23190" y="60490"/>
                    </a:cubicBezTo>
                    <a:cubicBezTo>
                      <a:pt x="26606" y="60490"/>
                      <a:pt x="30498" y="58739"/>
                      <a:pt x="34926" y="54645"/>
                    </a:cubicBezTo>
                    <a:cubicBezTo>
                      <a:pt x="42325" y="47837"/>
                      <a:pt x="52388" y="29191"/>
                      <a:pt x="48541" y="19128"/>
                    </a:cubicBezTo>
                    <a:cubicBezTo>
                      <a:pt x="44397" y="7289"/>
                      <a:pt x="22199" y="3145"/>
                      <a:pt x="12136" y="1073"/>
                    </a:cubicBezTo>
                    <a:cubicBezTo>
                      <a:pt x="12043" y="1058"/>
                      <a:pt x="11951" y="1050"/>
                      <a:pt x="11861" y="1050"/>
                    </a:cubicBezTo>
                    <a:cubicBezTo>
                      <a:pt x="10214" y="1050"/>
                      <a:pt x="8973" y="3487"/>
                      <a:pt x="10656" y="4329"/>
                    </a:cubicBezTo>
                    <a:cubicBezTo>
                      <a:pt x="18943" y="8473"/>
                      <a:pt x="28710" y="9952"/>
                      <a:pt x="36702" y="14392"/>
                    </a:cubicBezTo>
                    <a:cubicBezTo>
                      <a:pt x="49133" y="21791"/>
                      <a:pt x="40845" y="37774"/>
                      <a:pt x="34926" y="46653"/>
                    </a:cubicBezTo>
                    <a:cubicBezTo>
                      <a:pt x="30972" y="52267"/>
                      <a:pt x="27441" y="54459"/>
                      <a:pt x="24344" y="54459"/>
                    </a:cubicBezTo>
                    <a:cubicBezTo>
                      <a:pt x="15848" y="54459"/>
                      <a:pt x="10615" y="37966"/>
                      <a:pt x="8880" y="30375"/>
                    </a:cubicBezTo>
                    <a:cubicBezTo>
                      <a:pt x="6512" y="20903"/>
                      <a:pt x="4736" y="11136"/>
                      <a:pt x="3257" y="1073"/>
                    </a:cubicBezTo>
                    <a:cubicBezTo>
                      <a:pt x="3133" y="329"/>
                      <a:pt x="2541" y="1"/>
                      <a:pt x="1896"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1052;p40">
                <a:extLst>
                  <a:ext uri="{FF2B5EF4-FFF2-40B4-BE49-F238E27FC236}">
                    <a16:creationId xmlns:a16="http://schemas.microsoft.com/office/drawing/2014/main" id="{3FDC71F6-8905-44F4-A672-C7D1175A7977}"/>
                  </a:ext>
                </a:extLst>
              </p:cNvPr>
              <p:cNvSpPr/>
              <p:nvPr/>
            </p:nvSpPr>
            <p:spPr>
              <a:xfrm>
                <a:off x="2004550" y="2883050"/>
                <a:ext cx="636375" cy="1382600"/>
              </a:xfrm>
              <a:custGeom>
                <a:avLst/>
                <a:gdLst/>
                <a:ahLst/>
                <a:cxnLst/>
                <a:rect l="l" t="t" r="r" b="b"/>
                <a:pathLst>
                  <a:path w="25455" h="55304" extrusionOk="0">
                    <a:moveTo>
                      <a:pt x="14408" y="0"/>
                    </a:moveTo>
                    <a:cubicBezTo>
                      <a:pt x="13920" y="0"/>
                      <a:pt x="13449" y="235"/>
                      <a:pt x="13319" y="754"/>
                    </a:cubicBezTo>
                    <a:cubicBezTo>
                      <a:pt x="10951" y="11705"/>
                      <a:pt x="0" y="19992"/>
                      <a:pt x="296" y="31831"/>
                    </a:cubicBezTo>
                    <a:cubicBezTo>
                      <a:pt x="592" y="39231"/>
                      <a:pt x="9767" y="50182"/>
                      <a:pt x="15687" y="54029"/>
                    </a:cubicBezTo>
                    <a:cubicBezTo>
                      <a:pt x="16982" y="54854"/>
                      <a:pt x="18184" y="55303"/>
                      <a:pt x="19255" y="55303"/>
                    </a:cubicBezTo>
                    <a:cubicBezTo>
                      <a:pt x="20875" y="55303"/>
                      <a:pt x="22195" y="54274"/>
                      <a:pt x="23086" y="51957"/>
                    </a:cubicBezTo>
                    <a:cubicBezTo>
                      <a:pt x="25454" y="46038"/>
                      <a:pt x="23086" y="36271"/>
                      <a:pt x="23086" y="29759"/>
                    </a:cubicBezTo>
                    <a:cubicBezTo>
                      <a:pt x="23382" y="22952"/>
                      <a:pt x="23086" y="15849"/>
                      <a:pt x="21902" y="9041"/>
                    </a:cubicBezTo>
                    <a:cubicBezTo>
                      <a:pt x="21754" y="8449"/>
                      <a:pt x="21162" y="8153"/>
                      <a:pt x="20570" y="8153"/>
                    </a:cubicBezTo>
                    <a:cubicBezTo>
                      <a:pt x="19978" y="8153"/>
                      <a:pt x="19387" y="8449"/>
                      <a:pt x="19239" y="9041"/>
                    </a:cubicBezTo>
                    <a:cubicBezTo>
                      <a:pt x="18351" y="16736"/>
                      <a:pt x="18055" y="24432"/>
                      <a:pt x="18647" y="31831"/>
                    </a:cubicBezTo>
                    <a:cubicBezTo>
                      <a:pt x="18647" y="35975"/>
                      <a:pt x="19831" y="42190"/>
                      <a:pt x="18647" y="46038"/>
                    </a:cubicBezTo>
                    <a:lnTo>
                      <a:pt x="18647" y="50182"/>
                    </a:lnTo>
                    <a:cubicBezTo>
                      <a:pt x="16871" y="48702"/>
                      <a:pt x="15095" y="46926"/>
                      <a:pt x="13615" y="45150"/>
                    </a:cubicBezTo>
                    <a:cubicBezTo>
                      <a:pt x="8879" y="40118"/>
                      <a:pt x="4736" y="35383"/>
                      <a:pt x="5624" y="27688"/>
                    </a:cubicBezTo>
                    <a:cubicBezTo>
                      <a:pt x="6512" y="23544"/>
                      <a:pt x="8287" y="19696"/>
                      <a:pt x="10359" y="15849"/>
                    </a:cubicBezTo>
                    <a:cubicBezTo>
                      <a:pt x="12727" y="10817"/>
                      <a:pt x="15687" y="6969"/>
                      <a:pt x="15687" y="1050"/>
                    </a:cubicBezTo>
                    <a:cubicBezTo>
                      <a:pt x="15687" y="385"/>
                      <a:pt x="15034" y="0"/>
                      <a:pt x="14408"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7" name="Google Shape;1053;p40">
                <a:extLst>
                  <a:ext uri="{FF2B5EF4-FFF2-40B4-BE49-F238E27FC236}">
                    <a16:creationId xmlns:a16="http://schemas.microsoft.com/office/drawing/2014/main" id="{AB24FC4C-A6E5-46AB-B21D-03B03039116E}"/>
                  </a:ext>
                </a:extLst>
              </p:cNvPr>
              <p:cNvSpPr/>
              <p:nvPr/>
            </p:nvSpPr>
            <p:spPr>
              <a:xfrm>
                <a:off x="1597575" y="2209800"/>
                <a:ext cx="696100" cy="971625"/>
              </a:xfrm>
              <a:custGeom>
                <a:avLst/>
                <a:gdLst/>
                <a:ahLst/>
                <a:cxnLst/>
                <a:rect l="l" t="t" r="r" b="b"/>
                <a:pathLst>
                  <a:path w="27844" h="38865" extrusionOk="0">
                    <a:moveTo>
                      <a:pt x="2316" y="1"/>
                    </a:moveTo>
                    <a:cubicBezTo>
                      <a:pt x="1382" y="1"/>
                      <a:pt x="593" y="967"/>
                      <a:pt x="593" y="1934"/>
                    </a:cubicBezTo>
                    <a:cubicBezTo>
                      <a:pt x="1" y="9037"/>
                      <a:pt x="297" y="16141"/>
                      <a:pt x="1776" y="23540"/>
                    </a:cubicBezTo>
                    <a:cubicBezTo>
                      <a:pt x="2368" y="27980"/>
                      <a:pt x="3256" y="34491"/>
                      <a:pt x="7104" y="37451"/>
                    </a:cubicBezTo>
                    <a:cubicBezTo>
                      <a:pt x="8066" y="38413"/>
                      <a:pt x="9284" y="38865"/>
                      <a:pt x="10520" y="38865"/>
                    </a:cubicBezTo>
                    <a:cubicBezTo>
                      <a:pt x="11945" y="38865"/>
                      <a:pt x="13394" y="38265"/>
                      <a:pt x="14503" y="37155"/>
                    </a:cubicBezTo>
                    <a:cubicBezTo>
                      <a:pt x="18943" y="32123"/>
                      <a:pt x="22495" y="26204"/>
                      <a:pt x="24566" y="19989"/>
                    </a:cubicBezTo>
                    <a:cubicBezTo>
                      <a:pt x="24991" y="19140"/>
                      <a:pt x="24199" y="18444"/>
                      <a:pt x="23390" y="18444"/>
                    </a:cubicBezTo>
                    <a:cubicBezTo>
                      <a:pt x="23069" y="18444"/>
                      <a:pt x="22746" y="18553"/>
                      <a:pt x="22495" y="18805"/>
                    </a:cubicBezTo>
                    <a:cubicBezTo>
                      <a:pt x="20127" y="21172"/>
                      <a:pt x="18055" y="24132"/>
                      <a:pt x="16575" y="27092"/>
                    </a:cubicBezTo>
                    <a:cubicBezTo>
                      <a:pt x="15687" y="28572"/>
                      <a:pt x="14503" y="31532"/>
                      <a:pt x="13319" y="32419"/>
                    </a:cubicBezTo>
                    <a:cubicBezTo>
                      <a:pt x="12630" y="32902"/>
                      <a:pt x="11956" y="33112"/>
                      <a:pt x="11313" y="33112"/>
                    </a:cubicBezTo>
                    <a:cubicBezTo>
                      <a:pt x="9199" y="33112"/>
                      <a:pt x="7420" y="30842"/>
                      <a:pt x="6512" y="28572"/>
                    </a:cubicBezTo>
                    <a:cubicBezTo>
                      <a:pt x="3256" y="21764"/>
                      <a:pt x="3552" y="12293"/>
                      <a:pt x="3848" y="4302"/>
                    </a:cubicBezTo>
                    <a:lnTo>
                      <a:pt x="3848" y="4302"/>
                    </a:lnTo>
                    <a:cubicBezTo>
                      <a:pt x="11544" y="7558"/>
                      <a:pt x="18647" y="11997"/>
                      <a:pt x="25158" y="17621"/>
                    </a:cubicBezTo>
                    <a:cubicBezTo>
                      <a:pt x="25502" y="17896"/>
                      <a:pt x="25846" y="18011"/>
                      <a:pt x="26157" y="18011"/>
                    </a:cubicBezTo>
                    <a:cubicBezTo>
                      <a:pt x="27182" y="18011"/>
                      <a:pt x="27843" y="16754"/>
                      <a:pt x="26934" y="15845"/>
                    </a:cubicBezTo>
                    <a:cubicBezTo>
                      <a:pt x="20127" y="8741"/>
                      <a:pt x="11840" y="3414"/>
                      <a:pt x="2960" y="158"/>
                    </a:cubicBezTo>
                    <a:cubicBezTo>
                      <a:pt x="2743" y="50"/>
                      <a:pt x="2526" y="1"/>
                      <a:pt x="2316"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7" name="组合 116">
            <a:extLst>
              <a:ext uri="{FF2B5EF4-FFF2-40B4-BE49-F238E27FC236}">
                <a16:creationId xmlns:a16="http://schemas.microsoft.com/office/drawing/2014/main" id="{76D94409-524F-4BC8-B1B4-4D3CB47758D0}"/>
              </a:ext>
            </a:extLst>
          </p:cNvPr>
          <p:cNvGrpSpPr/>
          <p:nvPr/>
        </p:nvGrpSpPr>
        <p:grpSpPr>
          <a:xfrm>
            <a:off x="5658082" y="3849933"/>
            <a:ext cx="1282057" cy="1294309"/>
            <a:chOff x="5658082" y="3849933"/>
            <a:chExt cx="1282057" cy="1294309"/>
          </a:xfrm>
          <a:solidFill>
            <a:srgbClr val="6163BB"/>
          </a:solidFill>
        </p:grpSpPr>
        <p:grpSp>
          <p:nvGrpSpPr>
            <p:cNvPr id="118" name="Google Shape;1029;p40">
              <a:extLst>
                <a:ext uri="{FF2B5EF4-FFF2-40B4-BE49-F238E27FC236}">
                  <a16:creationId xmlns:a16="http://schemas.microsoft.com/office/drawing/2014/main" id="{9A6B0E7D-7C5E-4666-AF2A-F6B6B76275BF}"/>
                </a:ext>
              </a:extLst>
            </p:cNvPr>
            <p:cNvGrpSpPr/>
            <p:nvPr/>
          </p:nvGrpSpPr>
          <p:grpSpPr>
            <a:xfrm>
              <a:off x="5969974" y="4602442"/>
              <a:ext cx="970165" cy="541800"/>
              <a:chOff x="144800" y="687700"/>
              <a:chExt cx="7342325" cy="4100400"/>
            </a:xfrm>
            <a:grpFill/>
          </p:grpSpPr>
          <p:sp>
            <p:nvSpPr>
              <p:cNvPr id="138" name="Google Shape;1030;p40">
                <a:extLst>
                  <a:ext uri="{FF2B5EF4-FFF2-40B4-BE49-F238E27FC236}">
                    <a16:creationId xmlns:a16="http://schemas.microsoft.com/office/drawing/2014/main" id="{2DC0FE81-DFBD-46F1-A1C1-1AE883E0623D}"/>
                  </a:ext>
                </a:extLst>
              </p:cNvPr>
              <p:cNvSpPr/>
              <p:nvPr/>
            </p:nvSpPr>
            <p:spPr>
              <a:xfrm>
                <a:off x="144800" y="687700"/>
                <a:ext cx="7342325" cy="4100400"/>
              </a:xfrm>
              <a:custGeom>
                <a:avLst/>
                <a:gdLst/>
                <a:ahLst/>
                <a:cxnLst/>
                <a:rect l="l" t="t" r="r" b="b"/>
                <a:pathLst>
                  <a:path w="293693" h="164016" extrusionOk="0">
                    <a:moveTo>
                      <a:pt x="95299" y="14434"/>
                    </a:moveTo>
                    <a:cubicBezTo>
                      <a:pt x="95299" y="18117"/>
                      <a:pt x="95562" y="21538"/>
                      <a:pt x="96089" y="25222"/>
                    </a:cubicBezTo>
                    <a:lnTo>
                      <a:pt x="88195" y="25222"/>
                    </a:lnTo>
                    <a:cubicBezTo>
                      <a:pt x="87669" y="20222"/>
                      <a:pt x="90563" y="15749"/>
                      <a:pt x="95299" y="14434"/>
                    </a:cubicBezTo>
                    <a:close/>
                    <a:moveTo>
                      <a:pt x="103193" y="13644"/>
                    </a:moveTo>
                    <a:cubicBezTo>
                      <a:pt x="102930" y="17591"/>
                      <a:pt x="102930" y="21538"/>
                      <a:pt x="103456" y="25485"/>
                    </a:cubicBezTo>
                    <a:cubicBezTo>
                      <a:pt x="101614" y="25485"/>
                      <a:pt x="99772" y="25222"/>
                      <a:pt x="97931" y="25222"/>
                    </a:cubicBezTo>
                    <a:cubicBezTo>
                      <a:pt x="97931" y="21538"/>
                      <a:pt x="97931" y="17591"/>
                      <a:pt x="97667" y="13907"/>
                    </a:cubicBezTo>
                    <a:cubicBezTo>
                      <a:pt x="99509" y="13644"/>
                      <a:pt x="101351" y="13644"/>
                      <a:pt x="103193" y="13644"/>
                    </a:cubicBezTo>
                    <a:close/>
                    <a:moveTo>
                      <a:pt x="105561" y="13644"/>
                    </a:moveTo>
                    <a:lnTo>
                      <a:pt x="105824" y="13907"/>
                    </a:lnTo>
                    <a:cubicBezTo>
                      <a:pt x="107666" y="14171"/>
                      <a:pt x="109771" y="14434"/>
                      <a:pt x="111613" y="14697"/>
                    </a:cubicBezTo>
                    <a:cubicBezTo>
                      <a:pt x="111087" y="18644"/>
                      <a:pt x="111087" y="22327"/>
                      <a:pt x="111613" y="26274"/>
                    </a:cubicBezTo>
                    <a:cubicBezTo>
                      <a:pt x="109508" y="26011"/>
                      <a:pt x="107666" y="25748"/>
                      <a:pt x="105298" y="25748"/>
                    </a:cubicBezTo>
                    <a:cubicBezTo>
                      <a:pt x="105824" y="21801"/>
                      <a:pt x="105824" y="17591"/>
                      <a:pt x="105561" y="13644"/>
                    </a:cubicBezTo>
                    <a:close/>
                    <a:moveTo>
                      <a:pt x="113981" y="15223"/>
                    </a:moveTo>
                    <a:cubicBezTo>
                      <a:pt x="116612" y="15749"/>
                      <a:pt x="118717" y="16539"/>
                      <a:pt x="120822" y="17065"/>
                    </a:cubicBezTo>
                    <a:cubicBezTo>
                      <a:pt x="120822" y="20485"/>
                      <a:pt x="120822" y="23906"/>
                      <a:pt x="121348" y="27590"/>
                    </a:cubicBezTo>
                    <a:lnTo>
                      <a:pt x="121348" y="27590"/>
                    </a:lnTo>
                    <a:lnTo>
                      <a:pt x="113455" y="26537"/>
                    </a:lnTo>
                    <a:cubicBezTo>
                      <a:pt x="113455" y="22590"/>
                      <a:pt x="113981" y="18907"/>
                      <a:pt x="113981" y="15223"/>
                    </a:cubicBezTo>
                    <a:close/>
                    <a:moveTo>
                      <a:pt x="123716" y="17854"/>
                    </a:moveTo>
                    <a:lnTo>
                      <a:pt x="126085" y="18644"/>
                    </a:lnTo>
                    <a:cubicBezTo>
                      <a:pt x="127400" y="18907"/>
                      <a:pt x="128716" y="19433"/>
                      <a:pt x="130031" y="19959"/>
                    </a:cubicBezTo>
                    <a:cubicBezTo>
                      <a:pt x="129768" y="22854"/>
                      <a:pt x="130031" y="26011"/>
                      <a:pt x="130294" y="29168"/>
                    </a:cubicBezTo>
                    <a:cubicBezTo>
                      <a:pt x="128189" y="28642"/>
                      <a:pt x="126085" y="28379"/>
                      <a:pt x="123980" y="27853"/>
                    </a:cubicBezTo>
                    <a:cubicBezTo>
                      <a:pt x="123980" y="24695"/>
                      <a:pt x="123980" y="21275"/>
                      <a:pt x="123716" y="17854"/>
                    </a:cubicBezTo>
                    <a:close/>
                    <a:moveTo>
                      <a:pt x="132663" y="20749"/>
                    </a:moveTo>
                    <a:cubicBezTo>
                      <a:pt x="134504" y="21538"/>
                      <a:pt x="136346" y="22327"/>
                      <a:pt x="137925" y="23117"/>
                    </a:cubicBezTo>
                    <a:cubicBezTo>
                      <a:pt x="137925" y="25748"/>
                      <a:pt x="138188" y="28379"/>
                      <a:pt x="138451" y="30747"/>
                    </a:cubicBezTo>
                    <a:lnTo>
                      <a:pt x="132663" y="29432"/>
                    </a:lnTo>
                    <a:cubicBezTo>
                      <a:pt x="132926" y="26537"/>
                      <a:pt x="132926" y="23643"/>
                      <a:pt x="132663" y="20749"/>
                    </a:cubicBezTo>
                    <a:close/>
                    <a:moveTo>
                      <a:pt x="140556" y="24169"/>
                    </a:moveTo>
                    <a:lnTo>
                      <a:pt x="140556" y="24432"/>
                    </a:lnTo>
                    <a:cubicBezTo>
                      <a:pt x="142661" y="25485"/>
                      <a:pt x="144766" y="26537"/>
                      <a:pt x="146871" y="27590"/>
                    </a:cubicBezTo>
                    <a:cubicBezTo>
                      <a:pt x="146608" y="29432"/>
                      <a:pt x="146082" y="31010"/>
                      <a:pt x="145819" y="32589"/>
                    </a:cubicBezTo>
                    <a:cubicBezTo>
                      <a:pt x="143977" y="32063"/>
                      <a:pt x="142135" y="31537"/>
                      <a:pt x="140293" y="31010"/>
                    </a:cubicBezTo>
                    <a:cubicBezTo>
                      <a:pt x="140293" y="28905"/>
                      <a:pt x="140556" y="26537"/>
                      <a:pt x="140556" y="24169"/>
                    </a:cubicBezTo>
                    <a:close/>
                    <a:moveTo>
                      <a:pt x="149502" y="29168"/>
                    </a:moveTo>
                    <a:cubicBezTo>
                      <a:pt x="153186" y="31537"/>
                      <a:pt x="156870" y="34168"/>
                      <a:pt x="160553" y="37062"/>
                    </a:cubicBezTo>
                    <a:cubicBezTo>
                      <a:pt x="156375" y="35495"/>
                      <a:pt x="152197" y="34187"/>
                      <a:pt x="148018" y="33139"/>
                    </a:cubicBezTo>
                    <a:lnTo>
                      <a:pt x="148018" y="33139"/>
                    </a:lnTo>
                    <a:cubicBezTo>
                      <a:pt x="148513" y="31874"/>
                      <a:pt x="149008" y="30405"/>
                      <a:pt x="149502" y="29168"/>
                    </a:cubicBezTo>
                    <a:close/>
                    <a:moveTo>
                      <a:pt x="101614" y="31010"/>
                    </a:moveTo>
                    <a:cubicBezTo>
                      <a:pt x="107666" y="31537"/>
                      <a:pt x="113455" y="32063"/>
                      <a:pt x="118717" y="32852"/>
                    </a:cubicBezTo>
                    <a:cubicBezTo>
                      <a:pt x="117928" y="34168"/>
                      <a:pt x="116875" y="35483"/>
                      <a:pt x="115560" y="36536"/>
                    </a:cubicBezTo>
                    <a:cubicBezTo>
                      <a:pt x="114244" y="37325"/>
                      <a:pt x="112928" y="37851"/>
                      <a:pt x="111613" y="38115"/>
                    </a:cubicBezTo>
                    <a:cubicBezTo>
                      <a:pt x="109448" y="37465"/>
                      <a:pt x="107283" y="36994"/>
                      <a:pt x="104971" y="36994"/>
                    </a:cubicBezTo>
                    <a:cubicBezTo>
                      <a:pt x="104473" y="36994"/>
                      <a:pt x="103969" y="37015"/>
                      <a:pt x="103456" y="37062"/>
                    </a:cubicBezTo>
                    <a:cubicBezTo>
                      <a:pt x="103193" y="34957"/>
                      <a:pt x="102667" y="32852"/>
                      <a:pt x="101351" y="31010"/>
                    </a:cubicBezTo>
                    <a:close/>
                    <a:moveTo>
                      <a:pt x="151081" y="39956"/>
                    </a:moveTo>
                    <a:lnTo>
                      <a:pt x="151081" y="39956"/>
                    </a:lnTo>
                    <a:cubicBezTo>
                      <a:pt x="156344" y="41535"/>
                      <a:pt x="161343" y="43114"/>
                      <a:pt x="166079" y="45482"/>
                    </a:cubicBezTo>
                    <a:cubicBezTo>
                      <a:pt x="165553" y="45745"/>
                      <a:pt x="164763" y="46271"/>
                      <a:pt x="164237" y="46534"/>
                    </a:cubicBezTo>
                    <a:lnTo>
                      <a:pt x="164237" y="46798"/>
                    </a:lnTo>
                    <a:cubicBezTo>
                      <a:pt x="161080" y="45482"/>
                      <a:pt x="157922" y="44693"/>
                      <a:pt x="154765" y="44693"/>
                    </a:cubicBezTo>
                    <a:cubicBezTo>
                      <a:pt x="153975" y="42851"/>
                      <a:pt x="152660" y="41272"/>
                      <a:pt x="151081" y="39956"/>
                    </a:cubicBezTo>
                    <a:close/>
                    <a:moveTo>
                      <a:pt x="87504" y="30550"/>
                    </a:moveTo>
                    <a:cubicBezTo>
                      <a:pt x="90234" y="30550"/>
                      <a:pt x="92931" y="30616"/>
                      <a:pt x="95562" y="30747"/>
                    </a:cubicBezTo>
                    <a:lnTo>
                      <a:pt x="95299" y="30747"/>
                    </a:lnTo>
                    <a:cubicBezTo>
                      <a:pt x="98983" y="33905"/>
                      <a:pt x="100035" y="38641"/>
                      <a:pt x="98194" y="43114"/>
                    </a:cubicBezTo>
                    <a:cubicBezTo>
                      <a:pt x="96615" y="46798"/>
                      <a:pt x="93457" y="49692"/>
                      <a:pt x="89774" y="51271"/>
                    </a:cubicBezTo>
                    <a:lnTo>
                      <a:pt x="86353" y="51271"/>
                    </a:lnTo>
                    <a:cubicBezTo>
                      <a:pt x="84774" y="44166"/>
                      <a:pt x="82406" y="37325"/>
                      <a:pt x="79249" y="30747"/>
                    </a:cubicBezTo>
                    <a:cubicBezTo>
                      <a:pt x="82012" y="30616"/>
                      <a:pt x="84774" y="30550"/>
                      <a:pt x="87504" y="30550"/>
                    </a:cubicBezTo>
                    <a:close/>
                    <a:moveTo>
                      <a:pt x="123190" y="33378"/>
                    </a:moveTo>
                    <a:lnTo>
                      <a:pt x="126085" y="33905"/>
                    </a:lnTo>
                    <a:lnTo>
                      <a:pt x="128979" y="34431"/>
                    </a:lnTo>
                    <a:cubicBezTo>
                      <a:pt x="128979" y="34694"/>
                      <a:pt x="129242" y="34957"/>
                      <a:pt x="129242" y="35220"/>
                    </a:cubicBezTo>
                    <a:cubicBezTo>
                      <a:pt x="130821" y="36799"/>
                      <a:pt x="132926" y="37588"/>
                      <a:pt x="133978" y="39430"/>
                    </a:cubicBezTo>
                    <a:cubicBezTo>
                      <a:pt x="138201" y="45143"/>
                      <a:pt x="133983" y="53200"/>
                      <a:pt x="127078" y="53200"/>
                    </a:cubicBezTo>
                    <a:cubicBezTo>
                      <a:pt x="126669" y="53200"/>
                      <a:pt x="126249" y="53171"/>
                      <a:pt x="125821" y="53112"/>
                    </a:cubicBezTo>
                    <a:cubicBezTo>
                      <a:pt x="125295" y="53112"/>
                      <a:pt x="124769" y="52849"/>
                      <a:pt x="124243" y="52849"/>
                    </a:cubicBezTo>
                    <a:cubicBezTo>
                      <a:pt x="123980" y="52849"/>
                      <a:pt x="123453" y="52849"/>
                      <a:pt x="122927" y="52586"/>
                    </a:cubicBezTo>
                    <a:lnTo>
                      <a:pt x="122401" y="52586"/>
                    </a:lnTo>
                    <a:cubicBezTo>
                      <a:pt x="122401" y="52060"/>
                      <a:pt x="122401" y="51271"/>
                      <a:pt x="122401" y="50744"/>
                    </a:cubicBezTo>
                    <a:cubicBezTo>
                      <a:pt x="122138" y="46271"/>
                      <a:pt x="119770" y="42588"/>
                      <a:pt x="116086" y="40220"/>
                    </a:cubicBezTo>
                    <a:lnTo>
                      <a:pt x="116875" y="39956"/>
                    </a:lnTo>
                    <a:cubicBezTo>
                      <a:pt x="119506" y="38378"/>
                      <a:pt x="121611" y="36010"/>
                      <a:pt x="123190" y="33378"/>
                    </a:cubicBezTo>
                    <a:close/>
                    <a:moveTo>
                      <a:pt x="170026" y="46798"/>
                    </a:moveTo>
                    <a:lnTo>
                      <a:pt x="170026" y="47061"/>
                    </a:lnTo>
                    <a:cubicBezTo>
                      <a:pt x="175288" y="49692"/>
                      <a:pt x="180551" y="52323"/>
                      <a:pt x="185550" y="55481"/>
                    </a:cubicBezTo>
                    <a:cubicBezTo>
                      <a:pt x="185550" y="55481"/>
                      <a:pt x="185287" y="55744"/>
                      <a:pt x="185024" y="56007"/>
                    </a:cubicBezTo>
                    <a:cubicBezTo>
                      <a:pt x="184234" y="57059"/>
                      <a:pt x="183182" y="58112"/>
                      <a:pt x="181866" y="58901"/>
                    </a:cubicBezTo>
                    <a:cubicBezTo>
                      <a:pt x="180551" y="59427"/>
                      <a:pt x="179235" y="59954"/>
                      <a:pt x="177919" y="60217"/>
                    </a:cubicBezTo>
                    <a:cubicBezTo>
                      <a:pt x="176078" y="59427"/>
                      <a:pt x="174236" y="59164"/>
                      <a:pt x="172394" y="58901"/>
                    </a:cubicBezTo>
                    <a:cubicBezTo>
                      <a:pt x="172394" y="58638"/>
                      <a:pt x="172394" y="58375"/>
                      <a:pt x="172394" y="58112"/>
                    </a:cubicBezTo>
                    <a:cubicBezTo>
                      <a:pt x="172394" y="54428"/>
                      <a:pt x="170815" y="51008"/>
                      <a:pt x="167658" y="48903"/>
                    </a:cubicBezTo>
                    <a:cubicBezTo>
                      <a:pt x="168710" y="48376"/>
                      <a:pt x="169236" y="47587"/>
                      <a:pt x="170026" y="46798"/>
                    </a:cubicBezTo>
                    <a:close/>
                    <a:moveTo>
                      <a:pt x="103456" y="40483"/>
                    </a:moveTo>
                    <a:cubicBezTo>
                      <a:pt x="108982" y="41798"/>
                      <a:pt x="115560" y="42325"/>
                      <a:pt x="117928" y="48903"/>
                    </a:cubicBezTo>
                    <a:cubicBezTo>
                      <a:pt x="120033" y="55481"/>
                      <a:pt x="115297" y="58638"/>
                      <a:pt x="110034" y="59954"/>
                    </a:cubicBezTo>
                    <a:cubicBezTo>
                      <a:pt x="109442" y="59888"/>
                      <a:pt x="108850" y="59855"/>
                      <a:pt x="108258" y="59855"/>
                    </a:cubicBezTo>
                    <a:cubicBezTo>
                      <a:pt x="106482" y="59855"/>
                      <a:pt x="104706" y="60151"/>
                      <a:pt x="102930" y="60743"/>
                    </a:cubicBezTo>
                    <a:lnTo>
                      <a:pt x="102667" y="60743"/>
                    </a:lnTo>
                    <a:cubicBezTo>
                      <a:pt x="101614" y="56796"/>
                      <a:pt x="98720" y="53639"/>
                      <a:pt x="94773" y="52060"/>
                    </a:cubicBezTo>
                    <a:cubicBezTo>
                      <a:pt x="99246" y="49955"/>
                      <a:pt x="102404" y="45745"/>
                      <a:pt x="103456" y="41009"/>
                    </a:cubicBezTo>
                    <a:lnTo>
                      <a:pt x="103456" y="40483"/>
                    </a:lnTo>
                    <a:close/>
                    <a:moveTo>
                      <a:pt x="138451" y="38904"/>
                    </a:moveTo>
                    <a:lnTo>
                      <a:pt x="138451" y="38904"/>
                    </a:lnTo>
                    <a:cubicBezTo>
                      <a:pt x="143977" y="40483"/>
                      <a:pt x="150029" y="41272"/>
                      <a:pt x="151607" y="47850"/>
                    </a:cubicBezTo>
                    <a:cubicBezTo>
                      <a:pt x="153004" y="54602"/>
                      <a:pt x="147809" y="60529"/>
                      <a:pt x="141490" y="60529"/>
                    </a:cubicBezTo>
                    <a:cubicBezTo>
                      <a:pt x="140668" y="60529"/>
                      <a:pt x="139826" y="60429"/>
                      <a:pt x="138977" y="60217"/>
                    </a:cubicBezTo>
                    <a:cubicBezTo>
                      <a:pt x="138836" y="60146"/>
                      <a:pt x="138714" y="60114"/>
                      <a:pt x="138606" y="60114"/>
                    </a:cubicBezTo>
                    <a:cubicBezTo>
                      <a:pt x="138310" y="60114"/>
                      <a:pt x="138118" y="60358"/>
                      <a:pt x="137925" y="60743"/>
                    </a:cubicBezTo>
                    <a:lnTo>
                      <a:pt x="136346" y="60743"/>
                    </a:lnTo>
                    <a:cubicBezTo>
                      <a:pt x="135294" y="58375"/>
                      <a:pt x="133452" y="56533"/>
                      <a:pt x="131610" y="55217"/>
                    </a:cubicBezTo>
                    <a:cubicBezTo>
                      <a:pt x="134768" y="54165"/>
                      <a:pt x="137662" y="51534"/>
                      <a:pt x="138977" y="48376"/>
                    </a:cubicBezTo>
                    <a:cubicBezTo>
                      <a:pt x="140030" y="45219"/>
                      <a:pt x="139767" y="42061"/>
                      <a:pt x="138451" y="38904"/>
                    </a:cubicBezTo>
                    <a:close/>
                    <a:moveTo>
                      <a:pt x="156607" y="48376"/>
                    </a:moveTo>
                    <a:cubicBezTo>
                      <a:pt x="158185" y="49166"/>
                      <a:pt x="160027" y="49692"/>
                      <a:pt x="161869" y="49692"/>
                    </a:cubicBezTo>
                    <a:cubicBezTo>
                      <a:pt x="163711" y="50481"/>
                      <a:pt x="165553" y="51797"/>
                      <a:pt x="166605" y="53376"/>
                    </a:cubicBezTo>
                    <a:cubicBezTo>
                      <a:pt x="170795" y="60029"/>
                      <a:pt x="163444" y="68760"/>
                      <a:pt x="156442" y="68760"/>
                    </a:cubicBezTo>
                    <a:cubicBezTo>
                      <a:pt x="155968" y="68760"/>
                      <a:pt x="155495" y="68720"/>
                      <a:pt x="155028" y="68637"/>
                    </a:cubicBezTo>
                    <a:lnTo>
                      <a:pt x="154502" y="68637"/>
                    </a:lnTo>
                    <a:cubicBezTo>
                      <a:pt x="153186" y="65479"/>
                      <a:pt x="150555" y="63111"/>
                      <a:pt x="147397" y="62059"/>
                    </a:cubicBezTo>
                    <a:cubicBezTo>
                      <a:pt x="152397" y="60480"/>
                      <a:pt x="155554" y="56007"/>
                      <a:pt x="155817" y="50744"/>
                    </a:cubicBezTo>
                    <a:cubicBezTo>
                      <a:pt x="156080" y="49955"/>
                      <a:pt x="156080" y="49166"/>
                      <a:pt x="155817" y="48376"/>
                    </a:cubicBezTo>
                    <a:close/>
                    <a:moveTo>
                      <a:pt x="188971" y="57322"/>
                    </a:moveTo>
                    <a:lnTo>
                      <a:pt x="189234" y="57586"/>
                    </a:lnTo>
                    <a:cubicBezTo>
                      <a:pt x="191602" y="59164"/>
                      <a:pt x="193970" y="61006"/>
                      <a:pt x="196075" y="62585"/>
                    </a:cubicBezTo>
                    <a:cubicBezTo>
                      <a:pt x="195812" y="63111"/>
                      <a:pt x="195812" y="63900"/>
                      <a:pt x="196075" y="64427"/>
                    </a:cubicBezTo>
                    <a:cubicBezTo>
                      <a:pt x="197390" y="65742"/>
                      <a:pt x="197390" y="67321"/>
                      <a:pt x="196075" y="68637"/>
                    </a:cubicBezTo>
                    <a:cubicBezTo>
                      <a:pt x="194496" y="70478"/>
                      <a:pt x="191339" y="70215"/>
                      <a:pt x="188971" y="70478"/>
                    </a:cubicBezTo>
                    <a:lnTo>
                      <a:pt x="188707" y="70478"/>
                    </a:lnTo>
                    <a:cubicBezTo>
                      <a:pt x="187918" y="66795"/>
                      <a:pt x="185813" y="63900"/>
                      <a:pt x="182656" y="62059"/>
                    </a:cubicBezTo>
                    <a:lnTo>
                      <a:pt x="183182" y="61795"/>
                    </a:lnTo>
                    <a:cubicBezTo>
                      <a:pt x="185550" y="61006"/>
                      <a:pt x="187655" y="59427"/>
                      <a:pt x="188971" y="57322"/>
                    </a:cubicBezTo>
                    <a:close/>
                    <a:moveTo>
                      <a:pt x="90056" y="55218"/>
                    </a:moveTo>
                    <a:cubicBezTo>
                      <a:pt x="92471" y="55218"/>
                      <a:pt x="94780" y="56218"/>
                      <a:pt x="96615" y="57849"/>
                    </a:cubicBezTo>
                    <a:lnTo>
                      <a:pt x="96615" y="58112"/>
                    </a:lnTo>
                    <a:cubicBezTo>
                      <a:pt x="100699" y="63472"/>
                      <a:pt x="98841" y="71555"/>
                      <a:pt x="91281" y="71555"/>
                    </a:cubicBezTo>
                    <a:cubicBezTo>
                      <a:pt x="91047" y="71555"/>
                      <a:pt x="90808" y="71547"/>
                      <a:pt x="90563" y="71531"/>
                    </a:cubicBezTo>
                    <a:cubicBezTo>
                      <a:pt x="90037" y="71531"/>
                      <a:pt x="89511" y="71794"/>
                      <a:pt x="89248" y="72057"/>
                    </a:cubicBezTo>
                    <a:cubicBezTo>
                      <a:pt x="88984" y="66532"/>
                      <a:pt x="88195" y="61006"/>
                      <a:pt x="87143" y="55481"/>
                    </a:cubicBezTo>
                    <a:lnTo>
                      <a:pt x="87932" y="55481"/>
                    </a:lnTo>
                    <a:cubicBezTo>
                      <a:pt x="88643" y="55303"/>
                      <a:pt x="89354" y="55218"/>
                      <a:pt x="90056" y="55218"/>
                    </a:cubicBezTo>
                    <a:close/>
                    <a:moveTo>
                      <a:pt x="121875" y="54954"/>
                    </a:moveTo>
                    <a:cubicBezTo>
                      <a:pt x="126085" y="57849"/>
                      <a:pt x="131873" y="57849"/>
                      <a:pt x="133189" y="63374"/>
                    </a:cubicBezTo>
                    <a:cubicBezTo>
                      <a:pt x="134768" y="69689"/>
                      <a:pt x="128189" y="71005"/>
                      <a:pt x="123190" y="71794"/>
                    </a:cubicBezTo>
                    <a:lnTo>
                      <a:pt x="123453" y="72057"/>
                    </a:lnTo>
                    <a:lnTo>
                      <a:pt x="121348" y="72057"/>
                    </a:lnTo>
                    <a:cubicBezTo>
                      <a:pt x="121348" y="71794"/>
                      <a:pt x="121348" y="71268"/>
                      <a:pt x="121348" y="71005"/>
                    </a:cubicBezTo>
                    <a:cubicBezTo>
                      <a:pt x="120559" y="67058"/>
                      <a:pt x="118191" y="63637"/>
                      <a:pt x="114770" y="61532"/>
                    </a:cubicBezTo>
                    <a:cubicBezTo>
                      <a:pt x="117928" y="60743"/>
                      <a:pt x="120559" y="58112"/>
                      <a:pt x="121875" y="54954"/>
                    </a:cubicBezTo>
                    <a:close/>
                    <a:moveTo>
                      <a:pt x="201074" y="66532"/>
                    </a:moveTo>
                    <a:cubicBezTo>
                      <a:pt x="203442" y="68374"/>
                      <a:pt x="205547" y="70478"/>
                      <a:pt x="207652" y="72847"/>
                    </a:cubicBezTo>
                    <a:cubicBezTo>
                      <a:pt x="207389" y="72847"/>
                      <a:pt x="207126" y="73110"/>
                      <a:pt x="207126" y="73636"/>
                    </a:cubicBezTo>
                    <a:cubicBezTo>
                      <a:pt x="206863" y="74425"/>
                      <a:pt x="206600" y="75478"/>
                      <a:pt x="206863" y="76267"/>
                    </a:cubicBezTo>
                    <a:cubicBezTo>
                      <a:pt x="206600" y="77320"/>
                      <a:pt x="206337" y="78372"/>
                      <a:pt x="205547" y="79161"/>
                    </a:cubicBezTo>
                    <a:cubicBezTo>
                      <a:pt x="204495" y="80740"/>
                      <a:pt x="202916" y="81793"/>
                      <a:pt x="201074" y="82056"/>
                    </a:cubicBezTo>
                    <a:cubicBezTo>
                      <a:pt x="201600" y="77583"/>
                      <a:pt x="198443" y="74952"/>
                      <a:pt x="194496" y="73110"/>
                    </a:cubicBezTo>
                    <a:cubicBezTo>
                      <a:pt x="196864" y="72847"/>
                      <a:pt x="198706" y="71531"/>
                      <a:pt x="200022" y="69952"/>
                    </a:cubicBezTo>
                    <a:cubicBezTo>
                      <a:pt x="200548" y="68900"/>
                      <a:pt x="201074" y="67584"/>
                      <a:pt x="201074" y="66532"/>
                    </a:cubicBezTo>
                    <a:close/>
                    <a:moveTo>
                      <a:pt x="171341" y="62585"/>
                    </a:moveTo>
                    <a:cubicBezTo>
                      <a:pt x="176341" y="64690"/>
                      <a:pt x="186339" y="67058"/>
                      <a:pt x="184498" y="73899"/>
                    </a:cubicBezTo>
                    <a:cubicBezTo>
                      <a:pt x="182919" y="78109"/>
                      <a:pt x="179498" y="81530"/>
                      <a:pt x="175288" y="82582"/>
                    </a:cubicBezTo>
                    <a:cubicBezTo>
                      <a:pt x="173973" y="82056"/>
                      <a:pt x="172657" y="81793"/>
                      <a:pt x="171341" y="81530"/>
                    </a:cubicBezTo>
                    <a:cubicBezTo>
                      <a:pt x="171078" y="81530"/>
                      <a:pt x="170815" y="81530"/>
                      <a:pt x="170552" y="81793"/>
                    </a:cubicBezTo>
                    <a:cubicBezTo>
                      <a:pt x="169523" y="77160"/>
                      <a:pt x="166731" y="73282"/>
                      <a:pt x="162916" y="70899"/>
                    </a:cubicBezTo>
                    <a:lnTo>
                      <a:pt x="162916" y="70899"/>
                    </a:lnTo>
                    <a:cubicBezTo>
                      <a:pt x="166731" y="69288"/>
                      <a:pt x="169540" y="66188"/>
                      <a:pt x="171341" y="62585"/>
                    </a:cubicBezTo>
                    <a:close/>
                    <a:moveTo>
                      <a:pt x="107111" y="63779"/>
                    </a:moveTo>
                    <a:cubicBezTo>
                      <a:pt x="111903" y="63779"/>
                      <a:pt x="116303" y="66961"/>
                      <a:pt x="117402" y="71794"/>
                    </a:cubicBezTo>
                    <a:cubicBezTo>
                      <a:pt x="117928" y="77320"/>
                      <a:pt x="113718" y="82319"/>
                      <a:pt x="108192" y="82845"/>
                    </a:cubicBezTo>
                    <a:lnTo>
                      <a:pt x="108455" y="83108"/>
                    </a:lnTo>
                    <a:cubicBezTo>
                      <a:pt x="107798" y="82977"/>
                      <a:pt x="107140" y="82911"/>
                      <a:pt x="106482" y="82911"/>
                    </a:cubicBezTo>
                    <a:cubicBezTo>
                      <a:pt x="105824" y="82911"/>
                      <a:pt x="105166" y="82977"/>
                      <a:pt x="104509" y="83108"/>
                    </a:cubicBezTo>
                    <a:cubicBezTo>
                      <a:pt x="103456" y="79161"/>
                      <a:pt x="100825" y="75741"/>
                      <a:pt x="97141" y="74162"/>
                    </a:cubicBezTo>
                    <a:cubicBezTo>
                      <a:pt x="100825" y="72320"/>
                      <a:pt x="103193" y="68374"/>
                      <a:pt x="103193" y="63900"/>
                    </a:cubicBezTo>
                    <a:cubicBezTo>
                      <a:pt x="103456" y="64164"/>
                      <a:pt x="103982" y="64164"/>
                      <a:pt x="104245" y="64164"/>
                    </a:cubicBezTo>
                    <a:cubicBezTo>
                      <a:pt x="105201" y="63903"/>
                      <a:pt x="106164" y="63779"/>
                      <a:pt x="107111" y="63779"/>
                    </a:cubicBezTo>
                    <a:close/>
                    <a:moveTo>
                      <a:pt x="267907" y="7593"/>
                    </a:moveTo>
                    <a:cubicBezTo>
                      <a:pt x="267907" y="37588"/>
                      <a:pt x="257908" y="72583"/>
                      <a:pt x="227649" y="82056"/>
                    </a:cubicBezTo>
                    <a:lnTo>
                      <a:pt x="222387" y="82056"/>
                    </a:lnTo>
                    <a:cubicBezTo>
                      <a:pt x="221598" y="82056"/>
                      <a:pt x="220808" y="82582"/>
                      <a:pt x="220282" y="83371"/>
                    </a:cubicBezTo>
                    <a:cubicBezTo>
                      <a:pt x="220545" y="82845"/>
                      <a:pt x="220545" y="82319"/>
                      <a:pt x="220545" y="81793"/>
                    </a:cubicBezTo>
                    <a:cubicBezTo>
                      <a:pt x="217651" y="62059"/>
                      <a:pt x="220545" y="43114"/>
                      <a:pt x="235280" y="28379"/>
                    </a:cubicBezTo>
                    <a:cubicBezTo>
                      <a:pt x="244489" y="19170"/>
                      <a:pt x="257382" y="14960"/>
                      <a:pt x="267907" y="7593"/>
                    </a:cubicBezTo>
                    <a:close/>
                    <a:moveTo>
                      <a:pt x="137156" y="63903"/>
                    </a:moveTo>
                    <a:cubicBezTo>
                      <a:pt x="142417" y="64691"/>
                      <a:pt x="150030" y="65224"/>
                      <a:pt x="151081" y="71794"/>
                    </a:cubicBezTo>
                    <a:cubicBezTo>
                      <a:pt x="152134" y="78635"/>
                      <a:pt x="144503" y="82056"/>
                      <a:pt x="138977" y="83635"/>
                    </a:cubicBezTo>
                    <a:cubicBezTo>
                      <a:pt x="138188" y="79161"/>
                      <a:pt x="135294" y="75478"/>
                      <a:pt x="131084" y="73373"/>
                    </a:cubicBezTo>
                    <a:cubicBezTo>
                      <a:pt x="134768" y="72320"/>
                      <a:pt x="137136" y="68900"/>
                      <a:pt x="137399" y="65216"/>
                    </a:cubicBezTo>
                    <a:cubicBezTo>
                      <a:pt x="137399" y="64779"/>
                      <a:pt x="137217" y="64341"/>
                      <a:pt x="137156" y="63903"/>
                    </a:cubicBezTo>
                    <a:close/>
                    <a:moveTo>
                      <a:pt x="188444" y="74425"/>
                    </a:moveTo>
                    <a:lnTo>
                      <a:pt x="188444" y="74952"/>
                    </a:lnTo>
                    <a:cubicBezTo>
                      <a:pt x="192128" y="76267"/>
                      <a:pt x="197127" y="78109"/>
                      <a:pt x="197127" y="81793"/>
                    </a:cubicBezTo>
                    <a:cubicBezTo>
                      <a:pt x="197127" y="87055"/>
                      <a:pt x="190812" y="88108"/>
                      <a:pt x="186602" y="88371"/>
                    </a:cubicBezTo>
                    <a:lnTo>
                      <a:pt x="186076" y="88371"/>
                    </a:lnTo>
                    <a:cubicBezTo>
                      <a:pt x="185287" y="88371"/>
                      <a:pt x="184498" y="88634"/>
                      <a:pt x="183971" y="89160"/>
                    </a:cubicBezTo>
                    <a:cubicBezTo>
                      <a:pt x="182656" y="87318"/>
                      <a:pt x="181077" y="85740"/>
                      <a:pt x="178972" y="84424"/>
                    </a:cubicBezTo>
                    <a:cubicBezTo>
                      <a:pt x="183708" y="82845"/>
                      <a:pt x="187129" y="79161"/>
                      <a:pt x="188444" y="74425"/>
                    </a:cubicBezTo>
                    <a:close/>
                    <a:moveTo>
                      <a:pt x="210810" y="76004"/>
                    </a:moveTo>
                    <a:cubicBezTo>
                      <a:pt x="212388" y="77846"/>
                      <a:pt x="213967" y="79951"/>
                      <a:pt x="215809" y="82056"/>
                    </a:cubicBezTo>
                    <a:cubicBezTo>
                      <a:pt x="215809" y="82319"/>
                      <a:pt x="215809" y="82582"/>
                      <a:pt x="216072" y="83108"/>
                    </a:cubicBezTo>
                    <a:cubicBezTo>
                      <a:pt x="216072" y="83371"/>
                      <a:pt x="216335" y="83371"/>
                      <a:pt x="216335" y="83635"/>
                    </a:cubicBezTo>
                    <a:cubicBezTo>
                      <a:pt x="214493" y="86003"/>
                      <a:pt x="212652" y="88371"/>
                      <a:pt x="210547" y="90476"/>
                    </a:cubicBezTo>
                    <a:lnTo>
                      <a:pt x="210283" y="90476"/>
                    </a:lnTo>
                    <a:cubicBezTo>
                      <a:pt x="208705" y="88108"/>
                      <a:pt x="206863" y="86003"/>
                      <a:pt x="204495" y="84161"/>
                    </a:cubicBezTo>
                    <a:cubicBezTo>
                      <a:pt x="205810" y="83635"/>
                      <a:pt x="207389" y="82582"/>
                      <a:pt x="208442" y="81530"/>
                    </a:cubicBezTo>
                    <a:cubicBezTo>
                      <a:pt x="209757" y="79951"/>
                      <a:pt x="210547" y="78109"/>
                      <a:pt x="210810" y="76004"/>
                    </a:cubicBezTo>
                    <a:close/>
                    <a:moveTo>
                      <a:pt x="89248" y="74952"/>
                    </a:moveTo>
                    <a:lnTo>
                      <a:pt x="89248" y="75215"/>
                    </a:lnTo>
                    <a:cubicBezTo>
                      <a:pt x="89511" y="75215"/>
                      <a:pt x="89774" y="75478"/>
                      <a:pt x="90037" y="75478"/>
                    </a:cubicBezTo>
                    <a:cubicBezTo>
                      <a:pt x="92668" y="76004"/>
                      <a:pt x="95299" y="77320"/>
                      <a:pt x="97404" y="79161"/>
                    </a:cubicBezTo>
                    <a:cubicBezTo>
                      <a:pt x="100562" y="80740"/>
                      <a:pt x="99772" y="83371"/>
                      <a:pt x="95036" y="86529"/>
                    </a:cubicBezTo>
                    <a:cubicBezTo>
                      <a:pt x="94773" y="89949"/>
                      <a:pt x="93984" y="91791"/>
                      <a:pt x="92931" y="92318"/>
                    </a:cubicBezTo>
                    <a:cubicBezTo>
                      <a:pt x="91352" y="91791"/>
                      <a:pt x="90037" y="91528"/>
                      <a:pt x="88458" y="91265"/>
                    </a:cubicBezTo>
                    <a:cubicBezTo>
                      <a:pt x="88984" y="85740"/>
                      <a:pt x="89248" y="80214"/>
                      <a:pt x="89248" y="74952"/>
                    </a:cubicBezTo>
                    <a:close/>
                    <a:moveTo>
                      <a:pt x="155028" y="72847"/>
                    </a:moveTo>
                    <a:cubicBezTo>
                      <a:pt x="155291" y="73110"/>
                      <a:pt x="155554" y="73373"/>
                      <a:pt x="155817" y="73636"/>
                    </a:cubicBezTo>
                    <a:cubicBezTo>
                      <a:pt x="158185" y="74688"/>
                      <a:pt x="160817" y="74688"/>
                      <a:pt x="162922" y="76530"/>
                    </a:cubicBezTo>
                    <a:cubicBezTo>
                      <a:pt x="165290" y="78635"/>
                      <a:pt x="166605" y="81530"/>
                      <a:pt x="166342" y="84687"/>
                    </a:cubicBezTo>
                    <a:cubicBezTo>
                      <a:pt x="165816" y="87581"/>
                      <a:pt x="163974" y="90213"/>
                      <a:pt x="161606" y="91791"/>
                    </a:cubicBezTo>
                    <a:cubicBezTo>
                      <a:pt x="159764" y="92581"/>
                      <a:pt x="157922" y="93370"/>
                      <a:pt x="156080" y="93896"/>
                    </a:cubicBezTo>
                    <a:cubicBezTo>
                      <a:pt x="155554" y="93896"/>
                      <a:pt x="155028" y="93633"/>
                      <a:pt x="154765" y="93633"/>
                    </a:cubicBezTo>
                    <a:lnTo>
                      <a:pt x="154239" y="93633"/>
                    </a:lnTo>
                    <a:cubicBezTo>
                      <a:pt x="153728" y="89290"/>
                      <a:pt x="150736" y="85443"/>
                      <a:pt x="146950" y="83778"/>
                    </a:cubicBezTo>
                    <a:lnTo>
                      <a:pt x="146950" y="83778"/>
                    </a:lnTo>
                    <a:cubicBezTo>
                      <a:pt x="151508" y="82102"/>
                      <a:pt x="154771" y="77725"/>
                      <a:pt x="155028" y="72847"/>
                    </a:cubicBezTo>
                    <a:close/>
                    <a:moveTo>
                      <a:pt x="120822" y="74952"/>
                    </a:moveTo>
                    <a:lnTo>
                      <a:pt x="121085" y="75215"/>
                    </a:lnTo>
                    <a:cubicBezTo>
                      <a:pt x="123980" y="75478"/>
                      <a:pt x="126874" y="76267"/>
                      <a:pt x="129505" y="77320"/>
                    </a:cubicBezTo>
                    <a:cubicBezTo>
                      <a:pt x="132399" y="78635"/>
                      <a:pt x="134504" y="81530"/>
                      <a:pt x="134768" y="84950"/>
                    </a:cubicBezTo>
                    <a:cubicBezTo>
                      <a:pt x="135294" y="91002"/>
                      <a:pt x="129242" y="93633"/>
                      <a:pt x="123716" y="94159"/>
                    </a:cubicBezTo>
                    <a:cubicBezTo>
                      <a:pt x="122927" y="93896"/>
                      <a:pt x="122138" y="93633"/>
                      <a:pt x="121348" y="93370"/>
                    </a:cubicBezTo>
                    <a:lnTo>
                      <a:pt x="120559" y="93370"/>
                    </a:lnTo>
                    <a:cubicBezTo>
                      <a:pt x="119506" y="89423"/>
                      <a:pt x="116875" y="86266"/>
                      <a:pt x="113192" y="84424"/>
                    </a:cubicBezTo>
                    <a:cubicBezTo>
                      <a:pt x="117138" y="82845"/>
                      <a:pt x="120033" y="79161"/>
                      <a:pt x="120822" y="74952"/>
                    </a:cubicBezTo>
                    <a:close/>
                    <a:moveTo>
                      <a:pt x="199495" y="85213"/>
                    </a:moveTo>
                    <a:cubicBezTo>
                      <a:pt x="200285" y="85740"/>
                      <a:pt x="201337" y="86266"/>
                      <a:pt x="201600" y="86529"/>
                    </a:cubicBezTo>
                    <a:cubicBezTo>
                      <a:pt x="204232" y="88108"/>
                      <a:pt x="206600" y="90213"/>
                      <a:pt x="208178" y="92581"/>
                    </a:cubicBezTo>
                    <a:cubicBezTo>
                      <a:pt x="206073" y="94686"/>
                      <a:pt x="203705" y="97054"/>
                      <a:pt x="201074" y="98896"/>
                    </a:cubicBezTo>
                    <a:cubicBezTo>
                      <a:pt x="201074" y="98106"/>
                      <a:pt x="201074" y="97317"/>
                      <a:pt x="201074" y="96527"/>
                    </a:cubicBezTo>
                    <a:cubicBezTo>
                      <a:pt x="200811" y="94949"/>
                      <a:pt x="199759" y="93633"/>
                      <a:pt x="198706" y="92844"/>
                    </a:cubicBezTo>
                    <a:cubicBezTo>
                      <a:pt x="197127" y="91528"/>
                      <a:pt x="195285" y="90476"/>
                      <a:pt x="193181" y="89949"/>
                    </a:cubicBezTo>
                    <a:cubicBezTo>
                      <a:pt x="195812" y="89160"/>
                      <a:pt x="198180" y="87581"/>
                      <a:pt x="199495" y="85213"/>
                    </a:cubicBezTo>
                    <a:close/>
                    <a:moveTo>
                      <a:pt x="170552" y="84687"/>
                    </a:moveTo>
                    <a:cubicBezTo>
                      <a:pt x="174499" y="87055"/>
                      <a:pt x="182656" y="88897"/>
                      <a:pt x="180814" y="95475"/>
                    </a:cubicBezTo>
                    <a:cubicBezTo>
                      <a:pt x="180024" y="97580"/>
                      <a:pt x="178709" y="99159"/>
                      <a:pt x="176604" y="99948"/>
                    </a:cubicBezTo>
                    <a:cubicBezTo>
                      <a:pt x="175518" y="99652"/>
                      <a:pt x="174359" y="99504"/>
                      <a:pt x="173181" y="99504"/>
                    </a:cubicBezTo>
                    <a:cubicBezTo>
                      <a:pt x="171218" y="99504"/>
                      <a:pt x="169204" y="99915"/>
                      <a:pt x="167395" y="100737"/>
                    </a:cubicBezTo>
                    <a:cubicBezTo>
                      <a:pt x="167395" y="100737"/>
                      <a:pt x="167131" y="101001"/>
                      <a:pt x="167131" y="101264"/>
                    </a:cubicBezTo>
                    <a:cubicBezTo>
                      <a:pt x="165290" y="98896"/>
                      <a:pt x="163185" y="97054"/>
                      <a:pt x="160817" y="95738"/>
                    </a:cubicBezTo>
                    <a:cubicBezTo>
                      <a:pt x="165553" y="93896"/>
                      <a:pt x="169236" y="89686"/>
                      <a:pt x="170552" y="84687"/>
                    </a:cubicBezTo>
                    <a:close/>
                    <a:moveTo>
                      <a:pt x="104509" y="86266"/>
                    </a:moveTo>
                    <a:cubicBezTo>
                      <a:pt x="108719" y="88371"/>
                      <a:pt x="115033" y="87844"/>
                      <a:pt x="116612" y="93896"/>
                    </a:cubicBezTo>
                    <a:cubicBezTo>
                      <a:pt x="118454" y="101264"/>
                      <a:pt x="111087" y="104684"/>
                      <a:pt x="104772" y="104684"/>
                    </a:cubicBezTo>
                    <a:cubicBezTo>
                      <a:pt x="103982" y="104158"/>
                      <a:pt x="102930" y="104158"/>
                      <a:pt x="101877" y="103895"/>
                    </a:cubicBezTo>
                    <a:cubicBezTo>
                      <a:pt x="101877" y="100211"/>
                      <a:pt x="100035" y="96791"/>
                      <a:pt x="96878" y="94949"/>
                    </a:cubicBezTo>
                    <a:cubicBezTo>
                      <a:pt x="100825" y="93896"/>
                      <a:pt x="103719" y="91002"/>
                      <a:pt x="104245" y="87055"/>
                    </a:cubicBezTo>
                    <a:lnTo>
                      <a:pt x="104509" y="87318"/>
                    </a:lnTo>
                    <a:lnTo>
                      <a:pt x="104509" y="86266"/>
                    </a:lnTo>
                    <a:close/>
                    <a:moveTo>
                      <a:pt x="142505" y="86970"/>
                    </a:moveTo>
                    <a:cubicBezTo>
                      <a:pt x="147385" y="86970"/>
                      <a:pt x="151370" y="92012"/>
                      <a:pt x="149765" y="97054"/>
                    </a:cubicBezTo>
                    <a:cubicBezTo>
                      <a:pt x="148976" y="99685"/>
                      <a:pt x="147134" y="102053"/>
                      <a:pt x="144503" y="103369"/>
                    </a:cubicBezTo>
                    <a:cubicBezTo>
                      <a:pt x="142924" y="104158"/>
                      <a:pt x="141082" y="104684"/>
                      <a:pt x="139241" y="104684"/>
                    </a:cubicBezTo>
                    <a:cubicBezTo>
                      <a:pt x="138925" y="104684"/>
                      <a:pt x="138483" y="104642"/>
                      <a:pt x="138016" y="104642"/>
                    </a:cubicBezTo>
                    <a:cubicBezTo>
                      <a:pt x="137315" y="104642"/>
                      <a:pt x="136557" y="104737"/>
                      <a:pt x="136083" y="105210"/>
                    </a:cubicBezTo>
                    <a:cubicBezTo>
                      <a:pt x="136616" y="104322"/>
                      <a:pt x="135829" y="103553"/>
                      <a:pt x="135019" y="103553"/>
                    </a:cubicBezTo>
                    <a:cubicBezTo>
                      <a:pt x="134709" y="103553"/>
                      <a:pt x="134395" y="103666"/>
                      <a:pt x="134151" y="103927"/>
                    </a:cubicBezTo>
                    <a:lnTo>
                      <a:pt x="134151" y="103927"/>
                    </a:lnTo>
                    <a:cubicBezTo>
                      <a:pt x="132830" y="100607"/>
                      <a:pt x="130755" y="97802"/>
                      <a:pt x="127926" y="96001"/>
                    </a:cubicBezTo>
                    <a:cubicBezTo>
                      <a:pt x="133189" y="95738"/>
                      <a:pt x="137662" y="92054"/>
                      <a:pt x="138977" y="87055"/>
                    </a:cubicBezTo>
                    <a:cubicBezTo>
                      <a:pt x="139241" y="87318"/>
                      <a:pt x="139767" y="87318"/>
                      <a:pt x="140293" y="87318"/>
                    </a:cubicBezTo>
                    <a:cubicBezTo>
                      <a:pt x="141040" y="87081"/>
                      <a:pt x="141782" y="86970"/>
                      <a:pt x="142505" y="86970"/>
                    </a:cubicBezTo>
                    <a:close/>
                    <a:moveTo>
                      <a:pt x="185287" y="91791"/>
                    </a:moveTo>
                    <a:cubicBezTo>
                      <a:pt x="188971" y="92581"/>
                      <a:pt x="192654" y="93896"/>
                      <a:pt x="196338" y="95738"/>
                    </a:cubicBezTo>
                    <a:cubicBezTo>
                      <a:pt x="198180" y="96791"/>
                      <a:pt x="197917" y="98896"/>
                      <a:pt x="198180" y="101264"/>
                    </a:cubicBezTo>
                    <a:cubicBezTo>
                      <a:pt x="195022" y="103632"/>
                      <a:pt x="191339" y="105737"/>
                      <a:pt x="187918" y="107842"/>
                    </a:cubicBezTo>
                    <a:lnTo>
                      <a:pt x="187918" y="107579"/>
                    </a:lnTo>
                    <a:cubicBezTo>
                      <a:pt x="187392" y="105210"/>
                      <a:pt x="184498" y="102842"/>
                      <a:pt x="181340" y="101527"/>
                    </a:cubicBezTo>
                    <a:cubicBezTo>
                      <a:pt x="183445" y="99948"/>
                      <a:pt x="184761" y="97843"/>
                      <a:pt x="185287" y="95212"/>
                    </a:cubicBezTo>
                    <a:cubicBezTo>
                      <a:pt x="185287" y="94159"/>
                      <a:pt x="185287" y="93107"/>
                      <a:pt x="185287" y="91791"/>
                    </a:cubicBezTo>
                    <a:close/>
                    <a:moveTo>
                      <a:pt x="120559" y="96791"/>
                    </a:moveTo>
                    <a:lnTo>
                      <a:pt x="120559" y="97317"/>
                    </a:lnTo>
                    <a:cubicBezTo>
                      <a:pt x="126611" y="99159"/>
                      <a:pt x="133189" y="104947"/>
                      <a:pt x="129505" y="111789"/>
                    </a:cubicBezTo>
                    <a:cubicBezTo>
                      <a:pt x="128189" y="113893"/>
                      <a:pt x="126348" y="115472"/>
                      <a:pt x="123716" y="115998"/>
                    </a:cubicBezTo>
                    <a:cubicBezTo>
                      <a:pt x="121856" y="115812"/>
                      <a:pt x="119864" y="115626"/>
                      <a:pt x="117926" y="115626"/>
                    </a:cubicBezTo>
                    <a:cubicBezTo>
                      <a:pt x="117124" y="115626"/>
                      <a:pt x="116330" y="115658"/>
                      <a:pt x="115560" y="115735"/>
                    </a:cubicBezTo>
                    <a:lnTo>
                      <a:pt x="115297" y="115735"/>
                    </a:lnTo>
                    <a:cubicBezTo>
                      <a:pt x="114244" y="112052"/>
                      <a:pt x="112402" y="109157"/>
                      <a:pt x="109508" y="107052"/>
                    </a:cubicBezTo>
                    <a:cubicBezTo>
                      <a:pt x="115033" y="106526"/>
                      <a:pt x="119506" y="102579"/>
                      <a:pt x="120559" y="96791"/>
                    </a:cubicBezTo>
                    <a:close/>
                    <a:moveTo>
                      <a:pt x="176604" y="104158"/>
                    </a:moveTo>
                    <a:cubicBezTo>
                      <a:pt x="178446" y="104684"/>
                      <a:pt x="184761" y="106263"/>
                      <a:pt x="185024" y="109157"/>
                    </a:cubicBezTo>
                    <a:cubicBezTo>
                      <a:pt x="180024" y="111789"/>
                      <a:pt x="175025" y="113893"/>
                      <a:pt x="169763" y="115998"/>
                    </a:cubicBezTo>
                    <a:cubicBezTo>
                      <a:pt x="171605" y="112315"/>
                      <a:pt x="171341" y="107842"/>
                      <a:pt x="169236" y="104421"/>
                    </a:cubicBezTo>
                    <a:cubicBezTo>
                      <a:pt x="171078" y="104421"/>
                      <a:pt x="172920" y="104421"/>
                      <a:pt x="174499" y="104158"/>
                    </a:cubicBezTo>
                    <a:close/>
                    <a:moveTo>
                      <a:pt x="154239" y="96791"/>
                    </a:moveTo>
                    <a:cubicBezTo>
                      <a:pt x="157922" y="99159"/>
                      <a:pt x="161869" y="100737"/>
                      <a:pt x="164763" y="104421"/>
                    </a:cubicBezTo>
                    <a:cubicBezTo>
                      <a:pt x="167921" y="108368"/>
                      <a:pt x="167921" y="113893"/>
                      <a:pt x="164763" y="117577"/>
                    </a:cubicBezTo>
                    <a:cubicBezTo>
                      <a:pt x="160817" y="118893"/>
                      <a:pt x="156870" y="120208"/>
                      <a:pt x="152660" y="120998"/>
                    </a:cubicBezTo>
                    <a:cubicBezTo>
                      <a:pt x="153186" y="118893"/>
                      <a:pt x="152397" y="116525"/>
                      <a:pt x="151081" y="114420"/>
                    </a:cubicBezTo>
                    <a:cubicBezTo>
                      <a:pt x="149502" y="112578"/>
                      <a:pt x="147397" y="110736"/>
                      <a:pt x="145029" y="109684"/>
                    </a:cubicBezTo>
                    <a:lnTo>
                      <a:pt x="141346" y="108105"/>
                    </a:lnTo>
                    <a:cubicBezTo>
                      <a:pt x="142398" y="107842"/>
                      <a:pt x="143714" y="107842"/>
                      <a:pt x="144766" y="107315"/>
                    </a:cubicBezTo>
                    <a:cubicBezTo>
                      <a:pt x="149239" y="106000"/>
                      <a:pt x="152660" y="102316"/>
                      <a:pt x="153975" y="97843"/>
                    </a:cubicBezTo>
                    <a:cubicBezTo>
                      <a:pt x="153975" y="97580"/>
                      <a:pt x="153975" y="97054"/>
                      <a:pt x="154239" y="96791"/>
                    </a:cubicBezTo>
                    <a:close/>
                    <a:moveTo>
                      <a:pt x="134504" y="108631"/>
                    </a:moveTo>
                    <a:cubicBezTo>
                      <a:pt x="138714" y="112315"/>
                      <a:pt x="152134" y="115209"/>
                      <a:pt x="149502" y="121787"/>
                    </a:cubicBezTo>
                    <a:cubicBezTo>
                      <a:pt x="144240" y="123103"/>
                      <a:pt x="138977" y="124155"/>
                      <a:pt x="133715" y="124945"/>
                    </a:cubicBezTo>
                    <a:cubicBezTo>
                      <a:pt x="133978" y="122313"/>
                      <a:pt x="132663" y="119419"/>
                      <a:pt x="130294" y="117840"/>
                    </a:cubicBezTo>
                    <a:cubicBezTo>
                      <a:pt x="129768" y="117577"/>
                      <a:pt x="129242" y="117314"/>
                      <a:pt x="128979" y="117051"/>
                    </a:cubicBezTo>
                    <a:cubicBezTo>
                      <a:pt x="131347" y="115735"/>
                      <a:pt x="133452" y="113367"/>
                      <a:pt x="134241" y="110473"/>
                    </a:cubicBezTo>
                    <a:cubicBezTo>
                      <a:pt x="134241" y="109947"/>
                      <a:pt x="134504" y="109157"/>
                      <a:pt x="134504" y="108631"/>
                    </a:cubicBezTo>
                    <a:close/>
                    <a:moveTo>
                      <a:pt x="115033" y="118893"/>
                    </a:moveTo>
                    <a:cubicBezTo>
                      <a:pt x="117665" y="119419"/>
                      <a:pt x="120296" y="119682"/>
                      <a:pt x="123190" y="119682"/>
                    </a:cubicBezTo>
                    <a:cubicBezTo>
                      <a:pt x="126348" y="119945"/>
                      <a:pt x="131347" y="121524"/>
                      <a:pt x="130821" y="125471"/>
                    </a:cubicBezTo>
                    <a:cubicBezTo>
                      <a:pt x="124243" y="126523"/>
                      <a:pt x="117665" y="127313"/>
                      <a:pt x="110823" y="128102"/>
                    </a:cubicBezTo>
                    <a:lnTo>
                      <a:pt x="109771" y="128102"/>
                    </a:lnTo>
                    <a:cubicBezTo>
                      <a:pt x="112665" y="126260"/>
                      <a:pt x="114770" y="123103"/>
                      <a:pt x="115033" y="119682"/>
                    </a:cubicBezTo>
                    <a:lnTo>
                      <a:pt x="115033" y="118893"/>
                    </a:lnTo>
                    <a:close/>
                    <a:moveTo>
                      <a:pt x="101088" y="107579"/>
                    </a:moveTo>
                    <a:cubicBezTo>
                      <a:pt x="106087" y="109157"/>
                      <a:pt x="111087" y="112315"/>
                      <a:pt x="111350" y="118103"/>
                    </a:cubicBezTo>
                    <a:cubicBezTo>
                      <a:pt x="111613" y="124681"/>
                      <a:pt x="106350" y="126786"/>
                      <a:pt x="100825" y="127576"/>
                    </a:cubicBezTo>
                    <a:lnTo>
                      <a:pt x="100825" y="127839"/>
                    </a:lnTo>
                    <a:cubicBezTo>
                      <a:pt x="100035" y="127839"/>
                      <a:pt x="100035" y="128628"/>
                      <a:pt x="100562" y="129155"/>
                    </a:cubicBezTo>
                    <a:lnTo>
                      <a:pt x="99246" y="129155"/>
                    </a:lnTo>
                    <a:cubicBezTo>
                      <a:pt x="101351" y="123366"/>
                      <a:pt x="97931" y="118367"/>
                      <a:pt x="93194" y="114420"/>
                    </a:cubicBezTo>
                    <a:cubicBezTo>
                      <a:pt x="96878" y="113893"/>
                      <a:pt x="100035" y="111262"/>
                      <a:pt x="101088" y="107579"/>
                    </a:cubicBezTo>
                    <a:close/>
                    <a:moveTo>
                      <a:pt x="74513" y="31273"/>
                    </a:moveTo>
                    <a:lnTo>
                      <a:pt x="74513" y="31273"/>
                    </a:lnTo>
                    <a:cubicBezTo>
                      <a:pt x="85827" y="65216"/>
                      <a:pt x="86090" y="96001"/>
                      <a:pt x="73460" y="129681"/>
                    </a:cubicBezTo>
                    <a:cubicBezTo>
                      <a:pt x="66093" y="129155"/>
                      <a:pt x="58725" y="127839"/>
                      <a:pt x="51621" y="125997"/>
                    </a:cubicBezTo>
                    <a:lnTo>
                      <a:pt x="51621" y="126260"/>
                    </a:lnTo>
                    <a:cubicBezTo>
                      <a:pt x="28993" y="119945"/>
                      <a:pt x="4259" y="99948"/>
                      <a:pt x="10048" y="73636"/>
                    </a:cubicBezTo>
                    <a:cubicBezTo>
                      <a:pt x="16363" y="44166"/>
                      <a:pt x="44780" y="33642"/>
                      <a:pt x="74513" y="31273"/>
                    </a:cubicBezTo>
                    <a:close/>
                    <a:moveTo>
                      <a:pt x="87932" y="94159"/>
                    </a:moveTo>
                    <a:cubicBezTo>
                      <a:pt x="90300" y="94949"/>
                      <a:pt x="92405" y="96001"/>
                      <a:pt x="94247" y="97317"/>
                    </a:cubicBezTo>
                    <a:cubicBezTo>
                      <a:pt x="100734" y="102646"/>
                      <a:pt x="97428" y="111240"/>
                      <a:pt x="90258" y="111240"/>
                    </a:cubicBezTo>
                    <a:cubicBezTo>
                      <a:pt x="89286" y="111240"/>
                      <a:pt x="88242" y="111082"/>
                      <a:pt x="87143" y="110736"/>
                    </a:cubicBezTo>
                    <a:cubicBezTo>
                      <a:pt x="86991" y="110693"/>
                      <a:pt x="86844" y="110673"/>
                      <a:pt x="86701" y="110673"/>
                    </a:cubicBezTo>
                    <a:cubicBezTo>
                      <a:pt x="85106" y="110673"/>
                      <a:pt x="84136" y="113191"/>
                      <a:pt x="85827" y="114157"/>
                    </a:cubicBezTo>
                    <a:cubicBezTo>
                      <a:pt x="91352" y="117051"/>
                      <a:pt x="98983" y="122050"/>
                      <a:pt x="96089" y="129418"/>
                    </a:cubicBezTo>
                    <a:cubicBezTo>
                      <a:pt x="92235" y="129726"/>
                      <a:pt x="88472" y="129854"/>
                      <a:pt x="84694" y="129854"/>
                    </a:cubicBezTo>
                    <a:cubicBezTo>
                      <a:pt x="82022" y="129854"/>
                      <a:pt x="79342" y="129790"/>
                      <a:pt x="76618" y="129681"/>
                    </a:cubicBezTo>
                    <a:cubicBezTo>
                      <a:pt x="82406" y="118630"/>
                      <a:pt x="86090" y="106526"/>
                      <a:pt x="87932" y="94159"/>
                    </a:cubicBezTo>
                    <a:close/>
                    <a:moveTo>
                      <a:pt x="220545" y="87055"/>
                    </a:moveTo>
                    <a:cubicBezTo>
                      <a:pt x="221071" y="87318"/>
                      <a:pt x="221598" y="87581"/>
                      <a:pt x="222387" y="87581"/>
                    </a:cubicBezTo>
                    <a:cubicBezTo>
                      <a:pt x="223250" y="87546"/>
                      <a:pt x="224107" y="87528"/>
                      <a:pt x="224957" y="87528"/>
                    </a:cubicBezTo>
                    <a:cubicBezTo>
                      <a:pt x="261978" y="87528"/>
                      <a:pt x="287142" y="120755"/>
                      <a:pt x="276853" y="155993"/>
                    </a:cubicBezTo>
                    <a:lnTo>
                      <a:pt x="276590" y="155993"/>
                    </a:lnTo>
                    <a:cubicBezTo>
                      <a:pt x="255014" y="136522"/>
                      <a:pt x="217125" y="121524"/>
                      <a:pt x="218703" y="89160"/>
                    </a:cubicBezTo>
                    <a:cubicBezTo>
                      <a:pt x="219230" y="88371"/>
                      <a:pt x="220019" y="87581"/>
                      <a:pt x="220545" y="87055"/>
                    </a:cubicBezTo>
                    <a:close/>
                    <a:moveTo>
                      <a:pt x="270461" y="1"/>
                    </a:moveTo>
                    <a:cubicBezTo>
                      <a:pt x="269840" y="1"/>
                      <a:pt x="269212" y="236"/>
                      <a:pt x="268696" y="751"/>
                    </a:cubicBezTo>
                    <a:cubicBezTo>
                      <a:pt x="252909" y="13907"/>
                      <a:pt x="233964" y="17065"/>
                      <a:pt x="222650" y="35483"/>
                    </a:cubicBezTo>
                    <a:cubicBezTo>
                      <a:pt x="215283" y="47061"/>
                      <a:pt x="212388" y="60743"/>
                      <a:pt x="213967" y="74162"/>
                    </a:cubicBezTo>
                    <a:cubicBezTo>
                      <a:pt x="202653" y="59954"/>
                      <a:pt x="187918" y="48639"/>
                      <a:pt x="171078" y="41535"/>
                    </a:cubicBezTo>
                    <a:cubicBezTo>
                      <a:pt x="171078" y="41009"/>
                      <a:pt x="170815" y="40483"/>
                      <a:pt x="170552" y="39956"/>
                    </a:cubicBezTo>
                    <a:cubicBezTo>
                      <a:pt x="164237" y="33905"/>
                      <a:pt x="157133" y="28642"/>
                      <a:pt x="149502" y="24169"/>
                    </a:cubicBezTo>
                    <a:cubicBezTo>
                      <a:pt x="149502" y="23906"/>
                      <a:pt x="148976" y="23380"/>
                      <a:pt x="148450" y="23380"/>
                    </a:cubicBezTo>
                    <a:cubicBezTo>
                      <a:pt x="145819" y="21801"/>
                      <a:pt x="142924" y="20485"/>
                      <a:pt x="140030" y="19170"/>
                    </a:cubicBezTo>
                    <a:cubicBezTo>
                      <a:pt x="139837" y="18785"/>
                      <a:pt x="139504" y="18540"/>
                      <a:pt x="139132" y="18540"/>
                    </a:cubicBezTo>
                    <a:cubicBezTo>
                      <a:pt x="138996" y="18540"/>
                      <a:pt x="138855" y="18573"/>
                      <a:pt x="138714" y="18644"/>
                    </a:cubicBezTo>
                    <a:cubicBezTo>
                      <a:pt x="135557" y="17328"/>
                      <a:pt x="132663" y="16012"/>
                      <a:pt x="129242" y="14960"/>
                    </a:cubicBezTo>
                    <a:cubicBezTo>
                      <a:pt x="120747" y="12190"/>
                      <a:pt x="108493" y="9031"/>
                      <a:pt x="97575" y="9031"/>
                    </a:cubicBezTo>
                    <a:cubicBezTo>
                      <a:pt x="92937" y="9031"/>
                      <a:pt x="88540" y="9601"/>
                      <a:pt x="84774" y="11013"/>
                    </a:cubicBezTo>
                    <a:cubicBezTo>
                      <a:pt x="83985" y="11276"/>
                      <a:pt x="83459" y="12066"/>
                      <a:pt x="83459" y="12855"/>
                    </a:cubicBezTo>
                    <a:cubicBezTo>
                      <a:pt x="83196" y="17065"/>
                      <a:pt x="83722" y="21275"/>
                      <a:pt x="85038" y="24959"/>
                    </a:cubicBezTo>
                    <a:cubicBezTo>
                      <a:pt x="49253" y="26274"/>
                      <a:pt x="7154" y="38115"/>
                      <a:pt x="3733" y="76793"/>
                    </a:cubicBezTo>
                    <a:cubicBezTo>
                      <a:pt x="1" y="121580"/>
                      <a:pt x="51326" y="135074"/>
                      <a:pt x="86954" y="135074"/>
                    </a:cubicBezTo>
                    <a:cubicBezTo>
                      <a:pt x="89003" y="135074"/>
                      <a:pt x="91000" y="135029"/>
                      <a:pt x="92931" y="134943"/>
                    </a:cubicBezTo>
                    <a:cubicBezTo>
                      <a:pt x="134504" y="133364"/>
                      <a:pt x="183971" y="125997"/>
                      <a:pt x="213967" y="94423"/>
                    </a:cubicBezTo>
                    <a:lnTo>
                      <a:pt x="213967" y="94423"/>
                    </a:lnTo>
                    <a:cubicBezTo>
                      <a:pt x="211599" y="124945"/>
                      <a:pt x="258435" y="145731"/>
                      <a:pt x="275801" y="163097"/>
                    </a:cubicBezTo>
                    <a:cubicBezTo>
                      <a:pt x="276423" y="163720"/>
                      <a:pt x="277210" y="164015"/>
                      <a:pt x="277966" y="164015"/>
                    </a:cubicBezTo>
                    <a:cubicBezTo>
                      <a:pt x="279128" y="164015"/>
                      <a:pt x="280218" y="163319"/>
                      <a:pt x="280537" y="162045"/>
                    </a:cubicBezTo>
                    <a:cubicBezTo>
                      <a:pt x="293693" y="128891"/>
                      <a:pt x="274485" y="91791"/>
                      <a:pt x="239753" y="83635"/>
                    </a:cubicBezTo>
                    <a:cubicBezTo>
                      <a:pt x="266065" y="71005"/>
                      <a:pt x="274485" y="28116"/>
                      <a:pt x="273169" y="2593"/>
                    </a:cubicBezTo>
                    <a:cubicBezTo>
                      <a:pt x="272992" y="999"/>
                      <a:pt x="271742" y="1"/>
                      <a:pt x="27046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9" name="Google Shape;1031;p40">
                <a:extLst>
                  <a:ext uri="{FF2B5EF4-FFF2-40B4-BE49-F238E27FC236}">
                    <a16:creationId xmlns:a16="http://schemas.microsoft.com/office/drawing/2014/main" id="{64530067-FB56-49D3-98BE-B92A44B204C4}"/>
                  </a:ext>
                </a:extLst>
              </p:cNvPr>
              <p:cNvSpPr/>
              <p:nvPr/>
            </p:nvSpPr>
            <p:spPr>
              <a:xfrm>
                <a:off x="1422150" y="2089300"/>
                <a:ext cx="223700" cy="426775"/>
              </a:xfrm>
              <a:custGeom>
                <a:avLst/>
                <a:gdLst/>
                <a:ahLst/>
                <a:cxnLst/>
                <a:rect l="l" t="t" r="r" b="b"/>
                <a:pathLst>
                  <a:path w="8948" h="17071" extrusionOk="0">
                    <a:moveTo>
                      <a:pt x="5267" y="0"/>
                    </a:moveTo>
                    <a:cubicBezTo>
                      <a:pt x="4445" y="0"/>
                      <a:pt x="3596" y="338"/>
                      <a:pt x="3158" y="995"/>
                    </a:cubicBezTo>
                    <a:cubicBezTo>
                      <a:pt x="527" y="4942"/>
                      <a:pt x="1" y="13625"/>
                      <a:pt x="4211" y="16519"/>
                    </a:cubicBezTo>
                    <a:cubicBezTo>
                      <a:pt x="4660" y="16905"/>
                      <a:pt x="5141" y="17071"/>
                      <a:pt x="5615" y="17071"/>
                    </a:cubicBezTo>
                    <a:cubicBezTo>
                      <a:pt x="7083" y="17071"/>
                      <a:pt x="8485" y="15479"/>
                      <a:pt x="8684" y="13888"/>
                    </a:cubicBezTo>
                    <a:cubicBezTo>
                      <a:pt x="8947" y="12046"/>
                      <a:pt x="7368" y="10205"/>
                      <a:pt x="7105" y="8100"/>
                    </a:cubicBezTo>
                    <a:cubicBezTo>
                      <a:pt x="6842" y="5995"/>
                      <a:pt x="7105" y="4153"/>
                      <a:pt x="7368" y="2048"/>
                    </a:cubicBezTo>
                    <a:cubicBezTo>
                      <a:pt x="7522" y="665"/>
                      <a:pt x="6420" y="0"/>
                      <a:pt x="5267"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19" name="Google Shape;1054;p40">
              <a:extLst>
                <a:ext uri="{FF2B5EF4-FFF2-40B4-BE49-F238E27FC236}">
                  <a16:creationId xmlns:a16="http://schemas.microsoft.com/office/drawing/2014/main" id="{B395B516-EDD8-4831-AAEA-9EFB371E1D53}"/>
                </a:ext>
              </a:extLst>
            </p:cNvPr>
            <p:cNvGrpSpPr/>
            <p:nvPr/>
          </p:nvGrpSpPr>
          <p:grpSpPr>
            <a:xfrm rot="-3218725">
              <a:off x="5618769" y="3889246"/>
              <a:ext cx="894301" cy="815676"/>
              <a:chOff x="1030000" y="241100"/>
              <a:chExt cx="5484050" cy="5001900"/>
            </a:xfrm>
            <a:grpFill/>
          </p:grpSpPr>
          <p:sp>
            <p:nvSpPr>
              <p:cNvPr id="120" name="Google Shape;1055;p40">
                <a:extLst>
                  <a:ext uri="{FF2B5EF4-FFF2-40B4-BE49-F238E27FC236}">
                    <a16:creationId xmlns:a16="http://schemas.microsoft.com/office/drawing/2014/main" id="{8913A12A-099B-46A6-A37C-1906FD56B35A}"/>
                  </a:ext>
                </a:extLst>
              </p:cNvPr>
              <p:cNvSpPr/>
              <p:nvPr/>
            </p:nvSpPr>
            <p:spPr>
              <a:xfrm>
                <a:off x="3763250" y="930250"/>
                <a:ext cx="1927325" cy="1698350"/>
              </a:xfrm>
              <a:custGeom>
                <a:avLst/>
                <a:gdLst/>
                <a:ahLst/>
                <a:cxnLst/>
                <a:rect l="l" t="t" r="r" b="b"/>
                <a:pathLst>
                  <a:path w="77093" h="67934" extrusionOk="0">
                    <a:moveTo>
                      <a:pt x="59155" y="1"/>
                    </a:moveTo>
                    <a:cubicBezTo>
                      <a:pt x="57651" y="1"/>
                      <a:pt x="56140" y="263"/>
                      <a:pt x="54666" y="816"/>
                    </a:cubicBezTo>
                    <a:cubicBezTo>
                      <a:pt x="52330" y="1750"/>
                      <a:pt x="50227" y="3385"/>
                      <a:pt x="48825" y="5488"/>
                    </a:cubicBezTo>
                    <a:cubicBezTo>
                      <a:pt x="42751" y="12496"/>
                      <a:pt x="39948" y="22542"/>
                      <a:pt x="32239" y="28148"/>
                    </a:cubicBezTo>
                    <a:cubicBezTo>
                      <a:pt x="28735" y="30484"/>
                      <a:pt x="24763" y="32353"/>
                      <a:pt x="20558" y="33288"/>
                    </a:cubicBezTo>
                    <a:cubicBezTo>
                      <a:pt x="16353" y="34456"/>
                      <a:pt x="12382" y="35857"/>
                      <a:pt x="8644" y="37960"/>
                    </a:cubicBezTo>
                    <a:cubicBezTo>
                      <a:pt x="4673" y="40062"/>
                      <a:pt x="1870" y="43567"/>
                      <a:pt x="935" y="48005"/>
                    </a:cubicBezTo>
                    <a:cubicBezTo>
                      <a:pt x="1" y="52210"/>
                      <a:pt x="2337" y="56649"/>
                      <a:pt x="6308" y="58518"/>
                    </a:cubicBezTo>
                    <a:cubicBezTo>
                      <a:pt x="7009" y="57583"/>
                      <a:pt x="6308" y="56649"/>
                      <a:pt x="5841" y="55481"/>
                    </a:cubicBezTo>
                    <a:cubicBezTo>
                      <a:pt x="3972" y="51509"/>
                      <a:pt x="4673" y="46837"/>
                      <a:pt x="7943" y="43800"/>
                    </a:cubicBezTo>
                    <a:cubicBezTo>
                      <a:pt x="10980" y="40997"/>
                      <a:pt x="9345" y="42165"/>
                      <a:pt x="13550" y="40997"/>
                    </a:cubicBezTo>
                    <a:cubicBezTo>
                      <a:pt x="17683" y="45461"/>
                      <a:pt x="28251" y="48520"/>
                      <a:pt x="36725" y="48520"/>
                    </a:cubicBezTo>
                    <a:cubicBezTo>
                      <a:pt x="40226" y="48520"/>
                      <a:pt x="43369" y="47998"/>
                      <a:pt x="45555" y="46837"/>
                    </a:cubicBezTo>
                    <a:cubicBezTo>
                      <a:pt x="53264" y="42399"/>
                      <a:pt x="57002" y="33288"/>
                      <a:pt x="54899" y="24644"/>
                    </a:cubicBezTo>
                    <a:lnTo>
                      <a:pt x="54899" y="24644"/>
                    </a:lnTo>
                    <a:cubicBezTo>
                      <a:pt x="53731" y="26046"/>
                      <a:pt x="53030" y="27681"/>
                      <a:pt x="53264" y="29316"/>
                    </a:cubicBezTo>
                    <a:cubicBezTo>
                      <a:pt x="52563" y="36091"/>
                      <a:pt x="48825" y="42165"/>
                      <a:pt x="42985" y="45669"/>
                    </a:cubicBezTo>
                    <a:cubicBezTo>
                      <a:pt x="41461" y="46462"/>
                      <a:pt x="39174" y="46825"/>
                      <a:pt x="36563" y="46825"/>
                    </a:cubicBezTo>
                    <a:cubicBezTo>
                      <a:pt x="29168" y="46825"/>
                      <a:pt x="19177" y="43912"/>
                      <a:pt x="16587" y="39595"/>
                    </a:cubicBezTo>
                    <a:cubicBezTo>
                      <a:pt x="24063" y="37726"/>
                      <a:pt x="36678" y="30484"/>
                      <a:pt x="41350" y="24410"/>
                    </a:cubicBezTo>
                    <a:cubicBezTo>
                      <a:pt x="44387" y="20673"/>
                      <a:pt x="46723" y="16701"/>
                      <a:pt x="49059" y="12263"/>
                    </a:cubicBezTo>
                    <a:cubicBezTo>
                      <a:pt x="50461" y="14365"/>
                      <a:pt x="51395" y="16701"/>
                      <a:pt x="52096" y="19037"/>
                    </a:cubicBezTo>
                    <a:cubicBezTo>
                      <a:pt x="52563" y="17636"/>
                      <a:pt x="52330" y="16000"/>
                      <a:pt x="51395" y="14599"/>
                    </a:cubicBezTo>
                    <a:cubicBezTo>
                      <a:pt x="50694" y="13898"/>
                      <a:pt x="50227" y="13197"/>
                      <a:pt x="49993" y="12263"/>
                    </a:cubicBezTo>
                    <a:cubicBezTo>
                      <a:pt x="49760" y="11095"/>
                      <a:pt x="49526" y="10861"/>
                      <a:pt x="50461" y="9927"/>
                    </a:cubicBezTo>
                    <a:cubicBezTo>
                      <a:pt x="52330" y="7357"/>
                      <a:pt x="54899" y="5488"/>
                      <a:pt x="57936" y="4787"/>
                    </a:cubicBezTo>
                    <a:cubicBezTo>
                      <a:pt x="58524" y="4647"/>
                      <a:pt x="59112" y="4581"/>
                      <a:pt x="59695" y="4581"/>
                    </a:cubicBezTo>
                    <a:cubicBezTo>
                      <a:pt x="63974" y="4581"/>
                      <a:pt x="67972" y="8150"/>
                      <a:pt x="69617" y="12263"/>
                    </a:cubicBezTo>
                    <a:cubicBezTo>
                      <a:pt x="76158" y="29083"/>
                      <a:pt x="63543" y="48940"/>
                      <a:pt x="50227" y="58284"/>
                    </a:cubicBezTo>
                    <a:cubicBezTo>
                      <a:pt x="43719" y="63040"/>
                      <a:pt x="36004" y="65382"/>
                      <a:pt x="28267" y="65382"/>
                    </a:cubicBezTo>
                    <a:cubicBezTo>
                      <a:pt x="21563" y="65382"/>
                      <a:pt x="14843" y="63624"/>
                      <a:pt x="8878" y="60153"/>
                    </a:cubicBezTo>
                    <a:cubicBezTo>
                      <a:pt x="8789" y="60064"/>
                      <a:pt x="8691" y="60026"/>
                      <a:pt x="8596" y="60026"/>
                    </a:cubicBezTo>
                    <a:cubicBezTo>
                      <a:pt x="8194" y="60026"/>
                      <a:pt x="7844" y="60710"/>
                      <a:pt x="8411" y="61088"/>
                    </a:cubicBezTo>
                    <a:cubicBezTo>
                      <a:pt x="15019" y="65790"/>
                      <a:pt x="22388" y="67934"/>
                      <a:pt x="29915" y="67934"/>
                    </a:cubicBezTo>
                    <a:cubicBezTo>
                      <a:pt x="36225" y="67934"/>
                      <a:pt x="42647" y="66427"/>
                      <a:pt x="48825" y="63657"/>
                    </a:cubicBezTo>
                    <a:cubicBezTo>
                      <a:pt x="55366" y="60620"/>
                      <a:pt x="60973" y="55948"/>
                      <a:pt x="65178" y="49874"/>
                    </a:cubicBezTo>
                    <a:cubicBezTo>
                      <a:pt x="70084" y="44034"/>
                      <a:pt x="73588" y="37026"/>
                      <a:pt x="75457" y="29550"/>
                    </a:cubicBezTo>
                    <a:cubicBezTo>
                      <a:pt x="77092" y="23009"/>
                      <a:pt x="76391" y="16234"/>
                      <a:pt x="73355" y="10160"/>
                    </a:cubicBezTo>
                    <a:cubicBezTo>
                      <a:pt x="71719" y="6656"/>
                      <a:pt x="69150" y="3853"/>
                      <a:pt x="65879" y="1750"/>
                    </a:cubicBezTo>
                    <a:cubicBezTo>
                      <a:pt x="63757" y="618"/>
                      <a:pt x="61464" y="1"/>
                      <a:pt x="59155"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1" name="Google Shape;1056;p40">
                <a:extLst>
                  <a:ext uri="{FF2B5EF4-FFF2-40B4-BE49-F238E27FC236}">
                    <a16:creationId xmlns:a16="http://schemas.microsoft.com/office/drawing/2014/main" id="{31EFEA47-9148-44AE-9C68-9D4ECAA3920A}"/>
                  </a:ext>
                </a:extLst>
              </p:cNvPr>
              <p:cNvSpPr/>
              <p:nvPr/>
            </p:nvSpPr>
            <p:spPr>
              <a:xfrm>
                <a:off x="4370650" y="1885075"/>
                <a:ext cx="87625" cy="115375"/>
              </a:xfrm>
              <a:custGeom>
                <a:avLst/>
                <a:gdLst/>
                <a:ahLst/>
                <a:cxnLst/>
                <a:rect l="l" t="t" r="r" b="b"/>
                <a:pathLst>
                  <a:path w="3505" h="4615" extrusionOk="0">
                    <a:moveTo>
                      <a:pt x="3271" y="1"/>
                    </a:moveTo>
                    <a:cubicBezTo>
                      <a:pt x="2103" y="234"/>
                      <a:pt x="935" y="935"/>
                      <a:pt x="234" y="2103"/>
                    </a:cubicBezTo>
                    <a:cubicBezTo>
                      <a:pt x="0" y="2804"/>
                      <a:pt x="0" y="3505"/>
                      <a:pt x="467" y="4206"/>
                    </a:cubicBezTo>
                    <a:cubicBezTo>
                      <a:pt x="467" y="4439"/>
                      <a:pt x="701" y="4439"/>
                      <a:pt x="701" y="4439"/>
                    </a:cubicBezTo>
                    <a:cubicBezTo>
                      <a:pt x="818" y="4556"/>
                      <a:pt x="876" y="4614"/>
                      <a:pt x="935" y="4614"/>
                    </a:cubicBezTo>
                    <a:cubicBezTo>
                      <a:pt x="993" y="4614"/>
                      <a:pt x="1051" y="4556"/>
                      <a:pt x="1168" y="4439"/>
                    </a:cubicBezTo>
                    <a:cubicBezTo>
                      <a:pt x="2103" y="4206"/>
                      <a:pt x="2804" y="3738"/>
                      <a:pt x="3271" y="3038"/>
                    </a:cubicBezTo>
                    <a:cubicBezTo>
                      <a:pt x="3504" y="2570"/>
                      <a:pt x="3504" y="2103"/>
                      <a:pt x="3504" y="1636"/>
                    </a:cubicBezTo>
                    <a:lnTo>
                      <a:pt x="3504" y="1"/>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2" name="Google Shape;1057;p40">
                <a:extLst>
                  <a:ext uri="{FF2B5EF4-FFF2-40B4-BE49-F238E27FC236}">
                    <a16:creationId xmlns:a16="http://schemas.microsoft.com/office/drawing/2014/main" id="{4E965A90-D2F7-413B-83CB-7A4CFE96019D}"/>
                  </a:ext>
                </a:extLst>
              </p:cNvPr>
              <p:cNvSpPr/>
              <p:nvPr/>
            </p:nvSpPr>
            <p:spPr>
              <a:xfrm>
                <a:off x="4592575" y="1902600"/>
                <a:ext cx="70100" cy="138725"/>
              </a:xfrm>
              <a:custGeom>
                <a:avLst/>
                <a:gdLst/>
                <a:ahLst/>
                <a:cxnLst/>
                <a:rect l="l" t="t" r="r" b="b"/>
                <a:pathLst>
                  <a:path w="2804" h="5549" extrusionOk="0">
                    <a:moveTo>
                      <a:pt x="1402" y="0"/>
                    </a:moveTo>
                    <a:lnTo>
                      <a:pt x="1168" y="468"/>
                    </a:lnTo>
                    <a:cubicBezTo>
                      <a:pt x="468" y="1402"/>
                      <a:pt x="0" y="2570"/>
                      <a:pt x="0" y="3738"/>
                    </a:cubicBezTo>
                    <a:cubicBezTo>
                      <a:pt x="0" y="4439"/>
                      <a:pt x="468" y="5140"/>
                      <a:pt x="1168" y="5374"/>
                    </a:cubicBezTo>
                    <a:cubicBezTo>
                      <a:pt x="1285" y="5490"/>
                      <a:pt x="1344" y="5549"/>
                      <a:pt x="1402" y="5549"/>
                    </a:cubicBezTo>
                    <a:cubicBezTo>
                      <a:pt x="1460" y="5549"/>
                      <a:pt x="1519" y="5490"/>
                      <a:pt x="1636" y="5374"/>
                    </a:cubicBezTo>
                    <a:cubicBezTo>
                      <a:pt x="1636" y="5374"/>
                      <a:pt x="1869" y="5374"/>
                      <a:pt x="1869" y="5140"/>
                    </a:cubicBezTo>
                    <a:cubicBezTo>
                      <a:pt x="2570" y="4439"/>
                      <a:pt x="2804" y="3738"/>
                      <a:pt x="2804" y="2804"/>
                    </a:cubicBezTo>
                    <a:cubicBezTo>
                      <a:pt x="2804" y="2337"/>
                      <a:pt x="2570" y="1869"/>
                      <a:pt x="2337" y="1636"/>
                    </a:cubicBezTo>
                    <a:cubicBezTo>
                      <a:pt x="2103" y="935"/>
                      <a:pt x="1869" y="468"/>
                      <a:pt x="140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1058;p40">
                <a:extLst>
                  <a:ext uri="{FF2B5EF4-FFF2-40B4-BE49-F238E27FC236}">
                    <a16:creationId xmlns:a16="http://schemas.microsoft.com/office/drawing/2014/main" id="{C5EB26D2-54F7-462A-B353-E114E5BEC131}"/>
                  </a:ext>
                </a:extLst>
              </p:cNvPr>
              <p:cNvSpPr/>
              <p:nvPr/>
            </p:nvSpPr>
            <p:spPr>
              <a:xfrm>
                <a:off x="4791150" y="1820825"/>
                <a:ext cx="87625" cy="122675"/>
              </a:xfrm>
              <a:custGeom>
                <a:avLst/>
                <a:gdLst/>
                <a:ahLst/>
                <a:cxnLst/>
                <a:rect l="l" t="t" r="r" b="b"/>
                <a:pathLst>
                  <a:path w="3505" h="4907" extrusionOk="0">
                    <a:moveTo>
                      <a:pt x="234" y="1"/>
                    </a:moveTo>
                    <a:lnTo>
                      <a:pt x="234" y="468"/>
                    </a:lnTo>
                    <a:cubicBezTo>
                      <a:pt x="0" y="1636"/>
                      <a:pt x="234" y="2804"/>
                      <a:pt x="935" y="3972"/>
                    </a:cubicBezTo>
                    <a:cubicBezTo>
                      <a:pt x="1402" y="4439"/>
                      <a:pt x="2103" y="4907"/>
                      <a:pt x="2804" y="4907"/>
                    </a:cubicBezTo>
                    <a:cubicBezTo>
                      <a:pt x="3037" y="4907"/>
                      <a:pt x="3271" y="4673"/>
                      <a:pt x="3271" y="4673"/>
                    </a:cubicBezTo>
                    <a:cubicBezTo>
                      <a:pt x="3271" y="4439"/>
                      <a:pt x="3271" y="4439"/>
                      <a:pt x="3271" y="4206"/>
                    </a:cubicBezTo>
                    <a:cubicBezTo>
                      <a:pt x="3504" y="3271"/>
                      <a:pt x="3271" y="2337"/>
                      <a:pt x="2804" y="1636"/>
                    </a:cubicBezTo>
                    <a:cubicBezTo>
                      <a:pt x="2570" y="1403"/>
                      <a:pt x="2103" y="1169"/>
                      <a:pt x="1869" y="935"/>
                    </a:cubicBezTo>
                    <a:lnTo>
                      <a:pt x="234" y="1"/>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4" name="Google Shape;1059;p40">
                <a:extLst>
                  <a:ext uri="{FF2B5EF4-FFF2-40B4-BE49-F238E27FC236}">
                    <a16:creationId xmlns:a16="http://schemas.microsoft.com/office/drawing/2014/main" id="{149D7F6D-A56E-4631-B7E0-1C44034C3D4B}"/>
                  </a:ext>
                </a:extLst>
              </p:cNvPr>
              <p:cNvSpPr/>
              <p:nvPr/>
            </p:nvSpPr>
            <p:spPr>
              <a:xfrm>
                <a:off x="4913800" y="1639775"/>
                <a:ext cx="128500" cy="79800"/>
              </a:xfrm>
              <a:custGeom>
                <a:avLst/>
                <a:gdLst/>
                <a:ahLst/>
                <a:cxnLst/>
                <a:rect l="l" t="t" r="r" b="b"/>
                <a:pathLst>
                  <a:path w="5140" h="3192" extrusionOk="0">
                    <a:moveTo>
                      <a:pt x="1869" y="1"/>
                    </a:moveTo>
                    <a:cubicBezTo>
                      <a:pt x="1402" y="1"/>
                      <a:pt x="701" y="1"/>
                      <a:pt x="0" y="235"/>
                    </a:cubicBezTo>
                    <a:lnTo>
                      <a:pt x="234" y="468"/>
                    </a:lnTo>
                    <a:cubicBezTo>
                      <a:pt x="701" y="1636"/>
                      <a:pt x="1635" y="2571"/>
                      <a:pt x="2570" y="3038"/>
                    </a:cubicBezTo>
                    <a:cubicBezTo>
                      <a:pt x="2957" y="3135"/>
                      <a:pt x="3304" y="3191"/>
                      <a:pt x="3611" y="3191"/>
                    </a:cubicBezTo>
                    <a:cubicBezTo>
                      <a:pt x="4045" y="3191"/>
                      <a:pt x="4399" y="3078"/>
                      <a:pt x="4672" y="2804"/>
                    </a:cubicBezTo>
                    <a:cubicBezTo>
                      <a:pt x="4672" y="2804"/>
                      <a:pt x="5139" y="2571"/>
                      <a:pt x="5139" y="2571"/>
                    </a:cubicBezTo>
                    <a:cubicBezTo>
                      <a:pt x="5139" y="2337"/>
                      <a:pt x="5139" y="2103"/>
                      <a:pt x="5139" y="2103"/>
                    </a:cubicBezTo>
                    <a:cubicBezTo>
                      <a:pt x="4672" y="1169"/>
                      <a:pt x="4205" y="468"/>
                      <a:pt x="3271"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5" name="Google Shape;1060;p40">
                <a:extLst>
                  <a:ext uri="{FF2B5EF4-FFF2-40B4-BE49-F238E27FC236}">
                    <a16:creationId xmlns:a16="http://schemas.microsoft.com/office/drawing/2014/main" id="{0697FCCF-32FF-4E65-83A6-2204E32E50DB}"/>
                  </a:ext>
                </a:extLst>
              </p:cNvPr>
              <p:cNvSpPr/>
              <p:nvPr/>
            </p:nvSpPr>
            <p:spPr>
              <a:xfrm>
                <a:off x="4925475" y="1423700"/>
                <a:ext cx="110975" cy="99300"/>
              </a:xfrm>
              <a:custGeom>
                <a:avLst/>
                <a:gdLst/>
                <a:ahLst/>
                <a:cxnLst/>
                <a:rect l="l" t="t" r="r" b="b"/>
                <a:pathLst>
                  <a:path w="4439" h="3972" extrusionOk="0">
                    <a:moveTo>
                      <a:pt x="3504" y="0"/>
                    </a:moveTo>
                    <a:cubicBezTo>
                      <a:pt x="2804" y="0"/>
                      <a:pt x="1869" y="467"/>
                      <a:pt x="1168" y="935"/>
                    </a:cubicBezTo>
                    <a:cubicBezTo>
                      <a:pt x="935" y="1402"/>
                      <a:pt x="701" y="1636"/>
                      <a:pt x="467" y="2103"/>
                    </a:cubicBezTo>
                    <a:cubicBezTo>
                      <a:pt x="234" y="2570"/>
                      <a:pt x="0" y="3271"/>
                      <a:pt x="0" y="3972"/>
                    </a:cubicBezTo>
                    <a:lnTo>
                      <a:pt x="234" y="3738"/>
                    </a:lnTo>
                    <a:cubicBezTo>
                      <a:pt x="1636" y="3738"/>
                      <a:pt x="2804" y="3271"/>
                      <a:pt x="3738" y="2570"/>
                    </a:cubicBezTo>
                    <a:cubicBezTo>
                      <a:pt x="4205" y="1869"/>
                      <a:pt x="4439" y="1168"/>
                      <a:pt x="4205" y="467"/>
                    </a:cubicBezTo>
                    <a:cubicBezTo>
                      <a:pt x="4205" y="234"/>
                      <a:pt x="4205" y="234"/>
                      <a:pt x="397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Google Shape;1061;p40">
                <a:extLst>
                  <a:ext uri="{FF2B5EF4-FFF2-40B4-BE49-F238E27FC236}">
                    <a16:creationId xmlns:a16="http://schemas.microsoft.com/office/drawing/2014/main" id="{A31A7DD5-F114-42A8-BC4E-9B674A20BC33}"/>
                  </a:ext>
                </a:extLst>
              </p:cNvPr>
              <p:cNvSpPr/>
              <p:nvPr/>
            </p:nvSpPr>
            <p:spPr>
              <a:xfrm>
                <a:off x="4382325" y="3973800"/>
                <a:ext cx="2131725" cy="1269200"/>
              </a:xfrm>
              <a:custGeom>
                <a:avLst/>
                <a:gdLst/>
                <a:ahLst/>
                <a:cxnLst/>
                <a:rect l="l" t="t" r="r" b="b"/>
                <a:pathLst>
                  <a:path w="85269" h="50768" extrusionOk="0">
                    <a:moveTo>
                      <a:pt x="72238" y="0"/>
                    </a:moveTo>
                    <a:cubicBezTo>
                      <a:pt x="70285" y="0"/>
                      <a:pt x="68364" y="305"/>
                      <a:pt x="66580" y="1019"/>
                    </a:cubicBezTo>
                    <a:cubicBezTo>
                      <a:pt x="57469" y="3823"/>
                      <a:pt x="49993" y="10831"/>
                      <a:pt x="40649" y="11532"/>
                    </a:cubicBezTo>
                    <a:cubicBezTo>
                      <a:pt x="40085" y="11561"/>
                      <a:pt x="39521" y="11576"/>
                      <a:pt x="38958" y="11576"/>
                    </a:cubicBezTo>
                    <a:cubicBezTo>
                      <a:pt x="35090" y="11576"/>
                      <a:pt x="31267" y="10886"/>
                      <a:pt x="27800" y="9663"/>
                    </a:cubicBezTo>
                    <a:cubicBezTo>
                      <a:pt x="23595" y="8495"/>
                      <a:pt x="19390" y="7560"/>
                      <a:pt x="14952" y="7327"/>
                    </a:cubicBezTo>
                    <a:cubicBezTo>
                      <a:pt x="14687" y="7312"/>
                      <a:pt x="14422" y="7305"/>
                      <a:pt x="14157" y="7305"/>
                    </a:cubicBezTo>
                    <a:cubicBezTo>
                      <a:pt x="10220" y="7305"/>
                      <a:pt x="6335" y="8920"/>
                      <a:pt x="3271" y="11765"/>
                    </a:cubicBezTo>
                    <a:cubicBezTo>
                      <a:pt x="234" y="14802"/>
                      <a:pt x="0" y="19942"/>
                      <a:pt x="2570" y="23446"/>
                    </a:cubicBezTo>
                    <a:cubicBezTo>
                      <a:pt x="3505" y="23212"/>
                      <a:pt x="3505" y="21811"/>
                      <a:pt x="3505" y="20876"/>
                    </a:cubicBezTo>
                    <a:cubicBezTo>
                      <a:pt x="3972" y="16438"/>
                      <a:pt x="7242" y="12933"/>
                      <a:pt x="11447" y="11999"/>
                    </a:cubicBezTo>
                    <a:cubicBezTo>
                      <a:pt x="13054" y="11642"/>
                      <a:pt x="13739" y="11490"/>
                      <a:pt x="14208" y="11490"/>
                    </a:cubicBezTo>
                    <a:cubicBezTo>
                      <a:pt x="14966" y="11490"/>
                      <a:pt x="15156" y="11889"/>
                      <a:pt x="17755" y="12466"/>
                    </a:cubicBezTo>
                    <a:cubicBezTo>
                      <a:pt x="19157" y="20876"/>
                      <a:pt x="33407" y="33958"/>
                      <a:pt x="41817" y="34426"/>
                    </a:cubicBezTo>
                    <a:cubicBezTo>
                      <a:pt x="42000" y="34430"/>
                      <a:pt x="42183" y="34433"/>
                      <a:pt x="42365" y="34433"/>
                    </a:cubicBezTo>
                    <a:cubicBezTo>
                      <a:pt x="51245" y="34433"/>
                      <a:pt x="58927" y="28884"/>
                      <a:pt x="61674" y="20643"/>
                    </a:cubicBezTo>
                    <a:lnTo>
                      <a:pt x="61674" y="20643"/>
                    </a:lnTo>
                    <a:cubicBezTo>
                      <a:pt x="59805" y="20876"/>
                      <a:pt x="58637" y="22278"/>
                      <a:pt x="57702" y="23680"/>
                    </a:cubicBezTo>
                    <a:cubicBezTo>
                      <a:pt x="53638" y="28872"/>
                      <a:pt x="47611" y="32101"/>
                      <a:pt x="41096" y="32101"/>
                    </a:cubicBezTo>
                    <a:cubicBezTo>
                      <a:pt x="40869" y="32101"/>
                      <a:pt x="40643" y="32097"/>
                      <a:pt x="40415" y="32090"/>
                    </a:cubicBezTo>
                    <a:cubicBezTo>
                      <a:pt x="33640" y="31622"/>
                      <a:pt x="21259" y="19708"/>
                      <a:pt x="21259" y="13167"/>
                    </a:cubicBezTo>
                    <a:lnTo>
                      <a:pt x="21259" y="13167"/>
                    </a:lnTo>
                    <a:cubicBezTo>
                      <a:pt x="25136" y="14418"/>
                      <a:pt x="31157" y="15133"/>
                      <a:pt x="36990" y="15133"/>
                    </a:cubicBezTo>
                    <a:cubicBezTo>
                      <a:pt x="42051" y="15133"/>
                      <a:pt x="46971" y="14594"/>
                      <a:pt x="50227" y="13401"/>
                    </a:cubicBezTo>
                    <a:cubicBezTo>
                      <a:pt x="54665" y="11765"/>
                      <a:pt x="59104" y="9663"/>
                      <a:pt x="63075" y="7093"/>
                    </a:cubicBezTo>
                    <a:lnTo>
                      <a:pt x="63075" y="7093"/>
                    </a:lnTo>
                    <a:cubicBezTo>
                      <a:pt x="63309" y="9663"/>
                      <a:pt x="62842" y="11999"/>
                      <a:pt x="62141" y="14335"/>
                    </a:cubicBezTo>
                    <a:cubicBezTo>
                      <a:pt x="63309" y="13401"/>
                      <a:pt x="64010" y="11765"/>
                      <a:pt x="64010" y="10364"/>
                    </a:cubicBezTo>
                    <a:cubicBezTo>
                      <a:pt x="63776" y="9429"/>
                      <a:pt x="63776" y="8261"/>
                      <a:pt x="64010" y="7327"/>
                    </a:cubicBezTo>
                    <a:cubicBezTo>
                      <a:pt x="64477" y="6392"/>
                      <a:pt x="64477" y="6159"/>
                      <a:pt x="65645" y="5691"/>
                    </a:cubicBezTo>
                    <a:cubicBezTo>
                      <a:pt x="67278" y="5011"/>
                      <a:pt x="69070" y="4648"/>
                      <a:pt x="70882" y="4648"/>
                    </a:cubicBezTo>
                    <a:cubicBezTo>
                      <a:pt x="72180" y="4648"/>
                      <a:pt x="73488" y="4834"/>
                      <a:pt x="74756" y="5224"/>
                    </a:cubicBezTo>
                    <a:cubicBezTo>
                      <a:pt x="79428" y="7093"/>
                      <a:pt x="81531" y="12933"/>
                      <a:pt x="80596" y="17839"/>
                    </a:cubicBezTo>
                    <a:cubicBezTo>
                      <a:pt x="77326" y="35594"/>
                      <a:pt x="56067" y="45639"/>
                      <a:pt x="39714" y="46807"/>
                    </a:cubicBezTo>
                    <a:cubicBezTo>
                      <a:pt x="39103" y="46836"/>
                      <a:pt x="38494" y="46850"/>
                      <a:pt x="37887" y="46850"/>
                    </a:cubicBezTo>
                    <a:cubicBezTo>
                      <a:pt x="23630" y="46850"/>
                      <a:pt x="10460" y="39021"/>
                      <a:pt x="3738" y="26249"/>
                    </a:cubicBezTo>
                    <a:cubicBezTo>
                      <a:pt x="3670" y="26112"/>
                      <a:pt x="3541" y="26056"/>
                      <a:pt x="3400" y="26056"/>
                    </a:cubicBezTo>
                    <a:cubicBezTo>
                      <a:pt x="3057" y="26056"/>
                      <a:pt x="2639" y="26386"/>
                      <a:pt x="2804" y="26716"/>
                    </a:cubicBezTo>
                    <a:cubicBezTo>
                      <a:pt x="8644" y="40733"/>
                      <a:pt x="21025" y="48442"/>
                      <a:pt x="35743" y="50545"/>
                    </a:cubicBezTo>
                    <a:cubicBezTo>
                      <a:pt x="37272" y="50693"/>
                      <a:pt x="38801" y="50768"/>
                      <a:pt x="40325" y="50768"/>
                    </a:cubicBezTo>
                    <a:cubicBezTo>
                      <a:pt x="46022" y="50768"/>
                      <a:pt x="51657" y="49720"/>
                      <a:pt x="57002" y="47508"/>
                    </a:cubicBezTo>
                    <a:cubicBezTo>
                      <a:pt x="64010" y="44938"/>
                      <a:pt x="70785" y="40733"/>
                      <a:pt x="76158" y="35360"/>
                    </a:cubicBezTo>
                    <a:cubicBezTo>
                      <a:pt x="81064" y="30688"/>
                      <a:pt x="84100" y="24614"/>
                      <a:pt x="84801" y="17839"/>
                    </a:cubicBezTo>
                    <a:cubicBezTo>
                      <a:pt x="85269" y="14101"/>
                      <a:pt x="84568" y="10364"/>
                      <a:pt x="82699" y="6859"/>
                    </a:cubicBezTo>
                    <a:cubicBezTo>
                      <a:pt x="81064" y="3355"/>
                      <a:pt x="77793" y="1019"/>
                      <a:pt x="74055" y="85"/>
                    </a:cubicBezTo>
                    <a:cubicBezTo>
                      <a:pt x="73449" y="30"/>
                      <a:pt x="72842" y="0"/>
                      <a:pt x="72238"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7" name="Google Shape;1062;p40">
                <a:extLst>
                  <a:ext uri="{FF2B5EF4-FFF2-40B4-BE49-F238E27FC236}">
                    <a16:creationId xmlns:a16="http://schemas.microsoft.com/office/drawing/2014/main" id="{5E3E5603-9B2D-4F95-A419-50141AFD3D14}"/>
                  </a:ext>
                </a:extLst>
              </p:cNvPr>
              <p:cNvSpPr/>
              <p:nvPr/>
            </p:nvSpPr>
            <p:spPr>
              <a:xfrm>
                <a:off x="5042275" y="4407550"/>
                <a:ext cx="122675" cy="78900"/>
              </a:xfrm>
              <a:custGeom>
                <a:avLst/>
                <a:gdLst/>
                <a:ahLst/>
                <a:cxnLst/>
                <a:rect l="l" t="t" r="r" b="b"/>
                <a:pathLst>
                  <a:path w="4907" h="3156" extrusionOk="0">
                    <a:moveTo>
                      <a:pt x="3258" y="1"/>
                    </a:moveTo>
                    <a:cubicBezTo>
                      <a:pt x="2468" y="1"/>
                      <a:pt x="1657" y="200"/>
                      <a:pt x="935" y="489"/>
                    </a:cubicBezTo>
                    <a:cubicBezTo>
                      <a:pt x="468" y="956"/>
                      <a:pt x="0" y="1657"/>
                      <a:pt x="0" y="2358"/>
                    </a:cubicBezTo>
                    <a:cubicBezTo>
                      <a:pt x="0" y="2592"/>
                      <a:pt x="0" y="2592"/>
                      <a:pt x="0" y="2825"/>
                    </a:cubicBezTo>
                    <a:cubicBezTo>
                      <a:pt x="234" y="2825"/>
                      <a:pt x="234" y="3059"/>
                      <a:pt x="468" y="3059"/>
                    </a:cubicBezTo>
                    <a:cubicBezTo>
                      <a:pt x="673" y="3127"/>
                      <a:pt x="918" y="3156"/>
                      <a:pt x="1180" y="3156"/>
                    </a:cubicBezTo>
                    <a:cubicBezTo>
                      <a:pt x="1813" y="3156"/>
                      <a:pt x="2542" y="2991"/>
                      <a:pt x="3037" y="2825"/>
                    </a:cubicBezTo>
                    <a:cubicBezTo>
                      <a:pt x="3505" y="2592"/>
                      <a:pt x="3738" y="2125"/>
                      <a:pt x="3972" y="1891"/>
                    </a:cubicBezTo>
                    <a:cubicBezTo>
                      <a:pt x="4205" y="1190"/>
                      <a:pt x="4439" y="723"/>
                      <a:pt x="4906" y="256"/>
                    </a:cubicBezTo>
                    <a:lnTo>
                      <a:pt x="4673" y="256"/>
                    </a:lnTo>
                    <a:cubicBezTo>
                      <a:pt x="4227" y="77"/>
                      <a:pt x="3746" y="1"/>
                      <a:pt x="3258"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8" name="Google Shape;1063;p40">
                <a:extLst>
                  <a:ext uri="{FF2B5EF4-FFF2-40B4-BE49-F238E27FC236}">
                    <a16:creationId xmlns:a16="http://schemas.microsoft.com/office/drawing/2014/main" id="{DFA0EECA-DEA4-45B9-B8B6-C176F4B35C71}"/>
                  </a:ext>
                </a:extLst>
              </p:cNvPr>
              <p:cNvSpPr/>
              <p:nvPr/>
            </p:nvSpPr>
            <p:spPr>
              <a:xfrm>
                <a:off x="5211650" y="4524900"/>
                <a:ext cx="81775" cy="116825"/>
              </a:xfrm>
              <a:custGeom>
                <a:avLst/>
                <a:gdLst/>
                <a:ahLst/>
                <a:cxnLst/>
                <a:rect l="l" t="t" r="r" b="b"/>
                <a:pathLst>
                  <a:path w="3271" h="4673" extrusionOk="0">
                    <a:moveTo>
                      <a:pt x="3037" y="0"/>
                    </a:moveTo>
                    <a:cubicBezTo>
                      <a:pt x="1869" y="234"/>
                      <a:pt x="935" y="1168"/>
                      <a:pt x="234" y="2103"/>
                    </a:cubicBezTo>
                    <a:cubicBezTo>
                      <a:pt x="0" y="2804"/>
                      <a:pt x="0" y="3504"/>
                      <a:pt x="234" y="4205"/>
                    </a:cubicBezTo>
                    <a:cubicBezTo>
                      <a:pt x="234" y="4439"/>
                      <a:pt x="467" y="4439"/>
                      <a:pt x="467" y="4672"/>
                    </a:cubicBezTo>
                    <a:lnTo>
                      <a:pt x="935" y="4672"/>
                    </a:lnTo>
                    <a:cubicBezTo>
                      <a:pt x="1869" y="4439"/>
                      <a:pt x="2570" y="3738"/>
                      <a:pt x="3037" y="3037"/>
                    </a:cubicBezTo>
                    <a:cubicBezTo>
                      <a:pt x="3271" y="2570"/>
                      <a:pt x="3271" y="2103"/>
                      <a:pt x="3271" y="1869"/>
                    </a:cubicBezTo>
                    <a:lnTo>
                      <a:pt x="3271" y="0"/>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9" name="Google Shape;1064;p40">
                <a:extLst>
                  <a:ext uri="{FF2B5EF4-FFF2-40B4-BE49-F238E27FC236}">
                    <a16:creationId xmlns:a16="http://schemas.microsoft.com/office/drawing/2014/main" id="{6391A99B-940E-43CC-9B10-E53BC409641C}"/>
                  </a:ext>
                </a:extLst>
              </p:cNvPr>
              <p:cNvSpPr/>
              <p:nvPr/>
            </p:nvSpPr>
            <p:spPr>
              <a:xfrm>
                <a:off x="5445250" y="4536575"/>
                <a:ext cx="75950" cy="140200"/>
              </a:xfrm>
              <a:custGeom>
                <a:avLst/>
                <a:gdLst/>
                <a:ahLst/>
                <a:cxnLst/>
                <a:rect l="l" t="t" r="r" b="b"/>
                <a:pathLst>
                  <a:path w="3038" h="5608" extrusionOk="0">
                    <a:moveTo>
                      <a:pt x="1636" y="0"/>
                    </a:moveTo>
                    <a:lnTo>
                      <a:pt x="1402" y="468"/>
                    </a:lnTo>
                    <a:cubicBezTo>
                      <a:pt x="468" y="1402"/>
                      <a:pt x="1" y="2570"/>
                      <a:pt x="1" y="3738"/>
                    </a:cubicBezTo>
                    <a:cubicBezTo>
                      <a:pt x="234" y="4439"/>
                      <a:pt x="701" y="5140"/>
                      <a:pt x="1402" y="5607"/>
                    </a:cubicBezTo>
                    <a:lnTo>
                      <a:pt x="1636" y="5607"/>
                    </a:lnTo>
                    <a:cubicBezTo>
                      <a:pt x="1870" y="5607"/>
                      <a:pt x="1870" y="5374"/>
                      <a:pt x="2103" y="5374"/>
                    </a:cubicBezTo>
                    <a:cubicBezTo>
                      <a:pt x="2570" y="4673"/>
                      <a:pt x="3038" y="3738"/>
                      <a:pt x="3038" y="2804"/>
                    </a:cubicBezTo>
                    <a:cubicBezTo>
                      <a:pt x="3038" y="2337"/>
                      <a:pt x="2804" y="2103"/>
                      <a:pt x="2570" y="1636"/>
                    </a:cubicBezTo>
                    <a:cubicBezTo>
                      <a:pt x="2337" y="1169"/>
                      <a:pt x="1870" y="468"/>
                      <a:pt x="1636"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0" name="Google Shape;1065;p40">
                <a:extLst>
                  <a:ext uri="{FF2B5EF4-FFF2-40B4-BE49-F238E27FC236}">
                    <a16:creationId xmlns:a16="http://schemas.microsoft.com/office/drawing/2014/main" id="{2147E362-F9FA-43BE-8F3F-CA89AB20224A}"/>
                  </a:ext>
                </a:extLst>
              </p:cNvPr>
              <p:cNvSpPr/>
              <p:nvPr/>
            </p:nvSpPr>
            <p:spPr>
              <a:xfrm>
                <a:off x="5673025" y="4448975"/>
                <a:ext cx="87625" cy="122675"/>
              </a:xfrm>
              <a:custGeom>
                <a:avLst/>
                <a:gdLst/>
                <a:ahLst/>
                <a:cxnLst/>
                <a:rect l="l" t="t" r="r" b="b"/>
                <a:pathLst>
                  <a:path w="3505" h="4907" extrusionOk="0">
                    <a:moveTo>
                      <a:pt x="0" y="0"/>
                    </a:moveTo>
                    <a:lnTo>
                      <a:pt x="234" y="468"/>
                    </a:lnTo>
                    <a:cubicBezTo>
                      <a:pt x="0" y="1636"/>
                      <a:pt x="234" y="3037"/>
                      <a:pt x="935" y="3972"/>
                    </a:cubicBezTo>
                    <a:cubicBezTo>
                      <a:pt x="1402" y="4673"/>
                      <a:pt x="2103" y="4906"/>
                      <a:pt x="2804" y="4906"/>
                    </a:cubicBezTo>
                    <a:cubicBezTo>
                      <a:pt x="3037" y="4906"/>
                      <a:pt x="3037" y="4906"/>
                      <a:pt x="3271" y="4673"/>
                    </a:cubicBezTo>
                    <a:cubicBezTo>
                      <a:pt x="3271" y="4673"/>
                      <a:pt x="3271" y="4439"/>
                      <a:pt x="3271" y="4205"/>
                    </a:cubicBezTo>
                    <a:cubicBezTo>
                      <a:pt x="3505" y="3271"/>
                      <a:pt x="3271" y="2336"/>
                      <a:pt x="2804" y="1636"/>
                    </a:cubicBezTo>
                    <a:cubicBezTo>
                      <a:pt x="2570" y="1402"/>
                      <a:pt x="2103" y="1168"/>
                      <a:pt x="1636" y="935"/>
                    </a:cubicBezTo>
                    <a:lnTo>
                      <a:pt x="0" y="0"/>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1" name="Google Shape;1066;p40">
                <a:extLst>
                  <a:ext uri="{FF2B5EF4-FFF2-40B4-BE49-F238E27FC236}">
                    <a16:creationId xmlns:a16="http://schemas.microsoft.com/office/drawing/2014/main" id="{FD567F9B-C98B-42CC-A9C8-4BE99799244B}"/>
                  </a:ext>
                </a:extLst>
              </p:cNvPr>
              <p:cNvSpPr/>
              <p:nvPr/>
            </p:nvSpPr>
            <p:spPr>
              <a:xfrm>
                <a:off x="5754800" y="4300675"/>
                <a:ext cx="134350" cy="73925"/>
              </a:xfrm>
              <a:custGeom>
                <a:avLst/>
                <a:gdLst/>
                <a:ahLst/>
                <a:cxnLst/>
                <a:rect l="l" t="t" r="r" b="b"/>
                <a:pathLst>
                  <a:path w="5374" h="2957" extrusionOk="0">
                    <a:moveTo>
                      <a:pt x="3087" y="0"/>
                    </a:moveTo>
                    <a:cubicBezTo>
                      <a:pt x="2837" y="0"/>
                      <a:pt x="2587" y="29"/>
                      <a:pt x="2336" y="92"/>
                    </a:cubicBezTo>
                    <a:cubicBezTo>
                      <a:pt x="2103" y="92"/>
                      <a:pt x="1635" y="326"/>
                      <a:pt x="1402" y="793"/>
                    </a:cubicBezTo>
                    <a:cubicBezTo>
                      <a:pt x="934" y="1026"/>
                      <a:pt x="467" y="1494"/>
                      <a:pt x="0" y="1961"/>
                    </a:cubicBezTo>
                    <a:lnTo>
                      <a:pt x="234" y="1961"/>
                    </a:lnTo>
                    <a:cubicBezTo>
                      <a:pt x="1195" y="2538"/>
                      <a:pt x="2156" y="2956"/>
                      <a:pt x="3117" y="2956"/>
                    </a:cubicBezTo>
                    <a:cubicBezTo>
                      <a:pt x="3324" y="2956"/>
                      <a:pt x="3531" y="2937"/>
                      <a:pt x="3738" y="2895"/>
                    </a:cubicBezTo>
                    <a:cubicBezTo>
                      <a:pt x="4439" y="2662"/>
                      <a:pt x="5139" y="1961"/>
                      <a:pt x="5373" y="1260"/>
                    </a:cubicBezTo>
                    <a:cubicBezTo>
                      <a:pt x="5373" y="1260"/>
                      <a:pt x="5373" y="1026"/>
                      <a:pt x="5373" y="793"/>
                    </a:cubicBezTo>
                    <a:cubicBezTo>
                      <a:pt x="5373" y="793"/>
                      <a:pt x="5139" y="793"/>
                      <a:pt x="5139" y="559"/>
                    </a:cubicBezTo>
                    <a:cubicBezTo>
                      <a:pt x="4455" y="217"/>
                      <a:pt x="3771" y="0"/>
                      <a:pt x="3087"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2" name="Google Shape;1067;p40">
                <a:extLst>
                  <a:ext uri="{FF2B5EF4-FFF2-40B4-BE49-F238E27FC236}">
                    <a16:creationId xmlns:a16="http://schemas.microsoft.com/office/drawing/2014/main" id="{46E2D68B-5B90-40DC-9F2E-878237C04DFF}"/>
                  </a:ext>
                </a:extLst>
              </p:cNvPr>
              <p:cNvSpPr/>
              <p:nvPr/>
            </p:nvSpPr>
            <p:spPr>
              <a:xfrm>
                <a:off x="1030000" y="241100"/>
                <a:ext cx="1927325" cy="1702225"/>
              </a:xfrm>
              <a:custGeom>
                <a:avLst/>
                <a:gdLst/>
                <a:ahLst/>
                <a:cxnLst/>
                <a:rect l="l" t="t" r="r" b="b"/>
                <a:pathLst>
                  <a:path w="77093" h="68089" extrusionOk="0">
                    <a:moveTo>
                      <a:pt x="17952" y="0"/>
                    </a:moveTo>
                    <a:cubicBezTo>
                      <a:pt x="15665" y="0"/>
                      <a:pt x="13428" y="618"/>
                      <a:pt x="11448" y="1750"/>
                    </a:cubicBezTo>
                    <a:cubicBezTo>
                      <a:pt x="7943" y="3852"/>
                      <a:pt x="5374" y="6656"/>
                      <a:pt x="3738" y="10160"/>
                    </a:cubicBezTo>
                    <a:cubicBezTo>
                      <a:pt x="701" y="16234"/>
                      <a:pt x="1" y="23009"/>
                      <a:pt x="1636" y="29550"/>
                    </a:cubicBezTo>
                    <a:cubicBezTo>
                      <a:pt x="3505" y="37025"/>
                      <a:pt x="7009" y="44034"/>
                      <a:pt x="11681" y="50108"/>
                    </a:cubicBezTo>
                    <a:cubicBezTo>
                      <a:pt x="15886" y="55948"/>
                      <a:pt x="21493" y="60854"/>
                      <a:pt x="28034" y="63891"/>
                    </a:cubicBezTo>
                    <a:cubicBezTo>
                      <a:pt x="34149" y="66632"/>
                      <a:pt x="40502" y="68088"/>
                      <a:pt x="46770" y="68088"/>
                    </a:cubicBezTo>
                    <a:cubicBezTo>
                      <a:pt x="54392" y="68088"/>
                      <a:pt x="61889" y="65935"/>
                      <a:pt x="68682" y="61321"/>
                    </a:cubicBezTo>
                    <a:cubicBezTo>
                      <a:pt x="69099" y="60904"/>
                      <a:pt x="68772" y="60116"/>
                      <a:pt x="68200" y="60116"/>
                    </a:cubicBezTo>
                    <a:cubicBezTo>
                      <a:pt x="68130" y="60116"/>
                      <a:pt x="68057" y="60128"/>
                      <a:pt x="67981" y="60153"/>
                    </a:cubicBezTo>
                    <a:cubicBezTo>
                      <a:pt x="62016" y="63732"/>
                      <a:pt x="55345" y="65499"/>
                      <a:pt x="48693" y="65499"/>
                    </a:cubicBezTo>
                    <a:cubicBezTo>
                      <a:pt x="41020" y="65499"/>
                      <a:pt x="33373" y="63148"/>
                      <a:pt x="26866" y="58518"/>
                    </a:cubicBezTo>
                    <a:cubicBezTo>
                      <a:pt x="13316" y="48940"/>
                      <a:pt x="701" y="29316"/>
                      <a:pt x="7243" y="12496"/>
                    </a:cubicBezTo>
                    <a:cubicBezTo>
                      <a:pt x="8925" y="8289"/>
                      <a:pt x="13071" y="4649"/>
                      <a:pt x="17462" y="4649"/>
                    </a:cubicBezTo>
                    <a:cubicBezTo>
                      <a:pt x="17947" y="4649"/>
                      <a:pt x="18435" y="4694"/>
                      <a:pt x="18923" y="4787"/>
                    </a:cubicBezTo>
                    <a:cubicBezTo>
                      <a:pt x="21960" y="5721"/>
                      <a:pt x="24763" y="7590"/>
                      <a:pt x="26632" y="10160"/>
                    </a:cubicBezTo>
                    <a:cubicBezTo>
                      <a:pt x="27333" y="11094"/>
                      <a:pt x="27099" y="11094"/>
                      <a:pt x="26866" y="12262"/>
                    </a:cubicBezTo>
                    <a:cubicBezTo>
                      <a:pt x="26632" y="13197"/>
                      <a:pt x="26165" y="14131"/>
                      <a:pt x="25464" y="14832"/>
                    </a:cubicBezTo>
                    <a:cubicBezTo>
                      <a:pt x="24763" y="16234"/>
                      <a:pt x="24530" y="17636"/>
                      <a:pt x="24763" y="19271"/>
                    </a:cubicBezTo>
                    <a:cubicBezTo>
                      <a:pt x="25464" y="16935"/>
                      <a:pt x="26632" y="14599"/>
                      <a:pt x="28034" y="12496"/>
                    </a:cubicBezTo>
                    <a:cubicBezTo>
                      <a:pt x="30136" y="16701"/>
                      <a:pt x="32706" y="20906"/>
                      <a:pt x="35509" y="24644"/>
                    </a:cubicBezTo>
                    <a:cubicBezTo>
                      <a:pt x="40182" y="30718"/>
                      <a:pt x="52797" y="37960"/>
                      <a:pt x="60272" y="39829"/>
                    </a:cubicBezTo>
                    <a:cubicBezTo>
                      <a:pt x="57644" y="44034"/>
                      <a:pt x="47394" y="46925"/>
                      <a:pt x="39970" y="46925"/>
                    </a:cubicBezTo>
                    <a:cubicBezTo>
                      <a:pt x="37495" y="46925"/>
                      <a:pt x="35334" y="46603"/>
                      <a:pt x="33874" y="45903"/>
                    </a:cubicBezTo>
                    <a:cubicBezTo>
                      <a:pt x="28034" y="42398"/>
                      <a:pt x="24296" y="36324"/>
                      <a:pt x="23829" y="29550"/>
                    </a:cubicBezTo>
                    <a:cubicBezTo>
                      <a:pt x="23595" y="27681"/>
                      <a:pt x="23362" y="25812"/>
                      <a:pt x="21960" y="24877"/>
                    </a:cubicBezTo>
                    <a:lnTo>
                      <a:pt x="21960" y="24877"/>
                    </a:lnTo>
                    <a:cubicBezTo>
                      <a:pt x="19858" y="33521"/>
                      <a:pt x="23595" y="42398"/>
                      <a:pt x="31304" y="46837"/>
                    </a:cubicBezTo>
                    <a:cubicBezTo>
                      <a:pt x="33617" y="48099"/>
                      <a:pt x="36918" y="48666"/>
                      <a:pt x="40564" y="48666"/>
                    </a:cubicBezTo>
                    <a:cubicBezTo>
                      <a:pt x="49071" y="48666"/>
                      <a:pt x="59455" y="45576"/>
                      <a:pt x="63543" y="40997"/>
                    </a:cubicBezTo>
                    <a:cubicBezTo>
                      <a:pt x="67514" y="42398"/>
                      <a:pt x="66113" y="40997"/>
                      <a:pt x="68916" y="44034"/>
                    </a:cubicBezTo>
                    <a:cubicBezTo>
                      <a:pt x="72186" y="47071"/>
                      <a:pt x="73121" y="51743"/>
                      <a:pt x="71252" y="55714"/>
                    </a:cubicBezTo>
                    <a:cubicBezTo>
                      <a:pt x="70551" y="56649"/>
                      <a:pt x="69850" y="57817"/>
                      <a:pt x="70551" y="58518"/>
                    </a:cubicBezTo>
                    <a:cubicBezTo>
                      <a:pt x="74756" y="56649"/>
                      <a:pt x="77092" y="52210"/>
                      <a:pt x="76158" y="48005"/>
                    </a:cubicBezTo>
                    <a:cubicBezTo>
                      <a:pt x="74990" y="43566"/>
                      <a:pt x="72186" y="40062"/>
                      <a:pt x="68449" y="37960"/>
                    </a:cubicBezTo>
                    <a:cubicBezTo>
                      <a:pt x="64711" y="35857"/>
                      <a:pt x="60506" y="34456"/>
                      <a:pt x="56301" y="33288"/>
                    </a:cubicBezTo>
                    <a:cubicBezTo>
                      <a:pt x="52096" y="32353"/>
                      <a:pt x="48124" y="30484"/>
                      <a:pt x="44620" y="28148"/>
                    </a:cubicBezTo>
                    <a:cubicBezTo>
                      <a:pt x="36911" y="22541"/>
                      <a:pt x="34341" y="12496"/>
                      <a:pt x="28268" y="5488"/>
                    </a:cubicBezTo>
                    <a:cubicBezTo>
                      <a:pt x="26632" y="3385"/>
                      <a:pt x="24763" y="1750"/>
                      <a:pt x="22427" y="815"/>
                    </a:cubicBezTo>
                    <a:cubicBezTo>
                      <a:pt x="20953" y="263"/>
                      <a:pt x="19442" y="0"/>
                      <a:pt x="17952"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3" name="Google Shape;1068;p40">
                <a:extLst>
                  <a:ext uri="{FF2B5EF4-FFF2-40B4-BE49-F238E27FC236}">
                    <a16:creationId xmlns:a16="http://schemas.microsoft.com/office/drawing/2014/main" id="{C3E75459-533B-4BD0-9D39-3E31ADA2AF66}"/>
                  </a:ext>
                </a:extLst>
              </p:cNvPr>
              <p:cNvSpPr/>
              <p:nvPr/>
            </p:nvSpPr>
            <p:spPr>
              <a:xfrm>
                <a:off x="2268150" y="1190075"/>
                <a:ext cx="81775" cy="122675"/>
              </a:xfrm>
              <a:custGeom>
                <a:avLst/>
                <a:gdLst/>
                <a:ahLst/>
                <a:cxnLst/>
                <a:rect l="l" t="t" r="r" b="b"/>
                <a:pathLst>
                  <a:path w="3271" h="4907" extrusionOk="0">
                    <a:moveTo>
                      <a:pt x="0" y="1"/>
                    </a:moveTo>
                    <a:lnTo>
                      <a:pt x="0" y="1870"/>
                    </a:lnTo>
                    <a:cubicBezTo>
                      <a:pt x="0" y="2337"/>
                      <a:pt x="0" y="2804"/>
                      <a:pt x="234" y="3271"/>
                    </a:cubicBezTo>
                    <a:cubicBezTo>
                      <a:pt x="701" y="3972"/>
                      <a:pt x="1402" y="4673"/>
                      <a:pt x="2336" y="4907"/>
                    </a:cubicBezTo>
                    <a:lnTo>
                      <a:pt x="2803" y="4907"/>
                    </a:lnTo>
                    <a:cubicBezTo>
                      <a:pt x="2803" y="4907"/>
                      <a:pt x="3037" y="4439"/>
                      <a:pt x="3037" y="4439"/>
                    </a:cubicBezTo>
                    <a:cubicBezTo>
                      <a:pt x="3271" y="3972"/>
                      <a:pt x="3271" y="3038"/>
                      <a:pt x="3037" y="2337"/>
                    </a:cubicBezTo>
                    <a:cubicBezTo>
                      <a:pt x="2336" y="1402"/>
                      <a:pt x="1402" y="468"/>
                      <a:pt x="234" y="234"/>
                    </a:cubicBezTo>
                    <a:lnTo>
                      <a:pt x="0" y="1"/>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4" name="Google Shape;1069;p40">
                <a:extLst>
                  <a:ext uri="{FF2B5EF4-FFF2-40B4-BE49-F238E27FC236}">
                    <a16:creationId xmlns:a16="http://schemas.microsoft.com/office/drawing/2014/main" id="{EA7167D6-1C05-4D3C-98F7-3DB9ABFB7993}"/>
                  </a:ext>
                </a:extLst>
              </p:cNvPr>
              <p:cNvSpPr/>
              <p:nvPr/>
            </p:nvSpPr>
            <p:spPr>
              <a:xfrm>
                <a:off x="2057900" y="1213450"/>
                <a:ext cx="75950" cy="140175"/>
              </a:xfrm>
              <a:custGeom>
                <a:avLst/>
                <a:gdLst/>
                <a:ahLst/>
                <a:cxnLst/>
                <a:rect l="l" t="t" r="r" b="b"/>
                <a:pathLst>
                  <a:path w="3038" h="5607" extrusionOk="0">
                    <a:moveTo>
                      <a:pt x="1402" y="0"/>
                    </a:moveTo>
                    <a:cubicBezTo>
                      <a:pt x="1168" y="701"/>
                      <a:pt x="701" y="1168"/>
                      <a:pt x="467" y="1635"/>
                    </a:cubicBezTo>
                    <a:cubicBezTo>
                      <a:pt x="234" y="2103"/>
                      <a:pt x="0" y="2336"/>
                      <a:pt x="0" y="2804"/>
                    </a:cubicBezTo>
                    <a:cubicBezTo>
                      <a:pt x="0" y="3738"/>
                      <a:pt x="234" y="4672"/>
                      <a:pt x="935" y="5373"/>
                    </a:cubicBezTo>
                    <a:cubicBezTo>
                      <a:pt x="935" y="5373"/>
                      <a:pt x="1168" y="5607"/>
                      <a:pt x="1168" y="5607"/>
                    </a:cubicBezTo>
                    <a:lnTo>
                      <a:pt x="1635" y="5607"/>
                    </a:lnTo>
                    <a:cubicBezTo>
                      <a:pt x="2336" y="5140"/>
                      <a:pt x="2803" y="4672"/>
                      <a:pt x="2803" y="3738"/>
                    </a:cubicBezTo>
                    <a:cubicBezTo>
                      <a:pt x="3037" y="2570"/>
                      <a:pt x="2570" y="1402"/>
                      <a:pt x="1635" y="467"/>
                    </a:cubicBezTo>
                    <a:lnTo>
                      <a:pt x="1402" y="0"/>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5" name="Google Shape;1070;p40">
                <a:extLst>
                  <a:ext uri="{FF2B5EF4-FFF2-40B4-BE49-F238E27FC236}">
                    <a16:creationId xmlns:a16="http://schemas.microsoft.com/office/drawing/2014/main" id="{ACEBFF1D-77F0-4E17-B944-16F258AF8F3F}"/>
                  </a:ext>
                </a:extLst>
              </p:cNvPr>
              <p:cNvSpPr/>
              <p:nvPr/>
            </p:nvSpPr>
            <p:spPr>
              <a:xfrm>
                <a:off x="1847650" y="1137525"/>
                <a:ext cx="87625" cy="115375"/>
              </a:xfrm>
              <a:custGeom>
                <a:avLst/>
                <a:gdLst/>
                <a:ahLst/>
                <a:cxnLst/>
                <a:rect l="l" t="t" r="r" b="b"/>
                <a:pathLst>
                  <a:path w="3505" h="4615" extrusionOk="0">
                    <a:moveTo>
                      <a:pt x="3271" y="0"/>
                    </a:moveTo>
                    <a:lnTo>
                      <a:pt x="1635" y="701"/>
                    </a:lnTo>
                    <a:cubicBezTo>
                      <a:pt x="1168" y="935"/>
                      <a:pt x="935" y="1168"/>
                      <a:pt x="467" y="1402"/>
                    </a:cubicBezTo>
                    <a:cubicBezTo>
                      <a:pt x="0" y="2336"/>
                      <a:pt x="0" y="3271"/>
                      <a:pt x="234" y="4205"/>
                    </a:cubicBezTo>
                    <a:lnTo>
                      <a:pt x="234" y="4439"/>
                    </a:lnTo>
                    <a:cubicBezTo>
                      <a:pt x="234" y="4556"/>
                      <a:pt x="292" y="4614"/>
                      <a:pt x="351" y="4614"/>
                    </a:cubicBezTo>
                    <a:cubicBezTo>
                      <a:pt x="409" y="4614"/>
                      <a:pt x="467" y="4556"/>
                      <a:pt x="467" y="4439"/>
                    </a:cubicBezTo>
                    <a:cubicBezTo>
                      <a:pt x="639" y="4482"/>
                      <a:pt x="802" y="4501"/>
                      <a:pt x="958" y="4501"/>
                    </a:cubicBezTo>
                    <a:cubicBezTo>
                      <a:pt x="1651" y="4501"/>
                      <a:pt x="2188" y="4120"/>
                      <a:pt x="2570" y="3738"/>
                    </a:cubicBezTo>
                    <a:cubicBezTo>
                      <a:pt x="3271" y="2570"/>
                      <a:pt x="3504" y="1402"/>
                      <a:pt x="3037" y="234"/>
                    </a:cubicBezTo>
                    <a:lnTo>
                      <a:pt x="3271" y="0"/>
                    </a:ln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6" name="Google Shape;1071;p40">
                <a:extLst>
                  <a:ext uri="{FF2B5EF4-FFF2-40B4-BE49-F238E27FC236}">
                    <a16:creationId xmlns:a16="http://schemas.microsoft.com/office/drawing/2014/main" id="{18F85CE0-7C9A-4B1A-9D02-6D536909C317}"/>
                  </a:ext>
                </a:extLst>
              </p:cNvPr>
              <p:cNvSpPr/>
              <p:nvPr/>
            </p:nvSpPr>
            <p:spPr>
              <a:xfrm>
                <a:off x="1684125" y="950625"/>
                <a:ext cx="122650" cy="79800"/>
              </a:xfrm>
              <a:custGeom>
                <a:avLst/>
                <a:gdLst/>
                <a:ahLst/>
                <a:cxnLst/>
                <a:rect l="l" t="t" r="r" b="b"/>
                <a:pathLst>
                  <a:path w="4906" h="3192" extrusionOk="0">
                    <a:moveTo>
                      <a:pt x="1869" y="1"/>
                    </a:moveTo>
                    <a:cubicBezTo>
                      <a:pt x="934" y="468"/>
                      <a:pt x="234" y="1169"/>
                      <a:pt x="0" y="2103"/>
                    </a:cubicBezTo>
                    <a:lnTo>
                      <a:pt x="0" y="2337"/>
                    </a:lnTo>
                    <a:cubicBezTo>
                      <a:pt x="0" y="2570"/>
                      <a:pt x="0" y="2804"/>
                      <a:pt x="234" y="2804"/>
                    </a:cubicBezTo>
                    <a:cubicBezTo>
                      <a:pt x="644" y="3078"/>
                      <a:pt x="1055" y="3191"/>
                      <a:pt x="1465" y="3191"/>
                    </a:cubicBezTo>
                    <a:cubicBezTo>
                      <a:pt x="1756" y="3191"/>
                      <a:pt x="2046" y="3134"/>
                      <a:pt x="2336" y="3038"/>
                    </a:cubicBezTo>
                    <a:cubicBezTo>
                      <a:pt x="3504" y="2570"/>
                      <a:pt x="4205" y="1636"/>
                      <a:pt x="4672" y="468"/>
                    </a:cubicBezTo>
                    <a:lnTo>
                      <a:pt x="4906" y="234"/>
                    </a:lnTo>
                    <a:cubicBezTo>
                      <a:pt x="4205" y="1"/>
                      <a:pt x="3738" y="1"/>
                      <a:pt x="3037"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7" name="Google Shape;1072;p40">
                <a:extLst>
                  <a:ext uri="{FF2B5EF4-FFF2-40B4-BE49-F238E27FC236}">
                    <a16:creationId xmlns:a16="http://schemas.microsoft.com/office/drawing/2014/main" id="{CD1529D4-1074-4166-A3CE-18D4DAB5D520}"/>
                  </a:ext>
                </a:extLst>
              </p:cNvPr>
              <p:cNvSpPr/>
              <p:nvPr/>
            </p:nvSpPr>
            <p:spPr>
              <a:xfrm>
                <a:off x="1689950" y="734550"/>
                <a:ext cx="105150" cy="93450"/>
              </a:xfrm>
              <a:custGeom>
                <a:avLst/>
                <a:gdLst/>
                <a:ahLst/>
                <a:cxnLst/>
                <a:rect l="l" t="t" r="r" b="b"/>
                <a:pathLst>
                  <a:path w="4206" h="3738" extrusionOk="0">
                    <a:moveTo>
                      <a:pt x="234" y="0"/>
                    </a:moveTo>
                    <a:cubicBezTo>
                      <a:pt x="234" y="0"/>
                      <a:pt x="1" y="234"/>
                      <a:pt x="1" y="234"/>
                    </a:cubicBezTo>
                    <a:cubicBezTo>
                      <a:pt x="1" y="1168"/>
                      <a:pt x="1" y="1869"/>
                      <a:pt x="701" y="2336"/>
                    </a:cubicBezTo>
                    <a:cubicBezTo>
                      <a:pt x="1402" y="3271"/>
                      <a:pt x="2804" y="3738"/>
                      <a:pt x="3972" y="3738"/>
                    </a:cubicBezTo>
                    <a:lnTo>
                      <a:pt x="4206" y="3738"/>
                    </a:lnTo>
                    <a:cubicBezTo>
                      <a:pt x="4206" y="3037"/>
                      <a:pt x="3972" y="2570"/>
                      <a:pt x="3738" y="1869"/>
                    </a:cubicBezTo>
                    <a:cubicBezTo>
                      <a:pt x="3738" y="1635"/>
                      <a:pt x="3505" y="1168"/>
                      <a:pt x="3271" y="934"/>
                    </a:cubicBezTo>
                    <a:cubicBezTo>
                      <a:pt x="2570" y="234"/>
                      <a:pt x="1636" y="0"/>
                      <a:pt x="701" y="0"/>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140" name="Rectangle 42">
            <a:extLst>
              <a:ext uri="{FF2B5EF4-FFF2-40B4-BE49-F238E27FC236}">
                <a16:creationId xmlns:a16="http://schemas.microsoft.com/office/drawing/2014/main" id="{283F90E8-8DF8-404A-8F37-2F6A15612FDF}"/>
              </a:ext>
            </a:extLst>
          </p:cNvPr>
          <p:cNvSpPr/>
          <p:nvPr/>
        </p:nvSpPr>
        <p:spPr>
          <a:xfrm>
            <a:off x="1899979" y="2726105"/>
            <a:ext cx="1990612" cy="923330"/>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141" name="Rectangle 42">
            <a:extLst>
              <a:ext uri="{FF2B5EF4-FFF2-40B4-BE49-F238E27FC236}">
                <a16:creationId xmlns:a16="http://schemas.microsoft.com/office/drawing/2014/main" id="{33FE3F4D-3967-422E-9AFC-6327988AE401}"/>
              </a:ext>
            </a:extLst>
          </p:cNvPr>
          <p:cNvSpPr/>
          <p:nvPr/>
        </p:nvSpPr>
        <p:spPr>
          <a:xfrm>
            <a:off x="5442047" y="2726105"/>
            <a:ext cx="1990612" cy="923330"/>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142" name="Rectangle 42">
            <a:extLst>
              <a:ext uri="{FF2B5EF4-FFF2-40B4-BE49-F238E27FC236}">
                <a16:creationId xmlns:a16="http://schemas.microsoft.com/office/drawing/2014/main" id="{2DBD493F-0824-4356-8ADE-0E2C08E9B29F}"/>
              </a:ext>
            </a:extLst>
          </p:cNvPr>
          <p:cNvSpPr/>
          <p:nvPr/>
        </p:nvSpPr>
        <p:spPr>
          <a:xfrm>
            <a:off x="8984115" y="2726105"/>
            <a:ext cx="1990612" cy="923330"/>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Tree>
    <p:extLst>
      <p:ext uri="{BB962C8B-B14F-4D97-AF65-F5344CB8AC3E}">
        <p14:creationId xmlns:p14="http://schemas.microsoft.com/office/powerpoint/2010/main" val="41175893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1000" fill="hold"/>
                                        <p:tgtEl>
                                          <p:spTgt spid="70"/>
                                        </p:tgtEl>
                                        <p:attrNameLst>
                                          <p:attrName>ppt_x</p:attrName>
                                        </p:attrNameLst>
                                      </p:cBhvr>
                                      <p:tavLst>
                                        <p:tav tm="0">
                                          <p:val>
                                            <p:strVal val="0-#ppt_w/2"/>
                                          </p:val>
                                        </p:tav>
                                        <p:tav tm="100000">
                                          <p:val>
                                            <p:strVal val="#ppt_x"/>
                                          </p:val>
                                        </p:tav>
                                      </p:tavLst>
                                    </p:anim>
                                    <p:anim calcmode="lin" valueType="num">
                                      <p:cBhvr additive="base">
                                        <p:cTn id="18" dur="1000" fill="hold"/>
                                        <p:tgtEl>
                                          <p:spTgt spid="7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1000" fill="hold"/>
                                        <p:tgtEl>
                                          <p:spTgt spid="74"/>
                                        </p:tgtEl>
                                        <p:attrNameLst>
                                          <p:attrName>ppt_x</p:attrName>
                                        </p:attrNameLst>
                                      </p:cBhvr>
                                      <p:tavLst>
                                        <p:tav tm="0">
                                          <p:val>
                                            <p:strVal val="1+#ppt_w/2"/>
                                          </p:val>
                                        </p:tav>
                                        <p:tav tm="100000">
                                          <p:val>
                                            <p:strVal val="#ppt_x"/>
                                          </p:val>
                                        </p:tav>
                                      </p:tavLst>
                                    </p:anim>
                                    <p:anim calcmode="lin" valueType="num">
                                      <p:cBhvr additive="base">
                                        <p:cTn id="22" dur="1000" fill="hold"/>
                                        <p:tgtEl>
                                          <p:spTgt spid="74"/>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31"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p:cTn id="26" dur="1000" fill="hold"/>
                                        <p:tgtEl>
                                          <p:spTgt spid="80"/>
                                        </p:tgtEl>
                                        <p:attrNameLst>
                                          <p:attrName>ppt_w</p:attrName>
                                        </p:attrNameLst>
                                      </p:cBhvr>
                                      <p:tavLst>
                                        <p:tav tm="0">
                                          <p:val>
                                            <p:fltVal val="0"/>
                                          </p:val>
                                        </p:tav>
                                        <p:tav tm="100000">
                                          <p:val>
                                            <p:strVal val="#ppt_w"/>
                                          </p:val>
                                        </p:tav>
                                      </p:tavLst>
                                    </p:anim>
                                    <p:anim calcmode="lin" valueType="num">
                                      <p:cBhvr>
                                        <p:cTn id="27" dur="1000" fill="hold"/>
                                        <p:tgtEl>
                                          <p:spTgt spid="80"/>
                                        </p:tgtEl>
                                        <p:attrNameLst>
                                          <p:attrName>ppt_h</p:attrName>
                                        </p:attrNameLst>
                                      </p:cBhvr>
                                      <p:tavLst>
                                        <p:tav tm="0">
                                          <p:val>
                                            <p:fltVal val="0"/>
                                          </p:val>
                                        </p:tav>
                                        <p:tav tm="100000">
                                          <p:val>
                                            <p:strVal val="#ppt_h"/>
                                          </p:val>
                                        </p:tav>
                                      </p:tavLst>
                                    </p:anim>
                                    <p:anim calcmode="lin" valueType="num">
                                      <p:cBhvr>
                                        <p:cTn id="28" dur="1000" fill="hold"/>
                                        <p:tgtEl>
                                          <p:spTgt spid="80"/>
                                        </p:tgtEl>
                                        <p:attrNameLst>
                                          <p:attrName>style.rotation</p:attrName>
                                        </p:attrNameLst>
                                      </p:cBhvr>
                                      <p:tavLst>
                                        <p:tav tm="0">
                                          <p:val>
                                            <p:fltVal val="90"/>
                                          </p:val>
                                        </p:tav>
                                        <p:tav tm="100000">
                                          <p:val>
                                            <p:fltVal val="0"/>
                                          </p:val>
                                        </p:tav>
                                      </p:tavLst>
                                    </p:anim>
                                    <p:animEffect transition="in" filter="fade">
                                      <p:cBhvr>
                                        <p:cTn id="29" dur="1000"/>
                                        <p:tgtEl>
                                          <p:spTgt spid="80"/>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1000" fill="hold"/>
                                        <p:tgtEl>
                                          <p:spTgt spid="81"/>
                                        </p:tgtEl>
                                        <p:attrNameLst>
                                          <p:attrName>ppt_w</p:attrName>
                                        </p:attrNameLst>
                                      </p:cBhvr>
                                      <p:tavLst>
                                        <p:tav tm="0">
                                          <p:val>
                                            <p:fltVal val="0"/>
                                          </p:val>
                                        </p:tav>
                                        <p:tav tm="100000">
                                          <p:val>
                                            <p:strVal val="#ppt_w"/>
                                          </p:val>
                                        </p:tav>
                                      </p:tavLst>
                                    </p:anim>
                                    <p:anim calcmode="lin" valueType="num">
                                      <p:cBhvr>
                                        <p:cTn id="33" dur="1000" fill="hold"/>
                                        <p:tgtEl>
                                          <p:spTgt spid="81"/>
                                        </p:tgtEl>
                                        <p:attrNameLst>
                                          <p:attrName>ppt_h</p:attrName>
                                        </p:attrNameLst>
                                      </p:cBhvr>
                                      <p:tavLst>
                                        <p:tav tm="0">
                                          <p:val>
                                            <p:fltVal val="0"/>
                                          </p:val>
                                        </p:tav>
                                        <p:tav tm="100000">
                                          <p:val>
                                            <p:strVal val="#ppt_h"/>
                                          </p:val>
                                        </p:tav>
                                      </p:tavLst>
                                    </p:anim>
                                    <p:anim calcmode="lin" valueType="num">
                                      <p:cBhvr>
                                        <p:cTn id="34" dur="1000" fill="hold"/>
                                        <p:tgtEl>
                                          <p:spTgt spid="81"/>
                                        </p:tgtEl>
                                        <p:attrNameLst>
                                          <p:attrName>style.rotation</p:attrName>
                                        </p:attrNameLst>
                                      </p:cBhvr>
                                      <p:tavLst>
                                        <p:tav tm="0">
                                          <p:val>
                                            <p:fltVal val="90"/>
                                          </p:val>
                                        </p:tav>
                                        <p:tav tm="100000">
                                          <p:val>
                                            <p:fltVal val="0"/>
                                          </p:val>
                                        </p:tav>
                                      </p:tavLst>
                                    </p:anim>
                                    <p:animEffect transition="in" filter="fade">
                                      <p:cBhvr>
                                        <p:cTn id="35" dur="1000"/>
                                        <p:tgtEl>
                                          <p:spTgt spid="8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p:cTn id="38" dur="1000" fill="hold"/>
                                        <p:tgtEl>
                                          <p:spTgt spid="82"/>
                                        </p:tgtEl>
                                        <p:attrNameLst>
                                          <p:attrName>ppt_w</p:attrName>
                                        </p:attrNameLst>
                                      </p:cBhvr>
                                      <p:tavLst>
                                        <p:tav tm="0">
                                          <p:val>
                                            <p:fltVal val="0"/>
                                          </p:val>
                                        </p:tav>
                                        <p:tav tm="100000">
                                          <p:val>
                                            <p:strVal val="#ppt_w"/>
                                          </p:val>
                                        </p:tav>
                                      </p:tavLst>
                                    </p:anim>
                                    <p:anim calcmode="lin" valueType="num">
                                      <p:cBhvr>
                                        <p:cTn id="39" dur="1000" fill="hold"/>
                                        <p:tgtEl>
                                          <p:spTgt spid="82"/>
                                        </p:tgtEl>
                                        <p:attrNameLst>
                                          <p:attrName>ppt_h</p:attrName>
                                        </p:attrNameLst>
                                      </p:cBhvr>
                                      <p:tavLst>
                                        <p:tav tm="0">
                                          <p:val>
                                            <p:fltVal val="0"/>
                                          </p:val>
                                        </p:tav>
                                        <p:tav tm="100000">
                                          <p:val>
                                            <p:strVal val="#ppt_h"/>
                                          </p:val>
                                        </p:tav>
                                      </p:tavLst>
                                    </p:anim>
                                    <p:anim calcmode="lin" valueType="num">
                                      <p:cBhvr>
                                        <p:cTn id="40" dur="1000" fill="hold"/>
                                        <p:tgtEl>
                                          <p:spTgt spid="82"/>
                                        </p:tgtEl>
                                        <p:attrNameLst>
                                          <p:attrName>style.rotation</p:attrName>
                                        </p:attrNameLst>
                                      </p:cBhvr>
                                      <p:tavLst>
                                        <p:tav tm="0">
                                          <p:val>
                                            <p:fltVal val="90"/>
                                          </p:val>
                                        </p:tav>
                                        <p:tav tm="100000">
                                          <p:val>
                                            <p:fltVal val="0"/>
                                          </p:val>
                                        </p:tav>
                                      </p:tavLst>
                                    </p:anim>
                                    <p:animEffect transition="in" filter="fade">
                                      <p:cBhvr>
                                        <p:cTn id="41" dur="1000"/>
                                        <p:tgtEl>
                                          <p:spTgt spid="82"/>
                                        </p:tgtEl>
                                      </p:cBhvr>
                                    </p:animEffect>
                                  </p:childTnLst>
                                </p:cTn>
                              </p:par>
                            </p:childTnLst>
                          </p:cTn>
                        </p:par>
                        <p:par>
                          <p:cTn id="42" fill="hold">
                            <p:stCondLst>
                              <p:cond delay="2250"/>
                            </p:stCondLst>
                            <p:childTnLst>
                              <p:par>
                                <p:cTn id="43" presetID="22" presetClass="entr" presetSubtype="1" fill="hold"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2750"/>
                            </p:stCondLst>
                            <p:childTnLst>
                              <p:par>
                                <p:cTn id="47" presetID="22" presetClass="entr" presetSubtype="1"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up)">
                                      <p:cBhvr>
                                        <p:cTn id="49" dur="500"/>
                                        <p:tgtEl>
                                          <p:spTgt spid="79"/>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wipe(down)">
                                      <p:cBhvr>
                                        <p:cTn id="53" dur="500"/>
                                        <p:tgtEl>
                                          <p:spTgt spid="140"/>
                                        </p:tgtEl>
                                      </p:cBhvr>
                                    </p:animEffect>
                                  </p:childTnLst>
                                </p:cTn>
                              </p:par>
                            </p:childTnLst>
                          </p:cTn>
                        </p:par>
                        <p:par>
                          <p:cTn id="54" fill="hold">
                            <p:stCondLst>
                              <p:cond delay="3750"/>
                            </p:stCondLst>
                            <p:childTnLst>
                              <p:par>
                                <p:cTn id="55" presetID="2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down)">
                                      <p:cBhvr>
                                        <p:cTn id="57" dur="500"/>
                                        <p:tgtEl>
                                          <p:spTgt spid="141"/>
                                        </p:tgtEl>
                                      </p:cBhvr>
                                    </p:animEffect>
                                  </p:childTnLst>
                                </p:cTn>
                              </p:par>
                            </p:childTnLst>
                          </p:cTn>
                        </p:par>
                        <p:par>
                          <p:cTn id="58" fill="hold">
                            <p:stCondLst>
                              <p:cond delay="4250"/>
                            </p:stCondLst>
                            <p:childTnLst>
                              <p:par>
                                <p:cTn id="59" presetID="22" presetClass="entr" presetSubtype="4" fill="hold" grpId="0" nodeType="after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wipe(down)">
                                      <p:cBhvr>
                                        <p:cTn id="61" dur="500"/>
                                        <p:tgtEl>
                                          <p:spTgt spid="142"/>
                                        </p:tgtEl>
                                      </p:cBhvr>
                                    </p:animEffect>
                                  </p:childTnLst>
                                </p:cTn>
                              </p:par>
                            </p:childTnLst>
                          </p:cTn>
                        </p:par>
                        <p:par>
                          <p:cTn id="62" fill="hold">
                            <p:stCondLst>
                              <p:cond delay="4750"/>
                            </p:stCondLst>
                            <p:childTnLst>
                              <p:par>
                                <p:cTn id="63" presetID="2" presetClass="entr" presetSubtype="4" decel="100000" fill="hold"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1500" fill="hold"/>
                                        <p:tgtEl>
                                          <p:spTgt spid="83"/>
                                        </p:tgtEl>
                                        <p:attrNameLst>
                                          <p:attrName>ppt_x</p:attrName>
                                        </p:attrNameLst>
                                      </p:cBhvr>
                                      <p:tavLst>
                                        <p:tav tm="0">
                                          <p:val>
                                            <p:strVal val="#ppt_x"/>
                                          </p:val>
                                        </p:tav>
                                        <p:tav tm="100000">
                                          <p:val>
                                            <p:strVal val="#ppt_x"/>
                                          </p:val>
                                        </p:tav>
                                      </p:tavLst>
                                    </p:anim>
                                    <p:anim calcmode="lin" valueType="num">
                                      <p:cBhvr additive="base">
                                        <p:cTn id="66" dur="1500" fill="hold"/>
                                        <p:tgtEl>
                                          <p:spTgt spid="83"/>
                                        </p:tgtEl>
                                        <p:attrNameLst>
                                          <p:attrName>ppt_y</p:attrName>
                                        </p:attrNameLst>
                                      </p:cBhvr>
                                      <p:tavLst>
                                        <p:tav tm="0">
                                          <p:val>
                                            <p:strVal val="1+#ppt_h/2"/>
                                          </p:val>
                                        </p:tav>
                                        <p:tav tm="100000">
                                          <p:val>
                                            <p:strVal val="#ppt_y"/>
                                          </p:val>
                                        </p:tav>
                                      </p:tavLst>
                                    </p:anim>
                                  </p:childTnLst>
                                </p:cTn>
                              </p:par>
                              <p:par>
                                <p:cTn id="67" presetID="2" presetClass="entr" presetSubtype="4" decel="100000" fill="hold" nodeType="withEffect">
                                  <p:stCondLst>
                                    <p:cond delay="200"/>
                                  </p:stCondLst>
                                  <p:childTnLst>
                                    <p:set>
                                      <p:cBhvr>
                                        <p:cTn id="68" dur="1" fill="hold">
                                          <p:stCondLst>
                                            <p:cond delay="0"/>
                                          </p:stCondLst>
                                        </p:cTn>
                                        <p:tgtEl>
                                          <p:spTgt spid="117"/>
                                        </p:tgtEl>
                                        <p:attrNameLst>
                                          <p:attrName>style.visibility</p:attrName>
                                        </p:attrNameLst>
                                      </p:cBhvr>
                                      <p:to>
                                        <p:strVal val="visible"/>
                                      </p:to>
                                    </p:set>
                                    <p:anim calcmode="lin" valueType="num">
                                      <p:cBhvr additive="base">
                                        <p:cTn id="69" dur="1500" fill="hold"/>
                                        <p:tgtEl>
                                          <p:spTgt spid="117"/>
                                        </p:tgtEl>
                                        <p:attrNameLst>
                                          <p:attrName>ppt_x</p:attrName>
                                        </p:attrNameLst>
                                      </p:cBhvr>
                                      <p:tavLst>
                                        <p:tav tm="0">
                                          <p:val>
                                            <p:strVal val="#ppt_x"/>
                                          </p:val>
                                        </p:tav>
                                        <p:tav tm="100000">
                                          <p:val>
                                            <p:strVal val="#ppt_x"/>
                                          </p:val>
                                        </p:tav>
                                      </p:tavLst>
                                    </p:anim>
                                    <p:anim calcmode="lin" valueType="num">
                                      <p:cBhvr additive="base">
                                        <p:cTn id="70" dur="1500" fill="hold"/>
                                        <p:tgtEl>
                                          <p:spTgt spid="117"/>
                                        </p:tgtEl>
                                        <p:attrNameLst>
                                          <p:attrName>ppt_y</p:attrName>
                                        </p:attrNameLst>
                                      </p:cBhvr>
                                      <p:tavLst>
                                        <p:tav tm="0">
                                          <p:val>
                                            <p:strVal val="1+#ppt_h/2"/>
                                          </p:val>
                                        </p:tav>
                                        <p:tav tm="100000">
                                          <p:val>
                                            <p:strVal val="#ppt_y"/>
                                          </p:val>
                                        </p:tav>
                                      </p:tavLst>
                                    </p:anim>
                                  </p:childTnLst>
                                </p:cTn>
                              </p:par>
                              <p:par>
                                <p:cTn id="71" presetID="2" presetClass="entr" presetSubtype="4" decel="100000" fill="hold" nodeType="withEffect">
                                  <p:stCondLst>
                                    <p:cond delay="40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1500" fill="hold"/>
                                        <p:tgtEl>
                                          <p:spTgt spid="89"/>
                                        </p:tgtEl>
                                        <p:attrNameLst>
                                          <p:attrName>ppt_x</p:attrName>
                                        </p:attrNameLst>
                                      </p:cBhvr>
                                      <p:tavLst>
                                        <p:tav tm="0">
                                          <p:val>
                                            <p:strVal val="#ppt_x"/>
                                          </p:val>
                                        </p:tav>
                                        <p:tav tm="100000">
                                          <p:val>
                                            <p:strVal val="#ppt_x"/>
                                          </p:val>
                                        </p:tav>
                                      </p:tavLst>
                                    </p:anim>
                                    <p:anim calcmode="lin" valueType="num">
                                      <p:cBhvr additive="base">
                                        <p:cTn id="74" dur="1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0" grpId="0" animBg="1"/>
      <p:bldP spid="74" grpId="0" animBg="1"/>
      <p:bldP spid="80" grpId="0"/>
      <p:bldP spid="81" grpId="0"/>
      <p:bldP spid="82" grpId="0"/>
      <p:bldP spid="140" grpId="0"/>
      <p:bldP spid="141" grpId="0"/>
      <p:bldP spid="1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raphic 19">
            <a:extLst>
              <a:ext uri="{FF2B5EF4-FFF2-40B4-BE49-F238E27FC236}">
                <a16:creationId xmlns:a16="http://schemas.microsoft.com/office/drawing/2014/main" id="{106C1E60-7ACC-49D1-AFE0-5B3D48D9D116}"/>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grpSp>
        <p:nvGrpSpPr>
          <p:cNvPr id="6" name="Google Shape;1145;p43">
            <a:extLst>
              <a:ext uri="{FF2B5EF4-FFF2-40B4-BE49-F238E27FC236}">
                <a16:creationId xmlns:a16="http://schemas.microsoft.com/office/drawing/2014/main" id="{722ED100-C8FF-4B97-9303-2D70F44BE3D2}"/>
              </a:ext>
            </a:extLst>
          </p:cNvPr>
          <p:cNvGrpSpPr/>
          <p:nvPr/>
        </p:nvGrpSpPr>
        <p:grpSpPr>
          <a:xfrm rot="-10037090">
            <a:off x="9806129" y="747075"/>
            <a:ext cx="198888" cy="171165"/>
            <a:chOff x="1980954" y="4639503"/>
            <a:chExt cx="143372" cy="159996"/>
          </a:xfrm>
        </p:grpSpPr>
        <p:sp>
          <p:nvSpPr>
            <p:cNvPr id="8" name="Google Shape;1146;p43">
              <a:extLst>
                <a:ext uri="{FF2B5EF4-FFF2-40B4-BE49-F238E27FC236}">
                  <a16:creationId xmlns:a16="http://schemas.microsoft.com/office/drawing/2014/main" id="{3BD80330-7151-41C7-943E-61E6D51AB004}"/>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9" name="Google Shape;1147;p43">
              <a:extLst>
                <a:ext uri="{FF2B5EF4-FFF2-40B4-BE49-F238E27FC236}">
                  <a16:creationId xmlns:a16="http://schemas.microsoft.com/office/drawing/2014/main" id="{A3A49508-169A-4773-92EB-665BD7D1BF2B}"/>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grpSp>
        <p:nvGrpSpPr>
          <p:cNvPr id="10" name="Google Shape;1148;p43">
            <a:extLst>
              <a:ext uri="{FF2B5EF4-FFF2-40B4-BE49-F238E27FC236}">
                <a16:creationId xmlns:a16="http://schemas.microsoft.com/office/drawing/2014/main" id="{49E276D9-F81B-4E94-8715-E309EFEC5BAF}"/>
              </a:ext>
            </a:extLst>
          </p:cNvPr>
          <p:cNvGrpSpPr/>
          <p:nvPr/>
        </p:nvGrpSpPr>
        <p:grpSpPr>
          <a:xfrm rot="1241755">
            <a:off x="10208622" y="375753"/>
            <a:ext cx="198893" cy="171168"/>
            <a:chOff x="1980954" y="4639503"/>
            <a:chExt cx="143372" cy="159996"/>
          </a:xfrm>
        </p:grpSpPr>
        <p:sp>
          <p:nvSpPr>
            <p:cNvPr id="11" name="Google Shape;1149;p43">
              <a:extLst>
                <a:ext uri="{FF2B5EF4-FFF2-40B4-BE49-F238E27FC236}">
                  <a16:creationId xmlns:a16="http://schemas.microsoft.com/office/drawing/2014/main" id="{DFBA07E8-8FD0-4194-B22D-8C4525A1702F}"/>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12" name="Google Shape;1150;p43">
              <a:extLst>
                <a:ext uri="{FF2B5EF4-FFF2-40B4-BE49-F238E27FC236}">
                  <a16:creationId xmlns:a16="http://schemas.microsoft.com/office/drawing/2014/main" id="{E057D783-E7C6-440A-B855-FA436A2F7379}"/>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grpSp>
        <p:nvGrpSpPr>
          <p:cNvPr id="13" name="Google Shape;1151;p43">
            <a:extLst>
              <a:ext uri="{FF2B5EF4-FFF2-40B4-BE49-F238E27FC236}">
                <a16:creationId xmlns:a16="http://schemas.microsoft.com/office/drawing/2014/main" id="{8E2BB122-835F-4A8B-AD9D-0978C9095A69}"/>
              </a:ext>
            </a:extLst>
          </p:cNvPr>
          <p:cNvGrpSpPr/>
          <p:nvPr/>
        </p:nvGrpSpPr>
        <p:grpSpPr>
          <a:xfrm rot="5892993">
            <a:off x="10281029" y="861581"/>
            <a:ext cx="198901" cy="171155"/>
            <a:chOff x="1980954" y="4639503"/>
            <a:chExt cx="143372" cy="159996"/>
          </a:xfrm>
        </p:grpSpPr>
        <p:sp>
          <p:nvSpPr>
            <p:cNvPr id="14" name="Google Shape;1152;p43">
              <a:extLst>
                <a:ext uri="{FF2B5EF4-FFF2-40B4-BE49-F238E27FC236}">
                  <a16:creationId xmlns:a16="http://schemas.microsoft.com/office/drawing/2014/main" id="{45886907-12C8-4717-AD9E-8EA8DD7D7233}"/>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15" name="Google Shape;1153;p43">
              <a:extLst>
                <a:ext uri="{FF2B5EF4-FFF2-40B4-BE49-F238E27FC236}">
                  <a16:creationId xmlns:a16="http://schemas.microsoft.com/office/drawing/2014/main" id="{7C45F738-7AF9-4208-9690-741348C36429}"/>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grpSp>
        <p:nvGrpSpPr>
          <p:cNvPr id="53" name="Группа 43">
            <a:extLst>
              <a:ext uri="{FF2B5EF4-FFF2-40B4-BE49-F238E27FC236}">
                <a16:creationId xmlns:a16="http://schemas.microsoft.com/office/drawing/2014/main" id="{191F1221-F11B-4CDC-B07B-33F571291F9E}"/>
              </a:ext>
            </a:extLst>
          </p:cNvPr>
          <p:cNvGrpSpPr/>
          <p:nvPr/>
        </p:nvGrpSpPr>
        <p:grpSpPr>
          <a:xfrm>
            <a:off x="4531197" y="1788071"/>
            <a:ext cx="2951985" cy="4571325"/>
            <a:chOff x="9312476" y="3690442"/>
            <a:chExt cx="5904654" cy="9143708"/>
          </a:xfrm>
        </p:grpSpPr>
        <p:grpSp>
          <p:nvGrpSpPr>
            <p:cNvPr id="54" name="Группа 44">
              <a:extLst>
                <a:ext uri="{FF2B5EF4-FFF2-40B4-BE49-F238E27FC236}">
                  <a16:creationId xmlns:a16="http://schemas.microsoft.com/office/drawing/2014/main" id="{8C27AA3F-9A17-4589-BFE3-1D84C7068C97}"/>
                </a:ext>
              </a:extLst>
            </p:cNvPr>
            <p:cNvGrpSpPr/>
            <p:nvPr/>
          </p:nvGrpSpPr>
          <p:grpSpPr>
            <a:xfrm>
              <a:off x="9312476" y="3690442"/>
              <a:ext cx="5904654" cy="9143708"/>
              <a:chOff x="9312476" y="3690442"/>
              <a:chExt cx="5904654" cy="9143708"/>
            </a:xfrm>
          </p:grpSpPr>
          <p:grpSp>
            <p:nvGrpSpPr>
              <p:cNvPr id="58" name="Группа 48">
                <a:extLst>
                  <a:ext uri="{FF2B5EF4-FFF2-40B4-BE49-F238E27FC236}">
                    <a16:creationId xmlns:a16="http://schemas.microsoft.com/office/drawing/2014/main" id="{0EE17461-3457-4143-BA29-AEAF9ECD3749}"/>
                  </a:ext>
                </a:extLst>
              </p:cNvPr>
              <p:cNvGrpSpPr/>
              <p:nvPr/>
            </p:nvGrpSpPr>
            <p:grpSpPr>
              <a:xfrm>
                <a:off x="10969175" y="11347370"/>
                <a:ext cx="2591252" cy="1486780"/>
                <a:chOff x="10969175" y="11347370"/>
                <a:chExt cx="2591252" cy="1486780"/>
              </a:xfrm>
            </p:grpSpPr>
            <p:sp>
              <p:nvSpPr>
                <p:cNvPr id="62" name="Freeform 218">
                  <a:extLst>
                    <a:ext uri="{FF2B5EF4-FFF2-40B4-BE49-F238E27FC236}">
                      <a16:creationId xmlns:a16="http://schemas.microsoft.com/office/drawing/2014/main" id="{A6922E13-621E-458B-9EB3-424DED1E73E3}"/>
                    </a:ext>
                  </a:extLst>
                </p:cNvPr>
                <p:cNvSpPr>
                  <a:spLocks/>
                </p:cNvSpPr>
                <p:nvPr/>
              </p:nvSpPr>
              <p:spPr bwMode="auto">
                <a:xfrm>
                  <a:off x="10969175" y="11347370"/>
                  <a:ext cx="2591252" cy="382315"/>
                </a:xfrm>
                <a:custGeom>
                  <a:avLst/>
                  <a:gdLst>
                    <a:gd name="T0" fmla="*/ 829 w 829"/>
                    <a:gd name="T1" fmla="*/ 60 h 121"/>
                    <a:gd name="T2" fmla="*/ 768 w 829"/>
                    <a:gd name="T3" fmla="*/ 121 h 121"/>
                    <a:gd name="T4" fmla="*/ 60 w 829"/>
                    <a:gd name="T5" fmla="*/ 121 h 121"/>
                    <a:gd name="T6" fmla="*/ 0 w 829"/>
                    <a:gd name="T7" fmla="*/ 60 h 121"/>
                    <a:gd name="T8" fmla="*/ 0 w 829"/>
                    <a:gd name="T9" fmla="*/ 60 h 121"/>
                    <a:gd name="T10" fmla="*/ 60 w 829"/>
                    <a:gd name="T11" fmla="*/ 0 h 121"/>
                    <a:gd name="T12" fmla="*/ 768 w 829"/>
                    <a:gd name="T13" fmla="*/ 0 h 121"/>
                    <a:gd name="T14" fmla="*/ 829 w 829"/>
                    <a:gd name="T15" fmla="*/ 6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0"/>
                      </a:moveTo>
                      <a:cubicBezTo>
                        <a:pt x="829" y="94"/>
                        <a:pt x="801" y="121"/>
                        <a:pt x="768" y="121"/>
                      </a:cubicBezTo>
                      <a:cubicBezTo>
                        <a:pt x="60" y="121"/>
                        <a:pt x="60" y="121"/>
                        <a:pt x="60" y="121"/>
                      </a:cubicBezTo>
                      <a:cubicBezTo>
                        <a:pt x="27" y="121"/>
                        <a:pt x="0" y="94"/>
                        <a:pt x="0" y="60"/>
                      </a:cubicBezTo>
                      <a:cubicBezTo>
                        <a:pt x="0" y="60"/>
                        <a:pt x="0" y="60"/>
                        <a:pt x="0" y="60"/>
                      </a:cubicBezTo>
                      <a:cubicBezTo>
                        <a:pt x="0" y="27"/>
                        <a:pt x="27" y="0"/>
                        <a:pt x="60" y="0"/>
                      </a:cubicBezTo>
                      <a:cubicBezTo>
                        <a:pt x="768" y="0"/>
                        <a:pt x="768" y="0"/>
                        <a:pt x="768" y="0"/>
                      </a:cubicBezTo>
                      <a:cubicBezTo>
                        <a:pt x="801" y="0"/>
                        <a:pt x="829" y="27"/>
                        <a:pt x="829" y="60"/>
                      </a:cubicBezTo>
                      <a:close/>
                    </a:path>
                  </a:pathLst>
                </a:custGeom>
                <a:pattFill prst="ltDnDiag">
                  <a:fgClr>
                    <a:srgbClr val="373545">
                      <a:lumMod val="20000"/>
                      <a:lumOff val="80000"/>
                    </a:srgbClr>
                  </a:fgClr>
                  <a:bgClr>
                    <a:srgbClr val="373545">
                      <a:lumMod val="60000"/>
                      <a:lumOff val="40000"/>
                    </a:srgbClr>
                  </a:bgClr>
                </a:pattFill>
                <a:ln w="12700" cap="flat" cmpd="sng" algn="ctr">
                  <a:noFill/>
                  <a:prstDash val="solid"/>
                  <a:miter lim="800000"/>
                </a:ln>
                <a:effectLst/>
              </p:spPr>
              <p:txBody>
                <a:bodyPr rtlCol="0" anchor="ctr"/>
                <a:lstStyle/>
                <a:p>
                  <a:pPr algn="ctr">
                    <a:defRPr/>
                  </a:pPr>
                  <a:endParaRPr lang="ru-RU" sz="900" kern="0">
                    <a:solidFill>
                      <a:prstClr val="white"/>
                    </a:solidFill>
                    <a:cs typeface="+mn-ea"/>
                    <a:sym typeface="+mn-lt"/>
                  </a:endParaRPr>
                </a:p>
              </p:txBody>
            </p:sp>
            <p:sp>
              <p:nvSpPr>
                <p:cNvPr id="63" name="Freeform 219">
                  <a:extLst>
                    <a:ext uri="{FF2B5EF4-FFF2-40B4-BE49-F238E27FC236}">
                      <a16:creationId xmlns:a16="http://schemas.microsoft.com/office/drawing/2014/main" id="{F32B6417-E1B0-4DF4-84AA-AFE5170ECBCE}"/>
                    </a:ext>
                  </a:extLst>
                </p:cNvPr>
                <p:cNvSpPr>
                  <a:spLocks/>
                </p:cNvSpPr>
                <p:nvPr/>
              </p:nvSpPr>
              <p:spPr bwMode="auto">
                <a:xfrm>
                  <a:off x="10969175" y="11899603"/>
                  <a:ext cx="2591252" cy="382315"/>
                </a:xfrm>
                <a:custGeom>
                  <a:avLst/>
                  <a:gdLst>
                    <a:gd name="T0" fmla="*/ 829 w 829"/>
                    <a:gd name="T1" fmla="*/ 61 h 121"/>
                    <a:gd name="T2" fmla="*/ 768 w 829"/>
                    <a:gd name="T3" fmla="*/ 121 h 121"/>
                    <a:gd name="T4" fmla="*/ 60 w 829"/>
                    <a:gd name="T5" fmla="*/ 121 h 121"/>
                    <a:gd name="T6" fmla="*/ 0 w 829"/>
                    <a:gd name="T7" fmla="*/ 61 h 121"/>
                    <a:gd name="T8" fmla="*/ 0 w 829"/>
                    <a:gd name="T9" fmla="*/ 61 h 121"/>
                    <a:gd name="T10" fmla="*/ 60 w 829"/>
                    <a:gd name="T11" fmla="*/ 0 h 121"/>
                    <a:gd name="T12" fmla="*/ 768 w 829"/>
                    <a:gd name="T13" fmla="*/ 0 h 121"/>
                    <a:gd name="T14" fmla="*/ 829 w 829"/>
                    <a:gd name="T15" fmla="*/ 6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1"/>
                      </a:moveTo>
                      <a:cubicBezTo>
                        <a:pt x="829" y="94"/>
                        <a:pt x="801" y="121"/>
                        <a:pt x="768" y="121"/>
                      </a:cubicBezTo>
                      <a:cubicBezTo>
                        <a:pt x="60" y="121"/>
                        <a:pt x="60" y="121"/>
                        <a:pt x="60" y="121"/>
                      </a:cubicBezTo>
                      <a:cubicBezTo>
                        <a:pt x="27" y="121"/>
                        <a:pt x="0" y="94"/>
                        <a:pt x="0" y="61"/>
                      </a:cubicBezTo>
                      <a:cubicBezTo>
                        <a:pt x="0" y="61"/>
                        <a:pt x="0" y="61"/>
                        <a:pt x="0" y="61"/>
                      </a:cubicBezTo>
                      <a:cubicBezTo>
                        <a:pt x="0" y="27"/>
                        <a:pt x="27" y="0"/>
                        <a:pt x="60" y="0"/>
                      </a:cubicBezTo>
                      <a:cubicBezTo>
                        <a:pt x="768" y="0"/>
                        <a:pt x="768" y="0"/>
                        <a:pt x="768" y="0"/>
                      </a:cubicBezTo>
                      <a:cubicBezTo>
                        <a:pt x="801" y="0"/>
                        <a:pt x="829" y="27"/>
                        <a:pt x="829" y="61"/>
                      </a:cubicBezTo>
                      <a:close/>
                    </a:path>
                  </a:pathLst>
                </a:custGeom>
                <a:pattFill prst="ltDnDiag">
                  <a:fgClr>
                    <a:srgbClr val="373545">
                      <a:lumMod val="20000"/>
                      <a:lumOff val="80000"/>
                    </a:srgbClr>
                  </a:fgClr>
                  <a:bgClr>
                    <a:srgbClr val="373545">
                      <a:lumMod val="60000"/>
                      <a:lumOff val="40000"/>
                    </a:srgbClr>
                  </a:bgClr>
                </a:pattFill>
                <a:ln w="12700" cap="flat" cmpd="sng" algn="ctr">
                  <a:noFill/>
                  <a:prstDash val="solid"/>
                  <a:miter lim="800000"/>
                </a:ln>
                <a:effectLst/>
              </p:spPr>
              <p:txBody>
                <a:bodyPr rtlCol="0" anchor="ctr"/>
                <a:lstStyle/>
                <a:p>
                  <a:pPr algn="ctr">
                    <a:defRPr/>
                  </a:pPr>
                  <a:endParaRPr lang="ru-RU" sz="900" kern="0">
                    <a:solidFill>
                      <a:prstClr val="white"/>
                    </a:solidFill>
                    <a:cs typeface="+mn-ea"/>
                    <a:sym typeface="+mn-lt"/>
                  </a:endParaRPr>
                </a:p>
              </p:txBody>
            </p:sp>
            <p:sp>
              <p:nvSpPr>
                <p:cNvPr id="64" name="Freeform 220">
                  <a:extLst>
                    <a:ext uri="{FF2B5EF4-FFF2-40B4-BE49-F238E27FC236}">
                      <a16:creationId xmlns:a16="http://schemas.microsoft.com/office/drawing/2014/main" id="{CA31972A-FB7B-4B2B-8D7B-A5AB22152AA5}"/>
                    </a:ext>
                  </a:extLst>
                </p:cNvPr>
                <p:cNvSpPr>
                  <a:spLocks/>
                </p:cNvSpPr>
                <p:nvPr/>
              </p:nvSpPr>
              <p:spPr bwMode="auto">
                <a:xfrm>
                  <a:off x="11383352" y="12451835"/>
                  <a:ext cx="1762898" cy="382315"/>
                </a:xfrm>
                <a:custGeom>
                  <a:avLst/>
                  <a:gdLst>
                    <a:gd name="T0" fmla="*/ 563 w 563"/>
                    <a:gd name="T1" fmla="*/ 60 h 120"/>
                    <a:gd name="T2" fmla="*/ 502 w 563"/>
                    <a:gd name="T3" fmla="*/ 120 h 120"/>
                    <a:gd name="T4" fmla="*/ 60 w 563"/>
                    <a:gd name="T5" fmla="*/ 120 h 120"/>
                    <a:gd name="T6" fmla="*/ 0 w 563"/>
                    <a:gd name="T7" fmla="*/ 60 h 120"/>
                    <a:gd name="T8" fmla="*/ 0 w 563"/>
                    <a:gd name="T9" fmla="*/ 60 h 120"/>
                    <a:gd name="T10" fmla="*/ 60 w 563"/>
                    <a:gd name="T11" fmla="*/ 0 h 120"/>
                    <a:gd name="T12" fmla="*/ 502 w 563"/>
                    <a:gd name="T13" fmla="*/ 0 h 120"/>
                    <a:gd name="T14" fmla="*/ 563 w 563"/>
                    <a:gd name="T15" fmla="*/ 6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120">
                      <a:moveTo>
                        <a:pt x="563" y="60"/>
                      </a:moveTo>
                      <a:cubicBezTo>
                        <a:pt x="563" y="93"/>
                        <a:pt x="536" y="120"/>
                        <a:pt x="502" y="120"/>
                      </a:cubicBezTo>
                      <a:cubicBezTo>
                        <a:pt x="60" y="120"/>
                        <a:pt x="60" y="120"/>
                        <a:pt x="60" y="120"/>
                      </a:cubicBezTo>
                      <a:cubicBezTo>
                        <a:pt x="27" y="120"/>
                        <a:pt x="0" y="93"/>
                        <a:pt x="0" y="60"/>
                      </a:cubicBezTo>
                      <a:cubicBezTo>
                        <a:pt x="0" y="60"/>
                        <a:pt x="0" y="60"/>
                        <a:pt x="0" y="60"/>
                      </a:cubicBezTo>
                      <a:cubicBezTo>
                        <a:pt x="0" y="27"/>
                        <a:pt x="27" y="0"/>
                        <a:pt x="60" y="0"/>
                      </a:cubicBezTo>
                      <a:cubicBezTo>
                        <a:pt x="502" y="0"/>
                        <a:pt x="502" y="0"/>
                        <a:pt x="502" y="0"/>
                      </a:cubicBezTo>
                      <a:cubicBezTo>
                        <a:pt x="536" y="0"/>
                        <a:pt x="563" y="27"/>
                        <a:pt x="563" y="60"/>
                      </a:cubicBezTo>
                      <a:close/>
                    </a:path>
                  </a:pathLst>
                </a:custGeom>
                <a:pattFill prst="ltDnDiag">
                  <a:fgClr>
                    <a:srgbClr val="373545">
                      <a:lumMod val="20000"/>
                      <a:lumOff val="80000"/>
                    </a:srgbClr>
                  </a:fgClr>
                  <a:bgClr>
                    <a:srgbClr val="373545">
                      <a:lumMod val="60000"/>
                      <a:lumOff val="40000"/>
                    </a:srgbClr>
                  </a:bgClr>
                </a:pattFill>
                <a:ln w="12700" cap="flat" cmpd="sng" algn="ctr">
                  <a:noFill/>
                  <a:prstDash val="solid"/>
                  <a:miter lim="800000"/>
                </a:ln>
                <a:effectLst/>
              </p:spPr>
              <p:txBody>
                <a:bodyPr rtlCol="0" anchor="ctr"/>
                <a:lstStyle/>
                <a:p>
                  <a:pPr algn="ctr">
                    <a:defRPr/>
                  </a:pPr>
                  <a:endParaRPr lang="ru-RU" sz="900" kern="0">
                    <a:solidFill>
                      <a:prstClr val="white"/>
                    </a:solidFill>
                    <a:cs typeface="+mn-ea"/>
                    <a:sym typeface="+mn-lt"/>
                  </a:endParaRPr>
                </a:p>
              </p:txBody>
            </p:sp>
          </p:grpSp>
          <p:sp>
            <p:nvSpPr>
              <p:cNvPr id="59" name="Freeform 229">
                <a:extLst>
                  <a:ext uri="{FF2B5EF4-FFF2-40B4-BE49-F238E27FC236}">
                    <a16:creationId xmlns:a16="http://schemas.microsoft.com/office/drawing/2014/main" id="{59D4D9A6-0C5F-41D6-A26D-324CCCC543BA}"/>
                  </a:ext>
                </a:extLst>
              </p:cNvPr>
              <p:cNvSpPr>
                <a:spLocks/>
              </p:cNvSpPr>
              <p:nvPr/>
            </p:nvSpPr>
            <p:spPr bwMode="auto">
              <a:xfrm>
                <a:off x="9386818" y="3690442"/>
                <a:ext cx="5755975" cy="2389474"/>
              </a:xfrm>
              <a:custGeom>
                <a:avLst/>
                <a:gdLst>
                  <a:gd name="T0" fmla="*/ 36 w 1844"/>
                  <a:gd name="T1" fmla="*/ 765 h 765"/>
                  <a:gd name="T2" fmla="*/ 9 w 1844"/>
                  <a:gd name="T3" fmla="*/ 752 h 765"/>
                  <a:gd name="T4" fmla="*/ 3 w 1844"/>
                  <a:gd name="T5" fmla="*/ 723 h 765"/>
                  <a:gd name="T6" fmla="*/ 333 w 1844"/>
                  <a:gd name="T7" fmla="*/ 206 h 765"/>
                  <a:gd name="T8" fmla="*/ 922 w 1844"/>
                  <a:gd name="T9" fmla="*/ 0 h 765"/>
                  <a:gd name="T10" fmla="*/ 1511 w 1844"/>
                  <a:gd name="T11" fmla="*/ 206 h 765"/>
                  <a:gd name="T12" fmla="*/ 1842 w 1844"/>
                  <a:gd name="T13" fmla="*/ 723 h 765"/>
                  <a:gd name="T14" fmla="*/ 1835 w 1844"/>
                  <a:gd name="T15" fmla="*/ 752 h 765"/>
                  <a:gd name="T16" fmla="*/ 1809 w 1844"/>
                  <a:gd name="T17" fmla="*/ 765 h 765"/>
                  <a:gd name="T18" fmla="*/ 36 w 1844"/>
                  <a:gd name="T19"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4" h="765">
                    <a:moveTo>
                      <a:pt x="36" y="765"/>
                    </a:moveTo>
                    <a:cubicBezTo>
                      <a:pt x="25" y="765"/>
                      <a:pt x="15" y="760"/>
                      <a:pt x="9" y="752"/>
                    </a:cubicBezTo>
                    <a:cubicBezTo>
                      <a:pt x="2" y="744"/>
                      <a:pt x="0" y="733"/>
                      <a:pt x="3" y="723"/>
                    </a:cubicBezTo>
                    <a:cubicBezTo>
                      <a:pt x="52" y="520"/>
                      <a:pt x="169" y="337"/>
                      <a:pt x="333" y="206"/>
                    </a:cubicBezTo>
                    <a:cubicBezTo>
                      <a:pt x="502" y="71"/>
                      <a:pt x="706" y="0"/>
                      <a:pt x="922" y="0"/>
                    </a:cubicBezTo>
                    <a:cubicBezTo>
                      <a:pt x="1139" y="0"/>
                      <a:pt x="1343" y="71"/>
                      <a:pt x="1511" y="206"/>
                    </a:cubicBezTo>
                    <a:cubicBezTo>
                      <a:pt x="1675" y="337"/>
                      <a:pt x="1793" y="520"/>
                      <a:pt x="1842" y="723"/>
                    </a:cubicBezTo>
                    <a:cubicBezTo>
                      <a:pt x="1844" y="733"/>
                      <a:pt x="1842" y="744"/>
                      <a:pt x="1835" y="752"/>
                    </a:cubicBezTo>
                    <a:cubicBezTo>
                      <a:pt x="1829" y="760"/>
                      <a:pt x="1819" y="765"/>
                      <a:pt x="1809" y="765"/>
                    </a:cubicBezTo>
                    <a:lnTo>
                      <a:pt x="36" y="765"/>
                    </a:lnTo>
                    <a:close/>
                  </a:path>
                </a:pathLst>
              </a:custGeom>
              <a:solidFill>
                <a:srgbClr val="DBDBFD"/>
              </a:solidFill>
              <a:ln>
                <a:noFill/>
              </a:ln>
            </p:spPr>
            <p:txBody>
              <a:bodyPr vert="horz" wrap="square" lIns="45715" tIns="22857" rIns="45715" bIns="22857" numCol="1" anchor="t" anchorCtr="0" compatLnSpc="1">
                <a:prstTxWarp prst="textNoShape">
                  <a:avLst/>
                </a:prstTxWarp>
              </a:bodyPr>
              <a:lstStyle/>
              <a:p>
                <a:pPr>
                  <a:defRPr/>
                </a:pPr>
                <a:endParaRPr lang="ru-RU" sz="900" kern="0">
                  <a:solidFill>
                    <a:prstClr val="black"/>
                  </a:solidFill>
                  <a:cs typeface="+mn-ea"/>
                  <a:sym typeface="+mn-lt"/>
                </a:endParaRPr>
              </a:p>
            </p:txBody>
          </p:sp>
          <p:sp>
            <p:nvSpPr>
              <p:cNvPr id="60" name="Freeform 230">
                <a:extLst>
                  <a:ext uri="{FF2B5EF4-FFF2-40B4-BE49-F238E27FC236}">
                    <a16:creationId xmlns:a16="http://schemas.microsoft.com/office/drawing/2014/main" id="{F4BFAFAC-4476-41A3-B323-508DA0D92129}"/>
                  </a:ext>
                </a:extLst>
              </p:cNvPr>
              <p:cNvSpPr>
                <a:spLocks/>
              </p:cNvSpPr>
              <p:nvPr/>
            </p:nvSpPr>
            <p:spPr bwMode="auto">
              <a:xfrm>
                <a:off x="10162064" y="8671165"/>
                <a:ext cx="4205470" cy="2431955"/>
              </a:xfrm>
              <a:custGeom>
                <a:avLst/>
                <a:gdLst>
                  <a:gd name="T0" fmla="*/ 363 w 1349"/>
                  <a:gd name="T1" fmla="*/ 780 h 780"/>
                  <a:gd name="T2" fmla="*/ 306 w 1349"/>
                  <a:gd name="T3" fmla="*/ 723 h 780"/>
                  <a:gd name="T4" fmla="*/ 306 w 1349"/>
                  <a:gd name="T5" fmla="*/ 613 h 780"/>
                  <a:gd name="T6" fmla="*/ 6 w 1349"/>
                  <a:gd name="T7" fmla="*/ 52 h 780"/>
                  <a:gd name="T8" fmla="*/ 6 w 1349"/>
                  <a:gd name="T9" fmla="*/ 18 h 780"/>
                  <a:gd name="T10" fmla="*/ 35 w 1349"/>
                  <a:gd name="T11" fmla="*/ 0 h 780"/>
                  <a:gd name="T12" fmla="*/ 1313 w 1349"/>
                  <a:gd name="T13" fmla="*/ 0 h 780"/>
                  <a:gd name="T14" fmla="*/ 1343 w 1349"/>
                  <a:gd name="T15" fmla="*/ 18 h 780"/>
                  <a:gd name="T16" fmla="*/ 1342 w 1349"/>
                  <a:gd name="T17" fmla="*/ 52 h 780"/>
                  <a:gd name="T18" fmla="*/ 1043 w 1349"/>
                  <a:gd name="T19" fmla="*/ 613 h 780"/>
                  <a:gd name="T20" fmla="*/ 1043 w 1349"/>
                  <a:gd name="T21" fmla="*/ 723 h 780"/>
                  <a:gd name="T22" fmla="*/ 986 w 1349"/>
                  <a:gd name="T23" fmla="*/ 780 h 780"/>
                  <a:gd name="T24" fmla="*/ 363 w 1349"/>
                  <a:gd name="T25"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780">
                    <a:moveTo>
                      <a:pt x="363" y="780"/>
                    </a:moveTo>
                    <a:cubicBezTo>
                      <a:pt x="331" y="780"/>
                      <a:pt x="306" y="755"/>
                      <a:pt x="306" y="723"/>
                    </a:cubicBezTo>
                    <a:cubicBezTo>
                      <a:pt x="306" y="613"/>
                      <a:pt x="306" y="613"/>
                      <a:pt x="306" y="613"/>
                    </a:cubicBezTo>
                    <a:cubicBezTo>
                      <a:pt x="306" y="517"/>
                      <a:pt x="188" y="342"/>
                      <a:pt x="6" y="52"/>
                    </a:cubicBezTo>
                    <a:cubicBezTo>
                      <a:pt x="0" y="42"/>
                      <a:pt x="0" y="29"/>
                      <a:pt x="6" y="18"/>
                    </a:cubicBezTo>
                    <a:cubicBezTo>
                      <a:pt x="12" y="7"/>
                      <a:pt x="23" y="0"/>
                      <a:pt x="35" y="0"/>
                    </a:cubicBezTo>
                    <a:cubicBezTo>
                      <a:pt x="1313" y="0"/>
                      <a:pt x="1313" y="0"/>
                      <a:pt x="1313" y="0"/>
                    </a:cubicBezTo>
                    <a:cubicBezTo>
                      <a:pt x="1325" y="0"/>
                      <a:pt x="1337" y="7"/>
                      <a:pt x="1343" y="18"/>
                    </a:cubicBezTo>
                    <a:cubicBezTo>
                      <a:pt x="1349" y="29"/>
                      <a:pt x="1348" y="42"/>
                      <a:pt x="1342" y="52"/>
                    </a:cubicBezTo>
                    <a:cubicBezTo>
                      <a:pt x="1161" y="342"/>
                      <a:pt x="1043" y="517"/>
                      <a:pt x="1043" y="613"/>
                    </a:cubicBezTo>
                    <a:cubicBezTo>
                      <a:pt x="1043" y="723"/>
                      <a:pt x="1043" y="723"/>
                      <a:pt x="1043" y="723"/>
                    </a:cubicBezTo>
                    <a:cubicBezTo>
                      <a:pt x="1043" y="755"/>
                      <a:pt x="1017" y="780"/>
                      <a:pt x="986" y="780"/>
                    </a:cubicBezTo>
                    <a:lnTo>
                      <a:pt x="363" y="780"/>
                    </a:lnTo>
                    <a:close/>
                  </a:path>
                </a:pathLst>
              </a:custGeom>
              <a:solidFill>
                <a:srgbClr val="6163BB"/>
              </a:solidFill>
              <a:ln>
                <a:noFill/>
              </a:ln>
            </p:spPr>
            <p:txBody>
              <a:bodyPr vert="horz" wrap="square" lIns="45715" tIns="22857" rIns="45715" bIns="22857" numCol="1" anchor="t" anchorCtr="0" compatLnSpc="1">
                <a:prstTxWarp prst="textNoShape">
                  <a:avLst/>
                </a:prstTxWarp>
              </a:bodyPr>
              <a:lstStyle/>
              <a:p>
                <a:pPr>
                  <a:defRPr/>
                </a:pPr>
                <a:endParaRPr lang="ru-RU" sz="900" kern="0">
                  <a:solidFill>
                    <a:prstClr val="black"/>
                  </a:solidFill>
                  <a:cs typeface="+mn-ea"/>
                  <a:sym typeface="+mn-lt"/>
                </a:endParaRPr>
              </a:p>
            </p:txBody>
          </p:sp>
          <p:sp>
            <p:nvSpPr>
              <p:cNvPr id="61" name="Freeform 231">
                <a:extLst>
                  <a:ext uri="{FF2B5EF4-FFF2-40B4-BE49-F238E27FC236}">
                    <a16:creationId xmlns:a16="http://schemas.microsoft.com/office/drawing/2014/main" id="{671F2FDD-C2AE-451A-9855-D1A8B4B5BDFB}"/>
                  </a:ext>
                </a:extLst>
              </p:cNvPr>
              <p:cNvSpPr>
                <a:spLocks/>
              </p:cNvSpPr>
              <p:nvPr/>
            </p:nvSpPr>
            <p:spPr bwMode="auto">
              <a:xfrm>
                <a:off x="9312476" y="6217972"/>
                <a:ext cx="5904654" cy="2304513"/>
              </a:xfrm>
              <a:custGeom>
                <a:avLst/>
                <a:gdLst>
                  <a:gd name="T0" fmla="*/ 232 w 1892"/>
                  <a:gd name="T1" fmla="*/ 737 h 737"/>
                  <a:gd name="T2" fmla="*/ 204 w 1892"/>
                  <a:gd name="T3" fmla="*/ 723 h 737"/>
                  <a:gd name="T4" fmla="*/ 199 w 1892"/>
                  <a:gd name="T5" fmla="*/ 715 h 737"/>
                  <a:gd name="T6" fmla="*/ 161 w 1892"/>
                  <a:gd name="T7" fmla="*/ 662 h 737"/>
                  <a:gd name="T8" fmla="*/ 160 w 1892"/>
                  <a:gd name="T9" fmla="*/ 661 h 737"/>
                  <a:gd name="T10" fmla="*/ 89 w 1892"/>
                  <a:gd name="T11" fmla="*/ 536 h 737"/>
                  <a:gd name="T12" fmla="*/ 0 w 1892"/>
                  <a:gd name="T13" fmla="*/ 135 h 737"/>
                  <a:gd name="T14" fmla="*/ 6 w 1892"/>
                  <a:gd name="T15" fmla="*/ 30 h 737"/>
                  <a:gd name="T16" fmla="*/ 40 w 1892"/>
                  <a:gd name="T17" fmla="*/ 0 h 737"/>
                  <a:gd name="T18" fmla="*/ 1853 w 1892"/>
                  <a:gd name="T19" fmla="*/ 0 h 737"/>
                  <a:gd name="T20" fmla="*/ 1886 w 1892"/>
                  <a:gd name="T21" fmla="*/ 30 h 737"/>
                  <a:gd name="T22" fmla="*/ 1892 w 1892"/>
                  <a:gd name="T23" fmla="*/ 135 h 737"/>
                  <a:gd name="T24" fmla="*/ 1803 w 1892"/>
                  <a:gd name="T25" fmla="*/ 536 h 737"/>
                  <a:gd name="T26" fmla="*/ 1732 w 1892"/>
                  <a:gd name="T27" fmla="*/ 661 h 737"/>
                  <a:gd name="T28" fmla="*/ 1732 w 1892"/>
                  <a:gd name="T29" fmla="*/ 662 h 737"/>
                  <a:gd name="T30" fmla="*/ 1694 w 1892"/>
                  <a:gd name="T31" fmla="*/ 715 h 737"/>
                  <a:gd name="T32" fmla="*/ 1688 w 1892"/>
                  <a:gd name="T33" fmla="*/ 723 h 737"/>
                  <a:gd name="T34" fmla="*/ 1660 w 1892"/>
                  <a:gd name="T35" fmla="*/ 737 h 737"/>
                  <a:gd name="T36" fmla="*/ 232 w 1892"/>
                  <a:gd name="T37"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2" h="737">
                    <a:moveTo>
                      <a:pt x="232" y="737"/>
                    </a:moveTo>
                    <a:cubicBezTo>
                      <a:pt x="221" y="737"/>
                      <a:pt x="211" y="732"/>
                      <a:pt x="204" y="723"/>
                    </a:cubicBezTo>
                    <a:cubicBezTo>
                      <a:pt x="199" y="715"/>
                      <a:pt x="199" y="715"/>
                      <a:pt x="199" y="715"/>
                    </a:cubicBezTo>
                    <a:cubicBezTo>
                      <a:pt x="185" y="698"/>
                      <a:pt x="173" y="680"/>
                      <a:pt x="161" y="662"/>
                    </a:cubicBezTo>
                    <a:cubicBezTo>
                      <a:pt x="161" y="662"/>
                      <a:pt x="160" y="661"/>
                      <a:pt x="160" y="661"/>
                    </a:cubicBezTo>
                    <a:cubicBezTo>
                      <a:pt x="133" y="621"/>
                      <a:pt x="109" y="579"/>
                      <a:pt x="89" y="536"/>
                    </a:cubicBezTo>
                    <a:cubicBezTo>
                      <a:pt x="30" y="410"/>
                      <a:pt x="0" y="275"/>
                      <a:pt x="0" y="135"/>
                    </a:cubicBezTo>
                    <a:cubicBezTo>
                      <a:pt x="0" y="100"/>
                      <a:pt x="2" y="65"/>
                      <a:pt x="6" y="30"/>
                    </a:cubicBezTo>
                    <a:cubicBezTo>
                      <a:pt x="8" y="13"/>
                      <a:pt x="22" y="0"/>
                      <a:pt x="40" y="0"/>
                    </a:cubicBezTo>
                    <a:cubicBezTo>
                      <a:pt x="1853" y="0"/>
                      <a:pt x="1853" y="0"/>
                      <a:pt x="1853" y="0"/>
                    </a:cubicBezTo>
                    <a:cubicBezTo>
                      <a:pt x="1870" y="0"/>
                      <a:pt x="1885" y="13"/>
                      <a:pt x="1886" y="30"/>
                    </a:cubicBezTo>
                    <a:cubicBezTo>
                      <a:pt x="1890" y="65"/>
                      <a:pt x="1892" y="100"/>
                      <a:pt x="1892" y="135"/>
                    </a:cubicBezTo>
                    <a:cubicBezTo>
                      <a:pt x="1892" y="275"/>
                      <a:pt x="1862" y="410"/>
                      <a:pt x="1803" y="536"/>
                    </a:cubicBezTo>
                    <a:cubicBezTo>
                      <a:pt x="1783" y="579"/>
                      <a:pt x="1759" y="621"/>
                      <a:pt x="1732" y="661"/>
                    </a:cubicBezTo>
                    <a:cubicBezTo>
                      <a:pt x="1732" y="661"/>
                      <a:pt x="1732" y="662"/>
                      <a:pt x="1732" y="662"/>
                    </a:cubicBezTo>
                    <a:cubicBezTo>
                      <a:pt x="1720" y="680"/>
                      <a:pt x="1707" y="698"/>
                      <a:pt x="1694" y="715"/>
                    </a:cubicBezTo>
                    <a:cubicBezTo>
                      <a:pt x="1688" y="723"/>
                      <a:pt x="1688" y="723"/>
                      <a:pt x="1688" y="723"/>
                    </a:cubicBezTo>
                    <a:cubicBezTo>
                      <a:pt x="1682" y="732"/>
                      <a:pt x="1671" y="737"/>
                      <a:pt x="1660" y="737"/>
                    </a:cubicBezTo>
                    <a:lnTo>
                      <a:pt x="232" y="737"/>
                    </a:lnTo>
                    <a:close/>
                  </a:path>
                </a:pathLst>
              </a:custGeom>
              <a:solidFill>
                <a:srgbClr val="C2C2FB"/>
              </a:solidFill>
              <a:ln>
                <a:noFill/>
              </a:ln>
            </p:spPr>
            <p:txBody>
              <a:bodyPr vert="horz" wrap="square" lIns="45715" tIns="22857" rIns="45715" bIns="22857" numCol="1" anchor="t" anchorCtr="0" compatLnSpc="1">
                <a:prstTxWarp prst="textNoShape">
                  <a:avLst/>
                </a:prstTxWarp>
              </a:bodyPr>
              <a:lstStyle/>
              <a:p>
                <a:pPr>
                  <a:defRPr/>
                </a:pPr>
                <a:endParaRPr lang="ru-RU" sz="900" kern="0">
                  <a:solidFill>
                    <a:prstClr val="black"/>
                  </a:solidFill>
                  <a:cs typeface="+mn-ea"/>
                  <a:sym typeface="+mn-lt"/>
                </a:endParaRPr>
              </a:p>
            </p:txBody>
          </p:sp>
        </p:grpSp>
        <p:sp>
          <p:nvSpPr>
            <p:cNvPr id="55" name="Текст 12">
              <a:extLst>
                <a:ext uri="{FF2B5EF4-FFF2-40B4-BE49-F238E27FC236}">
                  <a16:creationId xmlns:a16="http://schemas.microsoft.com/office/drawing/2014/main" id="{2B71F9A0-55ED-479F-964A-ED41E0099F71}"/>
                </a:ext>
              </a:extLst>
            </p:cNvPr>
            <p:cNvSpPr txBox="1">
              <a:spLocks/>
            </p:cNvSpPr>
            <p:nvPr/>
          </p:nvSpPr>
          <p:spPr>
            <a:xfrm>
              <a:off x="10896650" y="3872149"/>
              <a:ext cx="2645549" cy="1813875"/>
            </a:xfrm>
            <a:prstGeom prst="rect">
              <a:avLst/>
            </a:prstGeom>
          </p:spPr>
          <p:txBody>
            <a:bodyPr/>
            <a:lstStyle>
              <a:lvl1pPr marL="0" indent="0" algn="l" defTabSz="2438522"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99" indent="-762038"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152"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413"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674"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defRPr/>
              </a:pPr>
              <a:r>
                <a:rPr lang="zh-CN" altLang="en-US" sz="1400" dirty="0">
                  <a:solidFill>
                    <a:prstClr val="white"/>
                  </a:solidFill>
                  <a:latin typeface="+mn-lt"/>
                  <a:cs typeface="+mn-ea"/>
                  <a:sym typeface="+mn-lt"/>
                </a:rPr>
                <a:t>填写标题</a:t>
              </a:r>
            </a:p>
            <a:p>
              <a:pPr algn="ctr">
                <a:lnSpc>
                  <a:spcPct val="120000"/>
                </a:lnSpc>
                <a:defRPr/>
              </a:pPr>
              <a:r>
                <a:rPr lang="zh-CN" altLang="en-US" sz="1000" dirty="0">
                  <a:solidFill>
                    <a:prstClr val="white"/>
                  </a:solidFill>
                  <a:latin typeface="+mn-lt"/>
                  <a:cs typeface="+mn-ea"/>
                  <a:sym typeface="+mn-lt"/>
                </a:rPr>
                <a:t>请替换文字内容，修改文字内容</a:t>
              </a:r>
              <a:endParaRPr lang="ru-RU" sz="1000" dirty="0">
                <a:solidFill>
                  <a:prstClr val="white"/>
                </a:solidFill>
                <a:latin typeface="+mn-lt"/>
                <a:cs typeface="+mn-ea"/>
                <a:sym typeface="+mn-lt"/>
              </a:endParaRPr>
            </a:p>
          </p:txBody>
        </p:sp>
        <p:sp>
          <p:nvSpPr>
            <p:cNvPr id="56" name="Текст 12">
              <a:extLst>
                <a:ext uri="{FF2B5EF4-FFF2-40B4-BE49-F238E27FC236}">
                  <a16:creationId xmlns:a16="http://schemas.microsoft.com/office/drawing/2014/main" id="{2BEE37B5-82F3-430C-9C87-C66A22B368FD}"/>
                </a:ext>
              </a:extLst>
            </p:cNvPr>
            <p:cNvSpPr txBox="1">
              <a:spLocks/>
            </p:cNvSpPr>
            <p:nvPr/>
          </p:nvSpPr>
          <p:spPr>
            <a:xfrm>
              <a:off x="10458812" y="6485079"/>
              <a:ext cx="3521225" cy="1813875"/>
            </a:xfrm>
            <a:prstGeom prst="rect">
              <a:avLst/>
            </a:prstGeom>
          </p:spPr>
          <p:txBody>
            <a:bodyPr/>
            <a:lstStyle>
              <a:lvl1pPr marL="0" indent="0" algn="l" defTabSz="2438522"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99" indent="-762038"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152"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413"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674"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defRPr/>
              </a:pPr>
              <a:r>
                <a:rPr lang="zh-CN" altLang="en-US" sz="1400" dirty="0">
                  <a:solidFill>
                    <a:prstClr val="white"/>
                  </a:solidFill>
                  <a:latin typeface="+mn-lt"/>
                  <a:cs typeface="+mn-ea"/>
                  <a:sym typeface="+mn-lt"/>
                </a:rPr>
                <a:t>填写标题</a:t>
              </a:r>
            </a:p>
            <a:p>
              <a:pPr algn="ctr">
                <a:lnSpc>
                  <a:spcPct val="120000"/>
                </a:lnSpc>
                <a:defRPr/>
              </a:pPr>
              <a:r>
                <a:rPr lang="zh-CN" altLang="en-US" sz="1000" dirty="0">
                  <a:solidFill>
                    <a:prstClr val="white"/>
                  </a:solidFill>
                  <a:latin typeface="+mn-lt"/>
                  <a:cs typeface="+mn-ea"/>
                  <a:sym typeface="+mn-lt"/>
                </a:rPr>
                <a:t>请替换文字内容，修改文字内容，也可以直接复制</a:t>
              </a:r>
              <a:endParaRPr lang="ru-RU" sz="1000" dirty="0">
                <a:solidFill>
                  <a:prstClr val="white"/>
                </a:solidFill>
                <a:latin typeface="+mn-lt"/>
                <a:cs typeface="+mn-ea"/>
                <a:sym typeface="+mn-lt"/>
              </a:endParaRPr>
            </a:p>
          </p:txBody>
        </p:sp>
        <p:sp>
          <p:nvSpPr>
            <p:cNvPr id="57" name="Текст 12">
              <a:extLst>
                <a:ext uri="{FF2B5EF4-FFF2-40B4-BE49-F238E27FC236}">
                  <a16:creationId xmlns:a16="http://schemas.microsoft.com/office/drawing/2014/main" id="{3615B20A-27BB-4C77-8B41-D9F68933D33B}"/>
                </a:ext>
              </a:extLst>
            </p:cNvPr>
            <p:cNvSpPr txBox="1">
              <a:spLocks/>
            </p:cNvSpPr>
            <p:nvPr/>
          </p:nvSpPr>
          <p:spPr>
            <a:xfrm>
              <a:off x="11048290" y="8803010"/>
              <a:ext cx="2405046" cy="1813875"/>
            </a:xfrm>
            <a:prstGeom prst="rect">
              <a:avLst/>
            </a:prstGeom>
          </p:spPr>
          <p:txBody>
            <a:bodyPr/>
            <a:lstStyle>
              <a:lvl1pPr marL="0" indent="0" algn="l" defTabSz="2438522"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99" indent="-762038"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152"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413"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674" indent="-609630" algn="l" defTabSz="2438522"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defRPr/>
              </a:pPr>
              <a:r>
                <a:rPr lang="zh-CN" altLang="en-US" sz="1400" dirty="0">
                  <a:solidFill>
                    <a:prstClr val="white"/>
                  </a:solidFill>
                  <a:latin typeface="+mn-lt"/>
                  <a:cs typeface="+mn-ea"/>
                  <a:sym typeface="+mn-lt"/>
                </a:rPr>
                <a:t>填写标题</a:t>
              </a:r>
            </a:p>
            <a:p>
              <a:pPr algn="ctr">
                <a:lnSpc>
                  <a:spcPct val="120000"/>
                </a:lnSpc>
                <a:defRPr/>
              </a:pPr>
              <a:r>
                <a:rPr lang="zh-CN" altLang="en-US" sz="1000" dirty="0">
                  <a:solidFill>
                    <a:prstClr val="white"/>
                  </a:solidFill>
                  <a:latin typeface="+mn-lt"/>
                  <a:cs typeface="+mn-ea"/>
                  <a:sym typeface="+mn-lt"/>
                </a:rPr>
                <a:t>请替换文字内容，修改文字内容</a:t>
              </a:r>
              <a:endParaRPr lang="ru-RU" sz="1000" dirty="0">
                <a:solidFill>
                  <a:prstClr val="white"/>
                </a:solidFill>
                <a:latin typeface="+mn-lt"/>
                <a:cs typeface="+mn-ea"/>
                <a:sym typeface="+mn-lt"/>
              </a:endParaRPr>
            </a:p>
          </p:txBody>
        </p:sp>
      </p:grpSp>
      <p:grpSp>
        <p:nvGrpSpPr>
          <p:cNvPr id="65" name="组合 64">
            <a:extLst>
              <a:ext uri="{FF2B5EF4-FFF2-40B4-BE49-F238E27FC236}">
                <a16:creationId xmlns:a16="http://schemas.microsoft.com/office/drawing/2014/main" id="{64618888-1130-4638-8625-A2A84EB4715C}"/>
              </a:ext>
            </a:extLst>
          </p:cNvPr>
          <p:cNvGrpSpPr/>
          <p:nvPr/>
        </p:nvGrpSpPr>
        <p:grpSpPr>
          <a:xfrm flipV="1">
            <a:off x="7905679" y="1857990"/>
            <a:ext cx="2438687" cy="732476"/>
            <a:chOff x="5246304" y="4593021"/>
            <a:chExt cx="2438687" cy="732476"/>
          </a:xfrm>
        </p:grpSpPr>
        <p:sp>
          <p:nvSpPr>
            <p:cNvPr id="66" name="椭圆 65">
              <a:extLst>
                <a:ext uri="{FF2B5EF4-FFF2-40B4-BE49-F238E27FC236}">
                  <a16:creationId xmlns:a16="http://schemas.microsoft.com/office/drawing/2014/main" id="{A60163AA-EA1C-4E64-A552-1AC9088C1240}"/>
                </a:ext>
              </a:extLst>
            </p:cNvPr>
            <p:cNvSpPr/>
            <p:nvPr/>
          </p:nvSpPr>
          <p:spPr>
            <a:xfrm>
              <a:off x="5246304" y="4593021"/>
              <a:ext cx="118623" cy="118623"/>
            </a:xfrm>
            <a:prstGeom prst="ellipse">
              <a:avLst/>
            </a:prstGeom>
            <a:solidFill>
              <a:sysClr val="windowText" lastClr="000000">
                <a:lumMod val="50000"/>
                <a:lumOff val="50000"/>
              </a:sysClr>
            </a:solid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任意多边形 34">
              <a:extLst>
                <a:ext uri="{FF2B5EF4-FFF2-40B4-BE49-F238E27FC236}">
                  <a16:creationId xmlns:a16="http://schemas.microsoft.com/office/drawing/2014/main" id="{78B6521E-B89F-4F37-B420-71A57C8D49C9}"/>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8" name="组合 67">
            <a:extLst>
              <a:ext uri="{FF2B5EF4-FFF2-40B4-BE49-F238E27FC236}">
                <a16:creationId xmlns:a16="http://schemas.microsoft.com/office/drawing/2014/main" id="{63518046-FCD7-41DD-81F6-EB3AEEFF9F10}"/>
              </a:ext>
            </a:extLst>
          </p:cNvPr>
          <p:cNvGrpSpPr/>
          <p:nvPr/>
        </p:nvGrpSpPr>
        <p:grpSpPr>
          <a:xfrm flipH="1" flipV="1">
            <a:off x="1634377" y="1847639"/>
            <a:ext cx="2438687" cy="732476"/>
            <a:chOff x="5246304" y="4593021"/>
            <a:chExt cx="2438687" cy="732476"/>
          </a:xfrm>
        </p:grpSpPr>
        <p:sp>
          <p:nvSpPr>
            <p:cNvPr id="69" name="椭圆 68">
              <a:extLst>
                <a:ext uri="{FF2B5EF4-FFF2-40B4-BE49-F238E27FC236}">
                  <a16:creationId xmlns:a16="http://schemas.microsoft.com/office/drawing/2014/main" id="{D09FD2B9-1C23-42A7-897A-9EE079C238C7}"/>
                </a:ext>
              </a:extLst>
            </p:cNvPr>
            <p:cNvSpPr/>
            <p:nvPr/>
          </p:nvSpPr>
          <p:spPr>
            <a:xfrm>
              <a:off x="5246304" y="4593021"/>
              <a:ext cx="118623" cy="118623"/>
            </a:xfrm>
            <a:prstGeom prst="ellipse">
              <a:avLst/>
            </a:prstGeom>
            <a:solidFill>
              <a:sysClr val="windowText" lastClr="000000">
                <a:lumMod val="50000"/>
                <a:lumOff val="50000"/>
              </a:sysClr>
            </a:solid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任意多边形 37">
              <a:extLst>
                <a:ext uri="{FF2B5EF4-FFF2-40B4-BE49-F238E27FC236}">
                  <a16:creationId xmlns:a16="http://schemas.microsoft.com/office/drawing/2014/main" id="{5FDB26DE-699F-4E18-8529-918AEC625EC3}"/>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1" name="文本框 77">
            <a:extLst>
              <a:ext uri="{FF2B5EF4-FFF2-40B4-BE49-F238E27FC236}">
                <a16:creationId xmlns:a16="http://schemas.microsoft.com/office/drawing/2014/main" id="{E45C1692-5E0C-4C06-9C30-B03F6E9B852A}"/>
              </a:ext>
            </a:extLst>
          </p:cNvPr>
          <p:cNvSpPr txBox="1"/>
          <p:nvPr/>
        </p:nvSpPr>
        <p:spPr>
          <a:xfrm>
            <a:off x="1540819" y="2347927"/>
            <a:ext cx="17620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cs typeface="+mn-ea"/>
                <a:sym typeface="+mn-lt"/>
              </a:rPr>
              <a:t>在此添加标题</a:t>
            </a:r>
          </a:p>
        </p:txBody>
      </p:sp>
      <p:grpSp>
        <p:nvGrpSpPr>
          <p:cNvPr id="72" name="组合 71">
            <a:extLst>
              <a:ext uri="{FF2B5EF4-FFF2-40B4-BE49-F238E27FC236}">
                <a16:creationId xmlns:a16="http://schemas.microsoft.com/office/drawing/2014/main" id="{6D9845E4-DF96-470D-9A2D-847238F2A027}"/>
              </a:ext>
            </a:extLst>
          </p:cNvPr>
          <p:cNvGrpSpPr/>
          <p:nvPr/>
        </p:nvGrpSpPr>
        <p:grpSpPr>
          <a:xfrm>
            <a:off x="7888064" y="5101549"/>
            <a:ext cx="2438687" cy="732476"/>
            <a:chOff x="5246304" y="4593021"/>
            <a:chExt cx="2438687" cy="732476"/>
          </a:xfrm>
        </p:grpSpPr>
        <p:sp>
          <p:nvSpPr>
            <p:cNvPr id="73" name="椭圆 72">
              <a:extLst>
                <a:ext uri="{FF2B5EF4-FFF2-40B4-BE49-F238E27FC236}">
                  <a16:creationId xmlns:a16="http://schemas.microsoft.com/office/drawing/2014/main" id="{05453167-EEC9-4B1B-ACB9-96DDB615C58C}"/>
                </a:ext>
              </a:extLst>
            </p:cNvPr>
            <p:cNvSpPr/>
            <p:nvPr/>
          </p:nvSpPr>
          <p:spPr>
            <a:xfrm>
              <a:off x="5246304" y="4593021"/>
              <a:ext cx="118623" cy="118623"/>
            </a:xfrm>
            <a:prstGeom prst="ellipse">
              <a:avLst/>
            </a:prstGeom>
            <a:solidFill>
              <a:sysClr val="windowText" lastClr="000000">
                <a:lumMod val="50000"/>
                <a:lumOff val="50000"/>
              </a:sysClr>
            </a:solid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4" name="任意多边形 42">
              <a:extLst>
                <a:ext uri="{FF2B5EF4-FFF2-40B4-BE49-F238E27FC236}">
                  <a16:creationId xmlns:a16="http://schemas.microsoft.com/office/drawing/2014/main" id="{47554AEA-FFA2-46E0-A5D4-82A9F68A025C}"/>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78" name="组合 77">
            <a:extLst>
              <a:ext uri="{FF2B5EF4-FFF2-40B4-BE49-F238E27FC236}">
                <a16:creationId xmlns:a16="http://schemas.microsoft.com/office/drawing/2014/main" id="{BF02B395-C75A-4FD3-8BD6-AB3DE3E1AF7D}"/>
              </a:ext>
            </a:extLst>
          </p:cNvPr>
          <p:cNvGrpSpPr/>
          <p:nvPr/>
        </p:nvGrpSpPr>
        <p:grpSpPr>
          <a:xfrm flipH="1">
            <a:off x="1629592" y="5087035"/>
            <a:ext cx="2438687" cy="732476"/>
            <a:chOff x="5246304" y="4593021"/>
            <a:chExt cx="2438687" cy="732476"/>
          </a:xfrm>
        </p:grpSpPr>
        <p:sp>
          <p:nvSpPr>
            <p:cNvPr id="79" name="椭圆 78">
              <a:extLst>
                <a:ext uri="{FF2B5EF4-FFF2-40B4-BE49-F238E27FC236}">
                  <a16:creationId xmlns:a16="http://schemas.microsoft.com/office/drawing/2014/main" id="{EE2D567D-CC87-4713-9118-062E3B038610}"/>
                </a:ext>
              </a:extLst>
            </p:cNvPr>
            <p:cNvSpPr/>
            <p:nvPr/>
          </p:nvSpPr>
          <p:spPr>
            <a:xfrm>
              <a:off x="5246304" y="4593021"/>
              <a:ext cx="118623" cy="118623"/>
            </a:xfrm>
            <a:prstGeom prst="ellipse">
              <a:avLst/>
            </a:prstGeom>
            <a:solidFill>
              <a:sysClr val="windowText" lastClr="000000">
                <a:lumMod val="50000"/>
                <a:lumOff val="50000"/>
              </a:sysClr>
            </a:solid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0" name="任意多边形 45">
              <a:extLst>
                <a:ext uri="{FF2B5EF4-FFF2-40B4-BE49-F238E27FC236}">
                  <a16:creationId xmlns:a16="http://schemas.microsoft.com/office/drawing/2014/main" id="{883082A4-B9B6-4CAE-826E-742CC11543C8}"/>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81" name="文本框 101">
            <a:extLst>
              <a:ext uri="{FF2B5EF4-FFF2-40B4-BE49-F238E27FC236}">
                <a16:creationId xmlns:a16="http://schemas.microsoft.com/office/drawing/2014/main" id="{7F283EC3-E0C3-43C6-B13D-F6020108A5D8}"/>
              </a:ext>
            </a:extLst>
          </p:cNvPr>
          <p:cNvSpPr txBox="1"/>
          <p:nvPr/>
        </p:nvSpPr>
        <p:spPr>
          <a:xfrm>
            <a:off x="1430637" y="1900980"/>
            <a:ext cx="81168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cs typeface="+mn-ea"/>
                <a:sym typeface="+mn-lt"/>
              </a:rPr>
              <a:t>01</a:t>
            </a:r>
            <a:endParaRPr kumimoji="0" lang="zh-CN" altLang="en-US" sz="2800" b="0" i="0" u="none" strike="noStrike" kern="0" cap="none" spc="0" normalizeH="0" baseline="0" noProof="0" dirty="0">
              <a:ln>
                <a:noFill/>
              </a:ln>
              <a:solidFill>
                <a:prstClr val="black"/>
              </a:solidFill>
              <a:effectLst/>
              <a:uLnTx/>
              <a:uFillTx/>
              <a:cs typeface="+mn-ea"/>
              <a:sym typeface="+mn-lt"/>
            </a:endParaRPr>
          </a:p>
        </p:txBody>
      </p:sp>
      <p:sp>
        <p:nvSpPr>
          <p:cNvPr id="82" name="文本框 102">
            <a:extLst>
              <a:ext uri="{FF2B5EF4-FFF2-40B4-BE49-F238E27FC236}">
                <a16:creationId xmlns:a16="http://schemas.microsoft.com/office/drawing/2014/main" id="{ECE5DDA6-93BE-4880-9E54-F3DC6DFD5008}"/>
              </a:ext>
            </a:extLst>
          </p:cNvPr>
          <p:cNvSpPr txBox="1"/>
          <p:nvPr/>
        </p:nvSpPr>
        <p:spPr>
          <a:xfrm>
            <a:off x="1540819" y="4565835"/>
            <a:ext cx="17620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cs typeface="+mn-ea"/>
                <a:sym typeface="+mn-lt"/>
              </a:rPr>
              <a:t>在此添加标题</a:t>
            </a:r>
          </a:p>
        </p:txBody>
      </p:sp>
      <p:sp>
        <p:nvSpPr>
          <p:cNvPr id="83" name="文本框 104">
            <a:extLst>
              <a:ext uri="{FF2B5EF4-FFF2-40B4-BE49-F238E27FC236}">
                <a16:creationId xmlns:a16="http://schemas.microsoft.com/office/drawing/2014/main" id="{F4C307DB-B6A3-4E5B-95D8-12BD62798884}"/>
              </a:ext>
            </a:extLst>
          </p:cNvPr>
          <p:cNvSpPr txBox="1"/>
          <p:nvPr/>
        </p:nvSpPr>
        <p:spPr>
          <a:xfrm>
            <a:off x="1453497" y="4156241"/>
            <a:ext cx="81168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cs typeface="+mn-ea"/>
                <a:sym typeface="+mn-lt"/>
              </a:rPr>
              <a:t>02</a:t>
            </a:r>
            <a:endParaRPr kumimoji="0" lang="zh-CN" altLang="en-US" sz="2800" b="0" i="0" u="none" strike="noStrike" kern="0" cap="none" spc="0" normalizeH="0" baseline="0" noProof="0" dirty="0">
              <a:ln>
                <a:noFill/>
              </a:ln>
              <a:solidFill>
                <a:prstClr val="black"/>
              </a:solidFill>
              <a:effectLst/>
              <a:uLnTx/>
              <a:uFillTx/>
              <a:cs typeface="+mn-ea"/>
              <a:sym typeface="+mn-lt"/>
            </a:endParaRPr>
          </a:p>
        </p:txBody>
      </p:sp>
      <p:sp>
        <p:nvSpPr>
          <p:cNvPr id="84" name="文本框 105">
            <a:extLst>
              <a:ext uri="{FF2B5EF4-FFF2-40B4-BE49-F238E27FC236}">
                <a16:creationId xmlns:a16="http://schemas.microsoft.com/office/drawing/2014/main" id="{C84CF0A8-B5E4-44F0-BB2F-165775DCA2AF}"/>
              </a:ext>
            </a:extLst>
          </p:cNvPr>
          <p:cNvSpPr txBox="1"/>
          <p:nvPr/>
        </p:nvSpPr>
        <p:spPr>
          <a:xfrm>
            <a:off x="8606648" y="2347927"/>
            <a:ext cx="17620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cs typeface="+mn-ea"/>
                <a:sym typeface="+mn-lt"/>
              </a:rPr>
              <a:t>在此添加标题</a:t>
            </a:r>
          </a:p>
        </p:txBody>
      </p:sp>
      <p:sp>
        <p:nvSpPr>
          <p:cNvPr id="85" name="文本框 107">
            <a:extLst>
              <a:ext uri="{FF2B5EF4-FFF2-40B4-BE49-F238E27FC236}">
                <a16:creationId xmlns:a16="http://schemas.microsoft.com/office/drawing/2014/main" id="{02908A28-ACBB-4E73-BB06-B2DEC323BAC8}"/>
              </a:ext>
            </a:extLst>
          </p:cNvPr>
          <p:cNvSpPr txBox="1"/>
          <p:nvPr/>
        </p:nvSpPr>
        <p:spPr>
          <a:xfrm>
            <a:off x="8606648" y="4565835"/>
            <a:ext cx="17620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cs typeface="+mn-ea"/>
                <a:sym typeface="+mn-lt"/>
              </a:rPr>
              <a:t>在此添加标题</a:t>
            </a:r>
          </a:p>
        </p:txBody>
      </p:sp>
      <p:sp>
        <p:nvSpPr>
          <p:cNvPr id="86" name="文本框 109">
            <a:extLst>
              <a:ext uri="{FF2B5EF4-FFF2-40B4-BE49-F238E27FC236}">
                <a16:creationId xmlns:a16="http://schemas.microsoft.com/office/drawing/2014/main" id="{2D2FB7CF-1390-46AD-A26B-550CFA693D1F}"/>
              </a:ext>
            </a:extLst>
          </p:cNvPr>
          <p:cNvSpPr txBox="1"/>
          <p:nvPr/>
        </p:nvSpPr>
        <p:spPr>
          <a:xfrm>
            <a:off x="8481829" y="1900980"/>
            <a:ext cx="81168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cs typeface="+mn-ea"/>
                <a:sym typeface="+mn-lt"/>
              </a:rPr>
              <a:t>03</a:t>
            </a:r>
            <a:endParaRPr kumimoji="0" lang="zh-CN" altLang="en-US" sz="2800" b="0" i="0" u="none" strike="noStrike" kern="0" cap="none" spc="0" normalizeH="0" baseline="0" noProof="0" dirty="0">
              <a:ln>
                <a:noFill/>
              </a:ln>
              <a:solidFill>
                <a:prstClr val="black"/>
              </a:solidFill>
              <a:effectLst/>
              <a:uLnTx/>
              <a:uFillTx/>
              <a:cs typeface="+mn-ea"/>
              <a:sym typeface="+mn-lt"/>
            </a:endParaRPr>
          </a:p>
        </p:txBody>
      </p:sp>
      <p:sp>
        <p:nvSpPr>
          <p:cNvPr id="87" name="文本框 110">
            <a:extLst>
              <a:ext uri="{FF2B5EF4-FFF2-40B4-BE49-F238E27FC236}">
                <a16:creationId xmlns:a16="http://schemas.microsoft.com/office/drawing/2014/main" id="{64ECCD0C-8D36-4568-9EB3-999610E83AAE}"/>
              </a:ext>
            </a:extLst>
          </p:cNvPr>
          <p:cNvSpPr txBox="1"/>
          <p:nvPr/>
        </p:nvSpPr>
        <p:spPr>
          <a:xfrm>
            <a:off x="8461825" y="4156241"/>
            <a:ext cx="81168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cs typeface="+mn-ea"/>
                <a:sym typeface="+mn-lt"/>
              </a:rPr>
              <a:t>04</a:t>
            </a:r>
            <a:endParaRPr kumimoji="0" lang="zh-CN" altLang="en-US" sz="2800" b="0" i="0" u="none" strike="noStrike" kern="0" cap="none" spc="0" normalizeH="0" baseline="0" noProof="0" dirty="0">
              <a:ln>
                <a:noFill/>
              </a:ln>
              <a:solidFill>
                <a:prstClr val="black"/>
              </a:solidFill>
              <a:effectLst/>
              <a:uLnTx/>
              <a:uFillTx/>
              <a:cs typeface="+mn-ea"/>
              <a:sym typeface="+mn-lt"/>
            </a:endParaRPr>
          </a:p>
        </p:txBody>
      </p:sp>
      <p:sp>
        <p:nvSpPr>
          <p:cNvPr id="88" name="文本框 87">
            <a:extLst>
              <a:ext uri="{FF2B5EF4-FFF2-40B4-BE49-F238E27FC236}">
                <a16:creationId xmlns:a16="http://schemas.microsoft.com/office/drawing/2014/main" id="{5878AFB7-B371-4E06-AC0B-4ED1895AA824}"/>
              </a:ext>
            </a:extLst>
          </p:cNvPr>
          <p:cNvSpPr txBox="1"/>
          <p:nvPr/>
        </p:nvSpPr>
        <p:spPr>
          <a:xfrm>
            <a:off x="1543955" y="2740445"/>
            <a:ext cx="2154075" cy="722505"/>
          </a:xfrm>
          <a:prstGeom prst="rect">
            <a:avLst/>
          </a:prstGeom>
          <a:noFill/>
        </p:spPr>
        <p:txBody>
          <a:bodyPr wrap="square" rtlCol="0">
            <a:spAutoFit/>
          </a:bodyPr>
          <a:lstStyle/>
          <a:p>
            <a:pPr>
              <a:lnSpc>
                <a:spcPct val="130000"/>
              </a:lnSpc>
            </a:pPr>
            <a:r>
              <a:rPr lang="zh-CN" altLang="en-US" sz="1050" dirty="0">
                <a:solidFill>
                  <a:prstClr val="white">
                    <a:lumMod val="50000"/>
                  </a:prstClr>
                </a:solidFill>
                <a:cs typeface="+mn-ea"/>
                <a:sym typeface="+mn-lt"/>
              </a:rPr>
              <a:t>单击添加详细文字说明，或复制文本黏贴自此右键只保留文字单击添加详细文字说明</a:t>
            </a:r>
          </a:p>
        </p:txBody>
      </p:sp>
      <p:sp>
        <p:nvSpPr>
          <p:cNvPr id="89" name="文本框 88">
            <a:extLst>
              <a:ext uri="{FF2B5EF4-FFF2-40B4-BE49-F238E27FC236}">
                <a16:creationId xmlns:a16="http://schemas.microsoft.com/office/drawing/2014/main" id="{85D94DBF-E3D1-45E4-A4F7-C4BF82320CB4}"/>
              </a:ext>
            </a:extLst>
          </p:cNvPr>
          <p:cNvSpPr txBox="1"/>
          <p:nvPr/>
        </p:nvSpPr>
        <p:spPr>
          <a:xfrm>
            <a:off x="1520793" y="4984797"/>
            <a:ext cx="2154075" cy="722505"/>
          </a:xfrm>
          <a:prstGeom prst="rect">
            <a:avLst/>
          </a:prstGeom>
          <a:noFill/>
        </p:spPr>
        <p:txBody>
          <a:bodyPr wrap="square" rtlCol="0">
            <a:spAutoFit/>
          </a:bodyPr>
          <a:lstStyle/>
          <a:p>
            <a:pPr>
              <a:lnSpc>
                <a:spcPct val="130000"/>
              </a:lnSpc>
            </a:pPr>
            <a:r>
              <a:rPr lang="zh-CN" altLang="en-US" sz="1050" dirty="0">
                <a:solidFill>
                  <a:prstClr val="white">
                    <a:lumMod val="50000"/>
                  </a:prstClr>
                </a:solidFill>
                <a:cs typeface="+mn-ea"/>
                <a:sym typeface="+mn-lt"/>
              </a:rPr>
              <a:t>单击添加详细文字说明，或复制文本黏贴自此右键只保留文字单击添加详细文字说明</a:t>
            </a:r>
          </a:p>
        </p:txBody>
      </p:sp>
      <p:sp>
        <p:nvSpPr>
          <p:cNvPr id="90" name="文本框 89">
            <a:extLst>
              <a:ext uri="{FF2B5EF4-FFF2-40B4-BE49-F238E27FC236}">
                <a16:creationId xmlns:a16="http://schemas.microsoft.com/office/drawing/2014/main" id="{ADFDD1E1-2B2A-40CB-80F2-0331BF48FCE9}"/>
              </a:ext>
            </a:extLst>
          </p:cNvPr>
          <p:cNvSpPr txBox="1"/>
          <p:nvPr/>
        </p:nvSpPr>
        <p:spPr>
          <a:xfrm>
            <a:off x="8636591" y="2740445"/>
            <a:ext cx="2154075" cy="722505"/>
          </a:xfrm>
          <a:prstGeom prst="rect">
            <a:avLst/>
          </a:prstGeom>
          <a:noFill/>
        </p:spPr>
        <p:txBody>
          <a:bodyPr wrap="square" rtlCol="0">
            <a:spAutoFit/>
          </a:bodyPr>
          <a:lstStyle/>
          <a:p>
            <a:pPr>
              <a:lnSpc>
                <a:spcPct val="130000"/>
              </a:lnSpc>
            </a:pPr>
            <a:r>
              <a:rPr lang="zh-CN" altLang="en-US" sz="1050" dirty="0">
                <a:solidFill>
                  <a:prstClr val="white">
                    <a:lumMod val="50000"/>
                  </a:prstClr>
                </a:solidFill>
                <a:cs typeface="+mn-ea"/>
                <a:sym typeface="+mn-lt"/>
              </a:rPr>
              <a:t>单击添加详细文字说明，或复制文本黏贴自此右键只保留文字单击添加详细文字说明</a:t>
            </a:r>
          </a:p>
        </p:txBody>
      </p:sp>
      <p:sp>
        <p:nvSpPr>
          <p:cNvPr id="91" name="文本框 90">
            <a:extLst>
              <a:ext uri="{FF2B5EF4-FFF2-40B4-BE49-F238E27FC236}">
                <a16:creationId xmlns:a16="http://schemas.microsoft.com/office/drawing/2014/main" id="{EA7E2F9A-2E81-4326-BE68-EC851A688648}"/>
              </a:ext>
            </a:extLst>
          </p:cNvPr>
          <p:cNvSpPr txBox="1"/>
          <p:nvPr/>
        </p:nvSpPr>
        <p:spPr>
          <a:xfrm>
            <a:off x="8636590" y="4984797"/>
            <a:ext cx="2154075" cy="722505"/>
          </a:xfrm>
          <a:prstGeom prst="rect">
            <a:avLst/>
          </a:prstGeom>
          <a:noFill/>
        </p:spPr>
        <p:txBody>
          <a:bodyPr wrap="square" rtlCol="0">
            <a:spAutoFit/>
          </a:bodyPr>
          <a:lstStyle/>
          <a:p>
            <a:pPr>
              <a:lnSpc>
                <a:spcPct val="130000"/>
              </a:lnSpc>
            </a:pPr>
            <a:r>
              <a:rPr lang="zh-CN" altLang="en-US" sz="1050" dirty="0">
                <a:solidFill>
                  <a:prstClr val="white">
                    <a:lumMod val="50000"/>
                  </a:prstClr>
                </a:solidFill>
                <a:cs typeface="+mn-ea"/>
                <a:sym typeface="+mn-lt"/>
              </a:rPr>
              <a:t>单击添加详细文字说明，或复制文本黏贴自此右键只保留文字单击添加详细文字说明</a:t>
            </a:r>
          </a:p>
        </p:txBody>
      </p:sp>
    </p:spTree>
    <p:extLst>
      <p:ext uri="{BB962C8B-B14F-4D97-AF65-F5344CB8AC3E}">
        <p14:creationId xmlns:p14="http://schemas.microsoft.com/office/powerpoint/2010/main" val="6259687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1000" fill="hold"/>
                                        <p:tgtEl>
                                          <p:spTgt spid="52"/>
                                        </p:tgtEl>
                                        <p:attrNameLst>
                                          <p:attrName>ppt_x</p:attrName>
                                        </p:attrNameLst>
                                      </p:cBhvr>
                                      <p:tavLst>
                                        <p:tav tm="0">
                                          <p:val>
                                            <p:strVal val="1+#ppt_w/2"/>
                                          </p:val>
                                        </p:tav>
                                        <p:tav tm="100000">
                                          <p:val>
                                            <p:strVal val="#ppt_x"/>
                                          </p:val>
                                        </p:tav>
                                      </p:tavLst>
                                    </p:anim>
                                    <p:anim calcmode="lin" valueType="num">
                                      <p:cBhvr additive="base">
                                        <p:cTn id="18" dur="10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175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250"/>
                            </p:stCondLst>
                            <p:childTnLst>
                              <p:par>
                                <p:cTn id="34" presetID="49" presetClass="entr" presetSubtype="0" decel="10000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style.rotation</p:attrName>
                                        </p:attrNameLst>
                                      </p:cBhvr>
                                      <p:tavLst>
                                        <p:tav tm="0">
                                          <p:val>
                                            <p:fltVal val="360"/>
                                          </p:val>
                                        </p:tav>
                                        <p:tav tm="100000">
                                          <p:val>
                                            <p:fltVal val="0"/>
                                          </p:val>
                                        </p:tav>
                                      </p:tavLst>
                                    </p:anim>
                                    <p:animEffect transition="in" filter="fade">
                                      <p:cBhvr>
                                        <p:cTn id="39" dur="500"/>
                                        <p:tgtEl>
                                          <p:spTgt spid="13"/>
                                        </p:tgtEl>
                                      </p:cBhvr>
                                    </p:animEffect>
                                  </p:childTnLst>
                                </p:cTn>
                              </p:par>
                            </p:childTnLst>
                          </p:cTn>
                        </p:par>
                        <p:par>
                          <p:cTn id="40" fill="hold">
                            <p:stCondLst>
                              <p:cond delay="2750"/>
                            </p:stCondLst>
                            <p:childTnLst>
                              <p:par>
                                <p:cTn id="41" presetID="4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22" presetClass="entr" presetSubtype="4"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500"/>
                                        <p:tgtEl>
                                          <p:spTgt spid="68"/>
                                        </p:tgtEl>
                                      </p:cBhvr>
                                    </p:animEffect>
                                  </p:childTnLst>
                                </p:cTn>
                              </p:par>
                              <p:par>
                                <p:cTn id="50" presetID="2" presetClass="entr" presetSubtype="8" fill="hold" grpId="0" nodeType="withEffect">
                                  <p:stCondLst>
                                    <p:cond delay="50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0-#ppt_w/2"/>
                                          </p:val>
                                        </p:tav>
                                        <p:tav tm="100000">
                                          <p:val>
                                            <p:strVal val="#ppt_x"/>
                                          </p:val>
                                        </p:tav>
                                      </p:tavLst>
                                    </p:anim>
                                    <p:anim calcmode="lin" valueType="num">
                                      <p:cBhvr additive="base">
                                        <p:cTn id="53" dur="500" fill="hold"/>
                                        <p:tgtEl>
                                          <p:spTgt spid="7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50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500" fill="hold"/>
                                        <p:tgtEl>
                                          <p:spTgt spid="81"/>
                                        </p:tgtEl>
                                        <p:attrNameLst>
                                          <p:attrName>ppt_x</p:attrName>
                                        </p:attrNameLst>
                                      </p:cBhvr>
                                      <p:tavLst>
                                        <p:tav tm="0">
                                          <p:val>
                                            <p:strVal val="0-#ppt_w/2"/>
                                          </p:val>
                                        </p:tav>
                                        <p:tav tm="100000">
                                          <p:val>
                                            <p:strVal val="#ppt_x"/>
                                          </p:val>
                                        </p:tav>
                                      </p:tavLst>
                                    </p:anim>
                                    <p:anim calcmode="lin" valueType="num">
                                      <p:cBhvr additive="base">
                                        <p:cTn id="57" dur="500" fill="hold"/>
                                        <p:tgtEl>
                                          <p:spTgt spid="81"/>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500"/>
                                  </p:stCondLst>
                                  <p:iterate type="wd">
                                    <p:tmPct val="7000"/>
                                  </p:iterate>
                                  <p:childTnLst>
                                    <p:set>
                                      <p:cBhvr>
                                        <p:cTn id="59" dur="1" fill="hold">
                                          <p:stCondLst>
                                            <p:cond delay="0"/>
                                          </p:stCondLst>
                                        </p:cTn>
                                        <p:tgtEl>
                                          <p:spTgt spid="88"/>
                                        </p:tgtEl>
                                        <p:attrNameLst>
                                          <p:attrName>style.visibility</p:attrName>
                                        </p:attrNameLst>
                                      </p:cBhvr>
                                      <p:to>
                                        <p:strVal val="visible"/>
                                      </p:to>
                                    </p:set>
                                    <p:anim calcmode="lin" valueType="num">
                                      <p:cBhvr>
                                        <p:cTn id="60" dur="500" fill="hold"/>
                                        <p:tgtEl>
                                          <p:spTgt spid="88"/>
                                        </p:tgtEl>
                                        <p:attrNameLst>
                                          <p:attrName>ppt_w</p:attrName>
                                        </p:attrNameLst>
                                      </p:cBhvr>
                                      <p:tavLst>
                                        <p:tav tm="0">
                                          <p:val>
                                            <p:fltVal val="0"/>
                                          </p:val>
                                        </p:tav>
                                        <p:tav tm="100000">
                                          <p:val>
                                            <p:strVal val="#ppt_w"/>
                                          </p:val>
                                        </p:tav>
                                      </p:tavLst>
                                    </p:anim>
                                    <p:anim calcmode="lin" valueType="num">
                                      <p:cBhvr>
                                        <p:cTn id="61" dur="500" fill="hold"/>
                                        <p:tgtEl>
                                          <p:spTgt spid="88"/>
                                        </p:tgtEl>
                                        <p:attrNameLst>
                                          <p:attrName>ppt_h</p:attrName>
                                        </p:attrNameLst>
                                      </p:cBhvr>
                                      <p:tavLst>
                                        <p:tav tm="0">
                                          <p:val>
                                            <p:fltVal val="0"/>
                                          </p:val>
                                        </p:tav>
                                        <p:tav tm="100000">
                                          <p:val>
                                            <p:strVal val="#ppt_h"/>
                                          </p:val>
                                        </p:tav>
                                      </p:tavLst>
                                    </p:anim>
                                    <p:animEffect transition="in" filter="fade">
                                      <p:cBhvr>
                                        <p:cTn id="62" dur="500"/>
                                        <p:tgtEl>
                                          <p:spTgt spid="88"/>
                                        </p:tgtEl>
                                      </p:cBhvr>
                                    </p:animEffect>
                                  </p:childTnLst>
                                </p:cTn>
                              </p:par>
                            </p:childTnLst>
                          </p:cTn>
                        </p:par>
                        <p:par>
                          <p:cTn id="63" fill="hold">
                            <p:stCondLst>
                              <p:cond delay="5450"/>
                            </p:stCondLst>
                            <p:childTnLst>
                              <p:par>
                                <p:cTn id="64" presetID="22" presetClass="entr" presetSubtype="1"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par>
                                <p:cTn id="67" presetID="2" presetClass="entr" presetSubtype="8" fill="hold" grpId="0" nodeType="withEffect">
                                  <p:stCondLst>
                                    <p:cond delay="500"/>
                                  </p:stCondLst>
                                  <p:childTnLst>
                                    <p:set>
                                      <p:cBhvr>
                                        <p:cTn id="68" dur="1" fill="hold">
                                          <p:stCondLst>
                                            <p:cond delay="0"/>
                                          </p:stCondLst>
                                        </p:cTn>
                                        <p:tgtEl>
                                          <p:spTgt spid="82"/>
                                        </p:tgtEl>
                                        <p:attrNameLst>
                                          <p:attrName>style.visibility</p:attrName>
                                        </p:attrNameLst>
                                      </p:cBhvr>
                                      <p:to>
                                        <p:strVal val="visible"/>
                                      </p:to>
                                    </p:set>
                                    <p:anim calcmode="lin" valueType="num">
                                      <p:cBhvr additive="base">
                                        <p:cTn id="69" dur="500" fill="hold"/>
                                        <p:tgtEl>
                                          <p:spTgt spid="82"/>
                                        </p:tgtEl>
                                        <p:attrNameLst>
                                          <p:attrName>ppt_x</p:attrName>
                                        </p:attrNameLst>
                                      </p:cBhvr>
                                      <p:tavLst>
                                        <p:tav tm="0">
                                          <p:val>
                                            <p:strVal val="0-#ppt_w/2"/>
                                          </p:val>
                                        </p:tav>
                                        <p:tav tm="100000">
                                          <p:val>
                                            <p:strVal val="#ppt_x"/>
                                          </p:val>
                                        </p:tav>
                                      </p:tavLst>
                                    </p:anim>
                                    <p:anim calcmode="lin" valueType="num">
                                      <p:cBhvr additive="base">
                                        <p:cTn id="70" dur="500" fill="hold"/>
                                        <p:tgtEl>
                                          <p:spTgt spid="8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0-#ppt_w/2"/>
                                          </p:val>
                                        </p:tav>
                                        <p:tav tm="100000">
                                          <p:val>
                                            <p:strVal val="#ppt_x"/>
                                          </p:val>
                                        </p:tav>
                                      </p:tavLst>
                                    </p:anim>
                                    <p:anim calcmode="lin" valueType="num">
                                      <p:cBhvr additive="base">
                                        <p:cTn id="74" dur="500" fill="hold"/>
                                        <p:tgtEl>
                                          <p:spTgt spid="83"/>
                                        </p:tgtEl>
                                        <p:attrNameLst>
                                          <p:attrName>ppt_y</p:attrName>
                                        </p:attrNameLst>
                                      </p:cBhvr>
                                      <p:tavLst>
                                        <p:tav tm="0">
                                          <p:val>
                                            <p:strVal val="#ppt_y"/>
                                          </p:val>
                                        </p:tav>
                                        <p:tav tm="100000">
                                          <p:val>
                                            <p:strVal val="#ppt_y"/>
                                          </p:val>
                                        </p:tav>
                                      </p:tavLst>
                                    </p:anim>
                                  </p:childTnLst>
                                </p:cTn>
                              </p:par>
                              <p:par>
                                <p:cTn id="75" presetID="53" presetClass="entr" presetSubtype="16" fill="hold" grpId="0" nodeType="withEffect">
                                  <p:stCondLst>
                                    <p:cond delay="500"/>
                                  </p:stCondLst>
                                  <p:iterate type="wd">
                                    <p:tmPct val="7000"/>
                                  </p:iterate>
                                  <p:childTnLst>
                                    <p:set>
                                      <p:cBhvr>
                                        <p:cTn id="76" dur="1" fill="hold">
                                          <p:stCondLst>
                                            <p:cond delay="0"/>
                                          </p:stCondLst>
                                        </p:cTn>
                                        <p:tgtEl>
                                          <p:spTgt spid="89"/>
                                        </p:tgtEl>
                                        <p:attrNameLst>
                                          <p:attrName>style.visibility</p:attrName>
                                        </p:attrNameLst>
                                      </p:cBhvr>
                                      <p:to>
                                        <p:strVal val="visible"/>
                                      </p:to>
                                    </p:set>
                                    <p:anim calcmode="lin" valueType="num">
                                      <p:cBhvr>
                                        <p:cTn id="77" dur="500" fill="hold"/>
                                        <p:tgtEl>
                                          <p:spTgt spid="89"/>
                                        </p:tgtEl>
                                        <p:attrNameLst>
                                          <p:attrName>ppt_w</p:attrName>
                                        </p:attrNameLst>
                                      </p:cBhvr>
                                      <p:tavLst>
                                        <p:tav tm="0">
                                          <p:val>
                                            <p:fltVal val="0"/>
                                          </p:val>
                                        </p:tav>
                                        <p:tav tm="100000">
                                          <p:val>
                                            <p:strVal val="#ppt_w"/>
                                          </p:val>
                                        </p:tav>
                                      </p:tavLst>
                                    </p:anim>
                                    <p:anim calcmode="lin" valueType="num">
                                      <p:cBhvr>
                                        <p:cTn id="78" dur="500" fill="hold"/>
                                        <p:tgtEl>
                                          <p:spTgt spid="89"/>
                                        </p:tgtEl>
                                        <p:attrNameLst>
                                          <p:attrName>ppt_h</p:attrName>
                                        </p:attrNameLst>
                                      </p:cBhvr>
                                      <p:tavLst>
                                        <p:tav tm="0">
                                          <p:val>
                                            <p:fltVal val="0"/>
                                          </p:val>
                                        </p:tav>
                                        <p:tav tm="100000">
                                          <p:val>
                                            <p:strVal val="#ppt_h"/>
                                          </p:val>
                                        </p:tav>
                                      </p:tavLst>
                                    </p:anim>
                                    <p:animEffect transition="in" filter="fade">
                                      <p:cBhvr>
                                        <p:cTn id="79" dur="500"/>
                                        <p:tgtEl>
                                          <p:spTgt spid="89"/>
                                        </p:tgtEl>
                                      </p:cBhvr>
                                    </p:animEffect>
                                  </p:childTnLst>
                                </p:cTn>
                              </p:par>
                            </p:childTnLst>
                          </p:cTn>
                        </p:par>
                        <p:par>
                          <p:cTn id="80" fill="hold">
                            <p:stCondLst>
                              <p:cond delay="7150"/>
                            </p:stCondLst>
                            <p:childTnLst>
                              <p:par>
                                <p:cTn id="81" presetID="22" presetClass="entr" presetSubtype="4"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500"/>
                                        <p:tgtEl>
                                          <p:spTgt spid="65"/>
                                        </p:tgtEl>
                                      </p:cBhvr>
                                    </p:animEffect>
                                  </p:childTnLst>
                                </p:cTn>
                              </p:par>
                              <p:par>
                                <p:cTn id="84" presetID="2" presetClass="entr" presetSubtype="2" fill="hold" grpId="0" nodeType="withEffect">
                                  <p:stCondLst>
                                    <p:cond delay="50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500" fill="hold"/>
                                        <p:tgtEl>
                                          <p:spTgt spid="84"/>
                                        </p:tgtEl>
                                        <p:attrNameLst>
                                          <p:attrName>ppt_x</p:attrName>
                                        </p:attrNameLst>
                                      </p:cBhvr>
                                      <p:tavLst>
                                        <p:tav tm="0">
                                          <p:val>
                                            <p:strVal val="1+#ppt_w/2"/>
                                          </p:val>
                                        </p:tav>
                                        <p:tav tm="100000">
                                          <p:val>
                                            <p:strVal val="#ppt_x"/>
                                          </p:val>
                                        </p:tav>
                                      </p:tavLst>
                                    </p:anim>
                                    <p:anim calcmode="lin" valueType="num">
                                      <p:cBhvr additive="base">
                                        <p:cTn id="87" dur="500" fill="hold"/>
                                        <p:tgtEl>
                                          <p:spTgt spid="84"/>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500"/>
                                  </p:stCondLst>
                                  <p:childTnLst>
                                    <p:set>
                                      <p:cBhvr>
                                        <p:cTn id="89" dur="1" fill="hold">
                                          <p:stCondLst>
                                            <p:cond delay="0"/>
                                          </p:stCondLst>
                                        </p:cTn>
                                        <p:tgtEl>
                                          <p:spTgt spid="86"/>
                                        </p:tgtEl>
                                        <p:attrNameLst>
                                          <p:attrName>style.visibility</p:attrName>
                                        </p:attrNameLst>
                                      </p:cBhvr>
                                      <p:to>
                                        <p:strVal val="visible"/>
                                      </p:to>
                                    </p:set>
                                    <p:anim calcmode="lin" valueType="num">
                                      <p:cBhvr additive="base">
                                        <p:cTn id="90" dur="500" fill="hold"/>
                                        <p:tgtEl>
                                          <p:spTgt spid="86"/>
                                        </p:tgtEl>
                                        <p:attrNameLst>
                                          <p:attrName>ppt_x</p:attrName>
                                        </p:attrNameLst>
                                      </p:cBhvr>
                                      <p:tavLst>
                                        <p:tav tm="0">
                                          <p:val>
                                            <p:strVal val="1+#ppt_w/2"/>
                                          </p:val>
                                        </p:tav>
                                        <p:tav tm="100000">
                                          <p:val>
                                            <p:strVal val="#ppt_x"/>
                                          </p:val>
                                        </p:tav>
                                      </p:tavLst>
                                    </p:anim>
                                    <p:anim calcmode="lin" valueType="num">
                                      <p:cBhvr additive="base">
                                        <p:cTn id="91" dur="500" fill="hold"/>
                                        <p:tgtEl>
                                          <p:spTgt spid="86"/>
                                        </p:tgtEl>
                                        <p:attrNameLst>
                                          <p:attrName>ppt_y</p:attrName>
                                        </p:attrNameLst>
                                      </p:cBhvr>
                                      <p:tavLst>
                                        <p:tav tm="0">
                                          <p:val>
                                            <p:strVal val="#ppt_y"/>
                                          </p:val>
                                        </p:tav>
                                        <p:tav tm="100000">
                                          <p:val>
                                            <p:strVal val="#ppt_y"/>
                                          </p:val>
                                        </p:tav>
                                      </p:tavLst>
                                    </p:anim>
                                  </p:childTnLst>
                                </p:cTn>
                              </p:par>
                              <p:par>
                                <p:cTn id="92" presetID="53" presetClass="entr" presetSubtype="16" fill="hold" grpId="0" nodeType="withEffect">
                                  <p:stCondLst>
                                    <p:cond delay="500"/>
                                  </p:stCondLst>
                                  <p:iterate type="wd">
                                    <p:tmPct val="7000"/>
                                  </p:iterate>
                                  <p:childTnLst>
                                    <p:set>
                                      <p:cBhvr>
                                        <p:cTn id="93" dur="1" fill="hold">
                                          <p:stCondLst>
                                            <p:cond delay="0"/>
                                          </p:stCondLst>
                                        </p:cTn>
                                        <p:tgtEl>
                                          <p:spTgt spid="90"/>
                                        </p:tgtEl>
                                        <p:attrNameLst>
                                          <p:attrName>style.visibility</p:attrName>
                                        </p:attrNameLst>
                                      </p:cBhvr>
                                      <p:to>
                                        <p:strVal val="visible"/>
                                      </p:to>
                                    </p:set>
                                    <p:anim calcmode="lin" valueType="num">
                                      <p:cBhvr>
                                        <p:cTn id="94" dur="500" fill="hold"/>
                                        <p:tgtEl>
                                          <p:spTgt spid="90"/>
                                        </p:tgtEl>
                                        <p:attrNameLst>
                                          <p:attrName>ppt_w</p:attrName>
                                        </p:attrNameLst>
                                      </p:cBhvr>
                                      <p:tavLst>
                                        <p:tav tm="0">
                                          <p:val>
                                            <p:fltVal val="0"/>
                                          </p:val>
                                        </p:tav>
                                        <p:tav tm="100000">
                                          <p:val>
                                            <p:strVal val="#ppt_w"/>
                                          </p:val>
                                        </p:tav>
                                      </p:tavLst>
                                    </p:anim>
                                    <p:anim calcmode="lin" valueType="num">
                                      <p:cBhvr>
                                        <p:cTn id="95" dur="500" fill="hold"/>
                                        <p:tgtEl>
                                          <p:spTgt spid="90"/>
                                        </p:tgtEl>
                                        <p:attrNameLst>
                                          <p:attrName>ppt_h</p:attrName>
                                        </p:attrNameLst>
                                      </p:cBhvr>
                                      <p:tavLst>
                                        <p:tav tm="0">
                                          <p:val>
                                            <p:fltVal val="0"/>
                                          </p:val>
                                        </p:tav>
                                        <p:tav tm="100000">
                                          <p:val>
                                            <p:strVal val="#ppt_h"/>
                                          </p:val>
                                        </p:tav>
                                      </p:tavLst>
                                    </p:anim>
                                    <p:animEffect transition="in" filter="fade">
                                      <p:cBhvr>
                                        <p:cTn id="96" dur="500"/>
                                        <p:tgtEl>
                                          <p:spTgt spid="90"/>
                                        </p:tgtEl>
                                      </p:cBhvr>
                                    </p:animEffect>
                                  </p:childTnLst>
                                </p:cTn>
                              </p:par>
                            </p:childTnLst>
                          </p:cTn>
                        </p:par>
                        <p:par>
                          <p:cTn id="97" fill="hold">
                            <p:stCondLst>
                              <p:cond delay="8850"/>
                            </p:stCondLst>
                            <p:childTnLst>
                              <p:par>
                                <p:cTn id="98" presetID="22" presetClass="entr" presetSubtype="1"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up)">
                                      <p:cBhvr>
                                        <p:cTn id="100" dur="500"/>
                                        <p:tgtEl>
                                          <p:spTgt spid="72"/>
                                        </p:tgtEl>
                                      </p:cBhvr>
                                    </p:animEffect>
                                  </p:childTnLst>
                                </p:cTn>
                              </p:par>
                              <p:par>
                                <p:cTn id="101" presetID="2" presetClass="entr" presetSubtype="2" fill="hold" grpId="0" nodeType="withEffect">
                                  <p:stCondLst>
                                    <p:cond delay="500"/>
                                  </p:stCondLst>
                                  <p:childTnLst>
                                    <p:set>
                                      <p:cBhvr>
                                        <p:cTn id="102" dur="1" fill="hold">
                                          <p:stCondLst>
                                            <p:cond delay="0"/>
                                          </p:stCondLst>
                                        </p:cTn>
                                        <p:tgtEl>
                                          <p:spTgt spid="85"/>
                                        </p:tgtEl>
                                        <p:attrNameLst>
                                          <p:attrName>style.visibility</p:attrName>
                                        </p:attrNameLst>
                                      </p:cBhvr>
                                      <p:to>
                                        <p:strVal val="visible"/>
                                      </p:to>
                                    </p:set>
                                    <p:anim calcmode="lin" valueType="num">
                                      <p:cBhvr additive="base">
                                        <p:cTn id="103" dur="500" fill="hold"/>
                                        <p:tgtEl>
                                          <p:spTgt spid="85"/>
                                        </p:tgtEl>
                                        <p:attrNameLst>
                                          <p:attrName>ppt_x</p:attrName>
                                        </p:attrNameLst>
                                      </p:cBhvr>
                                      <p:tavLst>
                                        <p:tav tm="0">
                                          <p:val>
                                            <p:strVal val="1+#ppt_w/2"/>
                                          </p:val>
                                        </p:tav>
                                        <p:tav tm="100000">
                                          <p:val>
                                            <p:strVal val="#ppt_x"/>
                                          </p:val>
                                        </p:tav>
                                      </p:tavLst>
                                    </p:anim>
                                    <p:anim calcmode="lin" valueType="num">
                                      <p:cBhvr additive="base">
                                        <p:cTn id="104" dur="500" fill="hold"/>
                                        <p:tgtEl>
                                          <p:spTgt spid="85"/>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500"/>
                                  </p:stCondLst>
                                  <p:childTnLst>
                                    <p:set>
                                      <p:cBhvr>
                                        <p:cTn id="106" dur="1" fill="hold">
                                          <p:stCondLst>
                                            <p:cond delay="0"/>
                                          </p:stCondLst>
                                        </p:cTn>
                                        <p:tgtEl>
                                          <p:spTgt spid="87"/>
                                        </p:tgtEl>
                                        <p:attrNameLst>
                                          <p:attrName>style.visibility</p:attrName>
                                        </p:attrNameLst>
                                      </p:cBhvr>
                                      <p:to>
                                        <p:strVal val="visible"/>
                                      </p:to>
                                    </p:set>
                                    <p:anim calcmode="lin" valueType="num">
                                      <p:cBhvr additive="base">
                                        <p:cTn id="107" dur="500" fill="hold"/>
                                        <p:tgtEl>
                                          <p:spTgt spid="87"/>
                                        </p:tgtEl>
                                        <p:attrNameLst>
                                          <p:attrName>ppt_x</p:attrName>
                                        </p:attrNameLst>
                                      </p:cBhvr>
                                      <p:tavLst>
                                        <p:tav tm="0">
                                          <p:val>
                                            <p:strVal val="1+#ppt_w/2"/>
                                          </p:val>
                                        </p:tav>
                                        <p:tav tm="100000">
                                          <p:val>
                                            <p:strVal val="#ppt_x"/>
                                          </p:val>
                                        </p:tav>
                                      </p:tavLst>
                                    </p:anim>
                                    <p:anim calcmode="lin" valueType="num">
                                      <p:cBhvr additive="base">
                                        <p:cTn id="108" dur="500" fill="hold"/>
                                        <p:tgtEl>
                                          <p:spTgt spid="87"/>
                                        </p:tgtEl>
                                        <p:attrNameLst>
                                          <p:attrName>ppt_y</p:attrName>
                                        </p:attrNameLst>
                                      </p:cBhvr>
                                      <p:tavLst>
                                        <p:tav tm="0">
                                          <p:val>
                                            <p:strVal val="#ppt_y"/>
                                          </p:val>
                                        </p:tav>
                                        <p:tav tm="100000">
                                          <p:val>
                                            <p:strVal val="#ppt_y"/>
                                          </p:val>
                                        </p:tav>
                                      </p:tavLst>
                                    </p:anim>
                                  </p:childTnLst>
                                </p:cTn>
                              </p:par>
                              <p:par>
                                <p:cTn id="109" presetID="53" presetClass="entr" presetSubtype="16" fill="hold" grpId="0" nodeType="withEffect">
                                  <p:stCondLst>
                                    <p:cond delay="800"/>
                                  </p:stCondLst>
                                  <p:iterate type="wd">
                                    <p:tmPct val="7000"/>
                                  </p:iterate>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 grpId="0"/>
      <p:bldP spid="71" grpId="0"/>
      <p:bldP spid="81" grpId="0"/>
      <p:bldP spid="82" grpId="0"/>
      <p:bldP spid="83" grpId="0"/>
      <p:bldP spid="84" grpId="0"/>
      <p:bldP spid="85" grpId="0"/>
      <p:bldP spid="86" grpId="0"/>
      <p:bldP spid="87" grpId="0"/>
      <p:bldP spid="88" grpId="0"/>
      <p:bldP spid="89"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sp>
        <p:nvSpPr>
          <p:cNvPr id="92" name="Rectangle 1">
            <a:extLst>
              <a:ext uri="{FF2B5EF4-FFF2-40B4-BE49-F238E27FC236}">
                <a16:creationId xmlns:a16="http://schemas.microsoft.com/office/drawing/2014/main" id="{207278A8-E155-438C-8F24-31CA3DA15BF8}"/>
              </a:ext>
            </a:extLst>
          </p:cNvPr>
          <p:cNvSpPr/>
          <p:nvPr/>
        </p:nvSpPr>
        <p:spPr>
          <a:xfrm>
            <a:off x="549691" y="2029457"/>
            <a:ext cx="11092619" cy="4042279"/>
          </a:xfrm>
          <a:prstGeom prst="rect">
            <a:avLst/>
          </a:prstGeom>
          <a:solidFill>
            <a:sysClr val="window" lastClr="FFFFFF"/>
          </a:solidFill>
          <a:ln w="12700" cap="flat" cmpd="sng" algn="ctr">
            <a:noFill/>
            <a:prstDash val="solid"/>
            <a:miter lim="800000"/>
          </a:ln>
          <a:effectLst>
            <a:outerShdw blurRad="381000" sx="102000" sy="102000" algn="ctr" rotWithShape="0">
              <a:schemeClr val="bg1">
                <a:lumMod val="8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93" name="Group 16">
            <a:extLst>
              <a:ext uri="{FF2B5EF4-FFF2-40B4-BE49-F238E27FC236}">
                <a16:creationId xmlns:a16="http://schemas.microsoft.com/office/drawing/2014/main" id="{2DC7E1FF-5866-4EF2-AB6A-364B203814C0}"/>
              </a:ext>
            </a:extLst>
          </p:cNvPr>
          <p:cNvGrpSpPr/>
          <p:nvPr/>
        </p:nvGrpSpPr>
        <p:grpSpPr>
          <a:xfrm>
            <a:off x="628151" y="2405116"/>
            <a:ext cx="6265689" cy="3327228"/>
            <a:chOff x="122102" y="2443295"/>
            <a:chExt cx="6265689" cy="3327228"/>
          </a:xfrm>
        </p:grpSpPr>
        <p:sp>
          <p:nvSpPr>
            <p:cNvPr id="94" name="Freeform 2">
              <a:extLst>
                <a:ext uri="{FF2B5EF4-FFF2-40B4-BE49-F238E27FC236}">
                  <a16:creationId xmlns:a16="http://schemas.microsoft.com/office/drawing/2014/main" id="{240F3AF5-72D2-4A97-90D9-5FC019E46A2E}"/>
                </a:ext>
              </a:extLst>
            </p:cNvPr>
            <p:cNvSpPr/>
            <p:nvPr/>
          </p:nvSpPr>
          <p:spPr>
            <a:xfrm>
              <a:off x="978605" y="2443295"/>
              <a:ext cx="5124929" cy="2848292"/>
            </a:xfrm>
            <a:custGeom>
              <a:avLst/>
              <a:gdLst>
                <a:gd name="connsiteX0" fmla="*/ 0 w 7315200"/>
                <a:gd name="connsiteY0" fmla="*/ 1683263 h 2848292"/>
                <a:gd name="connsiteX1" fmla="*/ 800100 w 7315200"/>
                <a:gd name="connsiteY1" fmla="*/ 25913 h 2848292"/>
                <a:gd name="connsiteX2" fmla="*/ 1714500 w 7315200"/>
                <a:gd name="connsiteY2" fmla="*/ 2845313 h 2848292"/>
                <a:gd name="connsiteX3" fmla="*/ 2476500 w 7315200"/>
                <a:gd name="connsiteY3" fmla="*/ 597413 h 2848292"/>
                <a:gd name="connsiteX4" fmla="*/ 3257550 w 7315200"/>
                <a:gd name="connsiteY4" fmla="*/ 2102363 h 2848292"/>
                <a:gd name="connsiteX5" fmla="*/ 3810000 w 7315200"/>
                <a:gd name="connsiteY5" fmla="*/ 806963 h 2848292"/>
                <a:gd name="connsiteX6" fmla="*/ 4686300 w 7315200"/>
                <a:gd name="connsiteY6" fmla="*/ 2007113 h 2848292"/>
                <a:gd name="connsiteX7" fmla="*/ 5543550 w 7315200"/>
                <a:gd name="connsiteY7" fmla="*/ 1016513 h 2848292"/>
                <a:gd name="connsiteX8" fmla="*/ 5981700 w 7315200"/>
                <a:gd name="connsiteY8" fmla="*/ 1473713 h 2848292"/>
                <a:gd name="connsiteX9" fmla="*/ 6305550 w 7315200"/>
                <a:gd name="connsiteY9" fmla="*/ 1111763 h 2848292"/>
                <a:gd name="connsiteX10" fmla="*/ 6648450 w 7315200"/>
                <a:gd name="connsiteY10" fmla="*/ 1359413 h 2848292"/>
                <a:gd name="connsiteX11" fmla="*/ 6896100 w 7315200"/>
                <a:gd name="connsiteY11" fmla="*/ 1226063 h 2848292"/>
                <a:gd name="connsiteX12" fmla="*/ 7315200 w 7315200"/>
                <a:gd name="connsiteY12" fmla="*/ 1226063 h 284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5200" h="2848292">
                  <a:moveTo>
                    <a:pt x="0" y="1683263"/>
                  </a:moveTo>
                  <a:cubicBezTo>
                    <a:pt x="257175" y="757750"/>
                    <a:pt x="514350" y="-167762"/>
                    <a:pt x="800100" y="25913"/>
                  </a:cubicBezTo>
                  <a:cubicBezTo>
                    <a:pt x="1085850" y="219588"/>
                    <a:pt x="1435100" y="2750063"/>
                    <a:pt x="1714500" y="2845313"/>
                  </a:cubicBezTo>
                  <a:cubicBezTo>
                    <a:pt x="1993900" y="2940563"/>
                    <a:pt x="2219325" y="721238"/>
                    <a:pt x="2476500" y="597413"/>
                  </a:cubicBezTo>
                  <a:cubicBezTo>
                    <a:pt x="2733675" y="473588"/>
                    <a:pt x="3035300" y="2067438"/>
                    <a:pt x="3257550" y="2102363"/>
                  </a:cubicBezTo>
                  <a:cubicBezTo>
                    <a:pt x="3479800" y="2137288"/>
                    <a:pt x="3571875" y="822838"/>
                    <a:pt x="3810000" y="806963"/>
                  </a:cubicBezTo>
                  <a:cubicBezTo>
                    <a:pt x="4048125" y="791088"/>
                    <a:pt x="4397375" y="1972188"/>
                    <a:pt x="4686300" y="2007113"/>
                  </a:cubicBezTo>
                  <a:cubicBezTo>
                    <a:pt x="4975225" y="2042038"/>
                    <a:pt x="5327650" y="1105413"/>
                    <a:pt x="5543550" y="1016513"/>
                  </a:cubicBezTo>
                  <a:cubicBezTo>
                    <a:pt x="5759450" y="927613"/>
                    <a:pt x="5854700" y="1457838"/>
                    <a:pt x="5981700" y="1473713"/>
                  </a:cubicBezTo>
                  <a:cubicBezTo>
                    <a:pt x="6108700" y="1489588"/>
                    <a:pt x="6194425" y="1130813"/>
                    <a:pt x="6305550" y="1111763"/>
                  </a:cubicBezTo>
                  <a:cubicBezTo>
                    <a:pt x="6416675" y="1092713"/>
                    <a:pt x="6550025" y="1340363"/>
                    <a:pt x="6648450" y="1359413"/>
                  </a:cubicBezTo>
                  <a:cubicBezTo>
                    <a:pt x="6746875" y="1378463"/>
                    <a:pt x="6784975" y="1248288"/>
                    <a:pt x="6896100" y="1226063"/>
                  </a:cubicBezTo>
                  <a:cubicBezTo>
                    <a:pt x="7007225" y="1203838"/>
                    <a:pt x="7161212" y="1214950"/>
                    <a:pt x="7315200" y="1226063"/>
                  </a:cubicBezTo>
                </a:path>
              </a:pathLst>
            </a:custGeom>
            <a:noFill/>
            <a:ln w="76200" cap="flat" cmpd="sng" algn="ctr">
              <a:solidFill>
                <a:srgbClr val="C2C2F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95" name="TextBox 3">
              <a:extLst>
                <a:ext uri="{FF2B5EF4-FFF2-40B4-BE49-F238E27FC236}">
                  <a16:creationId xmlns:a16="http://schemas.microsoft.com/office/drawing/2014/main" id="{E0266023-556C-4633-B392-CE4E0D28BFEB}"/>
                </a:ext>
              </a:extLst>
            </p:cNvPr>
            <p:cNvSpPr txBox="1"/>
            <p:nvPr/>
          </p:nvSpPr>
          <p:spPr>
            <a:xfrm>
              <a:off x="122102" y="5462746"/>
              <a:ext cx="177413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1</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-2</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endParaRPr kumimoji="0" lang="en-US" sz="1400" b="1" i="0" u="none" strike="noStrike" kern="0" cap="none" spc="0" normalizeH="0" baseline="0" noProof="0" dirty="0">
                <a:ln>
                  <a:noFill/>
                </a:ln>
                <a:solidFill>
                  <a:prstClr val="black">
                    <a:lumMod val="85000"/>
                    <a:lumOff val="15000"/>
                  </a:prstClr>
                </a:solidFill>
                <a:effectLst/>
                <a:uLnTx/>
                <a:uFillTx/>
                <a:cs typeface="+mn-ea"/>
                <a:sym typeface="+mn-lt"/>
              </a:endParaRPr>
            </a:p>
          </p:txBody>
        </p:sp>
        <p:sp>
          <p:nvSpPr>
            <p:cNvPr id="96" name="TextBox 4">
              <a:extLst>
                <a:ext uri="{FF2B5EF4-FFF2-40B4-BE49-F238E27FC236}">
                  <a16:creationId xmlns:a16="http://schemas.microsoft.com/office/drawing/2014/main" id="{1345EE59-D1DB-4C8D-8C09-15EA1E1C550C}"/>
                </a:ext>
              </a:extLst>
            </p:cNvPr>
            <p:cNvSpPr txBox="1"/>
            <p:nvPr/>
          </p:nvSpPr>
          <p:spPr>
            <a:xfrm>
              <a:off x="1619286" y="5462746"/>
              <a:ext cx="177413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3</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-4</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endParaRPr kumimoji="0" lang="en-US" sz="1400" b="1" i="0" u="none" strike="noStrike" kern="0" cap="none" spc="0" normalizeH="0" baseline="0" noProof="0" dirty="0">
                <a:ln>
                  <a:noFill/>
                </a:ln>
                <a:solidFill>
                  <a:prstClr val="black">
                    <a:lumMod val="85000"/>
                    <a:lumOff val="15000"/>
                  </a:prstClr>
                </a:solidFill>
                <a:effectLst/>
                <a:uLnTx/>
                <a:uFillTx/>
                <a:cs typeface="+mn-ea"/>
                <a:sym typeface="+mn-lt"/>
              </a:endParaRPr>
            </a:p>
          </p:txBody>
        </p:sp>
        <p:sp>
          <p:nvSpPr>
            <p:cNvPr id="97" name="TextBox 5">
              <a:extLst>
                <a:ext uri="{FF2B5EF4-FFF2-40B4-BE49-F238E27FC236}">
                  <a16:creationId xmlns:a16="http://schemas.microsoft.com/office/drawing/2014/main" id="{995A143E-B436-41D3-BE2C-4FD693D397C9}"/>
                </a:ext>
              </a:extLst>
            </p:cNvPr>
            <p:cNvSpPr txBox="1"/>
            <p:nvPr/>
          </p:nvSpPr>
          <p:spPr>
            <a:xfrm>
              <a:off x="3116470" y="5462746"/>
              <a:ext cx="177413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cs typeface="+mn-ea"/>
                  <a:sym typeface="+mn-lt"/>
                </a:rPr>
                <a:t>5</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-6</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endParaRPr kumimoji="0" lang="en-US" sz="1400" b="1" i="0" u="none" strike="noStrike" kern="0" cap="none" spc="0" normalizeH="0" baseline="0" noProof="0" dirty="0">
                <a:ln>
                  <a:noFill/>
                </a:ln>
                <a:solidFill>
                  <a:prstClr val="black">
                    <a:lumMod val="85000"/>
                    <a:lumOff val="15000"/>
                  </a:prstClr>
                </a:solidFill>
                <a:effectLst/>
                <a:uLnTx/>
                <a:uFillTx/>
                <a:cs typeface="+mn-ea"/>
                <a:sym typeface="+mn-lt"/>
              </a:endParaRPr>
            </a:p>
          </p:txBody>
        </p:sp>
        <p:sp>
          <p:nvSpPr>
            <p:cNvPr id="98" name="TextBox 6">
              <a:extLst>
                <a:ext uri="{FF2B5EF4-FFF2-40B4-BE49-F238E27FC236}">
                  <a16:creationId xmlns:a16="http://schemas.microsoft.com/office/drawing/2014/main" id="{4912F6C6-F0C3-4A5F-9286-E7E4743EC2CC}"/>
                </a:ext>
              </a:extLst>
            </p:cNvPr>
            <p:cNvSpPr txBox="1"/>
            <p:nvPr/>
          </p:nvSpPr>
          <p:spPr>
            <a:xfrm>
              <a:off x="4613654" y="5462746"/>
              <a:ext cx="177413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cs typeface="+mn-ea"/>
                  <a:sym typeface="+mn-lt"/>
                </a:rPr>
                <a:t>7</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r>
                <a:rPr kumimoji="0" lang="en-US" altLang="zh-CN" sz="1400" b="1" i="0" u="none" strike="noStrike" kern="0" cap="none" spc="0" normalizeH="0" baseline="0" noProof="0" dirty="0">
                  <a:ln>
                    <a:noFill/>
                  </a:ln>
                  <a:solidFill>
                    <a:prstClr val="black">
                      <a:lumMod val="85000"/>
                      <a:lumOff val="15000"/>
                    </a:prstClr>
                  </a:solidFill>
                  <a:effectLst/>
                  <a:uLnTx/>
                  <a:uFillTx/>
                  <a:cs typeface="+mn-ea"/>
                  <a:sym typeface="+mn-lt"/>
                </a:rPr>
                <a:t>-8</a:t>
              </a:r>
              <a:r>
                <a:rPr kumimoji="0" lang="zh-CN" altLang="en-US" sz="1400" b="1" i="0" u="none" strike="noStrike" kern="0" cap="none" spc="0" normalizeH="0" baseline="0" noProof="0" dirty="0">
                  <a:ln>
                    <a:noFill/>
                  </a:ln>
                  <a:solidFill>
                    <a:prstClr val="black">
                      <a:lumMod val="85000"/>
                      <a:lumOff val="15000"/>
                    </a:prstClr>
                  </a:solidFill>
                  <a:effectLst/>
                  <a:uLnTx/>
                  <a:uFillTx/>
                  <a:cs typeface="+mn-ea"/>
                  <a:sym typeface="+mn-lt"/>
                </a:rPr>
                <a:t>月</a:t>
              </a:r>
              <a:endParaRPr kumimoji="0" lang="en-US" sz="1400" b="1" i="0" u="none" strike="noStrike" kern="0" cap="none" spc="0" normalizeH="0" baseline="0" noProof="0" dirty="0">
                <a:ln>
                  <a:noFill/>
                </a:ln>
                <a:solidFill>
                  <a:prstClr val="black">
                    <a:lumMod val="85000"/>
                    <a:lumOff val="15000"/>
                  </a:prstClr>
                </a:solidFill>
                <a:effectLst/>
                <a:uLnTx/>
                <a:uFillTx/>
                <a:cs typeface="+mn-ea"/>
                <a:sym typeface="+mn-lt"/>
              </a:endParaRPr>
            </a:p>
          </p:txBody>
        </p:sp>
      </p:grpSp>
      <p:grpSp>
        <p:nvGrpSpPr>
          <p:cNvPr id="99" name="Group 15">
            <a:extLst>
              <a:ext uri="{FF2B5EF4-FFF2-40B4-BE49-F238E27FC236}">
                <a16:creationId xmlns:a16="http://schemas.microsoft.com/office/drawing/2014/main" id="{8FCC9F7E-0EF2-4EE3-82D7-B645364580E5}"/>
              </a:ext>
            </a:extLst>
          </p:cNvPr>
          <p:cNvGrpSpPr/>
          <p:nvPr/>
        </p:nvGrpSpPr>
        <p:grpSpPr>
          <a:xfrm>
            <a:off x="3012403" y="1424449"/>
            <a:ext cx="1966406" cy="1727717"/>
            <a:chOff x="2410220" y="920292"/>
            <a:chExt cx="1966406" cy="1727717"/>
          </a:xfrm>
        </p:grpSpPr>
        <p:sp>
          <p:nvSpPr>
            <p:cNvPr id="100" name="Freeform 7">
              <a:extLst>
                <a:ext uri="{FF2B5EF4-FFF2-40B4-BE49-F238E27FC236}">
                  <a16:creationId xmlns:a16="http://schemas.microsoft.com/office/drawing/2014/main" id="{C5BC3A20-CFD0-4477-9371-9FB5F2DD53F4}"/>
                </a:ext>
              </a:extLst>
            </p:cNvPr>
            <p:cNvSpPr/>
            <p:nvPr/>
          </p:nvSpPr>
          <p:spPr>
            <a:xfrm rot="13500000">
              <a:off x="2529564" y="800948"/>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ysClr val="window" lastClr="FFFFFF"/>
            </a:solidFill>
            <a:ln w="12700" cap="flat" cmpd="sng" algn="ctr">
              <a:noFill/>
              <a:prstDash val="solid"/>
              <a:miter lim="800000"/>
            </a:ln>
            <a:effectLst>
              <a:outerShdw blurRad="215900" sx="102000" sy="102000" algn="ctr" rotWithShape="0">
                <a:schemeClr val="bg1">
                  <a:lumMod val="7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1" name="TextBox 8">
              <a:extLst>
                <a:ext uri="{FF2B5EF4-FFF2-40B4-BE49-F238E27FC236}">
                  <a16:creationId xmlns:a16="http://schemas.microsoft.com/office/drawing/2014/main" id="{55A618F0-130F-4249-B3BC-618AD934F951}"/>
                </a:ext>
              </a:extLst>
            </p:cNvPr>
            <p:cNvSpPr txBox="1"/>
            <p:nvPr/>
          </p:nvSpPr>
          <p:spPr>
            <a:xfrm>
              <a:off x="2777339" y="1324718"/>
              <a:ext cx="144171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cs typeface="+mn-ea"/>
                  <a:sym typeface="+mn-lt"/>
                </a:rPr>
                <a:t>$58,786</a:t>
              </a:r>
            </a:p>
          </p:txBody>
        </p:sp>
        <p:sp>
          <p:nvSpPr>
            <p:cNvPr id="102" name="TextBox 9">
              <a:extLst>
                <a:ext uri="{FF2B5EF4-FFF2-40B4-BE49-F238E27FC236}">
                  <a16:creationId xmlns:a16="http://schemas.microsoft.com/office/drawing/2014/main" id="{683F5DF5-58B6-4B8E-850B-CD6FB281AB2E}"/>
                </a:ext>
              </a:extLst>
            </p:cNvPr>
            <p:cNvSpPr txBox="1"/>
            <p:nvPr/>
          </p:nvSpPr>
          <p:spPr>
            <a:xfrm>
              <a:off x="2777339" y="1709766"/>
              <a:ext cx="145418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lumMod val="85000"/>
                      <a:lumOff val="15000"/>
                    </a:prstClr>
                  </a:solidFill>
                  <a:effectLst/>
                  <a:uLnTx/>
                  <a:uFillTx/>
                  <a:cs typeface="+mn-ea"/>
                  <a:sym typeface="+mn-lt"/>
                </a:rPr>
                <a:t>文字内容</a:t>
              </a:r>
              <a:endParaRPr kumimoji="0" lang="en-US" sz="1800" b="1" i="0" u="none" strike="noStrike" kern="0" cap="none" spc="0" normalizeH="0" baseline="0" noProof="0" dirty="0">
                <a:ln>
                  <a:noFill/>
                </a:ln>
                <a:solidFill>
                  <a:prstClr val="black">
                    <a:lumMod val="85000"/>
                    <a:lumOff val="15000"/>
                  </a:prstClr>
                </a:solidFill>
                <a:effectLst/>
                <a:uLnTx/>
                <a:uFillTx/>
                <a:cs typeface="+mn-ea"/>
                <a:sym typeface="+mn-lt"/>
              </a:endParaRPr>
            </a:p>
          </p:txBody>
        </p:sp>
      </p:grpSp>
      <p:sp>
        <p:nvSpPr>
          <p:cNvPr id="103" name="Rectangle 10">
            <a:extLst>
              <a:ext uri="{FF2B5EF4-FFF2-40B4-BE49-F238E27FC236}">
                <a16:creationId xmlns:a16="http://schemas.microsoft.com/office/drawing/2014/main" id="{AE0CBABA-8D9D-4B53-90CE-ECEFB2F6A601}"/>
              </a:ext>
            </a:extLst>
          </p:cNvPr>
          <p:cNvSpPr/>
          <p:nvPr/>
        </p:nvSpPr>
        <p:spPr>
          <a:xfrm>
            <a:off x="6972300" y="0"/>
            <a:ext cx="4285769" cy="6858000"/>
          </a:xfrm>
          <a:prstGeom prst="rect">
            <a:avLst/>
          </a:prstGeom>
          <a:solidFill>
            <a:srgbClr val="797B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04" name="Group 14">
            <a:extLst>
              <a:ext uri="{FF2B5EF4-FFF2-40B4-BE49-F238E27FC236}">
                <a16:creationId xmlns:a16="http://schemas.microsoft.com/office/drawing/2014/main" id="{1C4ABDE2-C745-4FF0-B0D2-A6E3876B9C4A}"/>
              </a:ext>
            </a:extLst>
          </p:cNvPr>
          <p:cNvGrpSpPr/>
          <p:nvPr/>
        </p:nvGrpSpPr>
        <p:grpSpPr>
          <a:xfrm>
            <a:off x="7468615" y="1236227"/>
            <a:ext cx="3332735" cy="3645326"/>
            <a:chOff x="7468615" y="1236227"/>
            <a:chExt cx="3332735" cy="3645326"/>
          </a:xfrm>
        </p:grpSpPr>
        <p:sp>
          <p:nvSpPr>
            <p:cNvPr id="105" name="TextBox 11">
              <a:extLst>
                <a:ext uri="{FF2B5EF4-FFF2-40B4-BE49-F238E27FC236}">
                  <a16:creationId xmlns:a16="http://schemas.microsoft.com/office/drawing/2014/main" id="{E7F8CF66-D66B-4DB7-B41D-5688BF17A397}"/>
                </a:ext>
              </a:extLst>
            </p:cNvPr>
            <p:cNvSpPr txBox="1"/>
            <p:nvPr/>
          </p:nvSpPr>
          <p:spPr>
            <a:xfrm>
              <a:off x="7468615" y="1236227"/>
              <a:ext cx="2966250" cy="1200329"/>
            </a:xfrm>
            <a:prstGeom prst="rect">
              <a:avLst/>
            </a:prstGeom>
            <a:noFill/>
          </p:spPr>
          <p:txBody>
            <a:bodyPr wrap="square" rtlCol="0">
              <a:spAutoFit/>
            </a:bodyPr>
            <a:lstStyle/>
            <a:p>
              <a:r>
                <a:rPr lang="en-US" sz="7200" b="1">
                  <a:solidFill>
                    <a:prstClr val="white"/>
                  </a:solidFill>
                  <a:cs typeface="+mn-ea"/>
                  <a:sym typeface="+mn-lt"/>
                </a:rPr>
                <a:t>90%</a:t>
              </a:r>
            </a:p>
          </p:txBody>
        </p:sp>
        <p:sp>
          <p:nvSpPr>
            <p:cNvPr id="106" name="Rectangle 12">
              <a:extLst>
                <a:ext uri="{FF2B5EF4-FFF2-40B4-BE49-F238E27FC236}">
                  <a16:creationId xmlns:a16="http://schemas.microsoft.com/office/drawing/2014/main" id="{E99D6F44-2F33-466E-84B2-B9E509329D98}"/>
                </a:ext>
              </a:extLst>
            </p:cNvPr>
            <p:cNvSpPr/>
            <p:nvPr/>
          </p:nvSpPr>
          <p:spPr>
            <a:xfrm>
              <a:off x="7468615" y="2573229"/>
              <a:ext cx="3332735" cy="2308324"/>
            </a:xfrm>
            <a:prstGeom prst="rect">
              <a:avLst/>
            </a:prstGeom>
          </p:spPr>
          <p:txBody>
            <a:bodyPr wrap="square">
              <a:spAutoFit/>
            </a:bodyPr>
            <a:lstStyle/>
            <a:p>
              <a:pPr algn="just">
                <a:lnSpc>
                  <a:spcPct val="150000"/>
                </a:lnSpc>
              </a:pPr>
              <a:r>
                <a:rPr lang="zh-CN" altLang="en-US" sz="1200" dirty="0">
                  <a:solidFill>
                    <a:prstClr val="white"/>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a:t>
              </a:r>
            </a:p>
          </p:txBody>
        </p:sp>
      </p:grpSp>
      <p:sp>
        <p:nvSpPr>
          <p:cNvPr id="107" name="Freeform 13">
            <a:extLst>
              <a:ext uri="{FF2B5EF4-FFF2-40B4-BE49-F238E27FC236}">
                <a16:creationId xmlns:a16="http://schemas.microsoft.com/office/drawing/2014/main" id="{48CD9C84-A1AF-4F91-8496-DD7194D0A179}"/>
              </a:ext>
            </a:extLst>
          </p:cNvPr>
          <p:cNvSpPr/>
          <p:nvPr/>
        </p:nvSpPr>
        <p:spPr>
          <a:xfrm>
            <a:off x="7504248" y="5221091"/>
            <a:ext cx="2001363" cy="396209"/>
          </a:xfrm>
          <a:custGeom>
            <a:avLst/>
            <a:gdLst>
              <a:gd name="connsiteX0" fmla="*/ 371475 w 3752850"/>
              <a:gd name="connsiteY0" fmla="*/ 0 h 742950"/>
              <a:gd name="connsiteX1" fmla="*/ 3381375 w 3752850"/>
              <a:gd name="connsiteY1" fmla="*/ 0 h 742950"/>
              <a:gd name="connsiteX2" fmla="*/ 3752850 w 3752850"/>
              <a:gd name="connsiteY2" fmla="*/ 371475 h 742950"/>
              <a:gd name="connsiteX3" fmla="*/ 3381375 w 3752850"/>
              <a:gd name="connsiteY3" fmla="*/ 742950 h 742950"/>
              <a:gd name="connsiteX4" fmla="*/ 371475 w 3752850"/>
              <a:gd name="connsiteY4" fmla="*/ 742950 h 742950"/>
              <a:gd name="connsiteX5" fmla="*/ 0 w 3752850"/>
              <a:gd name="connsiteY5" fmla="*/ 371475 h 742950"/>
              <a:gd name="connsiteX6" fmla="*/ 371475 w 3752850"/>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2850" h="742950">
                <a:moveTo>
                  <a:pt x="371475" y="0"/>
                </a:moveTo>
                <a:lnTo>
                  <a:pt x="3381375" y="0"/>
                </a:lnTo>
                <a:cubicBezTo>
                  <a:pt x="3586535" y="0"/>
                  <a:pt x="3752850" y="166315"/>
                  <a:pt x="3752850" y="371475"/>
                </a:cubicBezTo>
                <a:cubicBezTo>
                  <a:pt x="3752850" y="576635"/>
                  <a:pt x="3586535" y="742950"/>
                  <a:pt x="3381375" y="742950"/>
                </a:cubicBezTo>
                <a:lnTo>
                  <a:pt x="371475" y="742950"/>
                </a:lnTo>
                <a:cubicBezTo>
                  <a:pt x="166315" y="742950"/>
                  <a:pt x="0" y="576635"/>
                  <a:pt x="0" y="371475"/>
                </a:cubicBezTo>
                <a:cubicBezTo>
                  <a:pt x="0" y="166315"/>
                  <a:pt x="166315" y="0"/>
                  <a:pt x="371475" y="0"/>
                </a:cubicBezTo>
                <a:close/>
              </a:path>
            </a:pathLst>
          </a:custGeom>
          <a:solidFill>
            <a:sysClr val="windowText" lastClr="000000">
              <a:lumMod val="75000"/>
              <a:lumOff val="25000"/>
            </a:sysClr>
          </a:solidFill>
          <a:ln w="12700" cap="flat" cmpd="sng" algn="ctr">
            <a:noFill/>
            <a:prstDash val="solid"/>
            <a:miter lim="800000"/>
          </a:ln>
          <a:effectLst>
            <a:outerShdw blurRad="381000" sx="102000" sy="102000" algn="ctr" rotWithShape="0">
              <a:sysClr val="window" lastClr="FFFFFF">
                <a:lumMod val="65000"/>
                <a:alpha val="40000"/>
              </a:sysClr>
            </a:outerShdw>
          </a:effectLst>
        </p:spPr>
        <p:txBody>
          <a:bodyPr rtlCol="0" anchor="ctr"/>
          <a:lstStyle/>
          <a:p>
            <a:pPr lvl="0" algn="ctr">
              <a:defRPr/>
            </a:pPr>
            <a:r>
              <a:rPr lang="zh-CN" altLang="en-US" sz="1400" b="1" kern="0" dirty="0">
                <a:solidFill>
                  <a:prstClr val="white"/>
                </a:solidFill>
                <a:cs typeface="+mn-ea"/>
                <a:sym typeface="+mn-lt"/>
              </a:rPr>
              <a:t>替换文字内容</a:t>
            </a:r>
            <a:endParaRPr kumimoji="0" lang="en-US" sz="1400" b="1"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2270620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fill="hold" grpId="0" nodeType="withEffect" p14:presetBounceEnd="68000">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14:bounceEnd="68000">
                                          <p:cBhvr additive="base">
                                            <p:cTn id="17" dur="500" fill="hold"/>
                                            <p:tgtEl>
                                              <p:spTgt spid="92"/>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92"/>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6" presetClass="entr" presetSubtype="42" fill="hold" grpId="0"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arn(outHorizontal)">
                                          <p:cBhvr>
                                            <p:cTn id="22" dur="500"/>
                                            <p:tgtEl>
                                              <p:spTgt spid="103"/>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fade">
                                          <p:cBhvr>
                                            <p:cTn id="26" dur="500"/>
                                            <p:tgtEl>
                                              <p:spTgt spid="104"/>
                                            </p:tgtEl>
                                          </p:cBhvr>
                                        </p:animEffect>
                                      </p:childTnLst>
                                    </p:cTn>
                                  </p:par>
                                </p:childTnLst>
                              </p:cTn>
                            </p:par>
                            <p:par>
                              <p:cTn id="27" fill="hold">
                                <p:stCondLst>
                                  <p:cond delay="2250"/>
                                </p:stCondLst>
                                <p:childTnLst>
                                  <p:par>
                                    <p:cTn id="28" presetID="49" presetClass="entr" presetSubtype="0" decel="100000"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fltVal val="0"/>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anim calcmode="lin" valueType="num">
                                          <p:cBhvr>
                                            <p:cTn id="32" dur="500" fill="hold"/>
                                            <p:tgtEl>
                                              <p:spTgt spid="107"/>
                                            </p:tgtEl>
                                            <p:attrNameLst>
                                              <p:attrName>style.rotation</p:attrName>
                                            </p:attrNameLst>
                                          </p:cBhvr>
                                          <p:tavLst>
                                            <p:tav tm="0">
                                              <p:val>
                                                <p:fltVal val="360"/>
                                              </p:val>
                                            </p:tav>
                                            <p:tav tm="100000">
                                              <p:val>
                                                <p:fltVal val="0"/>
                                              </p:val>
                                            </p:tav>
                                          </p:tavLst>
                                        </p:anim>
                                        <p:animEffect transition="in" filter="fade">
                                          <p:cBhvr>
                                            <p:cTn id="33" dur="500"/>
                                            <p:tgtEl>
                                              <p:spTgt spid="107"/>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250"/>
                                </p:stCondLst>
                                <p:childTnLst>
                                  <p:par>
                                    <p:cTn id="39" presetID="42" presetClass="entr" presetSubtype="0" fill="hold" nodeType="after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 grpId="0" animBg="1"/>
          <p:bldP spid="103" grpId="0" animBg="1"/>
          <p:bldP spid="1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500" fill="hold"/>
                                            <p:tgtEl>
                                              <p:spTgt spid="92"/>
                                            </p:tgtEl>
                                            <p:attrNameLst>
                                              <p:attrName>ppt_x</p:attrName>
                                            </p:attrNameLst>
                                          </p:cBhvr>
                                          <p:tavLst>
                                            <p:tav tm="0">
                                              <p:val>
                                                <p:strVal val="0-#ppt_w/2"/>
                                              </p:val>
                                            </p:tav>
                                            <p:tav tm="100000">
                                              <p:val>
                                                <p:strVal val="#ppt_x"/>
                                              </p:val>
                                            </p:tav>
                                          </p:tavLst>
                                        </p:anim>
                                        <p:anim calcmode="lin" valueType="num">
                                          <p:cBhvr additive="base">
                                            <p:cTn id="18" dur="500" fill="hold"/>
                                            <p:tgtEl>
                                              <p:spTgt spid="92"/>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6" presetClass="entr" presetSubtype="42" fill="hold" grpId="0"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arn(outHorizontal)">
                                          <p:cBhvr>
                                            <p:cTn id="22" dur="500"/>
                                            <p:tgtEl>
                                              <p:spTgt spid="103"/>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fade">
                                          <p:cBhvr>
                                            <p:cTn id="26" dur="500"/>
                                            <p:tgtEl>
                                              <p:spTgt spid="104"/>
                                            </p:tgtEl>
                                          </p:cBhvr>
                                        </p:animEffect>
                                      </p:childTnLst>
                                    </p:cTn>
                                  </p:par>
                                </p:childTnLst>
                              </p:cTn>
                            </p:par>
                            <p:par>
                              <p:cTn id="27" fill="hold">
                                <p:stCondLst>
                                  <p:cond delay="2250"/>
                                </p:stCondLst>
                                <p:childTnLst>
                                  <p:par>
                                    <p:cTn id="28" presetID="49" presetClass="entr" presetSubtype="0" decel="100000"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fltVal val="0"/>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anim calcmode="lin" valueType="num">
                                          <p:cBhvr>
                                            <p:cTn id="32" dur="500" fill="hold"/>
                                            <p:tgtEl>
                                              <p:spTgt spid="107"/>
                                            </p:tgtEl>
                                            <p:attrNameLst>
                                              <p:attrName>style.rotation</p:attrName>
                                            </p:attrNameLst>
                                          </p:cBhvr>
                                          <p:tavLst>
                                            <p:tav tm="0">
                                              <p:val>
                                                <p:fltVal val="360"/>
                                              </p:val>
                                            </p:tav>
                                            <p:tav tm="100000">
                                              <p:val>
                                                <p:fltVal val="0"/>
                                              </p:val>
                                            </p:tav>
                                          </p:tavLst>
                                        </p:anim>
                                        <p:animEffect transition="in" filter="fade">
                                          <p:cBhvr>
                                            <p:cTn id="33" dur="500"/>
                                            <p:tgtEl>
                                              <p:spTgt spid="107"/>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250"/>
                                </p:stCondLst>
                                <p:childTnLst>
                                  <p:par>
                                    <p:cTn id="39" presetID="42" presetClass="entr" presetSubtype="0" fill="hold" nodeType="after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 grpId="0" animBg="1"/>
          <p:bldP spid="103" grpId="0" animBg="1"/>
          <p:bldP spid="10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绩效考核情况</a:t>
            </a:r>
          </a:p>
        </p:txBody>
      </p:sp>
      <p:grpSp>
        <p:nvGrpSpPr>
          <p:cNvPr id="75" name="组合 74">
            <a:extLst>
              <a:ext uri="{FF2B5EF4-FFF2-40B4-BE49-F238E27FC236}">
                <a16:creationId xmlns:a16="http://schemas.microsoft.com/office/drawing/2014/main" id="{C3C18CF9-FD56-4473-864B-1428A3EDB8EA}"/>
              </a:ext>
            </a:extLst>
          </p:cNvPr>
          <p:cNvGrpSpPr/>
          <p:nvPr/>
        </p:nvGrpSpPr>
        <p:grpSpPr>
          <a:xfrm>
            <a:off x="464658" y="371416"/>
            <a:ext cx="713358" cy="713358"/>
            <a:chOff x="5384682" y="3061831"/>
            <a:chExt cx="713358" cy="713358"/>
          </a:xfrm>
        </p:grpSpPr>
        <p:sp>
          <p:nvSpPr>
            <p:cNvPr id="76" name="Flowchart: Connector 55">
              <a:extLst>
                <a:ext uri="{FF2B5EF4-FFF2-40B4-BE49-F238E27FC236}">
                  <a16:creationId xmlns:a16="http://schemas.microsoft.com/office/drawing/2014/main" id="{311D840E-4FBD-4823-A19C-A9689E8E1397}"/>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77" name="Shape">
              <a:extLst>
                <a:ext uri="{FF2B5EF4-FFF2-40B4-BE49-F238E27FC236}">
                  <a16:creationId xmlns:a16="http://schemas.microsoft.com/office/drawing/2014/main" id="{5E2DF7AA-6263-4EB8-8A6C-490ADE8B040B}"/>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grpSp>
        <p:nvGrpSpPr>
          <p:cNvPr id="16" name="Group 28">
            <a:extLst>
              <a:ext uri="{FF2B5EF4-FFF2-40B4-BE49-F238E27FC236}">
                <a16:creationId xmlns:a16="http://schemas.microsoft.com/office/drawing/2014/main" id="{329F817E-D461-457D-94A1-F04E1490E4AC}"/>
              </a:ext>
            </a:extLst>
          </p:cNvPr>
          <p:cNvGrpSpPr/>
          <p:nvPr/>
        </p:nvGrpSpPr>
        <p:grpSpPr>
          <a:xfrm>
            <a:off x="1298456" y="1797243"/>
            <a:ext cx="9661347" cy="2758174"/>
            <a:chOff x="1265326" y="2022530"/>
            <a:chExt cx="9661347" cy="2758174"/>
          </a:xfrm>
        </p:grpSpPr>
        <p:sp>
          <p:nvSpPr>
            <p:cNvPr id="17" name="Freeform 582">
              <a:extLst>
                <a:ext uri="{FF2B5EF4-FFF2-40B4-BE49-F238E27FC236}">
                  <a16:creationId xmlns:a16="http://schemas.microsoft.com/office/drawing/2014/main" id="{862C8AB0-9750-47C9-8A4A-51443D06A456}"/>
                </a:ext>
              </a:extLst>
            </p:cNvPr>
            <p:cNvSpPr>
              <a:spLocks/>
            </p:cNvSpPr>
            <p:nvPr/>
          </p:nvSpPr>
          <p:spPr bwMode="auto">
            <a:xfrm>
              <a:off x="8060119" y="3400511"/>
              <a:ext cx="2760385" cy="1380193"/>
            </a:xfrm>
            <a:custGeom>
              <a:avLst/>
              <a:gdLst/>
              <a:ahLst/>
              <a:cxnLst>
                <a:cxn ang="0">
                  <a:pos x="0" y="0"/>
                </a:cxn>
                <a:cxn ang="0">
                  <a:pos x="222" y="0"/>
                </a:cxn>
                <a:cxn ang="0">
                  <a:pos x="227" y="59"/>
                </a:cxn>
                <a:cxn ang="0">
                  <a:pos x="239" y="116"/>
                </a:cxn>
                <a:cxn ang="0">
                  <a:pos x="260" y="169"/>
                </a:cxn>
                <a:cxn ang="0">
                  <a:pos x="288" y="218"/>
                </a:cxn>
                <a:cxn ang="0">
                  <a:pos x="321" y="264"/>
                </a:cxn>
                <a:cxn ang="0">
                  <a:pos x="360" y="303"/>
                </a:cxn>
                <a:cxn ang="0">
                  <a:pos x="406" y="336"/>
                </a:cxn>
                <a:cxn ang="0">
                  <a:pos x="455" y="363"/>
                </a:cxn>
                <a:cxn ang="0">
                  <a:pos x="507" y="385"/>
                </a:cxn>
                <a:cxn ang="0">
                  <a:pos x="564" y="396"/>
                </a:cxn>
                <a:cxn ang="0">
                  <a:pos x="623" y="401"/>
                </a:cxn>
                <a:cxn ang="0">
                  <a:pos x="682" y="396"/>
                </a:cxn>
                <a:cxn ang="0">
                  <a:pos x="739" y="385"/>
                </a:cxn>
                <a:cxn ang="0">
                  <a:pos x="793" y="363"/>
                </a:cxn>
                <a:cxn ang="0">
                  <a:pos x="842" y="336"/>
                </a:cxn>
                <a:cxn ang="0">
                  <a:pos x="887" y="303"/>
                </a:cxn>
                <a:cxn ang="0">
                  <a:pos x="926" y="264"/>
                </a:cxn>
                <a:cxn ang="0">
                  <a:pos x="960" y="218"/>
                </a:cxn>
                <a:cxn ang="0">
                  <a:pos x="986" y="169"/>
                </a:cxn>
                <a:cxn ang="0">
                  <a:pos x="1008" y="116"/>
                </a:cxn>
                <a:cxn ang="0">
                  <a:pos x="1019" y="59"/>
                </a:cxn>
                <a:cxn ang="0">
                  <a:pos x="1024" y="0"/>
                </a:cxn>
                <a:cxn ang="0">
                  <a:pos x="1248" y="0"/>
                </a:cxn>
                <a:cxn ang="0">
                  <a:pos x="1243" y="79"/>
                </a:cxn>
                <a:cxn ang="0">
                  <a:pos x="1228" y="154"/>
                </a:cxn>
                <a:cxn ang="0">
                  <a:pos x="1206" y="226"/>
                </a:cxn>
                <a:cxn ang="0">
                  <a:pos x="1175" y="293"/>
                </a:cxn>
                <a:cxn ang="0">
                  <a:pos x="1137" y="357"/>
                </a:cxn>
                <a:cxn ang="0">
                  <a:pos x="1091" y="414"/>
                </a:cxn>
                <a:cxn ang="0">
                  <a:pos x="1039" y="466"/>
                </a:cxn>
                <a:cxn ang="0">
                  <a:pos x="980" y="512"/>
                </a:cxn>
                <a:cxn ang="0">
                  <a:pos x="918" y="550"/>
                </a:cxn>
                <a:cxn ang="0">
                  <a:pos x="849" y="581"/>
                </a:cxn>
                <a:cxn ang="0">
                  <a:pos x="777" y="604"/>
                </a:cxn>
                <a:cxn ang="0">
                  <a:pos x="702" y="619"/>
                </a:cxn>
                <a:cxn ang="0">
                  <a:pos x="623" y="624"/>
                </a:cxn>
                <a:cxn ang="0">
                  <a:pos x="545" y="619"/>
                </a:cxn>
                <a:cxn ang="0">
                  <a:pos x="469" y="604"/>
                </a:cxn>
                <a:cxn ang="0">
                  <a:pos x="398" y="581"/>
                </a:cxn>
                <a:cxn ang="0">
                  <a:pos x="330" y="550"/>
                </a:cxn>
                <a:cxn ang="0">
                  <a:pos x="268" y="512"/>
                </a:cxn>
                <a:cxn ang="0">
                  <a:pos x="209" y="466"/>
                </a:cxn>
                <a:cxn ang="0">
                  <a:pos x="157" y="414"/>
                </a:cxn>
                <a:cxn ang="0">
                  <a:pos x="111" y="357"/>
                </a:cxn>
                <a:cxn ang="0">
                  <a:pos x="74" y="293"/>
                </a:cxn>
                <a:cxn ang="0">
                  <a:pos x="43" y="226"/>
                </a:cxn>
                <a:cxn ang="0">
                  <a:pos x="20" y="154"/>
                </a:cxn>
                <a:cxn ang="0">
                  <a:pos x="5" y="79"/>
                </a:cxn>
                <a:cxn ang="0">
                  <a:pos x="0" y="0"/>
                </a:cxn>
              </a:cxnLst>
              <a:rect l="0" t="0" r="r" b="b"/>
              <a:pathLst>
                <a:path w="1248" h="624">
                  <a:moveTo>
                    <a:pt x="0" y="0"/>
                  </a:moveTo>
                  <a:lnTo>
                    <a:pt x="222" y="0"/>
                  </a:lnTo>
                  <a:lnTo>
                    <a:pt x="227" y="59"/>
                  </a:lnTo>
                  <a:lnTo>
                    <a:pt x="239" y="116"/>
                  </a:lnTo>
                  <a:lnTo>
                    <a:pt x="260" y="169"/>
                  </a:lnTo>
                  <a:lnTo>
                    <a:pt x="288" y="218"/>
                  </a:lnTo>
                  <a:lnTo>
                    <a:pt x="321" y="264"/>
                  </a:lnTo>
                  <a:lnTo>
                    <a:pt x="360" y="303"/>
                  </a:lnTo>
                  <a:lnTo>
                    <a:pt x="406" y="336"/>
                  </a:lnTo>
                  <a:lnTo>
                    <a:pt x="455" y="363"/>
                  </a:lnTo>
                  <a:lnTo>
                    <a:pt x="507" y="385"/>
                  </a:lnTo>
                  <a:lnTo>
                    <a:pt x="564" y="396"/>
                  </a:lnTo>
                  <a:lnTo>
                    <a:pt x="623" y="401"/>
                  </a:lnTo>
                  <a:lnTo>
                    <a:pt x="682" y="396"/>
                  </a:lnTo>
                  <a:lnTo>
                    <a:pt x="739" y="385"/>
                  </a:lnTo>
                  <a:lnTo>
                    <a:pt x="793" y="363"/>
                  </a:lnTo>
                  <a:lnTo>
                    <a:pt x="842" y="336"/>
                  </a:lnTo>
                  <a:lnTo>
                    <a:pt x="887" y="303"/>
                  </a:lnTo>
                  <a:lnTo>
                    <a:pt x="926" y="264"/>
                  </a:lnTo>
                  <a:lnTo>
                    <a:pt x="960" y="218"/>
                  </a:lnTo>
                  <a:lnTo>
                    <a:pt x="986" y="169"/>
                  </a:lnTo>
                  <a:lnTo>
                    <a:pt x="1008" y="116"/>
                  </a:lnTo>
                  <a:lnTo>
                    <a:pt x="1019" y="59"/>
                  </a:lnTo>
                  <a:lnTo>
                    <a:pt x="1024" y="0"/>
                  </a:lnTo>
                  <a:lnTo>
                    <a:pt x="1248" y="0"/>
                  </a:lnTo>
                  <a:lnTo>
                    <a:pt x="1243" y="79"/>
                  </a:lnTo>
                  <a:lnTo>
                    <a:pt x="1228" y="154"/>
                  </a:lnTo>
                  <a:lnTo>
                    <a:pt x="1206" y="226"/>
                  </a:lnTo>
                  <a:lnTo>
                    <a:pt x="1175" y="293"/>
                  </a:lnTo>
                  <a:lnTo>
                    <a:pt x="1137" y="357"/>
                  </a:lnTo>
                  <a:lnTo>
                    <a:pt x="1091" y="414"/>
                  </a:lnTo>
                  <a:lnTo>
                    <a:pt x="1039" y="466"/>
                  </a:lnTo>
                  <a:lnTo>
                    <a:pt x="980" y="512"/>
                  </a:lnTo>
                  <a:lnTo>
                    <a:pt x="918" y="550"/>
                  </a:lnTo>
                  <a:lnTo>
                    <a:pt x="849" y="581"/>
                  </a:lnTo>
                  <a:lnTo>
                    <a:pt x="777" y="604"/>
                  </a:lnTo>
                  <a:lnTo>
                    <a:pt x="702" y="619"/>
                  </a:lnTo>
                  <a:lnTo>
                    <a:pt x="623" y="624"/>
                  </a:lnTo>
                  <a:lnTo>
                    <a:pt x="545" y="619"/>
                  </a:lnTo>
                  <a:lnTo>
                    <a:pt x="469" y="604"/>
                  </a:lnTo>
                  <a:lnTo>
                    <a:pt x="398" y="581"/>
                  </a:lnTo>
                  <a:lnTo>
                    <a:pt x="330" y="550"/>
                  </a:lnTo>
                  <a:lnTo>
                    <a:pt x="268" y="512"/>
                  </a:lnTo>
                  <a:lnTo>
                    <a:pt x="209" y="466"/>
                  </a:lnTo>
                  <a:lnTo>
                    <a:pt x="157" y="414"/>
                  </a:lnTo>
                  <a:lnTo>
                    <a:pt x="111" y="357"/>
                  </a:lnTo>
                  <a:lnTo>
                    <a:pt x="74" y="293"/>
                  </a:lnTo>
                  <a:lnTo>
                    <a:pt x="43" y="226"/>
                  </a:lnTo>
                  <a:lnTo>
                    <a:pt x="20" y="154"/>
                  </a:lnTo>
                  <a:lnTo>
                    <a:pt x="5" y="79"/>
                  </a:lnTo>
                  <a:lnTo>
                    <a:pt x="0" y="0"/>
                  </a:lnTo>
                  <a:close/>
                </a:path>
              </a:pathLst>
            </a:custGeom>
            <a:solidFill>
              <a:srgbClr val="DBDBF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8" name="Freeform 584">
              <a:extLst>
                <a:ext uri="{FF2B5EF4-FFF2-40B4-BE49-F238E27FC236}">
                  <a16:creationId xmlns:a16="http://schemas.microsoft.com/office/drawing/2014/main" id="{7047BD8E-C6E5-494A-8840-C9F078891C73}"/>
                </a:ext>
              </a:extLst>
            </p:cNvPr>
            <p:cNvSpPr>
              <a:spLocks/>
            </p:cNvSpPr>
            <p:nvPr/>
          </p:nvSpPr>
          <p:spPr bwMode="auto">
            <a:xfrm>
              <a:off x="5795188" y="2022530"/>
              <a:ext cx="2755961" cy="1377981"/>
            </a:xfrm>
            <a:custGeom>
              <a:avLst/>
              <a:gdLst/>
              <a:ahLst/>
              <a:cxnLst>
                <a:cxn ang="0">
                  <a:pos x="623" y="0"/>
                </a:cxn>
                <a:cxn ang="0">
                  <a:pos x="702" y="5"/>
                </a:cxn>
                <a:cxn ang="0">
                  <a:pos x="777" y="19"/>
                </a:cxn>
                <a:cxn ang="0">
                  <a:pos x="849" y="42"/>
                </a:cxn>
                <a:cxn ang="0">
                  <a:pos x="916" y="73"/>
                </a:cxn>
                <a:cxn ang="0">
                  <a:pos x="980" y="111"/>
                </a:cxn>
                <a:cxn ang="0">
                  <a:pos x="1037" y="157"/>
                </a:cxn>
                <a:cxn ang="0">
                  <a:pos x="1089" y="209"/>
                </a:cxn>
                <a:cxn ang="0">
                  <a:pos x="1135" y="268"/>
                </a:cxn>
                <a:cxn ang="0">
                  <a:pos x="1173" y="330"/>
                </a:cxn>
                <a:cxn ang="0">
                  <a:pos x="1204" y="397"/>
                </a:cxn>
                <a:cxn ang="0">
                  <a:pos x="1227" y="469"/>
                </a:cxn>
                <a:cxn ang="0">
                  <a:pos x="1242" y="545"/>
                </a:cxn>
                <a:cxn ang="0">
                  <a:pos x="1246" y="623"/>
                </a:cxn>
                <a:cxn ang="0">
                  <a:pos x="1024" y="623"/>
                </a:cxn>
                <a:cxn ang="0">
                  <a:pos x="1019" y="564"/>
                </a:cxn>
                <a:cxn ang="0">
                  <a:pos x="1008" y="507"/>
                </a:cxn>
                <a:cxn ang="0">
                  <a:pos x="986" y="455"/>
                </a:cxn>
                <a:cxn ang="0">
                  <a:pos x="959" y="405"/>
                </a:cxn>
                <a:cxn ang="0">
                  <a:pos x="926" y="360"/>
                </a:cxn>
                <a:cxn ang="0">
                  <a:pos x="887" y="320"/>
                </a:cxn>
                <a:cxn ang="0">
                  <a:pos x="841" y="288"/>
                </a:cxn>
                <a:cxn ang="0">
                  <a:pos x="792" y="260"/>
                </a:cxn>
                <a:cxn ang="0">
                  <a:pos x="739" y="239"/>
                </a:cxn>
                <a:cxn ang="0">
                  <a:pos x="682" y="227"/>
                </a:cxn>
                <a:cxn ang="0">
                  <a:pos x="623" y="222"/>
                </a:cxn>
                <a:cxn ang="0">
                  <a:pos x="564" y="227"/>
                </a:cxn>
                <a:cxn ang="0">
                  <a:pos x="507" y="239"/>
                </a:cxn>
                <a:cxn ang="0">
                  <a:pos x="455" y="260"/>
                </a:cxn>
                <a:cxn ang="0">
                  <a:pos x="406" y="288"/>
                </a:cxn>
                <a:cxn ang="0">
                  <a:pos x="360" y="320"/>
                </a:cxn>
                <a:cxn ang="0">
                  <a:pos x="321" y="360"/>
                </a:cxn>
                <a:cxn ang="0">
                  <a:pos x="288" y="405"/>
                </a:cxn>
                <a:cxn ang="0">
                  <a:pos x="260" y="455"/>
                </a:cxn>
                <a:cxn ang="0">
                  <a:pos x="239" y="507"/>
                </a:cxn>
                <a:cxn ang="0">
                  <a:pos x="227" y="564"/>
                </a:cxn>
                <a:cxn ang="0">
                  <a:pos x="223" y="623"/>
                </a:cxn>
                <a:cxn ang="0">
                  <a:pos x="0" y="623"/>
                </a:cxn>
                <a:cxn ang="0">
                  <a:pos x="5" y="545"/>
                </a:cxn>
                <a:cxn ang="0">
                  <a:pos x="20" y="469"/>
                </a:cxn>
                <a:cxn ang="0">
                  <a:pos x="43" y="397"/>
                </a:cxn>
                <a:cxn ang="0">
                  <a:pos x="74" y="330"/>
                </a:cxn>
                <a:cxn ang="0">
                  <a:pos x="111" y="268"/>
                </a:cxn>
                <a:cxn ang="0">
                  <a:pos x="157" y="209"/>
                </a:cxn>
                <a:cxn ang="0">
                  <a:pos x="209" y="157"/>
                </a:cxn>
                <a:cxn ang="0">
                  <a:pos x="268" y="111"/>
                </a:cxn>
                <a:cxn ang="0">
                  <a:pos x="330" y="73"/>
                </a:cxn>
                <a:cxn ang="0">
                  <a:pos x="398" y="42"/>
                </a:cxn>
                <a:cxn ang="0">
                  <a:pos x="470" y="19"/>
                </a:cxn>
                <a:cxn ang="0">
                  <a:pos x="545" y="5"/>
                </a:cxn>
                <a:cxn ang="0">
                  <a:pos x="623" y="0"/>
                </a:cxn>
              </a:cxnLst>
              <a:rect l="0" t="0" r="r" b="b"/>
              <a:pathLst>
                <a:path w="1246" h="623">
                  <a:moveTo>
                    <a:pt x="623" y="0"/>
                  </a:moveTo>
                  <a:lnTo>
                    <a:pt x="702" y="5"/>
                  </a:lnTo>
                  <a:lnTo>
                    <a:pt x="777" y="19"/>
                  </a:lnTo>
                  <a:lnTo>
                    <a:pt x="849" y="42"/>
                  </a:lnTo>
                  <a:lnTo>
                    <a:pt x="916" y="73"/>
                  </a:lnTo>
                  <a:lnTo>
                    <a:pt x="980" y="111"/>
                  </a:lnTo>
                  <a:lnTo>
                    <a:pt x="1037" y="157"/>
                  </a:lnTo>
                  <a:lnTo>
                    <a:pt x="1089" y="209"/>
                  </a:lnTo>
                  <a:lnTo>
                    <a:pt x="1135" y="268"/>
                  </a:lnTo>
                  <a:lnTo>
                    <a:pt x="1173" y="330"/>
                  </a:lnTo>
                  <a:lnTo>
                    <a:pt x="1204" y="397"/>
                  </a:lnTo>
                  <a:lnTo>
                    <a:pt x="1227" y="469"/>
                  </a:lnTo>
                  <a:lnTo>
                    <a:pt x="1242" y="545"/>
                  </a:lnTo>
                  <a:lnTo>
                    <a:pt x="1246" y="623"/>
                  </a:lnTo>
                  <a:lnTo>
                    <a:pt x="1024" y="623"/>
                  </a:lnTo>
                  <a:lnTo>
                    <a:pt x="1019" y="564"/>
                  </a:lnTo>
                  <a:lnTo>
                    <a:pt x="1008" y="507"/>
                  </a:lnTo>
                  <a:lnTo>
                    <a:pt x="986" y="455"/>
                  </a:lnTo>
                  <a:lnTo>
                    <a:pt x="959" y="405"/>
                  </a:lnTo>
                  <a:lnTo>
                    <a:pt x="926" y="360"/>
                  </a:lnTo>
                  <a:lnTo>
                    <a:pt x="887" y="320"/>
                  </a:lnTo>
                  <a:lnTo>
                    <a:pt x="841" y="288"/>
                  </a:lnTo>
                  <a:lnTo>
                    <a:pt x="792" y="260"/>
                  </a:lnTo>
                  <a:lnTo>
                    <a:pt x="739" y="239"/>
                  </a:lnTo>
                  <a:lnTo>
                    <a:pt x="682" y="227"/>
                  </a:lnTo>
                  <a:lnTo>
                    <a:pt x="623" y="222"/>
                  </a:lnTo>
                  <a:lnTo>
                    <a:pt x="564" y="227"/>
                  </a:lnTo>
                  <a:lnTo>
                    <a:pt x="507" y="239"/>
                  </a:lnTo>
                  <a:lnTo>
                    <a:pt x="455" y="260"/>
                  </a:lnTo>
                  <a:lnTo>
                    <a:pt x="406" y="288"/>
                  </a:lnTo>
                  <a:lnTo>
                    <a:pt x="360" y="320"/>
                  </a:lnTo>
                  <a:lnTo>
                    <a:pt x="321" y="360"/>
                  </a:lnTo>
                  <a:lnTo>
                    <a:pt x="288" y="405"/>
                  </a:lnTo>
                  <a:lnTo>
                    <a:pt x="260" y="455"/>
                  </a:lnTo>
                  <a:lnTo>
                    <a:pt x="239" y="507"/>
                  </a:lnTo>
                  <a:lnTo>
                    <a:pt x="227" y="564"/>
                  </a:lnTo>
                  <a:lnTo>
                    <a:pt x="223" y="623"/>
                  </a:lnTo>
                  <a:lnTo>
                    <a:pt x="0" y="623"/>
                  </a:lnTo>
                  <a:lnTo>
                    <a:pt x="5" y="545"/>
                  </a:lnTo>
                  <a:lnTo>
                    <a:pt x="20" y="469"/>
                  </a:lnTo>
                  <a:lnTo>
                    <a:pt x="43" y="397"/>
                  </a:lnTo>
                  <a:lnTo>
                    <a:pt x="74" y="330"/>
                  </a:lnTo>
                  <a:lnTo>
                    <a:pt x="111" y="268"/>
                  </a:lnTo>
                  <a:lnTo>
                    <a:pt x="157" y="209"/>
                  </a:lnTo>
                  <a:lnTo>
                    <a:pt x="209" y="157"/>
                  </a:lnTo>
                  <a:lnTo>
                    <a:pt x="268" y="111"/>
                  </a:lnTo>
                  <a:lnTo>
                    <a:pt x="330" y="73"/>
                  </a:lnTo>
                  <a:lnTo>
                    <a:pt x="398" y="42"/>
                  </a:lnTo>
                  <a:lnTo>
                    <a:pt x="470" y="19"/>
                  </a:lnTo>
                  <a:lnTo>
                    <a:pt x="545" y="5"/>
                  </a:lnTo>
                  <a:lnTo>
                    <a:pt x="623" y="0"/>
                  </a:lnTo>
                  <a:close/>
                </a:path>
              </a:pathLst>
            </a:custGeom>
            <a:solidFill>
              <a:srgbClr val="DBDBF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9" name="Freeform 586">
              <a:extLst>
                <a:ext uri="{FF2B5EF4-FFF2-40B4-BE49-F238E27FC236}">
                  <a16:creationId xmlns:a16="http://schemas.microsoft.com/office/drawing/2014/main" id="{0B216672-AAF4-45C8-8DA6-ED068E8368D3}"/>
                </a:ext>
              </a:extLst>
            </p:cNvPr>
            <p:cNvSpPr>
              <a:spLocks/>
            </p:cNvSpPr>
            <p:nvPr/>
          </p:nvSpPr>
          <p:spPr bwMode="auto">
            <a:xfrm>
              <a:off x="3530257" y="3400511"/>
              <a:ext cx="2758174" cy="1380193"/>
            </a:xfrm>
            <a:custGeom>
              <a:avLst/>
              <a:gdLst/>
              <a:ahLst/>
              <a:cxnLst>
                <a:cxn ang="0">
                  <a:pos x="0" y="0"/>
                </a:cxn>
                <a:cxn ang="0">
                  <a:pos x="223" y="0"/>
                </a:cxn>
                <a:cxn ang="0">
                  <a:pos x="227" y="59"/>
                </a:cxn>
                <a:cxn ang="0">
                  <a:pos x="239" y="116"/>
                </a:cxn>
                <a:cxn ang="0">
                  <a:pos x="260" y="169"/>
                </a:cxn>
                <a:cxn ang="0">
                  <a:pos x="288" y="218"/>
                </a:cxn>
                <a:cxn ang="0">
                  <a:pos x="321" y="264"/>
                </a:cxn>
                <a:cxn ang="0">
                  <a:pos x="360" y="303"/>
                </a:cxn>
                <a:cxn ang="0">
                  <a:pos x="406" y="336"/>
                </a:cxn>
                <a:cxn ang="0">
                  <a:pos x="455" y="363"/>
                </a:cxn>
                <a:cxn ang="0">
                  <a:pos x="507" y="385"/>
                </a:cxn>
                <a:cxn ang="0">
                  <a:pos x="564" y="396"/>
                </a:cxn>
                <a:cxn ang="0">
                  <a:pos x="623" y="401"/>
                </a:cxn>
                <a:cxn ang="0">
                  <a:pos x="682" y="396"/>
                </a:cxn>
                <a:cxn ang="0">
                  <a:pos x="739" y="385"/>
                </a:cxn>
                <a:cxn ang="0">
                  <a:pos x="792" y="363"/>
                </a:cxn>
                <a:cxn ang="0">
                  <a:pos x="841" y="336"/>
                </a:cxn>
                <a:cxn ang="0">
                  <a:pos x="887" y="303"/>
                </a:cxn>
                <a:cxn ang="0">
                  <a:pos x="926" y="264"/>
                </a:cxn>
                <a:cxn ang="0">
                  <a:pos x="959" y="218"/>
                </a:cxn>
                <a:cxn ang="0">
                  <a:pos x="986" y="169"/>
                </a:cxn>
                <a:cxn ang="0">
                  <a:pos x="1008" y="116"/>
                </a:cxn>
                <a:cxn ang="0">
                  <a:pos x="1019" y="59"/>
                </a:cxn>
                <a:cxn ang="0">
                  <a:pos x="1024" y="0"/>
                </a:cxn>
                <a:cxn ang="0">
                  <a:pos x="1247" y="0"/>
                </a:cxn>
                <a:cxn ang="0">
                  <a:pos x="1242" y="79"/>
                </a:cxn>
                <a:cxn ang="0">
                  <a:pos x="1227" y="154"/>
                </a:cxn>
                <a:cxn ang="0">
                  <a:pos x="1204" y="226"/>
                </a:cxn>
                <a:cxn ang="0">
                  <a:pos x="1173" y="293"/>
                </a:cxn>
                <a:cxn ang="0">
                  <a:pos x="1135" y="357"/>
                </a:cxn>
                <a:cxn ang="0">
                  <a:pos x="1089" y="414"/>
                </a:cxn>
                <a:cxn ang="0">
                  <a:pos x="1037" y="466"/>
                </a:cxn>
                <a:cxn ang="0">
                  <a:pos x="980" y="512"/>
                </a:cxn>
                <a:cxn ang="0">
                  <a:pos x="916" y="550"/>
                </a:cxn>
                <a:cxn ang="0">
                  <a:pos x="849" y="581"/>
                </a:cxn>
                <a:cxn ang="0">
                  <a:pos x="777" y="604"/>
                </a:cxn>
                <a:cxn ang="0">
                  <a:pos x="702" y="619"/>
                </a:cxn>
                <a:cxn ang="0">
                  <a:pos x="623" y="624"/>
                </a:cxn>
                <a:cxn ang="0">
                  <a:pos x="545" y="619"/>
                </a:cxn>
                <a:cxn ang="0">
                  <a:pos x="470" y="604"/>
                </a:cxn>
                <a:cxn ang="0">
                  <a:pos x="398" y="581"/>
                </a:cxn>
                <a:cxn ang="0">
                  <a:pos x="330" y="550"/>
                </a:cxn>
                <a:cxn ang="0">
                  <a:pos x="267" y="512"/>
                </a:cxn>
                <a:cxn ang="0">
                  <a:pos x="209" y="466"/>
                </a:cxn>
                <a:cxn ang="0">
                  <a:pos x="157" y="414"/>
                </a:cxn>
                <a:cxn ang="0">
                  <a:pos x="111" y="357"/>
                </a:cxn>
                <a:cxn ang="0">
                  <a:pos x="74" y="293"/>
                </a:cxn>
                <a:cxn ang="0">
                  <a:pos x="43" y="226"/>
                </a:cxn>
                <a:cxn ang="0">
                  <a:pos x="20" y="154"/>
                </a:cxn>
                <a:cxn ang="0">
                  <a:pos x="5" y="79"/>
                </a:cxn>
                <a:cxn ang="0">
                  <a:pos x="0" y="0"/>
                </a:cxn>
              </a:cxnLst>
              <a:rect l="0" t="0" r="r" b="b"/>
              <a:pathLst>
                <a:path w="1247" h="624">
                  <a:moveTo>
                    <a:pt x="0" y="0"/>
                  </a:moveTo>
                  <a:lnTo>
                    <a:pt x="223" y="0"/>
                  </a:lnTo>
                  <a:lnTo>
                    <a:pt x="227" y="59"/>
                  </a:lnTo>
                  <a:lnTo>
                    <a:pt x="239" y="116"/>
                  </a:lnTo>
                  <a:lnTo>
                    <a:pt x="260" y="169"/>
                  </a:lnTo>
                  <a:lnTo>
                    <a:pt x="288" y="218"/>
                  </a:lnTo>
                  <a:lnTo>
                    <a:pt x="321" y="264"/>
                  </a:lnTo>
                  <a:lnTo>
                    <a:pt x="360" y="303"/>
                  </a:lnTo>
                  <a:lnTo>
                    <a:pt x="406" y="336"/>
                  </a:lnTo>
                  <a:lnTo>
                    <a:pt x="455" y="363"/>
                  </a:lnTo>
                  <a:lnTo>
                    <a:pt x="507" y="385"/>
                  </a:lnTo>
                  <a:lnTo>
                    <a:pt x="564" y="396"/>
                  </a:lnTo>
                  <a:lnTo>
                    <a:pt x="623" y="401"/>
                  </a:lnTo>
                  <a:lnTo>
                    <a:pt x="682" y="396"/>
                  </a:lnTo>
                  <a:lnTo>
                    <a:pt x="739" y="385"/>
                  </a:lnTo>
                  <a:lnTo>
                    <a:pt x="792" y="363"/>
                  </a:lnTo>
                  <a:lnTo>
                    <a:pt x="841" y="336"/>
                  </a:lnTo>
                  <a:lnTo>
                    <a:pt x="887" y="303"/>
                  </a:lnTo>
                  <a:lnTo>
                    <a:pt x="926" y="264"/>
                  </a:lnTo>
                  <a:lnTo>
                    <a:pt x="959" y="218"/>
                  </a:lnTo>
                  <a:lnTo>
                    <a:pt x="986" y="169"/>
                  </a:lnTo>
                  <a:lnTo>
                    <a:pt x="1008" y="116"/>
                  </a:lnTo>
                  <a:lnTo>
                    <a:pt x="1019" y="59"/>
                  </a:lnTo>
                  <a:lnTo>
                    <a:pt x="1024" y="0"/>
                  </a:lnTo>
                  <a:lnTo>
                    <a:pt x="1247" y="0"/>
                  </a:lnTo>
                  <a:lnTo>
                    <a:pt x="1242" y="79"/>
                  </a:lnTo>
                  <a:lnTo>
                    <a:pt x="1227" y="154"/>
                  </a:lnTo>
                  <a:lnTo>
                    <a:pt x="1204" y="226"/>
                  </a:lnTo>
                  <a:lnTo>
                    <a:pt x="1173" y="293"/>
                  </a:lnTo>
                  <a:lnTo>
                    <a:pt x="1135" y="357"/>
                  </a:lnTo>
                  <a:lnTo>
                    <a:pt x="1089" y="414"/>
                  </a:lnTo>
                  <a:lnTo>
                    <a:pt x="1037" y="466"/>
                  </a:lnTo>
                  <a:lnTo>
                    <a:pt x="980" y="512"/>
                  </a:lnTo>
                  <a:lnTo>
                    <a:pt x="916" y="550"/>
                  </a:lnTo>
                  <a:lnTo>
                    <a:pt x="849" y="581"/>
                  </a:lnTo>
                  <a:lnTo>
                    <a:pt x="777" y="604"/>
                  </a:lnTo>
                  <a:lnTo>
                    <a:pt x="702" y="619"/>
                  </a:lnTo>
                  <a:lnTo>
                    <a:pt x="623" y="624"/>
                  </a:lnTo>
                  <a:lnTo>
                    <a:pt x="545" y="619"/>
                  </a:lnTo>
                  <a:lnTo>
                    <a:pt x="470" y="604"/>
                  </a:lnTo>
                  <a:lnTo>
                    <a:pt x="398" y="581"/>
                  </a:lnTo>
                  <a:lnTo>
                    <a:pt x="330" y="550"/>
                  </a:lnTo>
                  <a:lnTo>
                    <a:pt x="267" y="512"/>
                  </a:lnTo>
                  <a:lnTo>
                    <a:pt x="209" y="466"/>
                  </a:lnTo>
                  <a:lnTo>
                    <a:pt x="157" y="414"/>
                  </a:lnTo>
                  <a:lnTo>
                    <a:pt x="111" y="357"/>
                  </a:lnTo>
                  <a:lnTo>
                    <a:pt x="74" y="293"/>
                  </a:lnTo>
                  <a:lnTo>
                    <a:pt x="43" y="226"/>
                  </a:lnTo>
                  <a:lnTo>
                    <a:pt x="20" y="154"/>
                  </a:lnTo>
                  <a:lnTo>
                    <a:pt x="5" y="79"/>
                  </a:lnTo>
                  <a:lnTo>
                    <a:pt x="0" y="0"/>
                  </a:lnTo>
                  <a:close/>
                </a:path>
              </a:pathLst>
            </a:custGeom>
            <a:solidFill>
              <a:srgbClr val="DBDBF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0" name="Freeform 588">
              <a:extLst>
                <a:ext uri="{FF2B5EF4-FFF2-40B4-BE49-F238E27FC236}">
                  <a16:creationId xmlns:a16="http://schemas.microsoft.com/office/drawing/2014/main" id="{62EFBFBE-DD04-4B16-9763-70C95D4E9C77}"/>
                </a:ext>
              </a:extLst>
            </p:cNvPr>
            <p:cNvSpPr>
              <a:spLocks/>
            </p:cNvSpPr>
            <p:nvPr/>
          </p:nvSpPr>
          <p:spPr bwMode="auto">
            <a:xfrm>
              <a:off x="1265326" y="2022530"/>
              <a:ext cx="2758174" cy="1377981"/>
            </a:xfrm>
            <a:custGeom>
              <a:avLst/>
              <a:gdLst/>
              <a:ahLst/>
              <a:cxnLst>
                <a:cxn ang="0">
                  <a:pos x="623" y="0"/>
                </a:cxn>
                <a:cxn ang="0">
                  <a:pos x="702" y="5"/>
                </a:cxn>
                <a:cxn ang="0">
                  <a:pos x="777" y="19"/>
                </a:cxn>
                <a:cxn ang="0">
                  <a:pos x="849" y="42"/>
                </a:cxn>
                <a:cxn ang="0">
                  <a:pos x="916" y="73"/>
                </a:cxn>
                <a:cxn ang="0">
                  <a:pos x="978" y="111"/>
                </a:cxn>
                <a:cxn ang="0">
                  <a:pos x="1037" y="157"/>
                </a:cxn>
                <a:cxn ang="0">
                  <a:pos x="1089" y="209"/>
                </a:cxn>
                <a:cxn ang="0">
                  <a:pos x="1135" y="268"/>
                </a:cxn>
                <a:cxn ang="0">
                  <a:pos x="1173" y="330"/>
                </a:cxn>
                <a:cxn ang="0">
                  <a:pos x="1204" y="397"/>
                </a:cxn>
                <a:cxn ang="0">
                  <a:pos x="1227" y="469"/>
                </a:cxn>
                <a:cxn ang="0">
                  <a:pos x="1242" y="545"/>
                </a:cxn>
                <a:cxn ang="0">
                  <a:pos x="1247" y="623"/>
                </a:cxn>
                <a:cxn ang="0">
                  <a:pos x="1024" y="623"/>
                </a:cxn>
                <a:cxn ang="0">
                  <a:pos x="1019" y="564"/>
                </a:cxn>
                <a:cxn ang="0">
                  <a:pos x="1008" y="507"/>
                </a:cxn>
                <a:cxn ang="0">
                  <a:pos x="986" y="455"/>
                </a:cxn>
                <a:cxn ang="0">
                  <a:pos x="959" y="405"/>
                </a:cxn>
                <a:cxn ang="0">
                  <a:pos x="926" y="360"/>
                </a:cxn>
                <a:cxn ang="0">
                  <a:pos x="887" y="320"/>
                </a:cxn>
                <a:cxn ang="0">
                  <a:pos x="841" y="288"/>
                </a:cxn>
                <a:cxn ang="0">
                  <a:pos x="792" y="260"/>
                </a:cxn>
                <a:cxn ang="0">
                  <a:pos x="739" y="239"/>
                </a:cxn>
                <a:cxn ang="0">
                  <a:pos x="682" y="227"/>
                </a:cxn>
                <a:cxn ang="0">
                  <a:pos x="623" y="222"/>
                </a:cxn>
                <a:cxn ang="0">
                  <a:pos x="564" y="227"/>
                </a:cxn>
                <a:cxn ang="0">
                  <a:pos x="507" y="239"/>
                </a:cxn>
                <a:cxn ang="0">
                  <a:pos x="455" y="260"/>
                </a:cxn>
                <a:cxn ang="0">
                  <a:pos x="406" y="288"/>
                </a:cxn>
                <a:cxn ang="0">
                  <a:pos x="360" y="320"/>
                </a:cxn>
                <a:cxn ang="0">
                  <a:pos x="321" y="360"/>
                </a:cxn>
                <a:cxn ang="0">
                  <a:pos x="288" y="405"/>
                </a:cxn>
                <a:cxn ang="0">
                  <a:pos x="260" y="455"/>
                </a:cxn>
                <a:cxn ang="0">
                  <a:pos x="239" y="507"/>
                </a:cxn>
                <a:cxn ang="0">
                  <a:pos x="227" y="564"/>
                </a:cxn>
                <a:cxn ang="0">
                  <a:pos x="223" y="623"/>
                </a:cxn>
                <a:cxn ang="0">
                  <a:pos x="0" y="623"/>
                </a:cxn>
                <a:cxn ang="0">
                  <a:pos x="5" y="545"/>
                </a:cxn>
                <a:cxn ang="0">
                  <a:pos x="20" y="469"/>
                </a:cxn>
                <a:cxn ang="0">
                  <a:pos x="43" y="397"/>
                </a:cxn>
                <a:cxn ang="0">
                  <a:pos x="74" y="330"/>
                </a:cxn>
                <a:cxn ang="0">
                  <a:pos x="111" y="268"/>
                </a:cxn>
                <a:cxn ang="0">
                  <a:pos x="157" y="209"/>
                </a:cxn>
                <a:cxn ang="0">
                  <a:pos x="209" y="157"/>
                </a:cxn>
                <a:cxn ang="0">
                  <a:pos x="267" y="111"/>
                </a:cxn>
                <a:cxn ang="0">
                  <a:pos x="331" y="73"/>
                </a:cxn>
                <a:cxn ang="0">
                  <a:pos x="398" y="42"/>
                </a:cxn>
                <a:cxn ang="0">
                  <a:pos x="470" y="19"/>
                </a:cxn>
                <a:cxn ang="0">
                  <a:pos x="545" y="5"/>
                </a:cxn>
                <a:cxn ang="0">
                  <a:pos x="623" y="0"/>
                </a:cxn>
              </a:cxnLst>
              <a:rect l="0" t="0" r="r" b="b"/>
              <a:pathLst>
                <a:path w="1247" h="623">
                  <a:moveTo>
                    <a:pt x="623" y="0"/>
                  </a:moveTo>
                  <a:lnTo>
                    <a:pt x="702" y="5"/>
                  </a:lnTo>
                  <a:lnTo>
                    <a:pt x="777" y="19"/>
                  </a:lnTo>
                  <a:lnTo>
                    <a:pt x="849" y="42"/>
                  </a:lnTo>
                  <a:lnTo>
                    <a:pt x="916" y="73"/>
                  </a:lnTo>
                  <a:lnTo>
                    <a:pt x="978" y="111"/>
                  </a:lnTo>
                  <a:lnTo>
                    <a:pt x="1037" y="157"/>
                  </a:lnTo>
                  <a:lnTo>
                    <a:pt x="1089" y="209"/>
                  </a:lnTo>
                  <a:lnTo>
                    <a:pt x="1135" y="268"/>
                  </a:lnTo>
                  <a:lnTo>
                    <a:pt x="1173" y="330"/>
                  </a:lnTo>
                  <a:lnTo>
                    <a:pt x="1204" y="397"/>
                  </a:lnTo>
                  <a:lnTo>
                    <a:pt x="1227" y="469"/>
                  </a:lnTo>
                  <a:lnTo>
                    <a:pt x="1242" y="545"/>
                  </a:lnTo>
                  <a:lnTo>
                    <a:pt x="1247" y="623"/>
                  </a:lnTo>
                  <a:lnTo>
                    <a:pt x="1024" y="623"/>
                  </a:lnTo>
                  <a:lnTo>
                    <a:pt x="1019" y="564"/>
                  </a:lnTo>
                  <a:lnTo>
                    <a:pt x="1008" y="507"/>
                  </a:lnTo>
                  <a:lnTo>
                    <a:pt x="986" y="455"/>
                  </a:lnTo>
                  <a:lnTo>
                    <a:pt x="959" y="405"/>
                  </a:lnTo>
                  <a:lnTo>
                    <a:pt x="926" y="360"/>
                  </a:lnTo>
                  <a:lnTo>
                    <a:pt x="887" y="320"/>
                  </a:lnTo>
                  <a:lnTo>
                    <a:pt x="841" y="288"/>
                  </a:lnTo>
                  <a:lnTo>
                    <a:pt x="792" y="260"/>
                  </a:lnTo>
                  <a:lnTo>
                    <a:pt x="739" y="239"/>
                  </a:lnTo>
                  <a:lnTo>
                    <a:pt x="682" y="227"/>
                  </a:lnTo>
                  <a:lnTo>
                    <a:pt x="623" y="222"/>
                  </a:lnTo>
                  <a:lnTo>
                    <a:pt x="564" y="227"/>
                  </a:lnTo>
                  <a:lnTo>
                    <a:pt x="507" y="239"/>
                  </a:lnTo>
                  <a:lnTo>
                    <a:pt x="455" y="260"/>
                  </a:lnTo>
                  <a:lnTo>
                    <a:pt x="406" y="288"/>
                  </a:lnTo>
                  <a:lnTo>
                    <a:pt x="360" y="320"/>
                  </a:lnTo>
                  <a:lnTo>
                    <a:pt x="321" y="360"/>
                  </a:lnTo>
                  <a:lnTo>
                    <a:pt x="288" y="405"/>
                  </a:lnTo>
                  <a:lnTo>
                    <a:pt x="260" y="455"/>
                  </a:lnTo>
                  <a:lnTo>
                    <a:pt x="239" y="507"/>
                  </a:lnTo>
                  <a:lnTo>
                    <a:pt x="227" y="564"/>
                  </a:lnTo>
                  <a:lnTo>
                    <a:pt x="223" y="623"/>
                  </a:lnTo>
                  <a:lnTo>
                    <a:pt x="0" y="623"/>
                  </a:lnTo>
                  <a:lnTo>
                    <a:pt x="5" y="545"/>
                  </a:lnTo>
                  <a:lnTo>
                    <a:pt x="20" y="469"/>
                  </a:lnTo>
                  <a:lnTo>
                    <a:pt x="43" y="397"/>
                  </a:lnTo>
                  <a:lnTo>
                    <a:pt x="74" y="330"/>
                  </a:lnTo>
                  <a:lnTo>
                    <a:pt x="111" y="268"/>
                  </a:lnTo>
                  <a:lnTo>
                    <a:pt x="157" y="209"/>
                  </a:lnTo>
                  <a:lnTo>
                    <a:pt x="209" y="157"/>
                  </a:lnTo>
                  <a:lnTo>
                    <a:pt x="267" y="111"/>
                  </a:lnTo>
                  <a:lnTo>
                    <a:pt x="331" y="73"/>
                  </a:lnTo>
                  <a:lnTo>
                    <a:pt x="398" y="42"/>
                  </a:lnTo>
                  <a:lnTo>
                    <a:pt x="470" y="19"/>
                  </a:lnTo>
                  <a:lnTo>
                    <a:pt x="545" y="5"/>
                  </a:lnTo>
                  <a:lnTo>
                    <a:pt x="623" y="0"/>
                  </a:lnTo>
                  <a:close/>
                </a:path>
              </a:pathLst>
            </a:custGeom>
            <a:solidFill>
              <a:srgbClr val="DBDBF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1" name="Freeform 589">
              <a:extLst>
                <a:ext uri="{FF2B5EF4-FFF2-40B4-BE49-F238E27FC236}">
                  <a16:creationId xmlns:a16="http://schemas.microsoft.com/office/drawing/2014/main" id="{631C8706-27E4-4EAE-A04F-BDFCE88BAB31}"/>
                </a:ext>
              </a:extLst>
            </p:cNvPr>
            <p:cNvSpPr>
              <a:spLocks/>
            </p:cNvSpPr>
            <p:nvPr/>
          </p:nvSpPr>
          <p:spPr bwMode="auto">
            <a:xfrm>
              <a:off x="8060119" y="2022530"/>
              <a:ext cx="2866554" cy="1731876"/>
            </a:xfrm>
            <a:custGeom>
              <a:avLst/>
              <a:gdLst/>
              <a:ahLst/>
              <a:cxnLst>
                <a:cxn ang="0">
                  <a:pos x="623" y="0"/>
                </a:cxn>
                <a:cxn ang="0">
                  <a:pos x="702" y="5"/>
                </a:cxn>
                <a:cxn ang="0">
                  <a:pos x="777" y="19"/>
                </a:cxn>
                <a:cxn ang="0">
                  <a:pos x="849" y="42"/>
                </a:cxn>
                <a:cxn ang="0">
                  <a:pos x="918" y="73"/>
                </a:cxn>
                <a:cxn ang="0">
                  <a:pos x="980" y="111"/>
                </a:cxn>
                <a:cxn ang="0">
                  <a:pos x="1039" y="157"/>
                </a:cxn>
                <a:cxn ang="0">
                  <a:pos x="1091" y="209"/>
                </a:cxn>
                <a:cxn ang="0">
                  <a:pos x="1137" y="268"/>
                </a:cxn>
                <a:cxn ang="0">
                  <a:pos x="1175" y="330"/>
                </a:cxn>
                <a:cxn ang="0">
                  <a:pos x="1206" y="397"/>
                </a:cxn>
                <a:cxn ang="0">
                  <a:pos x="1228" y="469"/>
                </a:cxn>
                <a:cxn ang="0">
                  <a:pos x="1243" y="545"/>
                </a:cxn>
                <a:cxn ang="0">
                  <a:pos x="1248" y="623"/>
                </a:cxn>
                <a:cxn ang="0">
                  <a:pos x="1296" y="623"/>
                </a:cxn>
                <a:cxn ang="0">
                  <a:pos x="1135" y="783"/>
                </a:cxn>
                <a:cxn ang="0">
                  <a:pos x="975" y="623"/>
                </a:cxn>
                <a:cxn ang="0">
                  <a:pos x="1024" y="623"/>
                </a:cxn>
                <a:cxn ang="0">
                  <a:pos x="1019" y="564"/>
                </a:cxn>
                <a:cxn ang="0">
                  <a:pos x="1008" y="507"/>
                </a:cxn>
                <a:cxn ang="0">
                  <a:pos x="986" y="455"/>
                </a:cxn>
                <a:cxn ang="0">
                  <a:pos x="960" y="405"/>
                </a:cxn>
                <a:cxn ang="0">
                  <a:pos x="926" y="360"/>
                </a:cxn>
                <a:cxn ang="0">
                  <a:pos x="887" y="320"/>
                </a:cxn>
                <a:cxn ang="0">
                  <a:pos x="842" y="288"/>
                </a:cxn>
                <a:cxn ang="0">
                  <a:pos x="793" y="260"/>
                </a:cxn>
                <a:cxn ang="0">
                  <a:pos x="739" y="239"/>
                </a:cxn>
                <a:cxn ang="0">
                  <a:pos x="682" y="227"/>
                </a:cxn>
                <a:cxn ang="0">
                  <a:pos x="623" y="222"/>
                </a:cxn>
                <a:cxn ang="0">
                  <a:pos x="564" y="227"/>
                </a:cxn>
                <a:cxn ang="0">
                  <a:pos x="507" y="239"/>
                </a:cxn>
                <a:cxn ang="0">
                  <a:pos x="455" y="260"/>
                </a:cxn>
                <a:cxn ang="0">
                  <a:pos x="406" y="288"/>
                </a:cxn>
                <a:cxn ang="0">
                  <a:pos x="360" y="320"/>
                </a:cxn>
                <a:cxn ang="0">
                  <a:pos x="321" y="360"/>
                </a:cxn>
                <a:cxn ang="0">
                  <a:pos x="288" y="405"/>
                </a:cxn>
                <a:cxn ang="0">
                  <a:pos x="260" y="455"/>
                </a:cxn>
                <a:cxn ang="0">
                  <a:pos x="239" y="507"/>
                </a:cxn>
                <a:cxn ang="0">
                  <a:pos x="227" y="564"/>
                </a:cxn>
                <a:cxn ang="0">
                  <a:pos x="222" y="623"/>
                </a:cxn>
                <a:cxn ang="0">
                  <a:pos x="0" y="623"/>
                </a:cxn>
                <a:cxn ang="0">
                  <a:pos x="5" y="545"/>
                </a:cxn>
                <a:cxn ang="0">
                  <a:pos x="20" y="469"/>
                </a:cxn>
                <a:cxn ang="0">
                  <a:pos x="43" y="397"/>
                </a:cxn>
                <a:cxn ang="0">
                  <a:pos x="74" y="330"/>
                </a:cxn>
                <a:cxn ang="0">
                  <a:pos x="111" y="268"/>
                </a:cxn>
                <a:cxn ang="0">
                  <a:pos x="157" y="209"/>
                </a:cxn>
                <a:cxn ang="0">
                  <a:pos x="209" y="157"/>
                </a:cxn>
                <a:cxn ang="0">
                  <a:pos x="268" y="111"/>
                </a:cxn>
                <a:cxn ang="0">
                  <a:pos x="330" y="73"/>
                </a:cxn>
                <a:cxn ang="0">
                  <a:pos x="398" y="42"/>
                </a:cxn>
                <a:cxn ang="0">
                  <a:pos x="469" y="19"/>
                </a:cxn>
                <a:cxn ang="0">
                  <a:pos x="545" y="5"/>
                </a:cxn>
                <a:cxn ang="0">
                  <a:pos x="623" y="0"/>
                </a:cxn>
              </a:cxnLst>
              <a:rect l="0" t="0" r="r" b="b"/>
              <a:pathLst>
                <a:path w="1296" h="783">
                  <a:moveTo>
                    <a:pt x="623" y="0"/>
                  </a:moveTo>
                  <a:lnTo>
                    <a:pt x="702" y="5"/>
                  </a:lnTo>
                  <a:lnTo>
                    <a:pt x="777" y="19"/>
                  </a:lnTo>
                  <a:lnTo>
                    <a:pt x="849" y="42"/>
                  </a:lnTo>
                  <a:lnTo>
                    <a:pt x="918" y="73"/>
                  </a:lnTo>
                  <a:lnTo>
                    <a:pt x="980" y="111"/>
                  </a:lnTo>
                  <a:lnTo>
                    <a:pt x="1039" y="157"/>
                  </a:lnTo>
                  <a:lnTo>
                    <a:pt x="1091" y="209"/>
                  </a:lnTo>
                  <a:lnTo>
                    <a:pt x="1137" y="268"/>
                  </a:lnTo>
                  <a:lnTo>
                    <a:pt x="1175" y="330"/>
                  </a:lnTo>
                  <a:lnTo>
                    <a:pt x="1206" y="397"/>
                  </a:lnTo>
                  <a:lnTo>
                    <a:pt x="1228" y="469"/>
                  </a:lnTo>
                  <a:lnTo>
                    <a:pt x="1243" y="545"/>
                  </a:lnTo>
                  <a:lnTo>
                    <a:pt x="1248" y="623"/>
                  </a:lnTo>
                  <a:lnTo>
                    <a:pt x="1296" y="623"/>
                  </a:lnTo>
                  <a:lnTo>
                    <a:pt x="1135" y="783"/>
                  </a:lnTo>
                  <a:lnTo>
                    <a:pt x="975" y="623"/>
                  </a:lnTo>
                  <a:lnTo>
                    <a:pt x="1024" y="623"/>
                  </a:lnTo>
                  <a:lnTo>
                    <a:pt x="1019" y="564"/>
                  </a:lnTo>
                  <a:lnTo>
                    <a:pt x="1008" y="507"/>
                  </a:lnTo>
                  <a:lnTo>
                    <a:pt x="986" y="455"/>
                  </a:lnTo>
                  <a:lnTo>
                    <a:pt x="960" y="405"/>
                  </a:lnTo>
                  <a:lnTo>
                    <a:pt x="926" y="360"/>
                  </a:lnTo>
                  <a:lnTo>
                    <a:pt x="887" y="320"/>
                  </a:lnTo>
                  <a:lnTo>
                    <a:pt x="842" y="288"/>
                  </a:lnTo>
                  <a:lnTo>
                    <a:pt x="793" y="260"/>
                  </a:lnTo>
                  <a:lnTo>
                    <a:pt x="739" y="239"/>
                  </a:lnTo>
                  <a:lnTo>
                    <a:pt x="682" y="227"/>
                  </a:lnTo>
                  <a:lnTo>
                    <a:pt x="623" y="222"/>
                  </a:lnTo>
                  <a:lnTo>
                    <a:pt x="564" y="227"/>
                  </a:lnTo>
                  <a:lnTo>
                    <a:pt x="507" y="239"/>
                  </a:lnTo>
                  <a:lnTo>
                    <a:pt x="455" y="260"/>
                  </a:lnTo>
                  <a:lnTo>
                    <a:pt x="406" y="288"/>
                  </a:lnTo>
                  <a:lnTo>
                    <a:pt x="360" y="320"/>
                  </a:lnTo>
                  <a:lnTo>
                    <a:pt x="321" y="360"/>
                  </a:lnTo>
                  <a:lnTo>
                    <a:pt x="288" y="405"/>
                  </a:lnTo>
                  <a:lnTo>
                    <a:pt x="260" y="455"/>
                  </a:lnTo>
                  <a:lnTo>
                    <a:pt x="239" y="507"/>
                  </a:lnTo>
                  <a:lnTo>
                    <a:pt x="227" y="564"/>
                  </a:lnTo>
                  <a:lnTo>
                    <a:pt x="222" y="623"/>
                  </a:lnTo>
                  <a:lnTo>
                    <a:pt x="0" y="623"/>
                  </a:lnTo>
                  <a:lnTo>
                    <a:pt x="5" y="545"/>
                  </a:lnTo>
                  <a:lnTo>
                    <a:pt x="20" y="469"/>
                  </a:lnTo>
                  <a:lnTo>
                    <a:pt x="43" y="397"/>
                  </a:lnTo>
                  <a:lnTo>
                    <a:pt x="74" y="330"/>
                  </a:lnTo>
                  <a:lnTo>
                    <a:pt x="111" y="268"/>
                  </a:lnTo>
                  <a:lnTo>
                    <a:pt x="157" y="209"/>
                  </a:lnTo>
                  <a:lnTo>
                    <a:pt x="209" y="157"/>
                  </a:lnTo>
                  <a:lnTo>
                    <a:pt x="268" y="111"/>
                  </a:lnTo>
                  <a:lnTo>
                    <a:pt x="330" y="73"/>
                  </a:lnTo>
                  <a:lnTo>
                    <a:pt x="398" y="42"/>
                  </a:lnTo>
                  <a:lnTo>
                    <a:pt x="469" y="19"/>
                  </a:lnTo>
                  <a:lnTo>
                    <a:pt x="545" y="5"/>
                  </a:lnTo>
                  <a:lnTo>
                    <a:pt x="623" y="0"/>
                  </a:lnTo>
                  <a:close/>
                </a:path>
              </a:pathLst>
            </a:custGeom>
            <a:solidFill>
              <a:sysClr val="window" lastClr="FFFFFF"/>
            </a:solidFill>
            <a:ln w="0">
              <a:noFill/>
              <a:prstDash val="solid"/>
              <a:round/>
              <a:headEnd/>
              <a:tailEnd/>
            </a:ln>
            <a:effectLst>
              <a:outerShdw blurRad="317500" dist="38100" algn="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2" name="Freeform 590">
              <a:extLst>
                <a:ext uri="{FF2B5EF4-FFF2-40B4-BE49-F238E27FC236}">
                  <a16:creationId xmlns:a16="http://schemas.microsoft.com/office/drawing/2014/main" id="{9BBD720A-21C2-4353-B1D9-FC5614B23496}"/>
                </a:ext>
              </a:extLst>
            </p:cNvPr>
            <p:cNvSpPr>
              <a:spLocks/>
            </p:cNvSpPr>
            <p:nvPr/>
          </p:nvSpPr>
          <p:spPr bwMode="auto">
            <a:xfrm>
              <a:off x="5795188" y="3046616"/>
              <a:ext cx="2866554" cy="1734087"/>
            </a:xfrm>
            <a:custGeom>
              <a:avLst/>
              <a:gdLst/>
              <a:ahLst/>
              <a:cxnLst>
                <a:cxn ang="0">
                  <a:pos x="1135" y="0"/>
                </a:cxn>
                <a:cxn ang="0">
                  <a:pos x="1296" y="160"/>
                </a:cxn>
                <a:cxn ang="0">
                  <a:pos x="1246" y="160"/>
                </a:cxn>
                <a:cxn ang="0">
                  <a:pos x="1242" y="239"/>
                </a:cxn>
                <a:cxn ang="0">
                  <a:pos x="1227" y="314"/>
                </a:cxn>
                <a:cxn ang="0">
                  <a:pos x="1204" y="386"/>
                </a:cxn>
                <a:cxn ang="0">
                  <a:pos x="1173" y="453"/>
                </a:cxn>
                <a:cxn ang="0">
                  <a:pos x="1135" y="517"/>
                </a:cxn>
                <a:cxn ang="0">
                  <a:pos x="1089" y="574"/>
                </a:cxn>
                <a:cxn ang="0">
                  <a:pos x="1037" y="626"/>
                </a:cxn>
                <a:cxn ang="0">
                  <a:pos x="980" y="672"/>
                </a:cxn>
                <a:cxn ang="0">
                  <a:pos x="916" y="710"/>
                </a:cxn>
                <a:cxn ang="0">
                  <a:pos x="849" y="741"/>
                </a:cxn>
                <a:cxn ang="0">
                  <a:pos x="777" y="764"/>
                </a:cxn>
                <a:cxn ang="0">
                  <a:pos x="702" y="779"/>
                </a:cxn>
                <a:cxn ang="0">
                  <a:pos x="623" y="784"/>
                </a:cxn>
                <a:cxn ang="0">
                  <a:pos x="545" y="779"/>
                </a:cxn>
                <a:cxn ang="0">
                  <a:pos x="470" y="764"/>
                </a:cxn>
                <a:cxn ang="0">
                  <a:pos x="398" y="741"/>
                </a:cxn>
                <a:cxn ang="0">
                  <a:pos x="330" y="710"/>
                </a:cxn>
                <a:cxn ang="0">
                  <a:pos x="268" y="672"/>
                </a:cxn>
                <a:cxn ang="0">
                  <a:pos x="209" y="626"/>
                </a:cxn>
                <a:cxn ang="0">
                  <a:pos x="157" y="574"/>
                </a:cxn>
                <a:cxn ang="0">
                  <a:pos x="111" y="517"/>
                </a:cxn>
                <a:cxn ang="0">
                  <a:pos x="74" y="453"/>
                </a:cxn>
                <a:cxn ang="0">
                  <a:pos x="43" y="386"/>
                </a:cxn>
                <a:cxn ang="0">
                  <a:pos x="20" y="314"/>
                </a:cxn>
                <a:cxn ang="0">
                  <a:pos x="5" y="239"/>
                </a:cxn>
                <a:cxn ang="0">
                  <a:pos x="0" y="160"/>
                </a:cxn>
                <a:cxn ang="0">
                  <a:pos x="223" y="160"/>
                </a:cxn>
                <a:cxn ang="0">
                  <a:pos x="227" y="219"/>
                </a:cxn>
                <a:cxn ang="0">
                  <a:pos x="239" y="276"/>
                </a:cxn>
                <a:cxn ang="0">
                  <a:pos x="260" y="329"/>
                </a:cxn>
                <a:cxn ang="0">
                  <a:pos x="288" y="378"/>
                </a:cxn>
                <a:cxn ang="0">
                  <a:pos x="321" y="424"/>
                </a:cxn>
                <a:cxn ang="0">
                  <a:pos x="360" y="463"/>
                </a:cxn>
                <a:cxn ang="0">
                  <a:pos x="406" y="496"/>
                </a:cxn>
                <a:cxn ang="0">
                  <a:pos x="455" y="523"/>
                </a:cxn>
                <a:cxn ang="0">
                  <a:pos x="507" y="545"/>
                </a:cxn>
                <a:cxn ang="0">
                  <a:pos x="564" y="556"/>
                </a:cxn>
                <a:cxn ang="0">
                  <a:pos x="623" y="561"/>
                </a:cxn>
                <a:cxn ang="0">
                  <a:pos x="682" y="556"/>
                </a:cxn>
                <a:cxn ang="0">
                  <a:pos x="739" y="545"/>
                </a:cxn>
                <a:cxn ang="0">
                  <a:pos x="792" y="523"/>
                </a:cxn>
                <a:cxn ang="0">
                  <a:pos x="841" y="496"/>
                </a:cxn>
                <a:cxn ang="0">
                  <a:pos x="887" y="463"/>
                </a:cxn>
                <a:cxn ang="0">
                  <a:pos x="926" y="424"/>
                </a:cxn>
                <a:cxn ang="0">
                  <a:pos x="959" y="378"/>
                </a:cxn>
                <a:cxn ang="0">
                  <a:pos x="986" y="329"/>
                </a:cxn>
                <a:cxn ang="0">
                  <a:pos x="1008" y="276"/>
                </a:cxn>
                <a:cxn ang="0">
                  <a:pos x="1019" y="219"/>
                </a:cxn>
                <a:cxn ang="0">
                  <a:pos x="1024" y="160"/>
                </a:cxn>
                <a:cxn ang="0">
                  <a:pos x="975" y="160"/>
                </a:cxn>
                <a:cxn ang="0">
                  <a:pos x="1135" y="0"/>
                </a:cxn>
              </a:cxnLst>
              <a:rect l="0" t="0" r="r" b="b"/>
              <a:pathLst>
                <a:path w="1296" h="784">
                  <a:moveTo>
                    <a:pt x="1135" y="0"/>
                  </a:moveTo>
                  <a:lnTo>
                    <a:pt x="1296" y="160"/>
                  </a:lnTo>
                  <a:lnTo>
                    <a:pt x="1246" y="160"/>
                  </a:lnTo>
                  <a:lnTo>
                    <a:pt x="1242" y="239"/>
                  </a:lnTo>
                  <a:lnTo>
                    <a:pt x="1227" y="314"/>
                  </a:lnTo>
                  <a:lnTo>
                    <a:pt x="1204" y="386"/>
                  </a:lnTo>
                  <a:lnTo>
                    <a:pt x="1173" y="453"/>
                  </a:lnTo>
                  <a:lnTo>
                    <a:pt x="1135" y="517"/>
                  </a:lnTo>
                  <a:lnTo>
                    <a:pt x="1089" y="574"/>
                  </a:lnTo>
                  <a:lnTo>
                    <a:pt x="1037" y="626"/>
                  </a:lnTo>
                  <a:lnTo>
                    <a:pt x="980" y="672"/>
                  </a:lnTo>
                  <a:lnTo>
                    <a:pt x="916" y="710"/>
                  </a:lnTo>
                  <a:lnTo>
                    <a:pt x="849" y="741"/>
                  </a:lnTo>
                  <a:lnTo>
                    <a:pt x="777" y="764"/>
                  </a:lnTo>
                  <a:lnTo>
                    <a:pt x="702" y="779"/>
                  </a:lnTo>
                  <a:lnTo>
                    <a:pt x="623" y="784"/>
                  </a:lnTo>
                  <a:lnTo>
                    <a:pt x="545" y="779"/>
                  </a:lnTo>
                  <a:lnTo>
                    <a:pt x="470" y="764"/>
                  </a:lnTo>
                  <a:lnTo>
                    <a:pt x="398" y="741"/>
                  </a:lnTo>
                  <a:lnTo>
                    <a:pt x="330" y="710"/>
                  </a:lnTo>
                  <a:lnTo>
                    <a:pt x="268" y="672"/>
                  </a:lnTo>
                  <a:lnTo>
                    <a:pt x="209" y="626"/>
                  </a:lnTo>
                  <a:lnTo>
                    <a:pt x="157" y="574"/>
                  </a:lnTo>
                  <a:lnTo>
                    <a:pt x="111" y="517"/>
                  </a:lnTo>
                  <a:lnTo>
                    <a:pt x="74" y="453"/>
                  </a:lnTo>
                  <a:lnTo>
                    <a:pt x="43" y="386"/>
                  </a:lnTo>
                  <a:lnTo>
                    <a:pt x="20" y="314"/>
                  </a:lnTo>
                  <a:lnTo>
                    <a:pt x="5" y="239"/>
                  </a:lnTo>
                  <a:lnTo>
                    <a:pt x="0" y="160"/>
                  </a:lnTo>
                  <a:lnTo>
                    <a:pt x="223" y="160"/>
                  </a:lnTo>
                  <a:lnTo>
                    <a:pt x="227" y="219"/>
                  </a:lnTo>
                  <a:lnTo>
                    <a:pt x="239" y="276"/>
                  </a:lnTo>
                  <a:lnTo>
                    <a:pt x="260" y="329"/>
                  </a:lnTo>
                  <a:lnTo>
                    <a:pt x="288" y="378"/>
                  </a:lnTo>
                  <a:lnTo>
                    <a:pt x="321" y="424"/>
                  </a:lnTo>
                  <a:lnTo>
                    <a:pt x="360" y="463"/>
                  </a:lnTo>
                  <a:lnTo>
                    <a:pt x="406" y="496"/>
                  </a:lnTo>
                  <a:lnTo>
                    <a:pt x="455" y="523"/>
                  </a:lnTo>
                  <a:lnTo>
                    <a:pt x="507" y="545"/>
                  </a:lnTo>
                  <a:lnTo>
                    <a:pt x="564" y="556"/>
                  </a:lnTo>
                  <a:lnTo>
                    <a:pt x="623" y="561"/>
                  </a:lnTo>
                  <a:lnTo>
                    <a:pt x="682" y="556"/>
                  </a:lnTo>
                  <a:lnTo>
                    <a:pt x="739" y="545"/>
                  </a:lnTo>
                  <a:lnTo>
                    <a:pt x="792" y="523"/>
                  </a:lnTo>
                  <a:lnTo>
                    <a:pt x="841" y="496"/>
                  </a:lnTo>
                  <a:lnTo>
                    <a:pt x="887" y="463"/>
                  </a:lnTo>
                  <a:lnTo>
                    <a:pt x="926" y="424"/>
                  </a:lnTo>
                  <a:lnTo>
                    <a:pt x="959" y="378"/>
                  </a:lnTo>
                  <a:lnTo>
                    <a:pt x="986" y="329"/>
                  </a:lnTo>
                  <a:lnTo>
                    <a:pt x="1008" y="276"/>
                  </a:lnTo>
                  <a:lnTo>
                    <a:pt x="1019" y="219"/>
                  </a:lnTo>
                  <a:lnTo>
                    <a:pt x="1024" y="160"/>
                  </a:lnTo>
                  <a:lnTo>
                    <a:pt x="975" y="160"/>
                  </a:lnTo>
                  <a:lnTo>
                    <a:pt x="1135" y="0"/>
                  </a:lnTo>
                  <a:close/>
                </a:path>
              </a:pathLst>
            </a:custGeom>
            <a:solidFill>
              <a:sysClr val="window" lastClr="FFFFFF"/>
            </a:solidFill>
            <a:ln w="0">
              <a:noFill/>
              <a:prstDash val="solid"/>
              <a:round/>
              <a:headEnd/>
              <a:tailEnd/>
            </a:ln>
            <a:effectLst>
              <a:outerShdw blurRad="317500" dist="38100" algn="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3" name="Freeform 591">
              <a:extLst>
                <a:ext uri="{FF2B5EF4-FFF2-40B4-BE49-F238E27FC236}">
                  <a16:creationId xmlns:a16="http://schemas.microsoft.com/office/drawing/2014/main" id="{0B94EFEA-C083-428D-A79F-9CB5321D0C42}"/>
                </a:ext>
              </a:extLst>
            </p:cNvPr>
            <p:cNvSpPr>
              <a:spLocks/>
            </p:cNvSpPr>
            <p:nvPr/>
          </p:nvSpPr>
          <p:spPr bwMode="auto">
            <a:xfrm>
              <a:off x="3530257" y="2022530"/>
              <a:ext cx="2866554" cy="1731876"/>
            </a:xfrm>
            <a:custGeom>
              <a:avLst/>
              <a:gdLst/>
              <a:ahLst/>
              <a:cxnLst>
                <a:cxn ang="0">
                  <a:pos x="623" y="0"/>
                </a:cxn>
                <a:cxn ang="0">
                  <a:pos x="702" y="5"/>
                </a:cxn>
                <a:cxn ang="0">
                  <a:pos x="777" y="19"/>
                </a:cxn>
                <a:cxn ang="0">
                  <a:pos x="849" y="42"/>
                </a:cxn>
                <a:cxn ang="0">
                  <a:pos x="916" y="73"/>
                </a:cxn>
                <a:cxn ang="0">
                  <a:pos x="980" y="111"/>
                </a:cxn>
                <a:cxn ang="0">
                  <a:pos x="1037" y="157"/>
                </a:cxn>
                <a:cxn ang="0">
                  <a:pos x="1089" y="209"/>
                </a:cxn>
                <a:cxn ang="0">
                  <a:pos x="1135" y="268"/>
                </a:cxn>
                <a:cxn ang="0">
                  <a:pos x="1173" y="330"/>
                </a:cxn>
                <a:cxn ang="0">
                  <a:pos x="1204" y="397"/>
                </a:cxn>
                <a:cxn ang="0">
                  <a:pos x="1227" y="469"/>
                </a:cxn>
                <a:cxn ang="0">
                  <a:pos x="1242" y="545"/>
                </a:cxn>
                <a:cxn ang="0">
                  <a:pos x="1247" y="623"/>
                </a:cxn>
                <a:cxn ang="0">
                  <a:pos x="1296" y="623"/>
                </a:cxn>
                <a:cxn ang="0">
                  <a:pos x="1135" y="783"/>
                </a:cxn>
                <a:cxn ang="0">
                  <a:pos x="975" y="623"/>
                </a:cxn>
                <a:cxn ang="0">
                  <a:pos x="1024" y="623"/>
                </a:cxn>
                <a:cxn ang="0">
                  <a:pos x="1019" y="564"/>
                </a:cxn>
                <a:cxn ang="0">
                  <a:pos x="1008" y="507"/>
                </a:cxn>
                <a:cxn ang="0">
                  <a:pos x="986" y="455"/>
                </a:cxn>
                <a:cxn ang="0">
                  <a:pos x="959" y="405"/>
                </a:cxn>
                <a:cxn ang="0">
                  <a:pos x="926" y="360"/>
                </a:cxn>
                <a:cxn ang="0">
                  <a:pos x="887" y="320"/>
                </a:cxn>
                <a:cxn ang="0">
                  <a:pos x="841" y="288"/>
                </a:cxn>
                <a:cxn ang="0">
                  <a:pos x="792" y="260"/>
                </a:cxn>
                <a:cxn ang="0">
                  <a:pos x="739" y="239"/>
                </a:cxn>
                <a:cxn ang="0">
                  <a:pos x="682" y="227"/>
                </a:cxn>
                <a:cxn ang="0">
                  <a:pos x="623" y="222"/>
                </a:cxn>
                <a:cxn ang="0">
                  <a:pos x="564" y="227"/>
                </a:cxn>
                <a:cxn ang="0">
                  <a:pos x="507" y="239"/>
                </a:cxn>
                <a:cxn ang="0">
                  <a:pos x="455" y="260"/>
                </a:cxn>
                <a:cxn ang="0">
                  <a:pos x="406" y="288"/>
                </a:cxn>
                <a:cxn ang="0">
                  <a:pos x="360" y="320"/>
                </a:cxn>
                <a:cxn ang="0">
                  <a:pos x="321" y="360"/>
                </a:cxn>
                <a:cxn ang="0">
                  <a:pos x="288" y="405"/>
                </a:cxn>
                <a:cxn ang="0">
                  <a:pos x="260" y="455"/>
                </a:cxn>
                <a:cxn ang="0">
                  <a:pos x="239" y="507"/>
                </a:cxn>
                <a:cxn ang="0">
                  <a:pos x="227" y="564"/>
                </a:cxn>
                <a:cxn ang="0">
                  <a:pos x="223" y="623"/>
                </a:cxn>
                <a:cxn ang="0">
                  <a:pos x="0" y="623"/>
                </a:cxn>
                <a:cxn ang="0">
                  <a:pos x="5" y="545"/>
                </a:cxn>
                <a:cxn ang="0">
                  <a:pos x="20" y="469"/>
                </a:cxn>
                <a:cxn ang="0">
                  <a:pos x="43" y="397"/>
                </a:cxn>
                <a:cxn ang="0">
                  <a:pos x="74" y="330"/>
                </a:cxn>
                <a:cxn ang="0">
                  <a:pos x="111" y="268"/>
                </a:cxn>
                <a:cxn ang="0">
                  <a:pos x="157" y="209"/>
                </a:cxn>
                <a:cxn ang="0">
                  <a:pos x="209" y="157"/>
                </a:cxn>
                <a:cxn ang="0">
                  <a:pos x="267" y="111"/>
                </a:cxn>
                <a:cxn ang="0">
                  <a:pos x="330" y="73"/>
                </a:cxn>
                <a:cxn ang="0">
                  <a:pos x="398" y="42"/>
                </a:cxn>
                <a:cxn ang="0">
                  <a:pos x="470" y="19"/>
                </a:cxn>
                <a:cxn ang="0">
                  <a:pos x="545" y="5"/>
                </a:cxn>
                <a:cxn ang="0">
                  <a:pos x="623" y="0"/>
                </a:cxn>
              </a:cxnLst>
              <a:rect l="0" t="0" r="r" b="b"/>
              <a:pathLst>
                <a:path w="1296" h="783">
                  <a:moveTo>
                    <a:pt x="623" y="0"/>
                  </a:moveTo>
                  <a:lnTo>
                    <a:pt x="702" y="5"/>
                  </a:lnTo>
                  <a:lnTo>
                    <a:pt x="777" y="19"/>
                  </a:lnTo>
                  <a:lnTo>
                    <a:pt x="849" y="42"/>
                  </a:lnTo>
                  <a:lnTo>
                    <a:pt x="916" y="73"/>
                  </a:lnTo>
                  <a:lnTo>
                    <a:pt x="980" y="111"/>
                  </a:lnTo>
                  <a:lnTo>
                    <a:pt x="1037" y="157"/>
                  </a:lnTo>
                  <a:lnTo>
                    <a:pt x="1089" y="209"/>
                  </a:lnTo>
                  <a:lnTo>
                    <a:pt x="1135" y="268"/>
                  </a:lnTo>
                  <a:lnTo>
                    <a:pt x="1173" y="330"/>
                  </a:lnTo>
                  <a:lnTo>
                    <a:pt x="1204" y="397"/>
                  </a:lnTo>
                  <a:lnTo>
                    <a:pt x="1227" y="469"/>
                  </a:lnTo>
                  <a:lnTo>
                    <a:pt x="1242" y="545"/>
                  </a:lnTo>
                  <a:lnTo>
                    <a:pt x="1247" y="623"/>
                  </a:lnTo>
                  <a:lnTo>
                    <a:pt x="1296" y="623"/>
                  </a:lnTo>
                  <a:lnTo>
                    <a:pt x="1135" y="783"/>
                  </a:lnTo>
                  <a:lnTo>
                    <a:pt x="975" y="623"/>
                  </a:lnTo>
                  <a:lnTo>
                    <a:pt x="1024" y="623"/>
                  </a:lnTo>
                  <a:lnTo>
                    <a:pt x="1019" y="564"/>
                  </a:lnTo>
                  <a:lnTo>
                    <a:pt x="1008" y="507"/>
                  </a:lnTo>
                  <a:lnTo>
                    <a:pt x="986" y="455"/>
                  </a:lnTo>
                  <a:lnTo>
                    <a:pt x="959" y="405"/>
                  </a:lnTo>
                  <a:lnTo>
                    <a:pt x="926" y="360"/>
                  </a:lnTo>
                  <a:lnTo>
                    <a:pt x="887" y="320"/>
                  </a:lnTo>
                  <a:lnTo>
                    <a:pt x="841" y="288"/>
                  </a:lnTo>
                  <a:lnTo>
                    <a:pt x="792" y="260"/>
                  </a:lnTo>
                  <a:lnTo>
                    <a:pt x="739" y="239"/>
                  </a:lnTo>
                  <a:lnTo>
                    <a:pt x="682" y="227"/>
                  </a:lnTo>
                  <a:lnTo>
                    <a:pt x="623" y="222"/>
                  </a:lnTo>
                  <a:lnTo>
                    <a:pt x="564" y="227"/>
                  </a:lnTo>
                  <a:lnTo>
                    <a:pt x="507" y="239"/>
                  </a:lnTo>
                  <a:lnTo>
                    <a:pt x="455" y="260"/>
                  </a:lnTo>
                  <a:lnTo>
                    <a:pt x="406" y="288"/>
                  </a:lnTo>
                  <a:lnTo>
                    <a:pt x="360" y="320"/>
                  </a:lnTo>
                  <a:lnTo>
                    <a:pt x="321" y="360"/>
                  </a:lnTo>
                  <a:lnTo>
                    <a:pt x="288" y="405"/>
                  </a:lnTo>
                  <a:lnTo>
                    <a:pt x="260" y="455"/>
                  </a:lnTo>
                  <a:lnTo>
                    <a:pt x="239" y="507"/>
                  </a:lnTo>
                  <a:lnTo>
                    <a:pt x="227" y="564"/>
                  </a:lnTo>
                  <a:lnTo>
                    <a:pt x="223" y="623"/>
                  </a:lnTo>
                  <a:lnTo>
                    <a:pt x="0" y="623"/>
                  </a:lnTo>
                  <a:lnTo>
                    <a:pt x="5" y="545"/>
                  </a:lnTo>
                  <a:lnTo>
                    <a:pt x="20" y="469"/>
                  </a:lnTo>
                  <a:lnTo>
                    <a:pt x="43" y="397"/>
                  </a:lnTo>
                  <a:lnTo>
                    <a:pt x="74" y="330"/>
                  </a:lnTo>
                  <a:lnTo>
                    <a:pt x="111" y="268"/>
                  </a:lnTo>
                  <a:lnTo>
                    <a:pt x="157" y="209"/>
                  </a:lnTo>
                  <a:lnTo>
                    <a:pt x="209" y="157"/>
                  </a:lnTo>
                  <a:lnTo>
                    <a:pt x="267" y="111"/>
                  </a:lnTo>
                  <a:lnTo>
                    <a:pt x="330" y="73"/>
                  </a:lnTo>
                  <a:lnTo>
                    <a:pt x="398" y="42"/>
                  </a:lnTo>
                  <a:lnTo>
                    <a:pt x="470" y="19"/>
                  </a:lnTo>
                  <a:lnTo>
                    <a:pt x="545" y="5"/>
                  </a:lnTo>
                  <a:lnTo>
                    <a:pt x="623" y="0"/>
                  </a:lnTo>
                  <a:close/>
                </a:path>
              </a:pathLst>
            </a:custGeom>
            <a:solidFill>
              <a:srgbClr val="797BC5"/>
            </a:solidFill>
            <a:ln w="0">
              <a:noFill/>
              <a:prstDash val="solid"/>
              <a:round/>
              <a:headEnd/>
              <a:tailEnd/>
            </a:ln>
            <a:effectLst>
              <a:outerShdw blurRad="317500" dist="38100" algn="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24" name="Freeform 592">
              <a:extLst>
                <a:ext uri="{FF2B5EF4-FFF2-40B4-BE49-F238E27FC236}">
                  <a16:creationId xmlns:a16="http://schemas.microsoft.com/office/drawing/2014/main" id="{4255A7F0-3E5E-4809-B3B0-E4E181562769}"/>
                </a:ext>
              </a:extLst>
            </p:cNvPr>
            <p:cNvSpPr>
              <a:spLocks/>
            </p:cNvSpPr>
            <p:nvPr/>
          </p:nvSpPr>
          <p:spPr bwMode="auto">
            <a:xfrm>
              <a:off x="1265326" y="3046616"/>
              <a:ext cx="2866554" cy="1734087"/>
            </a:xfrm>
            <a:custGeom>
              <a:avLst/>
              <a:gdLst/>
              <a:ahLst/>
              <a:cxnLst>
                <a:cxn ang="0">
                  <a:pos x="1135" y="0"/>
                </a:cxn>
                <a:cxn ang="0">
                  <a:pos x="1296" y="160"/>
                </a:cxn>
                <a:cxn ang="0">
                  <a:pos x="1247" y="160"/>
                </a:cxn>
                <a:cxn ang="0">
                  <a:pos x="1242" y="239"/>
                </a:cxn>
                <a:cxn ang="0">
                  <a:pos x="1227" y="314"/>
                </a:cxn>
                <a:cxn ang="0">
                  <a:pos x="1204" y="386"/>
                </a:cxn>
                <a:cxn ang="0">
                  <a:pos x="1173" y="453"/>
                </a:cxn>
                <a:cxn ang="0">
                  <a:pos x="1135" y="517"/>
                </a:cxn>
                <a:cxn ang="0">
                  <a:pos x="1089" y="574"/>
                </a:cxn>
                <a:cxn ang="0">
                  <a:pos x="1037" y="626"/>
                </a:cxn>
                <a:cxn ang="0">
                  <a:pos x="978" y="672"/>
                </a:cxn>
                <a:cxn ang="0">
                  <a:pos x="916" y="710"/>
                </a:cxn>
                <a:cxn ang="0">
                  <a:pos x="849" y="741"/>
                </a:cxn>
                <a:cxn ang="0">
                  <a:pos x="777" y="764"/>
                </a:cxn>
                <a:cxn ang="0">
                  <a:pos x="702" y="779"/>
                </a:cxn>
                <a:cxn ang="0">
                  <a:pos x="623" y="784"/>
                </a:cxn>
                <a:cxn ang="0">
                  <a:pos x="545" y="779"/>
                </a:cxn>
                <a:cxn ang="0">
                  <a:pos x="470" y="764"/>
                </a:cxn>
                <a:cxn ang="0">
                  <a:pos x="398" y="741"/>
                </a:cxn>
                <a:cxn ang="0">
                  <a:pos x="331" y="710"/>
                </a:cxn>
                <a:cxn ang="0">
                  <a:pos x="267" y="672"/>
                </a:cxn>
                <a:cxn ang="0">
                  <a:pos x="209" y="626"/>
                </a:cxn>
                <a:cxn ang="0">
                  <a:pos x="157" y="574"/>
                </a:cxn>
                <a:cxn ang="0">
                  <a:pos x="111" y="517"/>
                </a:cxn>
                <a:cxn ang="0">
                  <a:pos x="74" y="453"/>
                </a:cxn>
                <a:cxn ang="0">
                  <a:pos x="43" y="386"/>
                </a:cxn>
                <a:cxn ang="0">
                  <a:pos x="20" y="314"/>
                </a:cxn>
                <a:cxn ang="0">
                  <a:pos x="5" y="239"/>
                </a:cxn>
                <a:cxn ang="0">
                  <a:pos x="0" y="160"/>
                </a:cxn>
                <a:cxn ang="0">
                  <a:pos x="223" y="160"/>
                </a:cxn>
                <a:cxn ang="0">
                  <a:pos x="227" y="219"/>
                </a:cxn>
                <a:cxn ang="0">
                  <a:pos x="239" y="276"/>
                </a:cxn>
                <a:cxn ang="0">
                  <a:pos x="260" y="329"/>
                </a:cxn>
                <a:cxn ang="0">
                  <a:pos x="288" y="378"/>
                </a:cxn>
                <a:cxn ang="0">
                  <a:pos x="321" y="424"/>
                </a:cxn>
                <a:cxn ang="0">
                  <a:pos x="360" y="463"/>
                </a:cxn>
                <a:cxn ang="0">
                  <a:pos x="406" y="496"/>
                </a:cxn>
                <a:cxn ang="0">
                  <a:pos x="455" y="523"/>
                </a:cxn>
                <a:cxn ang="0">
                  <a:pos x="507" y="545"/>
                </a:cxn>
                <a:cxn ang="0">
                  <a:pos x="564" y="556"/>
                </a:cxn>
                <a:cxn ang="0">
                  <a:pos x="623" y="561"/>
                </a:cxn>
                <a:cxn ang="0">
                  <a:pos x="682" y="556"/>
                </a:cxn>
                <a:cxn ang="0">
                  <a:pos x="739" y="545"/>
                </a:cxn>
                <a:cxn ang="0">
                  <a:pos x="792" y="523"/>
                </a:cxn>
                <a:cxn ang="0">
                  <a:pos x="841" y="496"/>
                </a:cxn>
                <a:cxn ang="0">
                  <a:pos x="887" y="463"/>
                </a:cxn>
                <a:cxn ang="0">
                  <a:pos x="926" y="424"/>
                </a:cxn>
                <a:cxn ang="0">
                  <a:pos x="959" y="378"/>
                </a:cxn>
                <a:cxn ang="0">
                  <a:pos x="986" y="329"/>
                </a:cxn>
                <a:cxn ang="0">
                  <a:pos x="1008" y="276"/>
                </a:cxn>
                <a:cxn ang="0">
                  <a:pos x="1019" y="219"/>
                </a:cxn>
                <a:cxn ang="0">
                  <a:pos x="1024" y="160"/>
                </a:cxn>
                <a:cxn ang="0">
                  <a:pos x="975" y="160"/>
                </a:cxn>
                <a:cxn ang="0">
                  <a:pos x="1135" y="0"/>
                </a:cxn>
              </a:cxnLst>
              <a:rect l="0" t="0" r="r" b="b"/>
              <a:pathLst>
                <a:path w="1296" h="784">
                  <a:moveTo>
                    <a:pt x="1135" y="0"/>
                  </a:moveTo>
                  <a:lnTo>
                    <a:pt x="1296" y="160"/>
                  </a:lnTo>
                  <a:lnTo>
                    <a:pt x="1247" y="160"/>
                  </a:lnTo>
                  <a:lnTo>
                    <a:pt x="1242" y="239"/>
                  </a:lnTo>
                  <a:lnTo>
                    <a:pt x="1227" y="314"/>
                  </a:lnTo>
                  <a:lnTo>
                    <a:pt x="1204" y="386"/>
                  </a:lnTo>
                  <a:lnTo>
                    <a:pt x="1173" y="453"/>
                  </a:lnTo>
                  <a:lnTo>
                    <a:pt x="1135" y="517"/>
                  </a:lnTo>
                  <a:lnTo>
                    <a:pt x="1089" y="574"/>
                  </a:lnTo>
                  <a:lnTo>
                    <a:pt x="1037" y="626"/>
                  </a:lnTo>
                  <a:lnTo>
                    <a:pt x="978" y="672"/>
                  </a:lnTo>
                  <a:lnTo>
                    <a:pt x="916" y="710"/>
                  </a:lnTo>
                  <a:lnTo>
                    <a:pt x="849" y="741"/>
                  </a:lnTo>
                  <a:lnTo>
                    <a:pt x="777" y="764"/>
                  </a:lnTo>
                  <a:lnTo>
                    <a:pt x="702" y="779"/>
                  </a:lnTo>
                  <a:lnTo>
                    <a:pt x="623" y="784"/>
                  </a:lnTo>
                  <a:lnTo>
                    <a:pt x="545" y="779"/>
                  </a:lnTo>
                  <a:lnTo>
                    <a:pt x="470" y="764"/>
                  </a:lnTo>
                  <a:lnTo>
                    <a:pt x="398" y="741"/>
                  </a:lnTo>
                  <a:lnTo>
                    <a:pt x="331" y="710"/>
                  </a:lnTo>
                  <a:lnTo>
                    <a:pt x="267" y="672"/>
                  </a:lnTo>
                  <a:lnTo>
                    <a:pt x="209" y="626"/>
                  </a:lnTo>
                  <a:lnTo>
                    <a:pt x="157" y="574"/>
                  </a:lnTo>
                  <a:lnTo>
                    <a:pt x="111" y="517"/>
                  </a:lnTo>
                  <a:lnTo>
                    <a:pt x="74" y="453"/>
                  </a:lnTo>
                  <a:lnTo>
                    <a:pt x="43" y="386"/>
                  </a:lnTo>
                  <a:lnTo>
                    <a:pt x="20" y="314"/>
                  </a:lnTo>
                  <a:lnTo>
                    <a:pt x="5" y="239"/>
                  </a:lnTo>
                  <a:lnTo>
                    <a:pt x="0" y="160"/>
                  </a:lnTo>
                  <a:lnTo>
                    <a:pt x="223" y="160"/>
                  </a:lnTo>
                  <a:lnTo>
                    <a:pt x="227" y="219"/>
                  </a:lnTo>
                  <a:lnTo>
                    <a:pt x="239" y="276"/>
                  </a:lnTo>
                  <a:lnTo>
                    <a:pt x="260" y="329"/>
                  </a:lnTo>
                  <a:lnTo>
                    <a:pt x="288" y="378"/>
                  </a:lnTo>
                  <a:lnTo>
                    <a:pt x="321" y="424"/>
                  </a:lnTo>
                  <a:lnTo>
                    <a:pt x="360" y="463"/>
                  </a:lnTo>
                  <a:lnTo>
                    <a:pt x="406" y="496"/>
                  </a:lnTo>
                  <a:lnTo>
                    <a:pt x="455" y="523"/>
                  </a:lnTo>
                  <a:lnTo>
                    <a:pt x="507" y="545"/>
                  </a:lnTo>
                  <a:lnTo>
                    <a:pt x="564" y="556"/>
                  </a:lnTo>
                  <a:lnTo>
                    <a:pt x="623" y="561"/>
                  </a:lnTo>
                  <a:lnTo>
                    <a:pt x="682" y="556"/>
                  </a:lnTo>
                  <a:lnTo>
                    <a:pt x="739" y="545"/>
                  </a:lnTo>
                  <a:lnTo>
                    <a:pt x="792" y="523"/>
                  </a:lnTo>
                  <a:lnTo>
                    <a:pt x="841" y="496"/>
                  </a:lnTo>
                  <a:lnTo>
                    <a:pt x="887" y="463"/>
                  </a:lnTo>
                  <a:lnTo>
                    <a:pt x="926" y="424"/>
                  </a:lnTo>
                  <a:lnTo>
                    <a:pt x="959" y="378"/>
                  </a:lnTo>
                  <a:lnTo>
                    <a:pt x="986" y="329"/>
                  </a:lnTo>
                  <a:lnTo>
                    <a:pt x="1008" y="276"/>
                  </a:lnTo>
                  <a:lnTo>
                    <a:pt x="1019" y="219"/>
                  </a:lnTo>
                  <a:lnTo>
                    <a:pt x="1024" y="160"/>
                  </a:lnTo>
                  <a:lnTo>
                    <a:pt x="975" y="160"/>
                  </a:lnTo>
                  <a:lnTo>
                    <a:pt x="1135" y="0"/>
                  </a:lnTo>
                  <a:close/>
                </a:path>
              </a:pathLst>
            </a:custGeom>
            <a:solidFill>
              <a:sysClr val="window" lastClr="FFFFFF"/>
            </a:solidFill>
            <a:ln w="0">
              <a:noFill/>
              <a:prstDash val="solid"/>
              <a:round/>
              <a:headEnd/>
              <a:tailEnd/>
            </a:ln>
            <a:effectLst>
              <a:outerShdw blurRad="317500" dist="38100" algn="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25" name="Shape 2587">
              <a:extLst>
                <a:ext uri="{FF2B5EF4-FFF2-40B4-BE49-F238E27FC236}">
                  <a16:creationId xmlns:a16="http://schemas.microsoft.com/office/drawing/2014/main" id="{7856AE41-19DC-46F9-95FD-4CC47BABC4CB}"/>
                </a:ext>
              </a:extLst>
            </p:cNvPr>
            <p:cNvSpPr/>
            <p:nvPr/>
          </p:nvSpPr>
          <p:spPr>
            <a:xfrm>
              <a:off x="2313189" y="3227896"/>
              <a:ext cx="526510" cy="52651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2C2FB"/>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6" name="Shape 2633">
              <a:extLst>
                <a:ext uri="{FF2B5EF4-FFF2-40B4-BE49-F238E27FC236}">
                  <a16:creationId xmlns:a16="http://schemas.microsoft.com/office/drawing/2014/main" id="{52FD23D7-CA57-4722-B69D-DFA47AAC7ED0}"/>
                </a:ext>
              </a:extLst>
            </p:cNvPr>
            <p:cNvSpPr/>
            <p:nvPr/>
          </p:nvSpPr>
          <p:spPr>
            <a:xfrm>
              <a:off x="4638405" y="3234780"/>
              <a:ext cx="519626" cy="51962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797BC5"/>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7" name="Shape 2530">
              <a:extLst>
                <a:ext uri="{FF2B5EF4-FFF2-40B4-BE49-F238E27FC236}">
                  <a16:creationId xmlns:a16="http://schemas.microsoft.com/office/drawing/2014/main" id="{837466AF-0D77-4E6C-8920-189A79D2B174}"/>
                </a:ext>
              </a:extLst>
            </p:cNvPr>
            <p:cNvSpPr/>
            <p:nvPr/>
          </p:nvSpPr>
          <p:spPr>
            <a:xfrm>
              <a:off x="6944900" y="3234780"/>
              <a:ext cx="425135" cy="519626"/>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C2C2FB"/>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8" name="Shape 2602">
              <a:extLst>
                <a:ext uri="{FF2B5EF4-FFF2-40B4-BE49-F238E27FC236}">
                  <a16:creationId xmlns:a16="http://schemas.microsoft.com/office/drawing/2014/main" id="{13671D7C-8949-46C0-BDE0-7FC897F5710B}"/>
                </a:ext>
              </a:extLst>
            </p:cNvPr>
            <p:cNvSpPr/>
            <p:nvPr/>
          </p:nvSpPr>
          <p:spPr>
            <a:xfrm>
              <a:off x="9163685" y="3242561"/>
              <a:ext cx="522650" cy="427625"/>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797BC5"/>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sp>
        <p:nvSpPr>
          <p:cNvPr id="29" name="TextBox 23">
            <a:extLst>
              <a:ext uri="{FF2B5EF4-FFF2-40B4-BE49-F238E27FC236}">
                <a16:creationId xmlns:a16="http://schemas.microsoft.com/office/drawing/2014/main" id="{D240B925-1C77-4711-9FCA-66E00F9B46AD}"/>
              </a:ext>
            </a:extLst>
          </p:cNvPr>
          <p:cNvSpPr txBox="1"/>
          <p:nvPr/>
        </p:nvSpPr>
        <p:spPr>
          <a:xfrm>
            <a:off x="2075005" y="4984073"/>
            <a:ext cx="1082348" cy="345094"/>
          </a:xfrm>
          <a:prstGeom prst="rect">
            <a:avLst/>
          </a:prstGeom>
          <a:noFill/>
        </p:spPr>
        <p:txBody>
          <a:bodyPr wrap="none" rtlCol="0">
            <a:spAutoFit/>
          </a:bodyPr>
          <a:lstStyle/>
          <a:p>
            <a:pPr>
              <a:lnSpc>
                <a:spcPct val="130000"/>
              </a:lnSpc>
            </a:pPr>
            <a:r>
              <a:rPr lang="zh-CN" altLang="en-US" sz="1400" b="1" dirty="0">
                <a:cs typeface="+mn-ea"/>
                <a:sym typeface="+mn-lt"/>
              </a:rPr>
              <a:t>请输入标题</a:t>
            </a:r>
          </a:p>
        </p:txBody>
      </p:sp>
      <p:sp>
        <p:nvSpPr>
          <p:cNvPr id="30" name="Rectangle 25">
            <a:extLst>
              <a:ext uri="{FF2B5EF4-FFF2-40B4-BE49-F238E27FC236}">
                <a16:creationId xmlns:a16="http://schemas.microsoft.com/office/drawing/2014/main" id="{3157016B-F05E-4C13-B767-B85B3FE3F2CF}"/>
              </a:ext>
            </a:extLst>
          </p:cNvPr>
          <p:cNvSpPr/>
          <p:nvPr/>
        </p:nvSpPr>
        <p:spPr>
          <a:xfrm>
            <a:off x="1608370" y="5341177"/>
            <a:ext cx="2069107" cy="722505"/>
          </a:xfrm>
          <a:prstGeom prst="rect">
            <a:avLst/>
          </a:prstGeom>
        </p:spPr>
        <p:txBody>
          <a:bodyPr wrap="square">
            <a:spAutoFit/>
          </a:bodyPr>
          <a:lstStyle/>
          <a:p>
            <a:pPr algn="ct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p>
        </p:txBody>
      </p:sp>
      <p:sp>
        <p:nvSpPr>
          <p:cNvPr id="31" name="TextBox 23">
            <a:extLst>
              <a:ext uri="{FF2B5EF4-FFF2-40B4-BE49-F238E27FC236}">
                <a16:creationId xmlns:a16="http://schemas.microsoft.com/office/drawing/2014/main" id="{A3CAE1A7-482D-4443-B18A-83DB0C015EA4}"/>
              </a:ext>
            </a:extLst>
          </p:cNvPr>
          <p:cNvSpPr txBox="1"/>
          <p:nvPr/>
        </p:nvSpPr>
        <p:spPr>
          <a:xfrm>
            <a:off x="4359405" y="4984073"/>
            <a:ext cx="1082348" cy="345094"/>
          </a:xfrm>
          <a:prstGeom prst="rect">
            <a:avLst/>
          </a:prstGeom>
          <a:noFill/>
        </p:spPr>
        <p:txBody>
          <a:bodyPr wrap="none" rtlCol="0">
            <a:spAutoFit/>
          </a:bodyPr>
          <a:lstStyle/>
          <a:p>
            <a:pPr>
              <a:lnSpc>
                <a:spcPct val="130000"/>
              </a:lnSpc>
            </a:pPr>
            <a:r>
              <a:rPr lang="zh-CN" altLang="en-US" sz="1400" b="1" dirty="0">
                <a:cs typeface="+mn-ea"/>
                <a:sym typeface="+mn-lt"/>
              </a:rPr>
              <a:t>请输入标题</a:t>
            </a:r>
          </a:p>
        </p:txBody>
      </p:sp>
      <p:sp>
        <p:nvSpPr>
          <p:cNvPr id="32" name="Rectangle 25">
            <a:extLst>
              <a:ext uri="{FF2B5EF4-FFF2-40B4-BE49-F238E27FC236}">
                <a16:creationId xmlns:a16="http://schemas.microsoft.com/office/drawing/2014/main" id="{35262AE1-C26E-4572-9909-FA3F4614C476}"/>
              </a:ext>
            </a:extLst>
          </p:cNvPr>
          <p:cNvSpPr/>
          <p:nvPr/>
        </p:nvSpPr>
        <p:spPr>
          <a:xfrm>
            <a:off x="3891356" y="5341177"/>
            <a:ext cx="2069107" cy="722505"/>
          </a:xfrm>
          <a:prstGeom prst="rect">
            <a:avLst/>
          </a:prstGeom>
        </p:spPr>
        <p:txBody>
          <a:bodyPr wrap="square">
            <a:spAutoFit/>
          </a:bodyPr>
          <a:lstStyle/>
          <a:p>
            <a:pPr algn="ct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p>
        </p:txBody>
      </p:sp>
      <p:sp>
        <p:nvSpPr>
          <p:cNvPr id="33" name="TextBox 23">
            <a:extLst>
              <a:ext uri="{FF2B5EF4-FFF2-40B4-BE49-F238E27FC236}">
                <a16:creationId xmlns:a16="http://schemas.microsoft.com/office/drawing/2014/main" id="{1215232A-7185-417F-8E33-47F2722AF3F2}"/>
              </a:ext>
            </a:extLst>
          </p:cNvPr>
          <p:cNvSpPr txBox="1"/>
          <p:nvPr/>
        </p:nvSpPr>
        <p:spPr>
          <a:xfrm>
            <a:off x="6643805" y="4984073"/>
            <a:ext cx="1082348" cy="345094"/>
          </a:xfrm>
          <a:prstGeom prst="rect">
            <a:avLst/>
          </a:prstGeom>
          <a:noFill/>
        </p:spPr>
        <p:txBody>
          <a:bodyPr wrap="none" rtlCol="0">
            <a:spAutoFit/>
          </a:bodyPr>
          <a:lstStyle/>
          <a:p>
            <a:pPr>
              <a:lnSpc>
                <a:spcPct val="130000"/>
              </a:lnSpc>
            </a:pPr>
            <a:r>
              <a:rPr lang="zh-CN" altLang="en-US" sz="1400" b="1" dirty="0">
                <a:cs typeface="+mn-ea"/>
                <a:sym typeface="+mn-lt"/>
              </a:rPr>
              <a:t>请输入标题</a:t>
            </a:r>
          </a:p>
        </p:txBody>
      </p:sp>
      <p:sp>
        <p:nvSpPr>
          <p:cNvPr id="34" name="Rectangle 25">
            <a:extLst>
              <a:ext uri="{FF2B5EF4-FFF2-40B4-BE49-F238E27FC236}">
                <a16:creationId xmlns:a16="http://schemas.microsoft.com/office/drawing/2014/main" id="{5AEB1A17-7C93-447D-96DB-178B23F5D248}"/>
              </a:ext>
            </a:extLst>
          </p:cNvPr>
          <p:cNvSpPr/>
          <p:nvPr/>
        </p:nvSpPr>
        <p:spPr>
          <a:xfrm>
            <a:off x="6105768" y="5341177"/>
            <a:ext cx="2069107" cy="722505"/>
          </a:xfrm>
          <a:prstGeom prst="rect">
            <a:avLst/>
          </a:prstGeom>
        </p:spPr>
        <p:txBody>
          <a:bodyPr wrap="square">
            <a:spAutoFit/>
          </a:bodyPr>
          <a:lstStyle/>
          <a:p>
            <a:pPr algn="ct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p>
        </p:txBody>
      </p:sp>
      <p:sp>
        <p:nvSpPr>
          <p:cNvPr id="35" name="TextBox 23">
            <a:extLst>
              <a:ext uri="{FF2B5EF4-FFF2-40B4-BE49-F238E27FC236}">
                <a16:creationId xmlns:a16="http://schemas.microsoft.com/office/drawing/2014/main" id="{AC995D6D-D7C4-4397-8C15-ABD5FF5A8846}"/>
              </a:ext>
            </a:extLst>
          </p:cNvPr>
          <p:cNvSpPr txBox="1"/>
          <p:nvPr/>
        </p:nvSpPr>
        <p:spPr>
          <a:xfrm>
            <a:off x="8928205" y="4984073"/>
            <a:ext cx="1082348" cy="345094"/>
          </a:xfrm>
          <a:prstGeom prst="rect">
            <a:avLst/>
          </a:prstGeom>
          <a:noFill/>
        </p:spPr>
        <p:txBody>
          <a:bodyPr wrap="none" rtlCol="0">
            <a:spAutoFit/>
          </a:bodyPr>
          <a:lstStyle/>
          <a:p>
            <a:pPr>
              <a:lnSpc>
                <a:spcPct val="130000"/>
              </a:lnSpc>
            </a:pPr>
            <a:r>
              <a:rPr lang="zh-CN" altLang="en-US" sz="1400" b="1" dirty="0">
                <a:cs typeface="+mn-ea"/>
                <a:sym typeface="+mn-lt"/>
              </a:rPr>
              <a:t>请输入标题</a:t>
            </a:r>
          </a:p>
        </p:txBody>
      </p:sp>
      <p:sp>
        <p:nvSpPr>
          <p:cNvPr id="36" name="Rectangle 25">
            <a:extLst>
              <a:ext uri="{FF2B5EF4-FFF2-40B4-BE49-F238E27FC236}">
                <a16:creationId xmlns:a16="http://schemas.microsoft.com/office/drawing/2014/main" id="{DCC6321A-6A08-4004-AE42-F6106D5D73E3}"/>
              </a:ext>
            </a:extLst>
          </p:cNvPr>
          <p:cNvSpPr/>
          <p:nvPr/>
        </p:nvSpPr>
        <p:spPr>
          <a:xfrm>
            <a:off x="8461570" y="5318723"/>
            <a:ext cx="2069107" cy="722505"/>
          </a:xfrm>
          <a:prstGeom prst="rect">
            <a:avLst/>
          </a:prstGeom>
        </p:spPr>
        <p:txBody>
          <a:bodyPr wrap="square">
            <a:spAutoFit/>
          </a:bodyPr>
          <a:lstStyle/>
          <a:p>
            <a:pPr algn="ct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p>
        </p:txBody>
      </p:sp>
    </p:spTree>
    <p:extLst>
      <p:ext uri="{BB962C8B-B14F-4D97-AF65-F5344CB8AC3E}">
        <p14:creationId xmlns:p14="http://schemas.microsoft.com/office/powerpoint/2010/main" val="13080292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p:stCondLst>
                              <p:cond delay="3750"/>
                            </p:stCondLst>
                            <p:childTnLst>
                              <p:par>
                                <p:cTn id="36" presetID="22" presetClass="entr" presetSubtype="1"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2" presetClass="entr" presetSubtype="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EB0924-10BC-4E6C-998D-AA40F81B0A61}"/>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5" name="Freeform: Shape 7">
            <a:extLst>
              <a:ext uri="{FF2B5EF4-FFF2-40B4-BE49-F238E27FC236}">
                <a16:creationId xmlns:a16="http://schemas.microsoft.com/office/drawing/2014/main" id="{3C0D4919-8FBD-477B-8A82-A60EA1947CC1}"/>
              </a:ext>
            </a:extLst>
          </p:cNvPr>
          <p:cNvSpPr/>
          <p:nvPr/>
        </p:nvSpPr>
        <p:spPr>
          <a:xfrm>
            <a:off x="7880904" y="5465732"/>
            <a:ext cx="1347414" cy="1147018"/>
          </a:xfrm>
          <a:custGeom>
            <a:avLst/>
            <a:gdLst>
              <a:gd name="connsiteX0" fmla="*/ 5502 w 370310"/>
              <a:gd name="connsiteY0" fmla="*/ 269705 h 315235"/>
              <a:gd name="connsiteX1" fmla="*/ 15979 w 370310"/>
              <a:gd name="connsiteY1" fmla="*/ 175407 h 315235"/>
              <a:gd name="connsiteX2" fmla="*/ 46459 w 370310"/>
              <a:gd name="connsiteY2" fmla="*/ 150642 h 315235"/>
              <a:gd name="connsiteX3" fmla="*/ 127422 w 370310"/>
              <a:gd name="connsiteY3" fmla="*/ 87777 h 315235"/>
              <a:gd name="connsiteX4" fmla="*/ 175047 w 370310"/>
              <a:gd name="connsiteY4" fmla="*/ 49677 h 315235"/>
              <a:gd name="connsiteX5" fmla="*/ 207432 w 370310"/>
              <a:gd name="connsiteY5" fmla="*/ 36342 h 315235"/>
              <a:gd name="connsiteX6" fmla="*/ 270297 w 370310"/>
              <a:gd name="connsiteY6" fmla="*/ 17292 h 315235"/>
              <a:gd name="connsiteX7" fmla="*/ 317922 w 370310"/>
              <a:gd name="connsiteY7" fmla="*/ 1100 h 315235"/>
              <a:gd name="connsiteX8" fmla="*/ 334114 w 370310"/>
              <a:gd name="connsiteY8" fmla="*/ 1100 h 315235"/>
              <a:gd name="connsiteX9" fmla="*/ 369357 w 370310"/>
              <a:gd name="connsiteY9" fmla="*/ 36342 h 315235"/>
              <a:gd name="connsiteX10" fmla="*/ 335067 w 370310"/>
              <a:gd name="connsiteY10" fmla="*/ 104922 h 315235"/>
              <a:gd name="connsiteX11" fmla="*/ 277917 w 370310"/>
              <a:gd name="connsiteY11" fmla="*/ 138260 h 315235"/>
              <a:gd name="connsiteX12" fmla="*/ 211242 w 370310"/>
              <a:gd name="connsiteY12" fmla="*/ 179217 h 315235"/>
              <a:gd name="connsiteX13" fmla="*/ 160759 w 370310"/>
              <a:gd name="connsiteY13" fmla="*/ 234462 h 315235"/>
              <a:gd name="connsiteX14" fmla="*/ 104562 w 370310"/>
              <a:gd name="connsiteY14" fmla="*/ 301137 h 315235"/>
              <a:gd name="connsiteX15" fmla="*/ 15979 w 370310"/>
              <a:gd name="connsiteY15" fmla="*/ 287802 h 315235"/>
              <a:gd name="connsiteX16" fmla="*/ 5502 w 370310"/>
              <a:gd name="connsiteY16" fmla="*/ 269705 h 31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310" h="315235">
                <a:moveTo>
                  <a:pt x="5502" y="269705"/>
                </a:moveTo>
                <a:cubicBezTo>
                  <a:pt x="-3071" y="238272"/>
                  <a:pt x="-3071" y="204935"/>
                  <a:pt x="15979" y="175407"/>
                </a:cubicBezTo>
                <a:cubicBezTo>
                  <a:pt x="22647" y="164930"/>
                  <a:pt x="35029" y="156357"/>
                  <a:pt x="46459" y="150642"/>
                </a:cubicBezTo>
                <a:cubicBezTo>
                  <a:pt x="77892" y="134450"/>
                  <a:pt x="101704" y="110637"/>
                  <a:pt x="127422" y="87777"/>
                </a:cubicBezTo>
                <a:cubicBezTo>
                  <a:pt x="142662" y="74442"/>
                  <a:pt x="157902" y="61107"/>
                  <a:pt x="175047" y="49677"/>
                </a:cubicBezTo>
                <a:cubicBezTo>
                  <a:pt x="184572" y="43010"/>
                  <a:pt x="196954" y="37295"/>
                  <a:pt x="207432" y="36342"/>
                </a:cubicBezTo>
                <a:cubicBezTo>
                  <a:pt x="229339" y="34437"/>
                  <a:pt x="249342" y="25865"/>
                  <a:pt x="270297" y="17292"/>
                </a:cubicBezTo>
                <a:cubicBezTo>
                  <a:pt x="285537" y="10625"/>
                  <a:pt x="301729" y="5862"/>
                  <a:pt x="317922" y="1100"/>
                </a:cubicBezTo>
                <a:cubicBezTo>
                  <a:pt x="322684" y="-805"/>
                  <a:pt x="329352" y="147"/>
                  <a:pt x="334114" y="1100"/>
                </a:cubicBezTo>
                <a:cubicBezTo>
                  <a:pt x="355069" y="3957"/>
                  <a:pt x="366499" y="15387"/>
                  <a:pt x="369357" y="36342"/>
                </a:cubicBezTo>
                <a:cubicBezTo>
                  <a:pt x="374119" y="66822"/>
                  <a:pt x="360784" y="89682"/>
                  <a:pt x="335067" y="104922"/>
                </a:cubicBezTo>
                <a:cubicBezTo>
                  <a:pt x="316017" y="116352"/>
                  <a:pt x="296967" y="126830"/>
                  <a:pt x="277917" y="138260"/>
                </a:cubicBezTo>
                <a:cubicBezTo>
                  <a:pt x="256009" y="151595"/>
                  <a:pt x="233149" y="164930"/>
                  <a:pt x="211242" y="179217"/>
                </a:cubicBezTo>
                <a:cubicBezTo>
                  <a:pt x="190287" y="193505"/>
                  <a:pt x="173142" y="211602"/>
                  <a:pt x="160759" y="234462"/>
                </a:cubicBezTo>
                <a:cubicBezTo>
                  <a:pt x="146472" y="260180"/>
                  <a:pt x="126469" y="281135"/>
                  <a:pt x="104562" y="301137"/>
                </a:cubicBezTo>
                <a:cubicBezTo>
                  <a:pt x="77892" y="324950"/>
                  <a:pt x="36934" y="317330"/>
                  <a:pt x="15979" y="287802"/>
                </a:cubicBezTo>
                <a:cubicBezTo>
                  <a:pt x="13122" y="282087"/>
                  <a:pt x="9312" y="276372"/>
                  <a:pt x="5502" y="269705"/>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6" name="Freeform: Shape 8">
            <a:extLst>
              <a:ext uri="{FF2B5EF4-FFF2-40B4-BE49-F238E27FC236}">
                <a16:creationId xmlns:a16="http://schemas.microsoft.com/office/drawing/2014/main" id="{5C14BC8C-263D-424E-8777-30462D4C3D8C}"/>
              </a:ext>
            </a:extLst>
          </p:cNvPr>
          <p:cNvSpPr/>
          <p:nvPr/>
        </p:nvSpPr>
        <p:spPr>
          <a:xfrm>
            <a:off x="7971143" y="5332227"/>
            <a:ext cx="310985" cy="330695"/>
          </a:xfrm>
          <a:custGeom>
            <a:avLst/>
            <a:gdLst>
              <a:gd name="connsiteX0" fmla="*/ 83804 w 85468"/>
              <a:gd name="connsiteY0" fmla="*/ 23494 h 90885"/>
              <a:gd name="connsiteX1" fmla="*/ 77137 w 85468"/>
              <a:gd name="connsiteY1" fmla="*/ 55879 h 90885"/>
              <a:gd name="connsiteX2" fmla="*/ 39037 w 85468"/>
              <a:gd name="connsiteY2" fmla="*/ 87311 h 90885"/>
              <a:gd name="connsiteX3" fmla="*/ 937 w 85468"/>
              <a:gd name="connsiteY3" fmla="*/ 67309 h 90885"/>
              <a:gd name="connsiteX4" fmla="*/ 49514 w 85468"/>
              <a:gd name="connsiteY4" fmla="*/ 634 h 90885"/>
              <a:gd name="connsiteX5" fmla="*/ 83804 w 85468"/>
              <a:gd name="connsiteY5" fmla="*/ 23494 h 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8" h="90885">
                <a:moveTo>
                  <a:pt x="83804" y="23494"/>
                </a:moveTo>
                <a:cubicBezTo>
                  <a:pt x="86662" y="32066"/>
                  <a:pt x="86662" y="45401"/>
                  <a:pt x="77137" y="55879"/>
                </a:cubicBezTo>
                <a:cubicBezTo>
                  <a:pt x="65707" y="68261"/>
                  <a:pt x="53324" y="78739"/>
                  <a:pt x="39037" y="87311"/>
                </a:cubicBezTo>
                <a:cubicBezTo>
                  <a:pt x="22844" y="96836"/>
                  <a:pt x="3794" y="86359"/>
                  <a:pt x="937" y="67309"/>
                </a:cubicBezTo>
                <a:cubicBezTo>
                  <a:pt x="-4778" y="33971"/>
                  <a:pt x="16177" y="4444"/>
                  <a:pt x="49514" y="634"/>
                </a:cubicBezTo>
                <a:cubicBezTo>
                  <a:pt x="64754" y="-2224"/>
                  <a:pt x="76184" y="4444"/>
                  <a:pt x="83804" y="23494"/>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Graphic 15">
            <a:extLst>
              <a:ext uri="{FF2B5EF4-FFF2-40B4-BE49-F238E27FC236}">
                <a16:creationId xmlns:a16="http://schemas.microsoft.com/office/drawing/2014/main" id="{52E13392-D167-4470-9241-232B51D5B0FB}"/>
              </a:ext>
            </a:extLst>
          </p:cNvPr>
          <p:cNvSpPr/>
          <p:nvPr/>
        </p:nvSpPr>
        <p:spPr>
          <a:xfrm>
            <a:off x="0" y="1"/>
            <a:ext cx="4034720" cy="2378868"/>
          </a:xfrm>
          <a:custGeom>
            <a:avLst/>
            <a:gdLst>
              <a:gd name="connsiteX0" fmla="*/ 0 w 2790782"/>
              <a:gd name="connsiteY0" fmla="*/ 0 h 1645443"/>
              <a:gd name="connsiteX1" fmla="*/ 2790782 w 2790782"/>
              <a:gd name="connsiteY1" fmla="*/ 0 h 1645443"/>
              <a:gd name="connsiteX2" fmla="*/ 2779492 w 2790782"/>
              <a:gd name="connsiteY2" fmla="*/ 61961 h 1645443"/>
              <a:gd name="connsiteX3" fmla="*/ 2012523 w 2790782"/>
              <a:gd name="connsiteY3" fmla="*/ 1150284 h 1645443"/>
              <a:gd name="connsiteX4" fmla="*/ 1329079 w 2790782"/>
              <a:gd name="connsiteY4" fmla="*/ 891799 h 1645443"/>
              <a:gd name="connsiteX5" fmla="*/ 260102 w 2790782"/>
              <a:gd name="connsiteY5" fmla="*/ 1566481 h 1645443"/>
              <a:gd name="connsiteX6" fmla="*/ 10279 w 2790782"/>
              <a:gd name="connsiteY6" fmla="*/ 1644436 h 1645443"/>
              <a:gd name="connsiteX7" fmla="*/ 0 w 2790782"/>
              <a:gd name="connsiteY7" fmla="*/ 1645443 h 16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782" h="1645443">
                <a:moveTo>
                  <a:pt x="0" y="0"/>
                </a:moveTo>
                <a:lnTo>
                  <a:pt x="2790782" y="0"/>
                </a:lnTo>
                <a:lnTo>
                  <a:pt x="2779492" y="61961"/>
                </a:lnTo>
                <a:cubicBezTo>
                  <a:pt x="2679484" y="607563"/>
                  <a:pt x="2539617" y="1252691"/>
                  <a:pt x="2012523" y="1150284"/>
                </a:cubicBezTo>
                <a:cubicBezTo>
                  <a:pt x="1771562" y="1102090"/>
                  <a:pt x="1574418" y="909324"/>
                  <a:pt x="1329079" y="891799"/>
                </a:cubicBezTo>
                <a:cubicBezTo>
                  <a:pt x="899735" y="865513"/>
                  <a:pt x="645634" y="1373715"/>
                  <a:pt x="260102" y="1566481"/>
                </a:cubicBezTo>
                <a:cubicBezTo>
                  <a:pt x="179600" y="1606733"/>
                  <a:pt x="95864" y="1631890"/>
                  <a:pt x="10279" y="1644436"/>
                </a:cubicBezTo>
                <a:lnTo>
                  <a:pt x="0" y="1645443"/>
                </a:ln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8" name="Graphic 19">
            <a:extLst>
              <a:ext uri="{FF2B5EF4-FFF2-40B4-BE49-F238E27FC236}">
                <a16:creationId xmlns:a16="http://schemas.microsoft.com/office/drawing/2014/main" id="{91F70BF7-4950-4537-A165-8A5AA631157A}"/>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9" name="Group 10">
            <a:extLst>
              <a:ext uri="{FF2B5EF4-FFF2-40B4-BE49-F238E27FC236}">
                <a16:creationId xmlns:a16="http://schemas.microsoft.com/office/drawing/2014/main" id="{759B378C-5B90-4063-845D-1B5298417626}"/>
              </a:ext>
            </a:extLst>
          </p:cNvPr>
          <p:cNvGrpSpPr/>
          <p:nvPr/>
        </p:nvGrpSpPr>
        <p:grpSpPr>
          <a:xfrm rot="167760">
            <a:off x="10273304" y="1119944"/>
            <a:ext cx="1194300" cy="986793"/>
            <a:chOff x="9608895" y="5661744"/>
            <a:chExt cx="966066" cy="798214"/>
          </a:xfrm>
        </p:grpSpPr>
        <p:sp>
          <p:nvSpPr>
            <p:cNvPr id="10" name="Freeform: Shape 11">
              <a:extLst>
                <a:ext uri="{FF2B5EF4-FFF2-40B4-BE49-F238E27FC236}">
                  <a16:creationId xmlns:a16="http://schemas.microsoft.com/office/drawing/2014/main" id="{F79E71CD-0B46-4C93-BF78-11BE131BAB03}"/>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12">
              <a:extLst>
                <a:ext uri="{FF2B5EF4-FFF2-40B4-BE49-F238E27FC236}">
                  <a16:creationId xmlns:a16="http://schemas.microsoft.com/office/drawing/2014/main" id="{B3B63A3C-0549-497F-A565-99AED6B937A6}"/>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2" name="Freeform: Shape 13">
              <a:extLst>
                <a:ext uri="{FF2B5EF4-FFF2-40B4-BE49-F238E27FC236}">
                  <a16:creationId xmlns:a16="http://schemas.microsoft.com/office/drawing/2014/main" id="{47D7AEA3-AFAD-4D43-B11D-BDF8FCEBA7FA}"/>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3" name="Freeform: Shape 14">
              <a:extLst>
                <a:ext uri="{FF2B5EF4-FFF2-40B4-BE49-F238E27FC236}">
                  <a16:creationId xmlns:a16="http://schemas.microsoft.com/office/drawing/2014/main" id="{48EBC753-7493-4E07-BFCA-65424C52311D}"/>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4" name="Freeform 54">
            <a:extLst>
              <a:ext uri="{FF2B5EF4-FFF2-40B4-BE49-F238E27FC236}">
                <a16:creationId xmlns:a16="http://schemas.microsoft.com/office/drawing/2014/main" id="{BE8648C5-8DE2-44DA-95B4-03897A408441}"/>
              </a:ext>
            </a:extLst>
          </p:cNvPr>
          <p:cNvSpPr/>
          <p:nvPr/>
        </p:nvSpPr>
        <p:spPr>
          <a:xfrm>
            <a:off x="-38099" y="-38101"/>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6" name="组合 15">
            <a:extLst>
              <a:ext uri="{FF2B5EF4-FFF2-40B4-BE49-F238E27FC236}">
                <a16:creationId xmlns:a16="http://schemas.microsoft.com/office/drawing/2014/main" id="{3622E827-6083-4F08-A11C-EC8FA7F400E3}"/>
              </a:ext>
            </a:extLst>
          </p:cNvPr>
          <p:cNvGrpSpPr/>
          <p:nvPr/>
        </p:nvGrpSpPr>
        <p:grpSpPr>
          <a:xfrm>
            <a:off x="5031732" y="5009861"/>
            <a:ext cx="1901709" cy="390851"/>
            <a:chOff x="8222965" y="7595340"/>
            <a:chExt cx="3061547" cy="678712"/>
          </a:xfrm>
        </p:grpSpPr>
        <p:sp>
          <p:nvSpPr>
            <p:cNvPr id="17" name="圆角矩形 16">
              <a:extLst>
                <a:ext uri="{FF2B5EF4-FFF2-40B4-BE49-F238E27FC236}">
                  <a16:creationId xmlns:a16="http://schemas.microsoft.com/office/drawing/2014/main" id="{B0B3BE62-3BEE-48A5-BD05-71C7527308D6}"/>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18" name="文本框 17">
              <a:extLst>
                <a:ext uri="{FF2B5EF4-FFF2-40B4-BE49-F238E27FC236}">
                  <a16:creationId xmlns:a16="http://schemas.microsoft.com/office/drawing/2014/main" id="{103771DA-8F6A-4DD0-8E86-602BE4970229}"/>
                </a:ext>
              </a:extLst>
            </p:cNvPr>
            <p:cNvSpPr txBox="1"/>
            <p:nvPr/>
          </p:nvSpPr>
          <p:spPr>
            <a:xfrm>
              <a:off x="8246207" y="7690177"/>
              <a:ext cx="3016995" cy="534454"/>
            </a:xfrm>
            <a:prstGeom prst="rect">
              <a:avLst/>
            </a:prstGeom>
            <a:noFill/>
          </p:spPr>
          <p:txBody>
            <a:bodyPr wrap="square" rtlCol="0">
              <a:spAutoFit/>
            </a:bodyPr>
            <a:lstStyle/>
            <a:p>
              <a:pPr algn="ctr"/>
              <a:r>
                <a:rPr lang="en-US" altLang="zh-CN" sz="1400" spc="300" dirty="0">
                  <a:solidFill>
                    <a:srgbClr val="6163BB"/>
                  </a:solidFill>
                  <a:cs typeface="+mn-ea"/>
                  <a:sym typeface="+mn-lt"/>
                </a:rPr>
                <a:t>THE PART 03</a:t>
              </a:r>
            </a:p>
          </p:txBody>
        </p:sp>
      </p:grpSp>
      <p:sp>
        <p:nvSpPr>
          <p:cNvPr id="19" name="文本框 18">
            <a:extLst>
              <a:ext uri="{FF2B5EF4-FFF2-40B4-BE49-F238E27FC236}">
                <a16:creationId xmlns:a16="http://schemas.microsoft.com/office/drawing/2014/main" id="{26613365-6DFD-42B4-BAE7-856C93DAFEDC}"/>
              </a:ext>
            </a:extLst>
          </p:cNvPr>
          <p:cNvSpPr txBox="1"/>
          <p:nvPr/>
        </p:nvSpPr>
        <p:spPr>
          <a:xfrm>
            <a:off x="3986390" y="1325663"/>
            <a:ext cx="4219221"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THREE</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0" name="文本框 19">
            <a:extLst>
              <a:ext uri="{FF2B5EF4-FFF2-40B4-BE49-F238E27FC236}">
                <a16:creationId xmlns:a16="http://schemas.microsoft.com/office/drawing/2014/main" id="{AB8697A3-E935-42A4-887B-DD469751760B}"/>
              </a:ext>
            </a:extLst>
          </p:cNvPr>
          <p:cNvSpPr txBox="1"/>
          <p:nvPr/>
        </p:nvSpPr>
        <p:spPr>
          <a:xfrm>
            <a:off x="2091017" y="2851421"/>
            <a:ext cx="7783139" cy="1107996"/>
          </a:xfrm>
          <a:prstGeom prst="rect">
            <a:avLst/>
          </a:prstGeom>
          <a:noFill/>
          <a:effectLst/>
        </p:spPr>
        <p:txBody>
          <a:bodyPr wrap="square" rtlCol="0">
            <a:spAutoFit/>
          </a:bodyPr>
          <a:lstStyle>
            <a:defPPr>
              <a:defRPr lang="zh-CN"/>
            </a:defPPr>
            <a:lvl1pPr algn="ctr" fontAlgn="auto">
              <a:lnSpc>
                <a:spcPct val="100000"/>
              </a:lnSpc>
              <a:defRPr sz="6600" b="1">
                <a:cs typeface="+mn-ea"/>
              </a:defRPr>
            </a:lvl1pPr>
          </a:lstStyle>
          <a:p>
            <a:r>
              <a:rPr lang="zh-CN" altLang="en-US" dirty="0">
                <a:sym typeface="+mn-lt"/>
              </a:rPr>
              <a:t>存在问题不足</a:t>
            </a:r>
          </a:p>
        </p:txBody>
      </p:sp>
      <p:sp>
        <p:nvSpPr>
          <p:cNvPr id="21" name="矩形 20">
            <a:extLst>
              <a:ext uri="{FF2B5EF4-FFF2-40B4-BE49-F238E27FC236}">
                <a16:creationId xmlns:a16="http://schemas.microsoft.com/office/drawing/2014/main" id="{8A35086B-F494-4D96-9AF6-6405B4A697D2}"/>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
        <p:nvSpPr>
          <p:cNvPr id="22" name="PpFooter">
            <a:extLst>
              <a:ext uri="{FF2B5EF4-FFF2-40B4-BE49-F238E27FC236}">
                <a16:creationId xmlns:a16="http://schemas.microsoft.com/office/drawing/2014/main" id="{545C9B45-6BEC-4952-A675-09D0D5B3191C}"/>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Tree>
    <p:extLst>
      <p:ext uri="{BB962C8B-B14F-4D97-AF65-F5344CB8AC3E}">
        <p14:creationId xmlns:p14="http://schemas.microsoft.com/office/powerpoint/2010/main" val="122636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70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par>
                          <p:cTn id="43" fill="hold">
                            <p:stCondLst>
                              <p:cond delay="2950"/>
                            </p:stCondLst>
                            <p:childTnLst>
                              <p:par>
                                <p:cTn id="44" presetID="14" presetClass="entr" presetSubtype="1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par>
                          <p:cTn id="47" fill="hold">
                            <p:stCondLst>
                              <p:cond delay="34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3950"/>
                            </p:stCondLst>
                            <p:childTnLst>
                              <p:par>
                                <p:cTn id="54" presetID="14" presetClass="entr" presetSubtype="1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p:bldP spid="20" grpId="0"/>
      <p:bldP spid="20" grpId="1"/>
      <p:bldP spid="20" grpId="2"/>
      <p:bldP spid="20" grpId="3"/>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15">
            <a:extLst>
              <a:ext uri="{FF2B5EF4-FFF2-40B4-BE49-F238E27FC236}">
                <a16:creationId xmlns:a16="http://schemas.microsoft.com/office/drawing/2014/main" id="{B4291335-2B26-46B6-A585-A86A5A1FCD8F}"/>
              </a:ext>
            </a:extLst>
          </p:cNvPr>
          <p:cNvSpPr/>
          <p:nvPr/>
        </p:nvSpPr>
        <p:spPr>
          <a:xfrm>
            <a:off x="0" y="1"/>
            <a:ext cx="4651514" cy="2319567"/>
          </a:xfrm>
          <a:custGeom>
            <a:avLst/>
            <a:gdLst>
              <a:gd name="connsiteX0" fmla="*/ 0 w 4651514"/>
              <a:gd name="connsiteY0" fmla="*/ 0 h 2319567"/>
              <a:gd name="connsiteX1" fmla="*/ 4651514 w 4651514"/>
              <a:gd name="connsiteY1" fmla="*/ 0 h 2319567"/>
              <a:gd name="connsiteX2" fmla="*/ 4644951 w 4651514"/>
              <a:gd name="connsiteY2" fmla="*/ 23965 h 2319567"/>
              <a:gd name="connsiteX3" fmla="*/ 3479652 w 4651514"/>
              <a:gd name="connsiteY3" fmla="*/ 1305524 h 2319567"/>
              <a:gd name="connsiteX4" fmla="*/ 1823614 w 4651514"/>
              <a:gd name="connsiteY4" fmla="*/ 1187238 h 2319567"/>
              <a:gd name="connsiteX5" fmla="*/ 382246 w 4651514"/>
              <a:gd name="connsiteY5" fmla="*/ 2194879 h 2319567"/>
              <a:gd name="connsiteX6" fmla="*/ 94560 w 4651514"/>
              <a:gd name="connsiteY6" fmla="*/ 2302429 h 2319567"/>
              <a:gd name="connsiteX7" fmla="*/ 0 w 4651514"/>
              <a:gd name="connsiteY7" fmla="*/ 2319567 h 23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514" h="2319567">
                <a:moveTo>
                  <a:pt x="0" y="0"/>
                </a:moveTo>
                <a:lnTo>
                  <a:pt x="4651514" y="0"/>
                </a:lnTo>
                <a:lnTo>
                  <a:pt x="4644951" y="23965"/>
                </a:lnTo>
                <a:cubicBezTo>
                  <a:pt x="4455256" y="622217"/>
                  <a:pt x="4081497" y="1202023"/>
                  <a:pt x="3479652" y="1305524"/>
                </a:cubicBezTo>
                <a:cubicBezTo>
                  <a:pt x="2932018" y="1401907"/>
                  <a:pt x="2366865" y="1060185"/>
                  <a:pt x="1823614" y="1187238"/>
                </a:cubicBezTo>
                <a:cubicBezTo>
                  <a:pt x="1245315" y="1318669"/>
                  <a:pt x="907972" y="1923254"/>
                  <a:pt x="382246" y="2194879"/>
                </a:cubicBezTo>
                <a:cubicBezTo>
                  <a:pt x="289696" y="2243071"/>
                  <a:pt x="193245" y="2278598"/>
                  <a:pt x="94560" y="2302429"/>
                </a:cubicBezTo>
                <a:lnTo>
                  <a:pt x="0" y="2319567"/>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5" name="Freeform: Shape 6">
            <a:extLst>
              <a:ext uri="{FF2B5EF4-FFF2-40B4-BE49-F238E27FC236}">
                <a16:creationId xmlns:a16="http://schemas.microsoft.com/office/drawing/2014/main" id="{5CAC2EA8-FCA5-4C3F-9D1A-094C0CD5F0E1}"/>
              </a:ext>
            </a:extLst>
          </p:cNvPr>
          <p:cNvSpPr/>
          <p:nvPr/>
        </p:nvSpPr>
        <p:spPr>
          <a:xfrm>
            <a:off x="2103260" y="699968"/>
            <a:ext cx="1331564" cy="1250212"/>
          </a:xfrm>
          <a:custGeom>
            <a:avLst/>
            <a:gdLst>
              <a:gd name="connsiteX0" fmla="*/ 383695 w 399469"/>
              <a:gd name="connsiteY0" fmla="*/ 352800 h 375064"/>
              <a:gd name="connsiteX1" fmla="*/ 383695 w 399469"/>
              <a:gd name="connsiteY1" fmla="*/ 214687 h 375064"/>
              <a:gd name="connsiteX2" fmla="*/ 366550 w 399469"/>
              <a:gd name="connsiteY2" fmla="*/ 98482 h 375064"/>
              <a:gd name="connsiteX3" fmla="*/ 276062 w 399469"/>
              <a:gd name="connsiteY3" fmla="*/ 4185 h 375064"/>
              <a:gd name="connsiteX4" fmla="*/ 111280 w 399469"/>
              <a:gd name="connsiteY4" fmla="*/ 71812 h 375064"/>
              <a:gd name="connsiteX5" fmla="*/ 3647 w 399469"/>
              <a:gd name="connsiteY5" fmla="*/ 217545 h 375064"/>
              <a:gd name="connsiteX6" fmla="*/ 339880 w 399469"/>
              <a:gd name="connsiteY6" fmla="*/ 372802 h 375064"/>
              <a:gd name="connsiteX7" fmla="*/ 383695 w 399469"/>
              <a:gd name="connsiteY7" fmla="*/ 352800 h 37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69" h="375064">
                <a:moveTo>
                  <a:pt x="383695" y="352800"/>
                </a:moveTo>
                <a:cubicBezTo>
                  <a:pt x="413222" y="320415"/>
                  <a:pt x="394172" y="260407"/>
                  <a:pt x="383695" y="214687"/>
                </a:cubicBezTo>
                <a:cubicBezTo>
                  <a:pt x="375122" y="175635"/>
                  <a:pt x="380837" y="136582"/>
                  <a:pt x="366550" y="98482"/>
                </a:cubicBezTo>
                <a:cubicBezTo>
                  <a:pt x="351310" y="55620"/>
                  <a:pt x="319877" y="15615"/>
                  <a:pt x="276062" y="4185"/>
                </a:cubicBezTo>
                <a:cubicBezTo>
                  <a:pt x="216055" y="-12960"/>
                  <a:pt x="153190" y="25140"/>
                  <a:pt x="111280" y="71812"/>
                </a:cubicBezTo>
                <a:cubicBezTo>
                  <a:pt x="71275" y="113722"/>
                  <a:pt x="-19213" y="144202"/>
                  <a:pt x="3647" y="217545"/>
                </a:cubicBezTo>
                <a:cubicBezTo>
                  <a:pt x="36032" y="325177"/>
                  <a:pt x="242725" y="388042"/>
                  <a:pt x="339880" y="372802"/>
                </a:cubicBezTo>
                <a:cubicBezTo>
                  <a:pt x="359882" y="369945"/>
                  <a:pt x="374170" y="362325"/>
                  <a:pt x="383695" y="352800"/>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6" name="Graphic 24">
            <a:extLst>
              <a:ext uri="{FF2B5EF4-FFF2-40B4-BE49-F238E27FC236}">
                <a16:creationId xmlns:a16="http://schemas.microsoft.com/office/drawing/2014/main" id="{9712F95C-412B-40BD-94C5-0CDD96A73C1C}"/>
              </a:ext>
            </a:extLst>
          </p:cNvPr>
          <p:cNvSpPr/>
          <p:nvPr/>
        </p:nvSpPr>
        <p:spPr>
          <a:xfrm>
            <a:off x="10496896" y="2544358"/>
            <a:ext cx="1696693" cy="4097141"/>
          </a:xfrm>
          <a:custGeom>
            <a:avLst/>
            <a:gdLst>
              <a:gd name="connsiteX0" fmla="*/ 1696693 w 1696693"/>
              <a:gd name="connsiteY0" fmla="*/ 0 h 4097141"/>
              <a:gd name="connsiteX1" fmla="*/ 1696693 w 1696693"/>
              <a:gd name="connsiteY1" fmla="*/ 4061339 h 4097141"/>
              <a:gd name="connsiteX2" fmla="*/ 1562725 w 1696693"/>
              <a:gd name="connsiteY2" fmla="*/ 4070792 h 4097141"/>
              <a:gd name="connsiteX3" fmla="*/ 688242 w 1696693"/>
              <a:gd name="connsiteY3" fmla="*/ 3805545 h 4097141"/>
              <a:gd name="connsiteX4" fmla="*/ 726025 w 1696693"/>
              <a:gd name="connsiteY4" fmla="*/ 3351285 h 4097141"/>
              <a:gd name="connsiteX5" fmla="*/ 143091 w 1696693"/>
              <a:gd name="connsiteY5" fmla="*/ 2825752 h 4097141"/>
              <a:gd name="connsiteX6" fmla="*/ 76685 w 1696693"/>
              <a:gd name="connsiteY6" fmla="*/ 1967018 h 4097141"/>
              <a:gd name="connsiteX7" fmla="*/ 1510224 w 1696693"/>
              <a:gd name="connsiteY7" fmla="*/ 113523 h 409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693" h="4097141">
                <a:moveTo>
                  <a:pt x="1696693" y="0"/>
                </a:moveTo>
                <a:lnTo>
                  <a:pt x="1696693" y="4061339"/>
                </a:lnTo>
                <a:lnTo>
                  <a:pt x="1562725" y="4070792"/>
                </a:lnTo>
                <a:cubicBezTo>
                  <a:pt x="1205086" y="4103608"/>
                  <a:pt x="720531" y="4167718"/>
                  <a:pt x="688242" y="3805545"/>
                </a:cubicBezTo>
                <a:cubicBezTo>
                  <a:pt x="673350" y="3654093"/>
                  <a:pt x="757568" y="3501965"/>
                  <a:pt x="726025" y="3351285"/>
                </a:cubicBezTo>
                <a:cubicBezTo>
                  <a:pt x="671619" y="3088791"/>
                  <a:pt x="321250" y="3026547"/>
                  <a:pt x="143091" y="2825752"/>
                </a:cubicBezTo>
                <a:cubicBezTo>
                  <a:pt x="-58826" y="2599556"/>
                  <a:pt x="-14029" y="2253925"/>
                  <a:pt x="76685" y="1967018"/>
                </a:cubicBezTo>
                <a:cubicBezTo>
                  <a:pt x="320169" y="1206457"/>
                  <a:pt x="845000" y="552086"/>
                  <a:pt x="1510224" y="113523"/>
                </a:cubicBezTo>
                <a:close/>
              </a:path>
            </a:pathLst>
          </a:custGeom>
          <a:solidFill>
            <a:srgbClr val="C2C2F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Freeform: Shape 15">
            <a:extLst>
              <a:ext uri="{FF2B5EF4-FFF2-40B4-BE49-F238E27FC236}">
                <a16:creationId xmlns:a16="http://schemas.microsoft.com/office/drawing/2014/main" id="{6FAE0879-0EFD-484A-8FC1-F1561F916422}"/>
              </a:ext>
            </a:extLst>
          </p:cNvPr>
          <p:cNvSpPr/>
          <p:nvPr/>
        </p:nvSpPr>
        <p:spPr>
          <a:xfrm>
            <a:off x="10972101" y="3001463"/>
            <a:ext cx="3222319" cy="3074422"/>
          </a:xfrm>
          <a:custGeom>
            <a:avLst/>
            <a:gdLst>
              <a:gd name="connsiteX0" fmla="*/ 44751 w 755813"/>
              <a:gd name="connsiteY0" fmla="*/ 523589 h 721123"/>
              <a:gd name="connsiteX1" fmla="*/ 573389 w 755813"/>
              <a:gd name="connsiteY1" fmla="*/ 703611 h 721123"/>
              <a:gd name="connsiteX2" fmla="*/ 667686 w 755813"/>
              <a:gd name="connsiteY2" fmla="*/ 629316 h 721123"/>
              <a:gd name="connsiteX3" fmla="*/ 683879 w 755813"/>
              <a:gd name="connsiteY3" fmla="*/ 520731 h 721123"/>
              <a:gd name="connsiteX4" fmla="*/ 740076 w 755813"/>
              <a:gd name="connsiteY4" fmla="*/ 490251 h 721123"/>
              <a:gd name="connsiteX5" fmla="*/ 680069 w 755813"/>
              <a:gd name="connsiteY5" fmla="*/ 334041 h 721123"/>
              <a:gd name="connsiteX6" fmla="*/ 666734 w 755813"/>
              <a:gd name="connsiteY6" fmla="*/ 234029 h 721123"/>
              <a:gd name="connsiteX7" fmla="*/ 682926 w 755813"/>
              <a:gd name="connsiteY7" fmla="*/ 86391 h 721123"/>
              <a:gd name="connsiteX8" fmla="*/ 551481 w 755813"/>
              <a:gd name="connsiteY8" fmla="*/ 26384 h 721123"/>
              <a:gd name="connsiteX9" fmla="*/ 398129 w 755813"/>
              <a:gd name="connsiteY9" fmla="*/ 34956 h 721123"/>
              <a:gd name="connsiteX10" fmla="*/ 301926 w 755813"/>
              <a:gd name="connsiteY10" fmla="*/ 3524 h 721123"/>
              <a:gd name="connsiteX11" fmla="*/ 130476 w 755813"/>
              <a:gd name="connsiteY11" fmla="*/ 98774 h 721123"/>
              <a:gd name="connsiteX12" fmla="*/ 115236 w 755813"/>
              <a:gd name="connsiteY12" fmla="*/ 251174 h 721123"/>
              <a:gd name="connsiteX13" fmla="*/ 13319 w 755813"/>
              <a:gd name="connsiteY13" fmla="*/ 354044 h 721123"/>
              <a:gd name="connsiteX14" fmla="*/ 44751 w 755813"/>
              <a:gd name="connsiteY14" fmla="*/ 523589 h 72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813" h="721123">
                <a:moveTo>
                  <a:pt x="44751" y="523589"/>
                </a:moveTo>
                <a:cubicBezTo>
                  <a:pt x="161909" y="682656"/>
                  <a:pt x="382889" y="757904"/>
                  <a:pt x="573389" y="703611"/>
                </a:cubicBezTo>
                <a:cubicBezTo>
                  <a:pt x="613394" y="692181"/>
                  <a:pt x="657209" y="670274"/>
                  <a:pt x="667686" y="629316"/>
                </a:cubicBezTo>
                <a:cubicBezTo>
                  <a:pt x="677211" y="593121"/>
                  <a:pt x="657209" y="547401"/>
                  <a:pt x="683879" y="520731"/>
                </a:cubicBezTo>
                <a:cubicBezTo>
                  <a:pt x="699119" y="505491"/>
                  <a:pt x="722931" y="503586"/>
                  <a:pt x="740076" y="490251"/>
                </a:cubicBezTo>
                <a:cubicBezTo>
                  <a:pt x="793416" y="448341"/>
                  <a:pt x="695309" y="370236"/>
                  <a:pt x="680069" y="334041"/>
                </a:cubicBezTo>
                <a:cubicBezTo>
                  <a:pt x="666734" y="302609"/>
                  <a:pt x="661019" y="267366"/>
                  <a:pt x="666734" y="234029"/>
                </a:cubicBezTo>
                <a:cubicBezTo>
                  <a:pt x="674354" y="184499"/>
                  <a:pt x="702929" y="133064"/>
                  <a:pt x="682926" y="86391"/>
                </a:cubicBezTo>
                <a:cubicBezTo>
                  <a:pt x="662924" y="38766"/>
                  <a:pt x="602916" y="23526"/>
                  <a:pt x="551481" y="26384"/>
                </a:cubicBezTo>
                <a:cubicBezTo>
                  <a:pt x="500046" y="29241"/>
                  <a:pt x="448611" y="45434"/>
                  <a:pt x="398129" y="34956"/>
                </a:cubicBezTo>
                <a:cubicBezTo>
                  <a:pt x="364791" y="28289"/>
                  <a:pt x="334311" y="11144"/>
                  <a:pt x="301926" y="3524"/>
                </a:cubicBezTo>
                <a:cubicBezTo>
                  <a:pt x="231441" y="-12669"/>
                  <a:pt x="147621" y="28289"/>
                  <a:pt x="130476" y="98774"/>
                </a:cubicBezTo>
                <a:cubicBezTo>
                  <a:pt x="118094" y="149256"/>
                  <a:pt x="139049" y="205454"/>
                  <a:pt x="115236" y="251174"/>
                </a:cubicBezTo>
                <a:cubicBezTo>
                  <a:pt x="92376" y="294036"/>
                  <a:pt x="38084" y="312134"/>
                  <a:pt x="13319" y="354044"/>
                </a:cubicBezTo>
                <a:cubicBezTo>
                  <a:pt x="-17161" y="406431"/>
                  <a:pt x="9509" y="474059"/>
                  <a:pt x="44751" y="523589"/>
                </a:cubicBezTo>
                <a:close/>
              </a:path>
            </a:pathLst>
          </a:custGeom>
          <a:noFill/>
          <a:ln w="12700" cap="flat">
            <a:solidFill>
              <a:srgbClr val="FFFFFF"/>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2" name="组合 11">
            <a:extLst>
              <a:ext uri="{FF2B5EF4-FFF2-40B4-BE49-F238E27FC236}">
                <a16:creationId xmlns:a16="http://schemas.microsoft.com/office/drawing/2014/main" id="{C01F6A54-F9F4-4378-96CB-7A6794F9C1E3}"/>
              </a:ext>
            </a:extLst>
          </p:cNvPr>
          <p:cNvGrpSpPr/>
          <p:nvPr/>
        </p:nvGrpSpPr>
        <p:grpSpPr>
          <a:xfrm>
            <a:off x="9608895" y="5661744"/>
            <a:ext cx="966066" cy="798214"/>
            <a:chOff x="9608895" y="5661744"/>
            <a:chExt cx="966066" cy="798214"/>
          </a:xfrm>
        </p:grpSpPr>
        <p:sp>
          <p:nvSpPr>
            <p:cNvPr id="8" name="Freeform: Shape 72">
              <a:extLst>
                <a:ext uri="{FF2B5EF4-FFF2-40B4-BE49-F238E27FC236}">
                  <a16:creationId xmlns:a16="http://schemas.microsoft.com/office/drawing/2014/main" id="{098524B4-4347-4811-BE6F-C09C30F6279D}"/>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9" name="Freeform: Shape 73">
              <a:extLst>
                <a:ext uri="{FF2B5EF4-FFF2-40B4-BE49-F238E27FC236}">
                  <a16:creationId xmlns:a16="http://schemas.microsoft.com/office/drawing/2014/main" id="{C679EF64-173A-4990-A469-3F7FE1D27A98}"/>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0" name="Freeform: Shape 74">
              <a:extLst>
                <a:ext uri="{FF2B5EF4-FFF2-40B4-BE49-F238E27FC236}">
                  <a16:creationId xmlns:a16="http://schemas.microsoft.com/office/drawing/2014/main" id="{0447455D-AD92-4EB8-9460-CC000F6F38FF}"/>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75">
              <a:extLst>
                <a:ext uri="{FF2B5EF4-FFF2-40B4-BE49-F238E27FC236}">
                  <a16:creationId xmlns:a16="http://schemas.microsoft.com/office/drawing/2014/main" id="{1243F155-8942-4E5B-B34E-6E0367B5E872}"/>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3" name="文本框 12">
            <a:extLst>
              <a:ext uri="{FF2B5EF4-FFF2-40B4-BE49-F238E27FC236}">
                <a16:creationId xmlns:a16="http://schemas.microsoft.com/office/drawing/2014/main" id="{AEAB45FE-8C4A-44EA-A8A3-FE9FA0985871}"/>
              </a:ext>
            </a:extLst>
          </p:cNvPr>
          <p:cNvSpPr txBox="1"/>
          <p:nvPr/>
        </p:nvSpPr>
        <p:spPr>
          <a:xfrm>
            <a:off x="962025" y="2647404"/>
            <a:ext cx="4791075" cy="1323439"/>
          </a:xfrm>
          <a:prstGeom prst="rect">
            <a:avLst/>
          </a:prstGeom>
          <a:noFill/>
        </p:spPr>
        <p:txBody>
          <a:bodyPr wrap="square" rtlCol="0">
            <a:spAutoFit/>
          </a:bodyPr>
          <a:lstStyle/>
          <a:p>
            <a:r>
              <a:rPr lang="en-US" altLang="zh-CN" sz="8000" b="1" dirty="0">
                <a:ln w="9525">
                  <a:solidFill>
                    <a:srgbClr val="6163BB"/>
                  </a:solidFill>
                </a:ln>
                <a:solidFill>
                  <a:srgbClr val="DBDBFD"/>
                </a:solidFill>
                <a:effectLst>
                  <a:outerShdw dist="38100" dir="2700000" algn="tl" rotWithShape="0">
                    <a:srgbClr val="C2C2FB"/>
                  </a:outerShdw>
                </a:effectLst>
                <a:cs typeface="+mn-ea"/>
                <a:sym typeface="+mn-lt"/>
              </a:rPr>
              <a:t>Contents</a:t>
            </a:r>
            <a:endParaRPr lang="zh-CN" altLang="en-US" sz="80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6" name="矩形 25">
            <a:extLst>
              <a:ext uri="{FF2B5EF4-FFF2-40B4-BE49-F238E27FC236}">
                <a16:creationId xmlns:a16="http://schemas.microsoft.com/office/drawing/2014/main" id="{46674E13-E3FA-4C4A-A72A-BB260AD8C93A}"/>
              </a:ext>
            </a:extLst>
          </p:cNvPr>
          <p:cNvSpPr/>
          <p:nvPr/>
        </p:nvSpPr>
        <p:spPr>
          <a:xfrm>
            <a:off x="1371601" y="4079134"/>
            <a:ext cx="4086224" cy="507839"/>
          </a:xfrm>
          <a:prstGeom prst="rect">
            <a:avLst/>
          </a:prstGeom>
        </p:spPr>
        <p:txBody>
          <a:bodyPr wrap="square" lIns="91448" tIns="45724" rIns="91448" bIns="45724">
            <a:spAutoFit/>
          </a:bodyPr>
          <a:lstStyle/>
          <a:p>
            <a:r>
              <a:rPr lang="en-US" altLang="zh-CN" sz="900" dirty="0">
                <a:solidFill>
                  <a:schemeClr val="bg1">
                    <a:lumMod val="65000"/>
                  </a:schemeClr>
                </a:solidFill>
                <a:cs typeface="+mn-ea"/>
                <a:sym typeface="+mn-lt"/>
              </a:rPr>
              <a:t>Chinese  companies  will no longer remain in the hard stage and they are also promoting a culture Chinese  companies  will no longer remain </a:t>
            </a:r>
          </a:p>
          <a:p>
            <a:r>
              <a:rPr lang="en-US" altLang="zh-CN" sz="900" dirty="0">
                <a:solidFill>
                  <a:schemeClr val="bg1">
                    <a:lumMod val="65000"/>
                  </a:schemeClr>
                </a:solidFill>
                <a:cs typeface="+mn-ea"/>
                <a:sym typeface="+mn-lt"/>
              </a:rPr>
              <a:t>in the hard stage and they are also wang ling </a:t>
            </a:r>
            <a:r>
              <a:rPr lang="en-US" altLang="zh-CN" sz="900" dirty="0" err="1">
                <a:solidFill>
                  <a:schemeClr val="bg1">
                    <a:lumMod val="65000"/>
                  </a:schemeClr>
                </a:solidFill>
                <a:cs typeface="+mn-ea"/>
                <a:sym typeface="+mn-lt"/>
              </a:rPr>
              <a:t>yan</a:t>
            </a:r>
            <a:r>
              <a:rPr lang="en-US" altLang="zh-CN" sz="900" dirty="0">
                <a:solidFill>
                  <a:schemeClr val="bg1">
                    <a:lumMod val="65000"/>
                  </a:schemeClr>
                </a:solidFill>
                <a:cs typeface="+mn-ea"/>
                <a:sym typeface="+mn-lt"/>
              </a:rPr>
              <a:t> a culture</a:t>
            </a:r>
          </a:p>
        </p:txBody>
      </p:sp>
      <p:grpSp>
        <p:nvGrpSpPr>
          <p:cNvPr id="27" name="组合 26">
            <a:extLst>
              <a:ext uri="{FF2B5EF4-FFF2-40B4-BE49-F238E27FC236}">
                <a16:creationId xmlns:a16="http://schemas.microsoft.com/office/drawing/2014/main" id="{4D2C70E3-B114-43A1-AF60-C72E10C84FA5}"/>
              </a:ext>
            </a:extLst>
          </p:cNvPr>
          <p:cNvGrpSpPr/>
          <p:nvPr/>
        </p:nvGrpSpPr>
        <p:grpSpPr>
          <a:xfrm>
            <a:off x="6122508" y="3840641"/>
            <a:ext cx="713358" cy="713358"/>
            <a:chOff x="9078719" y="2162555"/>
            <a:chExt cx="713358" cy="713358"/>
          </a:xfrm>
        </p:grpSpPr>
        <p:sp>
          <p:nvSpPr>
            <p:cNvPr id="28" name="Flowchart: Connector 61">
              <a:extLst>
                <a:ext uri="{FF2B5EF4-FFF2-40B4-BE49-F238E27FC236}">
                  <a16:creationId xmlns:a16="http://schemas.microsoft.com/office/drawing/2014/main" id="{D2723DDD-962E-4843-A95E-D28F7DEF6C62}"/>
                </a:ext>
              </a:extLst>
            </p:cNvPr>
            <p:cNvSpPr/>
            <p:nvPr/>
          </p:nvSpPr>
          <p:spPr>
            <a:xfrm>
              <a:off x="9078719" y="2162555"/>
              <a:ext cx="713358" cy="713358"/>
            </a:xfrm>
            <a:prstGeom prst="flowChartConnector">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29" name="Shape">
              <a:extLst>
                <a:ext uri="{FF2B5EF4-FFF2-40B4-BE49-F238E27FC236}">
                  <a16:creationId xmlns:a16="http://schemas.microsoft.com/office/drawing/2014/main" id="{E988B0CA-475C-4A65-B6FD-3AA3EC523E1D}"/>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30" name="组合 29">
            <a:extLst>
              <a:ext uri="{FF2B5EF4-FFF2-40B4-BE49-F238E27FC236}">
                <a16:creationId xmlns:a16="http://schemas.microsoft.com/office/drawing/2014/main" id="{C04D5F6E-322C-4C82-8A13-D2A3BF208077}"/>
              </a:ext>
            </a:extLst>
          </p:cNvPr>
          <p:cNvGrpSpPr/>
          <p:nvPr/>
        </p:nvGrpSpPr>
        <p:grpSpPr>
          <a:xfrm>
            <a:off x="6122508" y="5093049"/>
            <a:ext cx="713358" cy="713358"/>
            <a:chOff x="9078719" y="3056144"/>
            <a:chExt cx="713358" cy="713358"/>
          </a:xfrm>
        </p:grpSpPr>
        <p:sp>
          <p:nvSpPr>
            <p:cNvPr id="31" name="Flowchart: Connector 67">
              <a:extLst>
                <a:ext uri="{FF2B5EF4-FFF2-40B4-BE49-F238E27FC236}">
                  <a16:creationId xmlns:a16="http://schemas.microsoft.com/office/drawing/2014/main" id="{6E17E548-DFCD-4261-84F3-E9161C41C767}"/>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32" name="Shape">
              <a:extLst>
                <a:ext uri="{FF2B5EF4-FFF2-40B4-BE49-F238E27FC236}">
                  <a16:creationId xmlns:a16="http://schemas.microsoft.com/office/drawing/2014/main" id="{26241375-F152-4895-AADB-7A2299604E30}"/>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33" name="组合 32">
            <a:extLst>
              <a:ext uri="{FF2B5EF4-FFF2-40B4-BE49-F238E27FC236}">
                <a16:creationId xmlns:a16="http://schemas.microsoft.com/office/drawing/2014/main" id="{513B70DA-BFAE-467C-9F40-585F9BF2DABA}"/>
              </a:ext>
            </a:extLst>
          </p:cNvPr>
          <p:cNvGrpSpPr/>
          <p:nvPr/>
        </p:nvGrpSpPr>
        <p:grpSpPr>
          <a:xfrm>
            <a:off x="6122508" y="1335823"/>
            <a:ext cx="713358" cy="713358"/>
            <a:chOff x="5384682" y="2168242"/>
            <a:chExt cx="713358" cy="713358"/>
          </a:xfrm>
        </p:grpSpPr>
        <p:sp>
          <p:nvSpPr>
            <p:cNvPr id="34" name="Flowchart: Connector 21">
              <a:extLst>
                <a:ext uri="{FF2B5EF4-FFF2-40B4-BE49-F238E27FC236}">
                  <a16:creationId xmlns:a16="http://schemas.microsoft.com/office/drawing/2014/main" id="{F9BFC7CF-A428-46D7-947B-316ADD24B702}"/>
                </a:ext>
              </a:extLst>
            </p:cNvPr>
            <p:cNvSpPr/>
            <p:nvPr/>
          </p:nvSpPr>
          <p:spPr>
            <a:xfrm>
              <a:off x="5384682" y="2168242"/>
              <a:ext cx="713358" cy="713358"/>
            </a:xfrm>
            <a:prstGeom prst="flowChartConnector">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35" name="Shape">
              <a:extLst>
                <a:ext uri="{FF2B5EF4-FFF2-40B4-BE49-F238E27FC236}">
                  <a16:creationId xmlns:a16="http://schemas.microsoft.com/office/drawing/2014/main" id="{7CB4FF9A-BB32-4F19-8412-FD867FB992DD}"/>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36" name="组合 35">
            <a:extLst>
              <a:ext uri="{FF2B5EF4-FFF2-40B4-BE49-F238E27FC236}">
                <a16:creationId xmlns:a16="http://schemas.microsoft.com/office/drawing/2014/main" id="{DEA012B0-5B2A-45B1-BA31-B213CFA696F5}"/>
              </a:ext>
            </a:extLst>
          </p:cNvPr>
          <p:cNvGrpSpPr/>
          <p:nvPr/>
        </p:nvGrpSpPr>
        <p:grpSpPr>
          <a:xfrm>
            <a:off x="6122508" y="2588232"/>
            <a:ext cx="713358" cy="713358"/>
            <a:chOff x="5384682" y="3061831"/>
            <a:chExt cx="713358" cy="713358"/>
          </a:xfrm>
        </p:grpSpPr>
        <p:sp>
          <p:nvSpPr>
            <p:cNvPr id="37" name="Flowchart: Connector 55">
              <a:extLst>
                <a:ext uri="{FF2B5EF4-FFF2-40B4-BE49-F238E27FC236}">
                  <a16:creationId xmlns:a16="http://schemas.microsoft.com/office/drawing/2014/main" id="{142C0E30-D47B-4AB7-85FA-ED4FC8B7DD98}"/>
                </a:ext>
              </a:extLst>
            </p:cNvPr>
            <p:cNvSpPr/>
            <p:nvPr/>
          </p:nvSpPr>
          <p:spPr>
            <a:xfrm>
              <a:off x="5384682" y="3061831"/>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38" name="Shape">
              <a:extLst>
                <a:ext uri="{FF2B5EF4-FFF2-40B4-BE49-F238E27FC236}">
                  <a16:creationId xmlns:a16="http://schemas.microsoft.com/office/drawing/2014/main" id="{D65D503E-D345-4499-8D34-B6834B3A7395}"/>
                </a:ext>
              </a:extLst>
            </p:cNvPr>
            <p:cNvSpPr>
              <a:spLocks noChangeAspect="1"/>
            </p:cNvSpPr>
            <p:nvPr/>
          </p:nvSpPr>
          <p:spPr>
            <a:xfrm>
              <a:off x="5568489" y="3245639"/>
              <a:ext cx="345743" cy="345743"/>
            </a:xfrm>
            <a:custGeom>
              <a:avLst/>
              <a:gdLst>
                <a:gd name="connsiteX0" fmla="*/ 167089 w 515357"/>
                <a:gd name="connsiteY0" fmla="*/ 474166 h 514350"/>
                <a:gd name="connsiteX1" fmla="*/ 61090 w 515357"/>
                <a:gd name="connsiteY1" fmla="*/ 474166 h 514350"/>
                <a:gd name="connsiteX2" fmla="*/ 44989 w 515357"/>
                <a:gd name="connsiteY2" fmla="*/ 466526 h 514350"/>
                <a:gd name="connsiteX3" fmla="*/ 40723 w 515357"/>
                <a:gd name="connsiteY3" fmla="*/ 448926 h 514350"/>
                <a:gd name="connsiteX4" fmla="*/ 252548 w 515357"/>
                <a:gd name="connsiteY4" fmla="*/ 273143 h 514350"/>
                <a:gd name="connsiteX5" fmla="*/ 257679 w 515357"/>
                <a:gd name="connsiteY5" fmla="*/ 273248 h 514350"/>
                <a:gd name="connsiteX6" fmla="*/ 262774 w 515357"/>
                <a:gd name="connsiteY6" fmla="*/ 273143 h 514350"/>
                <a:gd name="connsiteX7" fmla="*/ 341427 w 515357"/>
                <a:gd name="connsiteY7" fmla="*/ 289840 h 514350"/>
                <a:gd name="connsiteX8" fmla="*/ 367676 w 515357"/>
                <a:gd name="connsiteY8" fmla="*/ 278836 h 514350"/>
                <a:gd name="connsiteX9" fmla="*/ 356652 w 515357"/>
                <a:gd name="connsiteY9" fmla="*/ 252639 h 514350"/>
                <a:gd name="connsiteX10" fmla="*/ 339300 w 515357"/>
                <a:gd name="connsiteY10" fmla="*/ 246238 h 514350"/>
                <a:gd name="connsiteX11" fmla="*/ 394570 w 515357"/>
                <a:gd name="connsiteY11" fmla="*/ 136624 h 514350"/>
                <a:gd name="connsiteX12" fmla="*/ 257679 w 515357"/>
                <a:gd name="connsiteY12" fmla="*/ 0 h 514350"/>
                <a:gd name="connsiteX13" fmla="*/ 120787 w 515357"/>
                <a:gd name="connsiteY13" fmla="*/ 136624 h 514350"/>
                <a:gd name="connsiteX14" fmla="*/ 175790 w 515357"/>
                <a:gd name="connsiteY14" fmla="*/ 246042 h 514350"/>
                <a:gd name="connsiteX15" fmla="*/ 91424 w 515357"/>
                <a:gd name="connsiteY15" fmla="*/ 292316 h 514350"/>
                <a:gd name="connsiteX16" fmla="*/ 1306 w 515357"/>
                <a:gd name="connsiteY16" fmla="*/ 440736 h 514350"/>
                <a:gd name="connsiteX17" fmla="*/ 13750 w 515357"/>
                <a:gd name="connsiteY17" fmla="*/ 491876 h 514350"/>
                <a:gd name="connsiteX18" fmla="*/ 61090 w 515357"/>
                <a:gd name="connsiteY18" fmla="*/ 514350 h 514350"/>
                <a:gd name="connsiteX19" fmla="*/ 167089 w 515357"/>
                <a:gd name="connsiteY19" fmla="*/ 514350 h 514350"/>
                <a:gd name="connsiteX20" fmla="*/ 187220 w 515357"/>
                <a:gd name="connsiteY20" fmla="*/ 494258 h 514350"/>
                <a:gd name="connsiteX21" fmla="*/ 167089 w 515357"/>
                <a:gd name="connsiteY21" fmla="*/ 474166 h 514350"/>
                <a:gd name="connsiteX22" fmla="*/ 161049 w 515357"/>
                <a:gd name="connsiteY22" fmla="*/ 136624 h 514350"/>
                <a:gd name="connsiteX23" fmla="*/ 257679 w 515357"/>
                <a:gd name="connsiteY23" fmla="*/ 40184 h 514350"/>
                <a:gd name="connsiteX24" fmla="*/ 354308 w 515357"/>
                <a:gd name="connsiteY24" fmla="*/ 136624 h 514350"/>
                <a:gd name="connsiteX25" fmla="*/ 262255 w 515357"/>
                <a:gd name="connsiteY25" fmla="*/ 232955 h 514350"/>
                <a:gd name="connsiteX26" fmla="*/ 257679 w 515357"/>
                <a:gd name="connsiteY26" fmla="*/ 232896 h 514350"/>
                <a:gd name="connsiteX27" fmla="*/ 252961 w 515357"/>
                <a:gd name="connsiteY27" fmla="*/ 232947 h 514350"/>
                <a:gd name="connsiteX28" fmla="*/ 161049 w 515357"/>
                <a:gd name="connsiteY28" fmla="*/ 136624 h 514350"/>
                <a:gd name="connsiteX29" fmla="*/ 515357 w 515357"/>
                <a:gd name="connsiteY29" fmla="*/ 361652 h 514350"/>
                <a:gd name="connsiteX30" fmla="*/ 515357 w 515357"/>
                <a:gd name="connsiteY30" fmla="*/ 430969 h 514350"/>
                <a:gd name="connsiteX31" fmla="*/ 495226 w 515357"/>
                <a:gd name="connsiteY31" fmla="*/ 451061 h 514350"/>
                <a:gd name="connsiteX32" fmla="*/ 475095 w 515357"/>
                <a:gd name="connsiteY32" fmla="*/ 430969 h 514350"/>
                <a:gd name="connsiteX33" fmla="*/ 475095 w 515357"/>
                <a:gd name="connsiteY33" fmla="*/ 382243 h 514350"/>
                <a:gd name="connsiteX34" fmla="*/ 406213 w 515357"/>
                <a:gd name="connsiteY34" fmla="*/ 450821 h 514350"/>
                <a:gd name="connsiteX35" fmla="*/ 342556 w 515357"/>
                <a:gd name="connsiteY35" fmla="*/ 452195 h 514350"/>
                <a:gd name="connsiteX36" fmla="*/ 332286 w 515357"/>
                <a:gd name="connsiteY36" fmla="*/ 442816 h 514350"/>
                <a:gd name="connsiteX37" fmla="*/ 324143 w 515357"/>
                <a:gd name="connsiteY37" fmla="*/ 443087 h 514350"/>
                <a:gd name="connsiteX38" fmla="*/ 262200 w 515357"/>
                <a:gd name="connsiteY38" fmla="*/ 508103 h 514350"/>
                <a:gd name="connsiteX39" fmla="*/ 247609 w 515357"/>
                <a:gd name="connsiteY39" fmla="*/ 514350 h 514350"/>
                <a:gd name="connsiteX40" fmla="*/ 233742 w 515357"/>
                <a:gd name="connsiteY40" fmla="*/ 508817 h 514350"/>
                <a:gd name="connsiteX41" fmla="*/ 233026 w 515357"/>
                <a:gd name="connsiteY41" fmla="*/ 480414 h 514350"/>
                <a:gd name="connsiteX42" fmla="*/ 294996 w 515357"/>
                <a:gd name="connsiteY42" fmla="*/ 415367 h 514350"/>
                <a:gd name="connsiteX43" fmla="*/ 326801 w 515357"/>
                <a:gd name="connsiteY43" fmla="*/ 401134 h 514350"/>
                <a:gd name="connsiteX44" fmla="*/ 359463 w 515357"/>
                <a:gd name="connsiteY44" fmla="*/ 413169 h 514350"/>
                <a:gd name="connsiteX45" fmla="*/ 369733 w 515357"/>
                <a:gd name="connsiteY45" fmla="*/ 422548 h 514350"/>
                <a:gd name="connsiteX46" fmla="*/ 377777 w 515357"/>
                <a:gd name="connsiteY46" fmla="*/ 422371 h 514350"/>
                <a:gd name="connsiteX47" fmla="*/ 448858 w 515357"/>
                <a:gd name="connsiteY47" fmla="*/ 351606 h 514350"/>
                <a:gd name="connsiteX48" fmla="*/ 398597 w 515357"/>
                <a:gd name="connsiteY48" fmla="*/ 351606 h 514350"/>
                <a:gd name="connsiteX49" fmla="*/ 378465 w 515357"/>
                <a:gd name="connsiteY49" fmla="*/ 331515 h 514350"/>
                <a:gd name="connsiteX50" fmla="*/ 398597 w 515357"/>
                <a:gd name="connsiteY50" fmla="*/ 311423 h 514350"/>
                <a:gd name="connsiteX51" fmla="*/ 465029 w 515357"/>
                <a:gd name="connsiteY51" fmla="*/ 311423 h 514350"/>
                <a:gd name="connsiteX52" fmla="*/ 515357 w 515357"/>
                <a:gd name="connsiteY52" fmla="*/ 36165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5357" h="514350">
                  <a:moveTo>
                    <a:pt x="167089" y="474166"/>
                  </a:moveTo>
                  <a:lnTo>
                    <a:pt x="61090" y="474166"/>
                  </a:lnTo>
                  <a:cubicBezTo>
                    <a:pt x="52499" y="474166"/>
                    <a:pt x="47313" y="469379"/>
                    <a:pt x="44989" y="466526"/>
                  </a:cubicBezTo>
                  <a:cubicBezTo>
                    <a:pt x="40970" y="461597"/>
                    <a:pt x="39417" y="455185"/>
                    <a:pt x="40723" y="448926"/>
                  </a:cubicBezTo>
                  <a:cubicBezTo>
                    <a:pt x="61628" y="348706"/>
                    <a:pt x="150245" y="275517"/>
                    <a:pt x="252548" y="273143"/>
                  </a:cubicBezTo>
                  <a:cubicBezTo>
                    <a:pt x="254250" y="273205"/>
                    <a:pt x="255961" y="273248"/>
                    <a:pt x="257679" y="273248"/>
                  </a:cubicBezTo>
                  <a:cubicBezTo>
                    <a:pt x="259385" y="273248"/>
                    <a:pt x="261080" y="273205"/>
                    <a:pt x="262774" y="273143"/>
                  </a:cubicBezTo>
                  <a:cubicBezTo>
                    <a:pt x="289354" y="273778"/>
                    <a:pt x="315792" y="279386"/>
                    <a:pt x="341427" y="289840"/>
                  </a:cubicBezTo>
                  <a:cubicBezTo>
                    <a:pt x="351721" y="294035"/>
                    <a:pt x="363473" y="289110"/>
                    <a:pt x="367676" y="278836"/>
                  </a:cubicBezTo>
                  <a:cubicBezTo>
                    <a:pt x="371880" y="268567"/>
                    <a:pt x="366945" y="256838"/>
                    <a:pt x="356652" y="252639"/>
                  </a:cubicBezTo>
                  <a:cubicBezTo>
                    <a:pt x="350903" y="250296"/>
                    <a:pt x="345119" y="248169"/>
                    <a:pt x="339300" y="246238"/>
                  </a:cubicBezTo>
                  <a:cubicBezTo>
                    <a:pt x="372819" y="221312"/>
                    <a:pt x="394570" y="181458"/>
                    <a:pt x="394570" y="136624"/>
                  </a:cubicBezTo>
                  <a:cubicBezTo>
                    <a:pt x="394570" y="61292"/>
                    <a:pt x="333159" y="0"/>
                    <a:pt x="257679" y="0"/>
                  </a:cubicBezTo>
                  <a:cubicBezTo>
                    <a:pt x="182195" y="0"/>
                    <a:pt x="120787" y="61292"/>
                    <a:pt x="120787" y="136624"/>
                  </a:cubicBezTo>
                  <a:cubicBezTo>
                    <a:pt x="120787" y="181336"/>
                    <a:pt x="142420" y="221104"/>
                    <a:pt x="175790" y="246042"/>
                  </a:cubicBezTo>
                  <a:cubicBezTo>
                    <a:pt x="145220" y="256084"/>
                    <a:pt x="116533" y="271706"/>
                    <a:pt x="91424" y="292316"/>
                  </a:cubicBezTo>
                  <a:cubicBezTo>
                    <a:pt x="45394" y="330106"/>
                    <a:pt x="13388" y="382815"/>
                    <a:pt x="1306" y="440736"/>
                  </a:cubicBezTo>
                  <a:cubicBezTo>
                    <a:pt x="-2481" y="458886"/>
                    <a:pt x="2057" y="477526"/>
                    <a:pt x="13750" y="491876"/>
                  </a:cubicBezTo>
                  <a:cubicBezTo>
                    <a:pt x="25389" y="506160"/>
                    <a:pt x="42641" y="514350"/>
                    <a:pt x="61090" y="514350"/>
                  </a:cubicBezTo>
                  <a:lnTo>
                    <a:pt x="167089" y="514350"/>
                  </a:lnTo>
                  <a:cubicBezTo>
                    <a:pt x="178208" y="514350"/>
                    <a:pt x="187220" y="505356"/>
                    <a:pt x="187220" y="494258"/>
                  </a:cubicBezTo>
                  <a:cubicBezTo>
                    <a:pt x="187220" y="483161"/>
                    <a:pt x="178208" y="474166"/>
                    <a:pt x="167089" y="474166"/>
                  </a:cubicBezTo>
                  <a:close/>
                  <a:moveTo>
                    <a:pt x="161049" y="136624"/>
                  </a:moveTo>
                  <a:cubicBezTo>
                    <a:pt x="161049" y="83448"/>
                    <a:pt x="204398" y="40184"/>
                    <a:pt x="257679" y="40184"/>
                  </a:cubicBezTo>
                  <a:cubicBezTo>
                    <a:pt x="310959" y="40184"/>
                    <a:pt x="354308" y="83448"/>
                    <a:pt x="354308" y="136624"/>
                  </a:cubicBezTo>
                  <a:cubicBezTo>
                    <a:pt x="354308" y="188270"/>
                    <a:pt x="313421" y="230561"/>
                    <a:pt x="262255" y="232955"/>
                  </a:cubicBezTo>
                  <a:cubicBezTo>
                    <a:pt x="260730" y="232928"/>
                    <a:pt x="259204" y="232896"/>
                    <a:pt x="257679" y="232896"/>
                  </a:cubicBezTo>
                  <a:cubicBezTo>
                    <a:pt x="256106" y="232896"/>
                    <a:pt x="254529" y="232920"/>
                    <a:pt x="252961" y="232947"/>
                  </a:cubicBezTo>
                  <a:cubicBezTo>
                    <a:pt x="201862" y="230483"/>
                    <a:pt x="161049" y="188223"/>
                    <a:pt x="161049" y="136624"/>
                  </a:cubicBezTo>
                  <a:close/>
                  <a:moveTo>
                    <a:pt x="515357" y="361652"/>
                  </a:moveTo>
                  <a:lnTo>
                    <a:pt x="515357" y="430969"/>
                  </a:lnTo>
                  <a:cubicBezTo>
                    <a:pt x="515357" y="442067"/>
                    <a:pt x="506345" y="451061"/>
                    <a:pt x="495226" y="451061"/>
                  </a:cubicBezTo>
                  <a:cubicBezTo>
                    <a:pt x="484107" y="451061"/>
                    <a:pt x="475095" y="442067"/>
                    <a:pt x="475095" y="430969"/>
                  </a:cubicBezTo>
                  <a:lnTo>
                    <a:pt x="475095" y="382243"/>
                  </a:lnTo>
                  <a:lnTo>
                    <a:pt x="406213" y="450821"/>
                  </a:lnTo>
                  <a:cubicBezTo>
                    <a:pt x="388732" y="468225"/>
                    <a:pt x="360768" y="468826"/>
                    <a:pt x="342556" y="452195"/>
                  </a:cubicBezTo>
                  <a:lnTo>
                    <a:pt x="332286" y="442816"/>
                  </a:lnTo>
                  <a:cubicBezTo>
                    <a:pt x="329966" y="440701"/>
                    <a:pt x="326313" y="440819"/>
                    <a:pt x="324143" y="443087"/>
                  </a:cubicBezTo>
                  <a:lnTo>
                    <a:pt x="262200" y="508103"/>
                  </a:lnTo>
                  <a:cubicBezTo>
                    <a:pt x="258245" y="512255"/>
                    <a:pt x="252933" y="514350"/>
                    <a:pt x="247609" y="514350"/>
                  </a:cubicBezTo>
                  <a:cubicBezTo>
                    <a:pt x="242628" y="514350"/>
                    <a:pt x="237638" y="512517"/>
                    <a:pt x="233742" y="508817"/>
                  </a:cubicBezTo>
                  <a:cubicBezTo>
                    <a:pt x="225685" y="501173"/>
                    <a:pt x="225363" y="488454"/>
                    <a:pt x="233026" y="480414"/>
                  </a:cubicBezTo>
                  <a:lnTo>
                    <a:pt x="294996" y="415367"/>
                  </a:lnTo>
                  <a:cubicBezTo>
                    <a:pt x="303402" y="406584"/>
                    <a:pt x="314687" y="401542"/>
                    <a:pt x="326801" y="401134"/>
                  </a:cubicBezTo>
                  <a:cubicBezTo>
                    <a:pt x="338923" y="400733"/>
                    <a:pt x="350518" y="404999"/>
                    <a:pt x="359463" y="413169"/>
                  </a:cubicBezTo>
                  <a:lnTo>
                    <a:pt x="369733" y="422548"/>
                  </a:lnTo>
                  <a:cubicBezTo>
                    <a:pt x="372033" y="424647"/>
                    <a:pt x="375568" y="424573"/>
                    <a:pt x="377777" y="422371"/>
                  </a:cubicBezTo>
                  <a:lnTo>
                    <a:pt x="448858" y="351606"/>
                  </a:lnTo>
                  <a:lnTo>
                    <a:pt x="398597" y="351606"/>
                  </a:lnTo>
                  <a:cubicBezTo>
                    <a:pt x="387477" y="351606"/>
                    <a:pt x="378465" y="342612"/>
                    <a:pt x="378465" y="331515"/>
                  </a:cubicBezTo>
                  <a:cubicBezTo>
                    <a:pt x="378465" y="320417"/>
                    <a:pt x="387477" y="311423"/>
                    <a:pt x="398597" y="311423"/>
                  </a:cubicBezTo>
                  <a:lnTo>
                    <a:pt x="465029" y="311423"/>
                  </a:lnTo>
                  <a:cubicBezTo>
                    <a:pt x="492780" y="311423"/>
                    <a:pt x="515357" y="333956"/>
                    <a:pt x="515357" y="361652"/>
                  </a:cubicBezTo>
                  <a:close/>
                </a:path>
              </a:pathLst>
            </a:custGeom>
            <a:solidFill>
              <a:schemeClr val="bg1"/>
            </a:solidFill>
            <a:ln w="1007" cap="flat">
              <a:noFill/>
              <a:prstDash val="solid"/>
              <a:miter/>
            </a:ln>
          </p:spPr>
          <p:txBody>
            <a:bodyPr rtlCol="0" anchor="ctr"/>
            <a:lstStyle/>
            <a:p>
              <a:endParaRPr lang="en-US">
                <a:cs typeface="+mn-ea"/>
                <a:sym typeface="+mn-lt"/>
              </a:endParaRPr>
            </a:p>
          </p:txBody>
        </p:sp>
      </p:grpSp>
      <p:sp>
        <p:nvSpPr>
          <p:cNvPr id="39" name="文本框 38">
            <a:extLst>
              <a:ext uri="{FF2B5EF4-FFF2-40B4-BE49-F238E27FC236}">
                <a16:creationId xmlns:a16="http://schemas.microsoft.com/office/drawing/2014/main" id="{6257BB5E-C941-47C8-8832-5F1FD658F117}"/>
              </a:ext>
            </a:extLst>
          </p:cNvPr>
          <p:cNvSpPr txBox="1"/>
          <p:nvPr/>
        </p:nvSpPr>
        <p:spPr>
          <a:xfrm>
            <a:off x="7140184" y="1502907"/>
            <a:ext cx="2287645" cy="461665"/>
          </a:xfrm>
          <a:prstGeom prst="rect">
            <a:avLst/>
          </a:prstGeom>
          <a:noFill/>
        </p:spPr>
        <p:txBody>
          <a:bodyPr wrap="square" rtlCol="0">
            <a:spAutoFit/>
          </a:bodyPr>
          <a:lstStyle/>
          <a:p>
            <a:r>
              <a:rPr lang="zh-CN" altLang="en-US" sz="2400" b="1" dirty="0">
                <a:cs typeface="+mn-ea"/>
                <a:sym typeface="+mn-lt"/>
              </a:rPr>
              <a:t>年度重点工作</a:t>
            </a:r>
          </a:p>
        </p:txBody>
      </p:sp>
      <p:sp>
        <p:nvSpPr>
          <p:cNvPr id="40" name="文本框 39">
            <a:extLst>
              <a:ext uri="{FF2B5EF4-FFF2-40B4-BE49-F238E27FC236}">
                <a16:creationId xmlns:a16="http://schemas.microsoft.com/office/drawing/2014/main" id="{75DB3AA7-979B-4802-885B-6408C06FB435}"/>
              </a:ext>
            </a:extLst>
          </p:cNvPr>
          <p:cNvSpPr txBox="1"/>
          <p:nvPr/>
        </p:nvSpPr>
        <p:spPr>
          <a:xfrm>
            <a:off x="7140184" y="2750405"/>
            <a:ext cx="2287645" cy="461665"/>
          </a:xfrm>
          <a:prstGeom prst="rect">
            <a:avLst/>
          </a:prstGeom>
          <a:noFill/>
        </p:spPr>
        <p:txBody>
          <a:bodyPr wrap="square" rtlCol="0">
            <a:spAutoFit/>
          </a:bodyPr>
          <a:lstStyle/>
          <a:p>
            <a:r>
              <a:rPr lang="zh-CN" altLang="en-US" sz="2400" b="1" dirty="0">
                <a:cs typeface="+mn-ea"/>
                <a:sym typeface="+mn-lt"/>
              </a:rPr>
              <a:t>绩效考核情况</a:t>
            </a:r>
          </a:p>
        </p:txBody>
      </p:sp>
      <p:sp>
        <p:nvSpPr>
          <p:cNvPr id="41" name="文本框 40">
            <a:extLst>
              <a:ext uri="{FF2B5EF4-FFF2-40B4-BE49-F238E27FC236}">
                <a16:creationId xmlns:a16="http://schemas.microsoft.com/office/drawing/2014/main" id="{06622FAA-11EE-4352-A123-6BA584090790}"/>
              </a:ext>
            </a:extLst>
          </p:cNvPr>
          <p:cNvSpPr txBox="1"/>
          <p:nvPr/>
        </p:nvSpPr>
        <p:spPr>
          <a:xfrm>
            <a:off x="7140184" y="3997903"/>
            <a:ext cx="2287645" cy="461665"/>
          </a:xfrm>
          <a:prstGeom prst="rect">
            <a:avLst/>
          </a:prstGeom>
          <a:noFill/>
        </p:spPr>
        <p:txBody>
          <a:bodyPr wrap="square" rtlCol="0">
            <a:spAutoFit/>
          </a:bodyPr>
          <a:lstStyle/>
          <a:p>
            <a:r>
              <a:rPr lang="zh-CN" altLang="en-US" sz="2400" b="1" dirty="0">
                <a:cs typeface="+mn-ea"/>
                <a:sym typeface="+mn-lt"/>
              </a:rPr>
              <a:t>存在问题不足</a:t>
            </a:r>
          </a:p>
        </p:txBody>
      </p:sp>
      <p:sp>
        <p:nvSpPr>
          <p:cNvPr id="42" name="文本框 41">
            <a:extLst>
              <a:ext uri="{FF2B5EF4-FFF2-40B4-BE49-F238E27FC236}">
                <a16:creationId xmlns:a16="http://schemas.microsoft.com/office/drawing/2014/main" id="{867B5CE6-8CDC-45B1-8140-1B0A6AE9951E}"/>
              </a:ext>
            </a:extLst>
          </p:cNvPr>
          <p:cNvSpPr txBox="1"/>
          <p:nvPr/>
        </p:nvSpPr>
        <p:spPr>
          <a:xfrm>
            <a:off x="7140184" y="5245401"/>
            <a:ext cx="2287645" cy="461665"/>
          </a:xfrm>
          <a:prstGeom prst="rect">
            <a:avLst/>
          </a:prstGeom>
          <a:noFill/>
        </p:spPr>
        <p:txBody>
          <a:bodyPr wrap="square" rtlCol="0">
            <a:spAutoFit/>
          </a:bodyPr>
          <a:lstStyle/>
          <a:p>
            <a:r>
              <a:rPr lang="zh-CN" altLang="en-US" sz="2400" b="1" dirty="0">
                <a:cs typeface="+mn-ea"/>
                <a:sym typeface="+mn-lt"/>
              </a:rPr>
              <a:t>未来发展规划</a:t>
            </a:r>
          </a:p>
        </p:txBody>
      </p:sp>
    </p:spTree>
    <p:extLst>
      <p:ext uri="{BB962C8B-B14F-4D97-AF65-F5344CB8AC3E}">
        <p14:creationId xmlns:p14="http://schemas.microsoft.com/office/powerpoint/2010/main" val="302949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85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2350"/>
                            </p:stCondLst>
                            <p:childTnLst>
                              <p:par>
                                <p:cTn id="32" presetID="2" presetClass="entr" presetSubtype="2" decel="10000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1+#ppt_w/2"/>
                                          </p:val>
                                        </p:tav>
                                        <p:tav tm="100000">
                                          <p:val>
                                            <p:strVal val="#ppt_x"/>
                                          </p:val>
                                        </p:tav>
                                      </p:tavLst>
                                    </p:anim>
                                    <p:anim calcmode="lin" valueType="num">
                                      <p:cBhvr additive="base">
                                        <p:cTn id="35" dur="100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10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1000" fill="hold"/>
                                        <p:tgtEl>
                                          <p:spTgt spid="36"/>
                                        </p:tgtEl>
                                        <p:attrNameLst>
                                          <p:attrName>ppt_x</p:attrName>
                                        </p:attrNameLst>
                                      </p:cBhvr>
                                      <p:tavLst>
                                        <p:tav tm="0">
                                          <p:val>
                                            <p:strVal val="1+#ppt_w/2"/>
                                          </p:val>
                                        </p:tav>
                                        <p:tav tm="100000">
                                          <p:val>
                                            <p:strVal val="#ppt_x"/>
                                          </p:val>
                                        </p:tav>
                                      </p:tavLst>
                                    </p:anim>
                                    <p:anim calcmode="lin" valueType="num">
                                      <p:cBhvr additive="base">
                                        <p:cTn id="39" dur="10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fill="hold"/>
                                        <p:tgtEl>
                                          <p:spTgt spid="27"/>
                                        </p:tgtEl>
                                        <p:attrNameLst>
                                          <p:attrName>ppt_x</p:attrName>
                                        </p:attrNameLst>
                                      </p:cBhvr>
                                      <p:tavLst>
                                        <p:tav tm="0">
                                          <p:val>
                                            <p:strVal val="1+#ppt_w/2"/>
                                          </p:val>
                                        </p:tav>
                                        <p:tav tm="100000">
                                          <p:val>
                                            <p:strVal val="#ppt_x"/>
                                          </p:val>
                                        </p:tav>
                                      </p:tavLst>
                                    </p:anim>
                                    <p:anim calcmode="lin" valueType="num">
                                      <p:cBhvr additive="base">
                                        <p:cTn id="43" dur="10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3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0" fill="hold"/>
                                        <p:tgtEl>
                                          <p:spTgt spid="30"/>
                                        </p:tgtEl>
                                        <p:attrNameLst>
                                          <p:attrName>ppt_x</p:attrName>
                                        </p:attrNameLst>
                                      </p:cBhvr>
                                      <p:tavLst>
                                        <p:tav tm="0">
                                          <p:val>
                                            <p:strVal val="1+#ppt_w/2"/>
                                          </p:val>
                                        </p:tav>
                                        <p:tav tm="100000">
                                          <p:val>
                                            <p:strVal val="#ppt_x"/>
                                          </p:val>
                                        </p:tav>
                                      </p:tavLst>
                                    </p:anim>
                                    <p:anim calcmode="lin" valueType="num">
                                      <p:cBhvr additive="base">
                                        <p:cTn id="47" dur="100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3650"/>
                            </p:stCondLst>
                            <p:childTnLst>
                              <p:par>
                                <p:cTn id="49" presetID="23" presetClass="entr" presetSubtype="528" fill="hold" grpId="0" nodeType="afterEffect">
                                  <p:stCondLst>
                                    <p:cond delay="0"/>
                                  </p:stCondLst>
                                  <p:iterate type="lt">
                                    <p:tmPct val="5000"/>
                                  </p:iterate>
                                  <p:childTnLst>
                                    <p:set>
                                      <p:cBhvr>
                                        <p:cTn id="50" dur="1" fill="hold">
                                          <p:stCondLst>
                                            <p:cond delay="0"/>
                                          </p:stCondLst>
                                        </p:cTn>
                                        <p:tgtEl>
                                          <p:spTgt spid="39"/>
                                        </p:tgtEl>
                                        <p:attrNameLst>
                                          <p:attrName>style.visibility</p:attrName>
                                        </p:attrNameLst>
                                      </p:cBhvr>
                                      <p:to>
                                        <p:strVal val="visible"/>
                                      </p:to>
                                    </p:set>
                                    <p:anim to="" calcmode="lin" valueType="num">
                                      <p:cBhvr>
                                        <p:cTn id="51" dur="1000" fill="hold">
                                          <p:stCondLst>
                                            <p:cond delay="0"/>
                                          </p:stCondLst>
                                        </p:cTn>
                                        <p:tgtEl>
                                          <p:spTgt spid="39"/>
                                        </p:tgtEl>
                                        <p:attrNameLst>
                                          <p:attrName>ppt_x</p:attrName>
                                        </p:attrNameLst>
                                      </p:cBhvr>
                                      <p:tavLst>
                                        <p:tav tm="0" fmla="#ppt_x+(8/9)*(#ppt_x-(#ppt_x-#ppt_w/2))*((1.5-1.5*$)^2-(1.5-1.5*$)^3)">
                                          <p:val>
                                            <p:strVal val="0"/>
                                          </p:val>
                                        </p:tav>
                                        <p:tav tm="100000">
                                          <p:val>
                                            <p:strVal val="1"/>
                                          </p:val>
                                        </p:tav>
                                      </p:tavLst>
                                    </p:anim>
                                    <p:anim to="" calcmode="lin" valueType="num">
                                      <p:cBhvr>
                                        <p:cTn id="52" dur="1000" fill="hold">
                                          <p:stCondLst>
                                            <p:cond delay="0"/>
                                          </p:stCondLst>
                                        </p:cTn>
                                        <p:tgtEl>
                                          <p:spTgt spid="39"/>
                                        </p:tgtEl>
                                        <p:attrNameLst>
                                          <p:attrName>ppt_y</p:attrName>
                                        </p:attrNameLst>
                                      </p:cBhvr>
                                      <p:tavLst>
                                        <p:tav tm="0" fmla="#ppt_y+(8/9)*(#ppt_y-(#ppt_y+#ppt_h/2))*((1.5-1.5*$)^2-(1.5-1.5*$)^3)">
                                          <p:val>
                                            <p:strVal val="0"/>
                                          </p:val>
                                        </p:tav>
                                        <p:tav tm="100000">
                                          <p:val>
                                            <p:strVal val="1"/>
                                          </p:val>
                                        </p:tav>
                                      </p:tavLst>
                                    </p:anim>
                                    <p:anim to="" calcmode="lin" valueType="num">
                                      <p:cBhvr>
                                        <p:cTn id="53" dur="1000" fill="hold">
                                          <p:stCondLst>
                                            <p:cond delay="0"/>
                                          </p:stCondLst>
                                        </p:cTn>
                                        <p:tgtEl>
                                          <p:spTgt spid="39"/>
                                        </p:tgtEl>
                                        <p:attrNameLst>
                                          <p:attrName>ppt_w</p:attrName>
                                        </p:attrNameLst>
                                      </p:cBhvr>
                                      <p:tavLst>
                                        <p:tav tm="0" fmla="#ppt_w+(8/9)*(#ppt_w-0)*((1.5-1.5*$)^2-(1.5-1.5*$)^3)">
                                          <p:val>
                                            <p:strVal val="0"/>
                                          </p:val>
                                        </p:tav>
                                        <p:tav tm="100000">
                                          <p:val>
                                            <p:strVal val="1"/>
                                          </p:val>
                                        </p:tav>
                                      </p:tavLst>
                                    </p:anim>
                                    <p:anim to="" calcmode="lin" valueType="num">
                                      <p:cBhvr>
                                        <p:cTn id="54" dur="1000" fill="hold">
                                          <p:stCondLst>
                                            <p:cond delay="0"/>
                                          </p:stCondLst>
                                        </p:cTn>
                                        <p:tgtEl>
                                          <p:spTgt spid="39"/>
                                        </p:tgtEl>
                                        <p:attrNameLst>
                                          <p:attrName>ppt_h</p:attrName>
                                        </p:attrNameLst>
                                      </p:cBhvr>
                                      <p:tavLst>
                                        <p:tav tm="0" fmla="#ppt_h+(8/9)*(#ppt_h-0)*((1.5-1.5*$)^2-(1.5-1.5*$)^3)">
                                          <p:val>
                                            <p:strVal val="0"/>
                                          </p:val>
                                        </p:tav>
                                        <p:tav tm="100000">
                                          <p:val>
                                            <p:strVal val="1"/>
                                          </p:val>
                                        </p:tav>
                                      </p:tavLst>
                                    </p:anim>
                                  </p:childTnLst>
                                </p:cTn>
                              </p:par>
                            </p:childTnLst>
                          </p:cTn>
                        </p:par>
                        <p:par>
                          <p:cTn id="55" fill="hold">
                            <p:stCondLst>
                              <p:cond delay="4900"/>
                            </p:stCondLst>
                            <p:childTnLst>
                              <p:par>
                                <p:cTn id="56" presetID="23" presetClass="entr" presetSubtype="528" fill="hold" grpId="0" nodeType="afterEffect">
                                  <p:stCondLst>
                                    <p:cond delay="0"/>
                                  </p:stCondLst>
                                  <p:iterate type="lt">
                                    <p:tmPct val="5000"/>
                                  </p:iterate>
                                  <p:childTnLst>
                                    <p:set>
                                      <p:cBhvr>
                                        <p:cTn id="57" dur="1" fill="hold">
                                          <p:stCondLst>
                                            <p:cond delay="0"/>
                                          </p:stCondLst>
                                        </p:cTn>
                                        <p:tgtEl>
                                          <p:spTgt spid="40"/>
                                        </p:tgtEl>
                                        <p:attrNameLst>
                                          <p:attrName>style.visibility</p:attrName>
                                        </p:attrNameLst>
                                      </p:cBhvr>
                                      <p:to>
                                        <p:strVal val="visible"/>
                                      </p:to>
                                    </p:set>
                                    <p:anim to="" calcmode="lin" valueType="num">
                                      <p:cBhvr>
                                        <p:cTn id="58" dur="1000" fill="hold">
                                          <p:stCondLst>
                                            <p:cond delay="0"/>
                                          </p:stCondLst>
                                        </p:cTn>
                                        <p:tgtEl>
                                          <p:spTgt spid="40"/>
                                        </p:tgtEl>
                                        <p:attrNameLst>
                                          <p:attrName>ppt_x</p:attrName>
                                        </p:attrNameLst>
                                      </p:cBhvr>
                                      <p:tavLst>
                                        <p:tav tm="0" fmla="#ppt_x+(8/9)*(#ppt_x-(#ppt_x-#ppt_w/2))*((1.5-1.5*$)^2-(1.5-1.5*$)^3)">
                                          <p:val>
                                            <p:strVal val="0"/>
                                          </p:val>
                                        </p:tav>
                                        <p:tav tm="100000">
                                          <p:val>
                                            <p:strVal val="1"/>
                                          </p:val>
                                        </p:tav>
                                      </p:tavLst>
                                    </p:anim>
                                    <p:anim to="" calcmode="lin" valueType="num">
                                      <p:cBhvr>
                                        <p:cTn id="59" dur="1000" fill="hold">
                                          <p:stCondLst>
                                            <p:cond delay="0"/>
                                          </p:stCondLst>
                                        </p:cTn>
                                        <p:tgtEl>
                                          <p:spTgt spid="40"/>
                                        </p:tgtEl>
                                        <p:attrNameLst>
                                          <p:attrName>ppt_y</p:attrName>
                                        </p:attrNameLst>
                                      </p:cBhvr>
                                      <p:tavLst>
                                        <p:tav tm="0" fmla="#ppt_y+(8/9)*(#ppt_y-(#ppt_y+#ppt_h/2))*((1.5-1.5*$)^2-(1.5-1.5*$)^3)">
                                          <p:val>
                                            <p:strVal val="0"/>
                                          </p:val>
                                        </p:tav>
                                        <p:tav tm="100000">
                                          <p:val>
                                            <p:strVal val="1"/>
                                          </p:val>
                                        </p:tav>
                                      </p:tavLst>
                                    </p:anim>
                                    <p:anim to="" calcmode="lin" valueType="num">
                                      <p:cBhvr>
                                        <p:cTn id="60" dur="1000" fill="hold">
                                          <p:stCondLst>
                                            <p:cond delay="0"/>
                                          </p:stCondLst>
                                        </p:cTn>
                                        <p:tgtEl>
                                          <p:spTgt spid="40"/>
                                        </p:tgtEl>
                                        <p:attrNameLst>
                                          <p:attrName>ppt_w</p:attrName>
                                        </p:attrNameLst>
                                      </p:cBhvr>
                                      <p:tavLst>
                                        <p:tav tm="0" fmla="#ppt_w+(8/9)*(#ppt_w-0)*((1.5-1.5*$)^2-(1.5-1.5*$)^3)">
                                          <p:val>
                                            <p:strVal val="0"/>
                                          </p:val>
                                        </p:tav>
                                        <p:tav tm="100000">
                                          <p:val>
                                            <p:strVal val="1"/>
                                          </p:val>
                                        </p:tav>
                                      </p:tavLst>
                                    </p:anim>
                                    <p:anim to="" calcmode="lin" valueType="num">
                                      <p:cBhvr>
                                        <p:cTn id="61" dur="1000" fill="hold">
                                          <p:stCondLst>
                                            <p:cond delay="0"/>
                                          </p:stCondLst>
                                        </p:cTn>
                                        <p:tgtEl>
                                          <p:spTgt spid="40"/>
                                        </p:tgtEl>
                                        <p:attrNameLst>
                                          <p:attrName>ppt_h</p:attrName>
                                        </p:attrNameLst>
                                      </p:cBhvr>
                                      <p:tavLst>
                                        <p:tav tm="0" fmla="#ppt_h+(8/9)*(#ppt_h-0)*((1.5-1.5*$)^2-(1.5-1.5*$)^3)">
                                          <p:val>
                                            <p:strVal val="0"/>
                                          </p:val>
                                        </p:tav>
                                        <p:tav tm="100000">
                                          <p:val>
                                            <p:strVal val="1"/>
                                          </p:val>
                                        </p:tav>
                                      </p:tavLst>
                                    </p:anim>
                                  </p:childTnLst>
                                </p:cTn>
                              </p:par>
                            </p:childTnLst>
                          </p:cTn>
                        </p:par>
                        <p:par>
                          <p:cTn id="62" fill="hold">
                            <p:stCondLst>
                              <p:cond delay="6150"/>
                            </p:stCondLst>
                            <p:childTnLst>
                              <p:par>
                                <p:cTn id="63" presetID="23" presetClass="entr" presetSubtype="528" fill="hold" grpId="0" nodeType="afterEffect">
                                  <p:stCondLst>
                                    <p:cond delay="0"/>
                                  </p:stCondLst>
                                  <p:iterate type="lt">
                                    <p:tmPct val="5000"/>
                                  </p:iterate>
                                  <p:childTnLst>
                                    <p:set>
                                      <p:cBhvr>
                                        <p:cTn id="64" dur="1" fill="hold">
                                          <p:stCondLst>
                                            <p:cond delay="0"/>
                                          </p:stCondLst>
                                        </p:cTn>
                                        <p:tgtEl>
                                          <p:spTgt spid="41"/>
                                        </p:tgtEl>
                                        <p:attrNameLst>
                                          <p:attrName>style.visibility</p:attrName>
                                        </p:attrNameLst>
                                      </p:cBhvr>
                                      <p:to>
                                        <p:strVal val="visible"/>
                                      </p:to>
                                    </p:set>
                                    <p:anim to="" calcmode="lin" valueType="num">
                                      <p:cBhvr>
                                        <p:cTn id="65" dur="1000" fill="hold">
                                          <p:stCondLst>
                                            <p:cond delay="0"/>
                                          </p:stCondLst>
                                        </p:cTn>
                                        <p:tgtEl>
                                          <p:spTgt spid="41"/>
                                        </p:tgtEl>
                                        <p:attrNameLst>
                                          <p:attrName>ppt_x</p:attrName>
                                        </p:attrNameLst>
                                      </p:cBhvr>
                                      <p:tavLst>
                                        <p:tav tm="0" fmla="#ppt_x+(8/9)*(#ppt_x-(#ppt_x-#ppt_w/2))*((1.5-1.5*$)^2-(1.5-1.5*$)^3)">
                                          <p:val>
                                            <p:strVal val="0"/>
                                          </p:val>
                                        </p:tav>
                                        <p:tav tm="100000">
                                          <p:val>
                                            <p:strVal val="1"/>
                                          </p:val>
                                        </p:tav>
                                      </p:tavLst>
                                    </p:anim>
                                    <p:anim to="" calcmode="lin" valueType="num">
                                      <p:cBhvr>
                                        <p:cTn id="66" dur="1000" fill="hold">
                                          <p:stCondLst>
                                            <p:cond delay="0"/>
                                          </p:stCondLst>
                                        </p:cTn>
                                        <p:tgtEl>
                                          <p:spTgt spid="41"/>
                                        </p:tgtEl>
                                        <p:attrNameLst>
                                          <p:attrName>ppt_y</p:attrName>
                                        </p:attrNameLst>
                                      </p:cBhvr>
                                      <p:tavLst>
                                        <p:tav tm="0" fmla="#ppt_y+(8/9)*(#ppt_y-(#ppt_y+#ppt_h/2))*((1.5-1.5*$)^2-(1.5-1.5*$)^3)">
                                          <p:val>
                                            <p:strVal val="0"/>
                                          </p:val>
                                        </p:tav>
                                        <p:tav tm="100000">
                                          <p:val>
                                            <p:strVal val="1"/>
                                          </p:val>
                                        </p:tav>
                                      </p:tavLst>
                                    </p:anim>
                                    <p:anim to="" calcmode="lin" valueType="num">
                                      <p:cBhvr>
                                        <p:cTn id="67" dur="1000" fill="hold">
                                          <p:stCondLst>
                                            <p:cond delay="0"/>
                                          </p:stCondLst>
                                        </p:cTn>
                                        <p:tgtEl>
                                          <p:spTgt spid="41"/>
                                        </p:tgtEl>
                                        <p:attrNameLst>
                                          <p:attrName>ppt_w</p:attrName>
                                        </p:attrNameLst>
                                      </p:cBhvr>
                                      <p:tavLst>
                                        <p:tav tm="0" fmla="#ppt_w+(8/9)*(#ppt_w-0)*((1.5-1.5*$)^2-(1.5-1.5*$)^3)">
                                          <p:val>
                                            <p:strVal val="0"/>
                                          </p:val>
                                        </p:tav>
                                        <p:tav tm="100000">
                                          <p:val>
                                            <p:strVal val="1"/>
                                          </p:val>
                                        </p:tav>
                                      </p:tavLst>
                                    </p:anim>
                                    <p:anim to="" calcmode="lin" valueType="num">
                                      <p:cBhvr>
                                        <p:cTn id="68" dur="1000" fill="hold">
                                          <p:stCondLst>
                                            <p:cond delay="0"/>
                                          </p:stCondLst>
                                        </p:cTn>
                                        <p:tgtEl>
                                          <p:spTgt spid="41"/>
                                        </p:tgtEl>
                                        <p:attrNameLst>
                                          <p:attrName>ppt_h</p:attrName>
                                        </p:attrNameLst>
                                      </p:cBhvr>
                                      <p:tavLst>
                                        <p:tav tm="0" fmla="#ppt_h+(8/9)*(#ppt_h-0)*((1.5-1.5*$)^2-(1.5-1.5*$)^3)">
                                          <p:val>
                                            <p:strVal val="0"/>
                                          </p:val>
                                        </p:tav>
                                        <p:tav tm="100000">
                                          <p:val>
                                            <p:strVal val="1"/>
                                          </p:val>
                                        </p:tav>
                                      </p:tavLst>
                                    </p:anim>
                                  </p:childTnLst>
                                </p:cTn>
                              </p:par>
                            </p:childTnLst>
                          </p:cTn>
                        </p:par>
                        <p:par>
                          <p:cTn id="69" fill="hold">
                            <p:stCondLst>
                              <p:cond delay="7400"/>
                            </p:stCondLst>
                            <p:childTnLst>
                              <p:par>
                                <p:cTn id="70" presetID="23" presetClass="entr" presetSubtype="528" fill="hold" grpId="0" nodeType="afterEffect">
                                  <p:stCondLst>
                                    <p:cond delay="0"/>
                                  </p:stCondLst>
                                  <p:iterate type="lt">
                                    <p:tmPct val="5000"/>
                                  </p:iterate>
                                  <p:childTnLst>
                                    <p:set>
                                      <p:cBhvr>
                                        <p:cTn id="71" dur="1" fill="hold">
                                          <p:stCondLst>
                                            <p:cond delay="0"/>
                                          </p:stCondLst>
                                        </p:cTn>
                                        <p:tgtEl>
                                          <p:spTgt spid="42"/>
                                        </p:tgtEl>
                                        <p:attrNameLst>
                                          <p:attrName>style.visibility</p:attrName>
                                        </p:attrNameLst>
                                      </p:cBhvr>
                                      <p:to>
                                        <p:strVal val="visible"/>
                                      </p:to>
                                    </p:set>
                                    <p:anim to="" calcmode="lin" valueType="num">
                                      <p:cBhvr>
                                        <p:cTn id="72" dur="1000" fill="hold">
                                          <p:stCondLst>
                                            <p:cond delay="0"/>
                                          </p:stCondLst>
                                        </p:cTn>
                                        <p:tgtEl>
                                          <p:spTgt spid="42"/>
                                        </p:tgtEl>
                                        <p:attrNameLst>
                                          <p:attrName>ppt_x</p:attrName>
                                        </p:attrNameLst>
                                      </p:cBhvr>
                                      <p:tavLst>
                                        <p:tav tm="0" fmla="#ppt_x+(8/9)*(#ppt_x-(#ppt_x-#ppt_w/2))*((1.5-1.5*$)^2-(1.5-1.5*$)^3)">
                                          <p:val>
                                            <p:strVal val="0"/>
                                          </p:val>
                                        </p:tav>
                                        <p:tav tm="100000">
                                          <p:val>
                                            <p:strVal val="1"/>
                                          </p:val>
                                        </p:tav>
                                      </p:tavLst>
                                    </p:anim>
                                    <p:anim to="" calcmode="lin" valueType="num">
                                      <p:cBhvr>
                                        <p:cTn id="73" dur="1000" fill="hold">
                                          <p:stCondLst>
                                            <p:cond delay="0"/>
                                          </p:stCondLst>
                                        </p:cTn>
                                        <p:tgtEl>
                                          <p:spTgt spid="42"/>
                                        </p:tgtEl>
                                        <p:attrNameLst>
                                          <p:attrName>ppt_y</p:attrName>
                                        </p:attrNameLst>
                                      </p:cBhvr>
                                      <p:tavLst>
                                        <p:tav tm="0" fmla="#ppt_y+(8/9)*(#ppt_y-(#ppt_y+#ppt_h/2))*((1.5-1.5*$)^2-(1.5-1.5*$)^3)">
                                          <p:val>
                                            <p:strVal val="0"/>
                                          </p:val>
                                        </p:tav>
                                        <p:tav tm="100000">
                                          <p:val>
                                            <p:strVal val="1"/>
                                          </p:val>
                                        </p:tav>
                                      </p:tavLst>
                                    </p:anim>
                                    <p:anim to="" calcmode="lin" valueType="num">
                                      <p:cBhvr>
                                        <p:cTn id="74" dur="1000" fill="hold">
                                          <p:stCondLst>
                                            <p:cond delay="0"/>
                                          </p:stCondLst>
                                        </p:cTn>
                                        <p:tgtEl>
                                          <p:spTgt spid="42"/>
                                        </p:tgtEl>
                                        <p:attrNameLst>
                                          <p:attrName>ppt_w</p:attrName>
                                        </p:attrNameLst>
                                      </p:cBhvr>
                                      <p:tavLst>
                                        <p:tav tm="0" fmla="#ppt_w+(8/9)*(#ppt_w-0)*((1.5-1.5*$)^2-(1.5-1.5*$)^3)">
                                          <p:val>
                                            <p:strVal val="0"/>
                                          </p:val>
                                        </p:tav>
                                        <p:tav tm="100000">
                                          <p:val>
                                            <p:strVal val="1"/>
                                          </p:val>
                                        </p:tav>
                                      </p:tavLst>
                                    </p:anim>
                                    <p:anim to="" calcmode="lin" valueType="num">
                                      <p:cBhvr>
                                        <p:cTn id="75" dur="1000" fill="hold">
                                          <p:stCondLst>
                                            <p:cond delay="0"/>
                                          </p:stCondLst>
                                        </p:cTn>
                                        <p:tgtEl>
                                          <p:spTgt spid="42"/>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p:bldP spid="26"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存在问题不足</a:t>
            </a:r>
          </a:p>
        </p:txBody>
      </p:sp>
      <p:grpSp>
        <p:nvGrpSpPr>
          <p:cNvPr id="10" name="组合 9">
            <a:extLst>
              <a:ext uri="{FF2B5EF4-FFF2-40B4-BE49-F238E27FC236}">
                <a16:creationId xmlns:a16="http://schemas.microsoft.com/office/drawing/2014/main" id="{18D25EA9-5390-4537-985D-2FB780CDE510}"/>
              </a:ext>
            </a:extLst>
          </p:cNvPr>
          <p:cNvGrpSpPr/>
          <p:nvPr/>
        </p:nvGrpSpPr>
        <p:grpSpPr>
          <a:xfrm>
            <a:off x="464658" y="371416"/>
            <a:ext cx="713358" cy="713358"/>
            <a:chOff x="9078719" y="2162555"/>
            <a:chExt cx="713358" cy="713358"/>
          </a:xfrm>
        </p:grpSpPr>
        <p:sp>
          <p:nvSpPr>
            <p:cNvPr id="11" name="Flowchart: Connector 61">
              <a:extLst>
                <a:ext uri="{FF2B5EF4-FFF2-40B4-BE49-F238E27FC236}">
                  <a16:creationId xmlns:a16="http://schemas.microsoft.com/office/drawing/2014/main" id="{3D9C8255-E3DF-433E-A5D1-6E0B77DD51C0}"/>
                </a:ext>
              </a:extLst>
            </p:cNvPr>
            <p:cNvSpPr/>
            <p:nvPr/>
          </p:nvSpPr>
          <p:spPr>
            <a:xfrm>
              <a:off x="9078719" y="2162555"/>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12" name="Shape">
              <a:extLst>
                <a:ext uri="{FF2B5EF4-FFF2-40B4-BE49-F238E27FC236}">
                  <a16:creationId xmlns:a16="http://schemas.microsoft.com/office/drawing/2014/main" id="{7563DD3D-1DD7-430F-B138-6CEE7EA93FA5}"/>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45" name="Freeform 20">
            <a:extLst>
              <a:ext uri="{FF2B5EF4-FFF2-40B4-BE49-F238E27FC236}">
                <a16:creationId xmlns:a16="http://schemas.microsoft.com/office/drawing/2014/main" id="{9D17449A-A913-4564-ADF6-18713CBEDE6F}"/>
              </a:ext>
            </a:extLst>
          </p:cNvPr>
          <p:cNvSpPr/>
          <p:nvPr/>
        </p:nvSpPr>
        <p:spPr>
          <a:xfrm flipH="1">
            <a:off x="9383339" y="0"/>
            <a:ext cx="2810247" cy="2068140"/>
          </a:xfrm>
          <a:custGeom>
            <a:avLst/>
            <a:gdLst>
              <a:gd name="connsiteX0" fmla="*/ 0 w 4087667"/>
              <a:gd name="connsiteY0" fmla="*/ 0 h 2807606"/>
              <a:gd name="connsiteX1" fmla="*/ 4087667 w 4087667"/>
              <a:gd name="connsiteY1" fmla="*/ 0 h 2807606"/>
              <a:gd name="connsiteX2" fmla="*/ 4010857 w 4087667"/>
              <a:gd name="connsiteY2" fmla="*/ 214149 h 2807606"/>
              <a:gd name="connsiteX3" fmla="*/ 2903675 w 4087667"/>
              <a:gd name="connsiteY3" fmla="*/ 1136722 h 2807606"/>
              <a:gd name="connsiteX4" fmla="*/ 874776 w 4087667"/>
              <a:gd name="connsiteY4" fmla="*/ 1138774 h 2807606"/>
              <a:gd name="connsiteX5" fmla="*/ 23797 w 4087667"/>
              <a:gd name="connsiteY5" fmla="*/ 2778289 h 2807606"/>
              <a:gd name="connsiteX6" fmla="*/ 0 w 4087667"/>
              <a:gd name="connsiteY6" fmla="*/ 2807606 h 28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667" h="2807606">
                <a:moveTo>
                  <a:pt x="0" y="0"/>
                </a:moveTo>
                <a:lnTo>
                  <a:pt x="4087667" y="0"/>
                </a:lnTo>
                <a:lnTo>
                  <a:pt x="4010857" y="214149"/>
                </a:lnTo>
                <a:cubicBezTo>
                  <a:pt x="3807800" y="655648"/>
                  <a:pt x="3381774" y="992582"/>
                  <a:pt x="2903675" y="1136722"/>
                </a:cubicBezTo>
                <a:cubicBezTo>
                  <a:pt x="1943864" y="1445962"/>
                  <a:pt x="1332556" y="840840"/>
                  <a:pt x="874776" y="1138774"/>
                </a:cubicBezTo>
                <a:cubicBezTo>
                  <a:pt x="150157" y="1608686"/>
                  <a:pt x="380341" y="2272328"/>
                  <a:pt x="23797" y="2778289"/>
                </a:cubicBezTo>
                <a:lnTo>
                  <a:pt x="0" y="2807606"/>
                </a:lnTo>
                <a:close/>
              </a:path>
            </a:pathLst>
          </a:custGeom>
          <a:solidFill>
            <a:srgbClr val="C2C2FB"/>
          </a:solidFill>
          <a:ln w="1338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ID" dirty="0">
              <a:solidFill>
                <a:schemeClr val="tx1"/>
              </a:solidFill>
              <a:cs typeface="+mn-ea"/>
              <a:sym typeface="+mn-lt"/>
            </a:endParaRPr>
          </a:p>
        </p:txBody>
      </p:sp>
      <p:sp>
        <p:nvSpPr>
          <p:cNvPr id="46" name="Freeform 54">
            <a:extLst>
              <a:ext uri="{FF2B5EF4-FFF2-40B4-BE49-F238E27FC236}">
                <a16:creationId xmlns:a16="http://schemas.microsoft.com/office/drawing/2014/main" id="{B3EED653-6215-4DDE-BF78-4D3FF438142D}"/>
              </a:ext>
            </a:extLst>
          </p:cNvPr>
          <p:cNvSpPr/>
          <p:nvPr/>
        </p:nvSpPr>
        <p:spPr>
          <a:xfrm flipH="1">
            <a:off x="10205665" y="-216072"/>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47" name="组合 46"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BDDFD66A-B88C-4953-9069-BD502B9B0541}"/>
              </a:ext>
            </a:extLst>
          </p:cNvPr>
          <p:cNvGrpSpPr/>
          <p:nvPr/>
        </p:nvGrpSpPr>
        <p:grpSpPr>
          <a:xfrm>
            <a:off x="737244" y="1527814"/>
            <a:ext cx="4394635" cy="4382936"/>
            <a:chOff x="690932" y="2020017"/>
            <a:chExt cx="4217034" cy="4205808"/>
          </a:xfrm>
          <a:effectLst/>
        </p:grpSpPr>
        <p:sp>
          <p:nvSpPr>
            <p:cNvPr id="48" name="Freeform 12">
              <a:extLst>
                <a:ext uri="{FF2B5EF4-FFF2-40B4-BE49-F238E27FC236}">
                  <a16:creationId xmlns:a16="http://schemas.microsoft.com/office/drawing/2014/main" id="{CE2A2F99-8387-49DD-AD5A-2F0A37E8BB2D}"/>
                </a:ext>
              </a:extLst>
            </p:cNvPr>
            <p:cNvSpPr>
              <a:spLocks/>
            </p:cNvSpPr>
            <p:nvPr/>
          </p:nvSpPr>
          <p:spPr bwMode="auto">
            <a:xfrm rot="2700000">
              <a:off x="1278639" y="2364099"/>
              <a:ext cx="1741488" cy="2263775"/>
            </a:xfrm>
            <a:custGeom>
              <a:avLst/>
              <a:gdLst>
                <a:gd name="T0" fmla="*/ 361 w 361"/>
                <a:gd name="T1" fmla="*/ 236 h 469"/>
                <a:gd name="T2" fmla="*/ 361 w 361"/>
                <a:gd name="T3" fmla="*/ 235 h 469"/>
                <a:gd name="T4" fmla="*/ 361 w 361"/>
                <a:gd name="T5" fmla="*/ 234 h 469"/>
                <a:gd name="T6" fmla="*/ 181 w 361"/>
                <a:gd name="T7" fmla="*/ 55 h 469"/>
                <a:gd name="T8" fmla="*/ 85 w 361"/>
                <a:gd name="T9" fmla="*/ 0 h 469"/>
                <a:gd name="T10" fmla="*/ 0 w 361"/>
                <a:gd name="T11" fmla="*/ 235 h 469"/>
                <a:gd name="T12" fmla="*/ 84 w 361"/>
                <a:gd name="T13" fmla="*/ 469 h 469"/>
                <a:gd name="T14" fmla="*/ 182 w 361"/>
                <a:gd name="T15" fmla="*/ 415 h 469"/>
                <a:gd name="T16" fmla="*/ 361 w 361"/>
                <a:gd name="T17" fmla="*/ 23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469">
                  <a:moveTo>
                    <a:pt x="361" y="236"/>
                  </a:moveTo>
                  <a:cubicBezTo>
                    <a:pt x="361" y="235"/>
                    <a:pt x="361" y="235"/>
                    <a:pt x="361" y="235"/>
                  </a:cubicBezTo>
                  <a:cubicBezTo>
                    <a:pt x="361" y="235"/>
                    <a:pt x="361" y="234"/>
                    <a:pt x="361" y="234"/>
                  </a:cubicBezTo>
                  <a:cubicBezTo>
                    <a:pt x="320" y="233"/>
                    <a:pt x="244" y="153"/>
                    <a:pt x="181" y="55"/>
                  </a:cubicBezTo>
                  <a:cubicBezTo>
                    <a:pt x="150" y="35"/>
                    <a:pt x="117" y="16"/>
                    <a:pt x="85" y="0"/>
                  </a:cubicBezTo>
                  <a:cubicBezTo>
                    <a:pt x="32" y="64"/>
                    <a:pt x="0" y="146"/>
                    <a:pt x="0" y="235"/>
                  </a:cubicBezTo>
                  <a:cubicBezTo>
                    <a:pt x="0" y="324"/>
                    <a:pt x="32" y="406"/>
                    <a:pt x="84" y="469"/>
                  </a:cubicBezTo>
                  <a:cubicBezTo>
                    <a:pt x="117" y="453"/>
                    <a:pt x="151" y="435"/>
                    <a:pt x="182" y="415"/>
                  </a:cubicBezTo>
                  <a:cubicBezTo>
                    <a:pt x="245" y="316"/>
                    <a:pt x="320" y="237"/>
                    <a:pt x="361" y="236"/>
                  </a:cubicBezTo>
                  <a:close/>
                </a:path>
              </a:pathLst>
            </a:custGeom>
            <a:solidFill>
              <a:srgbClr val="C2C2FB"/>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13">
              <a:extLst>
                <a:ext uri="{FF2B5EF4-FFF2-40B4-BE49-F238E27FC236}">
                  <a16:creationId xmlns:a16="http://schemas.microsoft.com/office/drawing/2014/main" id="{85A7E20C-D6C8-45F8-BD8E-6CD3B56A63F9}"/>
                </a:ext>
              </a:extLst>
            </p:cNvPr>
            <p:cNvSpPr>
              <a:spLocks/>
            </p:cNvSpPr>
            <p:nvPr/>
          </p:nvSpPr>
          <p:spPr bwMode="auto">
            <a:xfrm rot="2700000">
              <a:off x="2503660" y="3598646"/>
              <a:ext cx="1808163" cy="2311400"/>
            </a:xfrm>
            <a:custGeom>
              <a:avLst/>
              <a:gdLst>
                <a:gd name="T0" fmla="*/ 0 w 375"/>
                <a:gd name="T1" fmla="*/ 239 h 479"/>
                <a:gd name="T2" fmla="*/ 0 w 375"/>
                <a:gd name="T3" fmla="*/ 240 h 479"/>
                <a:gd name="T4" fmla="*/ 0 w 375"/>
                <a:gd name="T5" fmla="*/ 241 h 479"/>
                <a:gd name="T6" fmla="*/ 180 w 375"/>
                <a:gd name="T7" fmla="*/ 420 h 479"/>
                <a:gd name="T8" fmla="*/ 287 w 375"/>
                <a:gd name="T9" fmla="*/ 479 h 479"/>
                <a:gd name="T10" fmla="*/ 375 w 375"/>
                <a:gd name="T11" fmla="*/ 240 h 479"/>
                <a:gd name="T12" fmla="*/ 287 w 375"/>
                <a:gd name="T13" fmla="*/ 0 h 479"/>
                <a:gd name="T14" fmla="*/ 180 w 375"/>
                <a:gd name="T15" fmla="*/ 59 h 479"/>
                <a:gd name="T16" fmla="*/ 0 w 375"/>
                <a:gd name="T17" fmla="*/ 2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479">
                  <a:moveTo>
                    <a:pt x="0" y="239"/>
                  </a:moveTo>
                  <a:cubicBezTo>
                    <a:pt x="0" y="239"/>
                    <a:pt x="0" y="240"/>
                    <a:pt x="0" y="240"/>
                  </a:cubicBezTo>
                  <a:cubicBezTo>
                    <a:pt x="0" y="240"/>
                    <a:pt x="0" y="240"/>
                    <a:pt x="0" y="241"/>
                  </a:cubicBezTo>
                  <a:cubicBezTo>
                    <a:pt x="41" y="242"/>
                    <a:pt x="117" y="322"/>
                    <a:pt x="180" y="420"/>
                  </a:cubicBezTo>
                  <a:cubicBezTo>
                    <a:pt x="214" y="442"/>
                    <a:pt x="251" y="462"/>
                    <a:pt x="287" y="479"/>
                  </a:cubicBezTo>
                  <a:cubicBezTo>
                    <a:pt x="342" y="415"/>
                    <a:pt x="375" y="331"/>
                    <a:pt x="375" y="240"/>
                  </a:cubicBezTo>
                  <a:cubicBezTo>
                    <a:pt x="375" y="148"/>
                    <a:pt x="342" y="65"/>
                    <a:pt x="287" y="0"/>
                  </a:cubicBezTo>
                  <a:cubicBezTo>
                    <a:pt x="251" y="17"/>
                    <a:pt x="215" y="37"/>
                    <a:pt x="180" y="59"/>
                  </a:cubicBezTo>
                  <a:cubicBezTo>
                    <a:pt x="117" y="158"/>
                    <a:pt x="42" y="238"/>
                    <a:pt x="0" y="239"/>
                  </a:cubicBezTo>
                  <a:close/>
                </a:path>
              </a:pathLst>
            </a:custGeom>
            <a:solidFill>
              <a:srgbClr val="C2C2FB"/>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0" name="Freeform 14">
              <a:extLst>
                <a:ext uri="{FF2B5EF4-FFF2-40B4-BE49-F238E27FC236}">
                  <a16:creationId xmlns:a16="http://schemas.microsoft.com/office/drawing/2014/main" id="{7F34F087-3AE4-42C9-B181-D55FDBC43A23}"/>
                </a:ext>
              </a:extLst>
            </p:cNvPr>
            <p:cNvSpPr>
              <a:spLocks/>
            </p:cNvSpPr>
            <p:nvPr/>
          </p:nvSpPr>
          <p:spPr bwMode="auto">
            <a:xfrm rot="2700000">
              <a:off x="2261374" y="2604413"/>
              <a:ext cx="2286000" cy="1776413"/>
            </a:xfrm>
            <a:custGeom>
              <a:avLst/>
              <a:gdLst>
                <a:gd name="T0" fmla="*/ 0 w 474"/>
                <a:gd name="T1" fmla="*/ 91 h 368"/>
                <a:gd name="T2" fmla="*/ 54 w 474"/>
                <a:gd name="T3" fmla="*/ 189 h 368"/>
                <a:gd name="T4" fmla="*/ 234 w 474"/>
                <a:gd name="T5" fmla="*/ 368 h 368"/>
                <a:gd name="T6" fmla="*/ 235 w 474"/>
                <a:gd name="T7" fmla="*/ 368 h 368"/>
                <a:gd name="T8" fmla="*/ 235 w 474"/>
                <a:gd name="T9" fmla="*/ 368 h 368"/>
                <a:gd name="T10" fmla="*/ 415 w 474"/>
                <a:gd name="T11" fmla="*/ 188 h 368"/>
                <a:gd name="T12" fmla="*/ 474 w 474"/>
                <a:gd name="T13" fmla="*/ 82 h 368"/>
                <a:gd name="T14" fmla="*/ 242 w 474"/>
                <a:gd name="T15" fmla="*/ 0 h 368"/>
                <a:gd name="T16" fmla="*/ 0 w 474"/>
                <a:gd name="T17" fmla="*/ 9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368">
                  <a:moveTo>
                    <a:pt x="0" y="91"/>
                  </a:moveTo>
                  <a:cubicBezTo>
                    <a:pt x="16" y="124"/>
                    <a:pt x="34" y="157"/>
                    <a:pt x="54" y="189"/>
                  </a:cubicBezTo>
                  <a:cubicBezTo>
                    <a:pt x="153" y="251"/>
                    <a:pt x="233" y="327"/>
                    <a:pt x="234" y="368"/>
                  </a:cubicBezTo>
                  <a:cubicBezTo>
                    <a:pt x="234" y="368"/>
                    <a:pt x="234" y="368"/>
                    <a:pt x="235" y="368"/>
                  </a:cubicBezTo>
                  <a:cubicBezTo>
                    <a:pt x="235" y="368"/>
                    <a:pt x="235" y="368"/>
                    <a:pt x="235" y="368"/>
                  </a:cubicBezTo>
                  <a:cubicBezTo>
                    <a:pt x="236" y="327"/>
                    <a:pt x="317" y="251"/>
                    <a:pt x="415" y="188"/>
                  </a:cubicBezTo>
                  <a:cubicBezTo>
                    <a:pt x="437" y="154"/>
                    <a:pt x="457" y="118"/>
                    <a:pt x="474" y="82"/>
                  </a:cubicBezTo>
                  <a:cubicBezTo>
                    <a:pt x="410" y="31"/>
                    <a:pt x="330" y="0"/>
                    <a:pt x="242" y="0"/>
                  </a:cubicBezTo>
                  <a:cubicBezTo>
                    <a:pt x="149" y="0"/>
                    <a:pt x="64" y="35"/>
                    <a:pt x="0" y="91"/>
                  </a:cubicBez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15">
              <a:extLst>
                <a:ext uri="{FF2B5EF4-FFF2-40B4-BE49-F238E27FC236}">
                  <a16:creationId xmlns:a16="http://schemas.microsoft.com/office/drawing/2014/main" id="{7042A789-1AA8-4537-8C30-AAEE82087749}"/>
                </a:ext>
              </a:extLst>
            </p:cNvPr>
            <p:cNvSpPr>
              <a:spLocks/>
            </p:cNvSpPr>
            <p:nvPr/>
          </p:nvSpPr>
          <p:spPr bwMode="auto">
            <a:xfrm rot="2700000">
              <a:off x="1000771" y="3868192"/>
              <a:ext cx="2286000" cy="1770063"/>
            </a:xfrm>
            <a:custGeom>
              <a:avLst/>
              <a:gdLst>
                <a:gd name="T0" fmla="*/ 235 w 474"/>
                <a:gd name="T1" fmla="*/ 0 h 367"/>
                <a:gd name="T2" fmla="*/ 235 w 474"/>
                <a:gd name="T3" fmla="*/ 0 h 367"/>
                <a:gd name="T4" fmla="*/ 234 w 474"/>
                <a:gd name="T5" fmla="*/ 0 h 367"/>
                <a:gd name="T6" fmla="*/ 55 w 474"/>
                <a:gd name="T7" fmla="*/ 179 h 367"/>
                <a:gd name="T8" fmla="*/ 0 w 474"/>
                <a:gd name="T9" fmla="*/ 277 h 367"/>
                <a:gd name="T10" fmla="*/ 242 w 474"/>
                <a:gd name="T11" fmla="*/ 367 h 367"/>
                <a:gd name="T12" fmla="*/ 474 w 474"/>
                <a:gd name="T13" fmla="*/ 285 h 367"/>
                <a:gd name="T14" fmla="*/ 415 w 474"/>
                <a:gd name="T15" fmla="*/ 179 h 367"/>
                <a:gd name="T16" fmla="*/ 235 w 474"/>
                <a:gd name="T17"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367">
                  <a:moveTo>
                    <a:pt x="235" y="0"/>
                  </a:moveTo>
                  <a:cubicBezTo>
                    <a:pt x="235" y="0"/>
                    <a:pt x="235" y="0"/>
                    <a:pt x="235" y="0"/>
                  </a:cubicBezTo>
                  <a:cubicBezTo>
                    <a:pt x="234" y="0"/>
                    <a:pt x="234" y="0"/>
                    <a:pt x="234" y="0"/>
                  </a:cubicBezTo>
                  <a:cubicBezTo>
                    <a:pt x="233" y="40"/>
                    <a:pt x="153" y="116"/>
                    <a:pt x="55" y="179"/>
                  </a:cubicBezTo>
                  <a:cubicBezTo>
                    <a:pt x="35" y="210"/>
                    <a:pt x="16" y="243"/>
                    <a:pt x="0" y="277"/>
                  </a:cubicBezTo>
                  <a:cubicBezTo>
                    <a:pt x="64" y="333"/>
                    <a:pt x="149" y="367"/>
                    <a:pt x="242" y="367"/>
                  </a:cubicBezTo>
                  <a:cubicBezTo>
                    <a:pt x="330" y="367"/>
                    <a:pt x="410" y="337"/>
                    <a:pt x="474" y="285"/>
                  </a:cubicBezTo>
                  <a:cubicBezTo>
                    <a:pt x="457" y="249"/>
                    <a:pt x="437" y="213"/>
                    <a:pt x="415" y="179"/>
                  </a:cubicBezTo>
                  <a:cubicBezTo>
                    <a:pt x="316" y="116"/>
                    <a:pt x="236" y="40"/>
                    <a:pt x="235" y="0"/>
                  </a:cubicBez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16">
              <a:extLst>
                <a:ext uri="{FF2B5EF4-FFF2-40B4-BE49-F238E27FC236}">
                  <a16:creationId xmlns:a16="http://schemas.microsoft.com/office/drawing/2014/main" id="{78F9BC78-43B6-44FA-8B24-AE7DE310B011}"/>
                </a:ext>
              </a:extLst>
            </p:cNvPr>
            <p:cNvSpPr>
              <a:spLocks/>
            </p:cNvSpPr>
            <p:nvPr/>
          </p:nvSpPr>
          <p:spPr bwMode="auto">
            <a:xfrm rot="2700000">
              <a:off x="670046" y="4904231"/>
              <a:ext cx="2179638" cy="463550"/>
            </a:xfrm>
            <a:custGeom>
              <a:avLst/>
              <a:gdLst>
                <a:gd name="T0" fmla="*/ 0 w 452"/>
                <a:gd name="T1" fmla="*/ 7 h 96"/>
                <a:gd name="T2" fmla="*/ 231 w 452"/>
                <a:gd name="T3" fmla="*/ 96 h 96"/>
                <a:gd name="T4" fmla="*/ 452 w 452"/>
                <a:gd name="T5" fmla="*/ 15 h 96"/>
                <a:gd name="T6" fmla="*/ 448 w 452"/>
                <a:gd name="T7" fmla="*/ 8 h 96"/>
                <a:gd name="T8" fmla="*/ 231 w 452"/>
                <a:gd name="T9" fmla="*/ 88 h 96"/>
                <a:gd name="T10" fmla="*/ 4 w 452"/>
                <a:gd name="T11" fmla="*/ 0 h 96"/>
                <a:gd name="T12" fmla="*/ 0 w 452"/>
                <a:gd name="T13" fmla="*/ 7 h 96"/>
              </a:gdLst>
              <a:ahLst/>
              <a:cxnLst>
                <a:cxn ang="0">
                  <a:pos x="T0" y="T1"/>
                </a:cxn>
                <a:cxn ang="0">
                  <a:pos x="T2" y="T3"/>
                </a:cxn>
                <a:cxn ang="0">
                  <a:pos x="T4" y="T5"/>
                </a:cxn>
                <a:cxn ang="0">
                  <a:pos x="T6" y="T7"/>
                </a:cxn>
                <a:cxn ang="0">
                  <a:pos x="T8" y="T9"/>
                </a:cxn>
                <a:cxn ang="0">
                  <a:pos x="T10" y="T11"/>
                </a:cxn>
                <a:cxn ang="0">
                  <a:pos x="T12" y="T13"/>
                </a:cxn>
              </a:cxnLst>
              <a:rect l="0" t="0" r="r" b="b"/>
              <a:pathLst>
                <a:path w="452" h="96">
                  <a:moveTo>
                    <a:pt x="0" y="7"/>
                  </a:moveTo>
                  <a:cubicBezTo>
                    <a:pt x="61" y="62"/>
                    <a:pt x="142" y="96"/>
                    <a:pt x="231" y="96"/>
                  </a:cubicBezTo>
                  <a:cubicBezTo>
                    <a:pt x="315" y="96"/>
                    <a:pt x="392" y="66"/>
                    <a:pt x="452" y="15"/>
                  </a:cubicBezTo>
                  <a:cubicBezTo>
                    <a:pt x="451" y="13"/>
                    <a:pt x="450" y="11"/>
                    <a:pt x="448" y="8"/>
                  </a:cubicBezTo>
                  <a:cubicBezTo>
                    <a:pt x="390" y="58"/>
                    <a:pt x="314" y="88"/>
                    <a:pt x="231" y="88"/>
                  </a:cubicBezTo>
                  <a:cubicBezTo>
                    <a:pt x="143" y="88"/>
                    <a:pt x="63" y="54"/>
                    <a:pt x="4" y="0"/>
                  </a:cubicBezTo>
                  <a:cubicBezTo>
                    <a:pt x="2" y="2"/>
                    <a:pt x="1"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17">
              <a:extLst>
                <a:ext uri="{FF2B5EF4-FFF2-40B4-BE49-F238E27FC236}">
                  <a16:creationId xmlns:a16="http://schemas.microsoft.com/office/drawing/2014/main" id="{9E0AF943-8CA0-49BB-89E4-EF844A508C2A}"/>
                </a:ext>
              </a:extLst>
            </p:cNvPr>
            <p:cNvSpPr>
              <a:spLocks/>
            </p:cNvSpPr>
            <p:nvPr/>
          </p:nvSpPr>
          <p:spPr bwMode="auto">
            <a:xfrm rot="2700000">
              <a:off x="3576847" y="4051120"/>
              <a:ext cx="458788" cy="2203450"/>
            </a:xfrm>
            <a:custGeom>
              <a:avLst/>
              <a:gdLst>
                <a:gd name="T0" fmla="*/ 8 w 95"/>
                <a:gd name="T1" fmla="*/ 0 h 457"/>
                <a:gd name="T2" fmla="*/ 0 w 95"/>
                <a:gd name="T3" fmla="*/ 4 h 457"/>
                <a:gd name="T4" fmla="*/ 87 w 95"/>
                <a:gd name="T5" fmla="*/ 229 h 457"/>
                <a:gd name="T6" fmla="*/ 1 w 95"/>
                <a:gd name="T7" fmla="*/ 454 h 457"/>
                <a:gd name="T8" fmla="*/ 8 w 95"/>
                <a:gd name="T9" fmla="*/ 457 h 457"/>
                <a:gd name="T10" fmla="*/ 95 w 95"/>
                <a:gd name="T11" fmla="*/ 229 h 457"/>
                <a:gd name="T12" fmla="*/ 8 w 95"/>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5" h="457">
                  <a:moveTo>
                    <a:pt x="8" y="0"/>
                  </a:moveTo>
                  <a:cubicBezTo>
                    <a:pt x="5" y="1"/>
                    <a:pt x="3" y="3"/>
                    <a:pt x="0" y="4"/>
                  </a:cubicBezTo>
                  <a:cubicBezTo>
                    <a:pt x="54" y="64"/>
                    <a:pt x="87" y="142"/>
                    <a:pt x="87" y="229"/>
                  </a:cubicBezTo>
                  <a:cubicBezTo>
                    <a:pt x="87" y="315"/>
                    <a:pt x="54" y="394"/>
                    <a:pt x="1" y="454"/>
                  </a:cubicBezTo>
                  <a:cubicBezTo>
                    <a:pt x="3" y="455"/>
                    <a:pt x="5" y="456"/>
                    <a:pt x="8" y="457"/>
                  </a:cubicBezTo>
                  <a:cubicBezTo>
                    <a:pt x="62" y="397"/>
                    <a:pt x="95" y="317"/>
                    <a:pt x="95" y="229"/>
                  </a:cubicBezTo>
                  <a:cubicBezTo>
                    <a:pt x="95" y="141"/>
                    <a:pt x="62" y="6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18">
              <a:extLst>
                <a:ext uri="{FF2B5EF4-FFF2-40B4-BE49-F238E27FC236}">
                  <a16:creationId xmlns:a16="http://schemas.microsoft.com/office/drawing/2014/main" id="{DDB78D3C-A0F6-4EFC-9E97-6A03E2709D85}"/>
                </a:ext>
              </a:extLst>
            </p:cNvPr>
            <p:cNvSpPr>
              <a:spLocks/>
            </p:cNvSpPr>
            <p:nvPr/>
          </p:nvSpPr>
          <p:spPr bwMode="auto">
            <a:xfrm rot="2700000">
              <a:off x="2696216" y="2878061"/>
              <a:ext cx="2179638" cy="463550"/>
            </a:xfrm>
            <a:custGeom>
              <a:avLst/>
              <a:gdLst>
                <a:gd name="T0" fmla="*/ 452 w 452"/>
                <a:gd name="T1" fmla="*/ 80 h 96"/>
                <a:gd name="T2" fmla="*/ 231 w 452"/>
                <a:gd name="T3" fmla="*/ 0 h 96"/>
                <a:gd name="T4" fmla="*/ 0 w 452"/>
                <a:gd name="T5" fmla="*/ 89 h 96"/>
                <a:gd name="T6" fmla="*/ 4 w 452"/>
                <a:gd name="T7" fmla="*/ 96 h 96"/>
                <a:gd name="T8" fmla="*/ 231 w 452"/>
                <a:gd name="T9" fmla="*/ 8 h 96"/>
                <a:gd name="T10" fmla="*/ 448 w 452"/>
                <a:gd name="T11" fmla="*/ 88 h 96"/>
                <a:gd name="T12" fmla="*/ 452 w 452"/>
                <a:gd name="T13" fmla="*/ 80 h 96"/>
              </a:gdLst>
              <a:ahLst/>
              <a:cxnLst>
                <a:cxn ang="0">
                  <a:pos x="T0" y="T1"/>
                </a:cxn>
                <a:cxn ang="0">
                  <a:pos x="T2" y="T3"/>
                </a:cxn>
                <a:cxn ang="0">
                  <a:pos x="T4" y="T5"/>
                </a:cxn>
                <a:cxn ang="0">
                  <a:pos x="T6" y="T7"/>
                </a:cxn>
                <a:cxn ang="0">
                  <a:pos x="T8" y="T9"/>
                </a:cxn>
                <a:cxn ang="0">
                  <a:pos x="T10" y="T11"/>
                </a:cxn>
                <a:cxn ang="0">
                  <a:pos x="T12" y="T13"/>
                </a:cxn>
              </a:cxnLst>
              <a:rect l="0" t="0" r="r" b="b"/>
              <a:pathLst>
                <a:path w="452" h="96">
                  <a:moveTo>
                    <a:pt x="452" y="80"/>
                  </a:moveTo>
                  <a:cubicBezTo>
                    <a:pt x="392" y="30"/>
                    <a:pt x="315" y="0"/>
                    <a:pt x="231" y="0"/>
                  </a:cubicBezTo>
                  <a:cubicBezTo>
                    <a:pt x="142" y="0"/>
                    <a:pt x="61" y="34"/>
                    <a:pt x="0" y="89"/>
                  </a:cubicBezTo>
                  <a:cubicBezTo>
                    <a:pt x="1" y="91"/>
                    <a:pt x="2" y="94"/>
                    <a:pt x="4" y="96"/>
                  </a:cubicBezTo>
                  <a:cubicBezTo>
                    <a:pt x="63" y="41"/>
                    <a:pt x="143" y="8"/>
                    <a:pt x="231" y="8"/>
                  </a:cubicBezTo>
                  <a:cubicBezTo>
                    <a:pt x="314" y="8"/>
                    <a:pt x="390" y="38"/>
                    <a:pt x="448" y="88"/>
                  </a:cubicBezTo>
                  <a:cubicBezTo>
                    <a:pt x="450" y="85"/>
                    <a:pt x="451" y="83"/>
                    <a:pt x="45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Freeform 19">
              <a:extLst>
                <a:ext uri="{FF2B5EF4-FFF2-40B4-BE49-F238E27FC236}">
                  <a16:creationId xmlns:a16="http://schemas.microsoft.com/office/drawing/2014/main" id="{F3EFAFD9-1344-4F05-9E4E-777CDCF52CFC}"/>
                </a:ext>
              </a:extLst>
            </p:cNvPr>
            <p:cNvSpPr>
              <a:spLocks/>
            </p:cNvSpPr>
            <p:nvPr/>
          </p:nvSpPr>
          <p:spPr bwMode="auto">
            <a:xfrm rot="2700000">
              <a:off x="1552151" y="2037536"/>
              <a:ext cx="433388" cy="2155825"/>
            </a:xfrm>
            <a:custGeom>
              <a:avLst/>
              <a:gdLst>
                <a:gd name="T0" fmla="*/ 82 w 90"/>
                <a:gd name="T1" fmla="*/ 447 h 447"/>
                <a:gd name="T2" fmla="*/ 89 w 90"/>
                <a:gd name="T3" fmla="*/ 444 h 447"/>
                <a:gd name="T4" fmla="*/ 8 w 90"/>
                <a:gd name="T5" fmla="*/ 224 h 447"/>
                <a:gd name="T6" fmla="*/ 90 w 90"/>
                <a:gd name="T7" fmla="*/ 4 h 447"/>
                <a:gd name="T8" fmla="*/ 82 w 90"/>
                <a:gd name="T9" fmla="*/ 0 h 447"/>
                <a:gd name="T10" fmla="*/ 0 w 90"/>
                <a:gd name="T11" fmla="*/ 224 h 447"/>
                <a:gd name="T12" fmla="*/ 82 w 90"/>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90" h="447">
                  <a:moveTo>
                    <a:pt x="82" y="447"/>
                  </a:moveTo>
                  <a:cubicBezTo>
                    <a:pt x="85" y="446"/>
                    <a:pt x="87" y="445"/>
                    <a:pt x="89" y="444"/>
                  </a:cubicBezTo>
                  <a:cubicBezTo>
                    <a:pt x="39" y="385"/>
                    <a:pt x="8" y="308"/>
                    <a:pt x="8" y="224"/>
                  </a:cubicBezTo>
                  <a:cubicBezTo>
                    <a:pt x="8" y="140"/>
                    <a:pt x="39" y="63"/>
                    <a:pt x="90" y="4"/>
                  </a:cubicBezTo>
                  <a:cubicBezTo>
                    <a:pt x="87" y="3"/>
                    <a:pt x="85" y="1"/>
                    <a:pt x="82" y="0"/>
                  </a:cubicBezTo>
                  <a:cubicBezTo>
                    <a:pt x="31" y="60"/>
                    <a:pt x="0" y="139"/>
                    <a:pt x="0" y="224"/>
                  </a:cubicBezTo>
                  <a:cubicBezTo>
                    <a:pt x="0" y="309"/>
                    <a:pt x="31" y="387"/>
                    <a:pt x="82" y="4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Oval 46">
              <a:extLst>
                <a:ext uri="{FF2B5EF4-FFF2-40B4-BE49-F238E27FC236}">
                  <a16:creationId xmlns:a16="http://schemas.microsoft.com/office/drawing/2014/main" id="{BF1BEF94-7EF2-4817-A0A6-82AB3357C385}"/>
                </a:ext>
              </a:extLst>
            </p:cNvPr>
            <p:cNvSpPr>
              <a:spLocks noChangeArrowheads="1"/>
            </p:cNvSpPr>
            <p:nvPr/>
          </p:nvSpPr>
          <p:spPr bwMode="auto">
            <a:xfrm rot="2700000">
              <a:off x="2088113" y="3434717"/>
              <a:ext cx="1403350" cy="140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36">
              <a:extLst>
                <a:ext uri="{FF2B5EF4-FFF2-40B4-BE49-F238E27FC236}">
                  <a16:creationId xmlns:a16="http://schemas.microsoft.com/office/drawing/2014/main" id="{20086F42-DA9D-4761-AEB6-E6F99C9362AD}"/>
                </a:ext>
              </a:extLst>
            </p:cNvPr>
            <p:cNvSpPr>
              <a:spLocks noEditPoints="1"/>
            </p:cNvSpPr>
            <p:nvPr/>
          </p:nvSpPr>
          <p:spPr bwMode="auto">
            <a:xfrm>
              <a:off x="2475453" y="3821130"/>
              <a:ext cx="586931" cy="590805"/>
            </a:xfrm>
            <a:custGeom>
              <a:avLst/>
              <a:gdLst>
                <a:gd name="T0" fmla="*/ 61 w 128"/>
                <a:gd name="T1" fmla="*/ 95 h 128"/>
                <a:gd name="T2" fmla="*/ 64 w 128"/>
                <a:gd name="T3" fmla="*/ 96 h 128"/>
                <a:gd name="T4" fmla="*/ 67 w 128"/>
                <a:gd name="T5" fmla="*/ 95 h 128"/>
                <a:gd name="T6" fmla="*/ 87 w 128"/>
                <a:gd name="T7" fmla="*/ 71 h 128"/>
                <a:gd name="T8" fmla="*/ 87 w 128"/>
                <a:gd name="T9" fmla="*/ 65 h 128"/>
                <a:gd name="T10" fmla="*/ 81 w 128"/>
                <a:gd name="T11" fmla="*/ 65 h 128"/>
                <a:gd name="T12" fmla="*/ 68 w 128"/>
                <a:gd name="T13" fmla="*/ 81 h 128"/>
                <a:gd name="T14" fmla="*/ 68 w 128"/>
                <a:gd name="T15" fmla="*/ 20 h 128"/>
                <a:gd name="T16" fmla="*/ 64 w 128"/>
                <a:gd name="T17" fmla="*/ 16 h 128"/>
                <a:gd name="T18" fmla="*/ 60 w 128"/>
                <a:gd name="T19" fmla="*/ 20 h 128"/>
                <a:gd name="T20" fmla="*/ 60 w 128"/>
                <a:gd name="T21" fmla="*/ 81 h 128"/>
                <a:gd name="T22" fmla="*/ 47 w 128"/>
                <a:gd name="T23" fmla="*/ 65 h 128"/>
                <a:gd name="T24" fmla="*/ 41 w 128"/>
                <a:gd name="T25" fmla="*/ 65 h 128"/>
                <a:gd name="T26" fmla="*/ 41 w 128"/>
                <a:gd name="T27" fmla="*/ 71 h 128"/>
                <a:gd name="T28" fmla="*/ 61 w 128"/>
                <a:gd name="T29" fmla="*/ 95 h 128"/>
                <a:gd name="T30" fmla="*/ 100 w 128"/>
                <a:gd name="T31" fmla="*/ 104 h 128"/>
                <a:gd name="T32" fmla="*/ 28 w 128"/>
                <a:gd name="T33" fmla="*/ 104 h 128"/>
                <a:gd name="T34" fmla="*/ 24 w 128"/>
                <a:gd name="T35" fmla="*/ 108 h 128"/>
                <a:gd name="T36" fmla="*/ 28 w 128"/>
                <a:gd name="T37" fmla="*/ 112 h 128"/>
                <a:gd name="T38" fmla="*/ 100 w 128"/>
                <a:gd name="T39" fmla="*/ 112 h 128"/>
                <a:gd name="T40" fmla="*/ 104 w 128"/>
                <a:gd name="T41" fmla="*/ 108 h 128"/>
                <a:gd name="T42" fmla="*/ 100 w 128"/>
                <a:gd name="T43" fmla="*/ 104 h 128"/>
                <a:gd name="T44" fmla="*/ 112 w 128"/>
                <a:gd name="T45" fmla="*/ 0 h 128"/>
                <a:gd name="T46" fmla="*/ 16 w 128"/>
                <a:gd name="T47" fmla="*/ 0 h 128"/>
                <a:gd name="T48" fmla="*/ 0 w 128"/>
                <a:gd name="T49" fmla="*/ 16 h 128"/>
                <a:gd name="T50" fmla="*/ 0 w 128"/>
                <a:gd name="T51" fmla="*/ 112 h 128"/>
                <a:gd name="T52" fmla="*/ 16 w 128"/>
                <a:gd name="T53" fmla="*/ 128 h 128"/>
                <a:gd name="T54" fmla="*/ 112 w 128"/>
                <a:gd name="T55" fmla="*/ 128 h 128"/>
                <a:gd name="T56" fmla="*/ 128 w 128"/>
                <a:gd name="T57" fmla="*/ 112 h 128"/>
                <a:gd name="T58" fmla="*/ 128 w 128"/>
                <a:gd name="T59" fmla="*/ 16 h 128"/>
                <a:gd name="T60" fmla="*/ 112 w 128"/>
                <a:gd name="T61" fmla="*/ 0 h 128"/>
                <a:gd name="T62" fmla="*/ 120 w 128"/>
                <a:gd name="T63" fmla="*/ 112 h 128"/>
                <a:gd name="T64" fmla="*/ 112 w 128"/>
                <a:gd name="T65" fmla="*/ 120 h 128"/>
                <a:gd name="T66" fmla="*/ 16 w 128"/>
                <a:gd name="T67" fmla="*/ 120 h 128"/>
                <a:gd name="T68" fmla="*/ 8 w 128"/>
                <a:gd name="T69" fmla="*/ 112 h 128"/>
                <a:gd name="T70" fmla="*/ 8 w 128"/>
                <a:gd name="T71" fmla="*/ 16 h 128"/>
                <a:gd name="T72" fmla="*/ 16 w 128"/>
                <a:gd name="T73" fmla="*/ 8 h 128"/>
                <a:gd name="T74" fmla="*/ 112 w 128"/>
                <a:gd name="T75" fmla="*/ 8 h 128"/>
                <a:gd name="T76" fmla="*/ 120 w 128"/>
                <a:gd name="T77" fmla="*/ 16 h 128"/>
                <a:gd name="T78" fmla="*/ 120 w 128"/>
                <a:gd name="T7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8">
                  <a:moveTo>
                    <a:pt x="61" y="95"/>
                  </a:moveTo>
                  <a:cubicBezTo>
                    <a:pt x="62" y="96"/>
                    <a:pt x="63" y="96"/>
                    <a:pt x="64" y="96"/>
                  </a:cubicBezTo>
                  <a:cubicBezTo>
                    <a:pt x="65" y="96"/>
                    <a:pt x="66" y="96"/>
                    <a:pt x="67" y="95"/>
                  </a:cubicBezTo>
                  <a:cubicBezTo>
                    <a:pt x="87" y="71"/>
                    <a:pt x="87" y="71"/>
                    <a:pt x="87" y="71"/>
                  </a:cubicBezTo>
                  <a:cubicBezTo>
                    <a:pt x="88" y="69"/>
                    <a:pt x="88" y="67"/>
                    <a:pt x="87" y="65"/>
                  </a:cubicBezTo>
                  <a:cubicBezTo>
                    <a:pt x="85" y="64"/>
                    <a:pt x="83" y="64"/>
                    <a:pt x="81" y="65"/>
                  </a:cubicBezTo>
                  <a:cubicBezTo>
                    <a:pt x="68" y="81"/>
                    <a:pt x="68" y="81"/>
                    <a:pt x="68" y="81"/>
                  </a:cubicBezTo>
                  <a:cubicBezTo>
                    <a:pt x="68" y="20"/>
                    <a:pt x="68" y="20"/>
                    <a:pt x="68" y="20"/>
                  </a:cubicBezTo>
                  <a:cubicBezTo>
                    <a:pt x="68" y="18"/>
                    <a:pt x="66" y="16"/>
                    <a:pt x="64" y="16"/>
                  </a:cubicBezTo>
                  <a:cubicBezTo>
                    <a:pt x="62" y="16"/>
                    <a:pt x="60" y="18"/>
                    <a:pt x="60" y="20"/>
                  </a:cubicBezTo>
                  <a:cubicBezTo>
                    <a:pt x="60" y="81"/>
                    <a:pt x="60" y="81"/>
                    <a:pt x="60" y="81"/>
                  </a:cubicBezTo>
                  <a:cubicBezTo>
                    <a:pt x="47" y="65"/>
                    <a:pt x="47" y="65"/>
                    <a:pt x="47" y="65"/>
                  </a:cubicBezTo>
                  <a:cubicBezTo>
                    <a:pt x="45" y="64"/>
                    <a:pt x="43" y="64"/>
                    <a:pt x="41" y="65"/>
                  </a:cubicBezTo>
                  <a:cubicBezTo>
                    <a:pt x="40" y="67"/>
                    <a:pt x="40" y="69"/>
                    <a:pt x="41" y="71"/>
                  </a:cubicBezTo>
                  <a:lnTo>
                    <a:pt x="61" y="95"/>
                  </a:lnTo>
                  <a:close/>
                  <a:moveTo>
                    <a:pt x="100" y="104"/>
                  </a:moveTo>
                  <a:cubicBezTo>
                    <a:pt x="28" y="104"/>
                    <a:pt x="28" y="104"/>
                    <a:pt x="28" y="104"/>
                  </a:cubicBezTo>
                  <a:cubicBezTo>
                    <a:pt x="26" y="104"/>
                    <a:pt x="24" y="106"/>
                    <a:pt x="24" y="108"/>
                  </a:cubicBezTo>
                  <a:cubicBezTo>
                    <a:pt x="24" y="110"/>
                    <a:pt x="26" y="112"/>
                    <a:pt x="28" y="112"/>
                  </a:cubicBezTo>
                  <a:cubicBezTo>
                    <a:pt x="100" y="112"/>
                    <a:pt x="100" y="112"/>
                    <a:pt x="100" y="112"/>
                  </a:cubicBezTo>
                  <a:cubicBezTo>
                    <a:pt x="102" y="112"/>
                    <a:pt x="104" y="110"/>
                    <a:pt x="104" y="108"/>
                  </a:cubicBezTo>
                  <a:cubicBezTo>
                    <a:pt x="104" y="106"/>
                    <a:pt x="102" y="104"/>
                    <a:pt x="100" y="104"/>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112" y="8"/>
                    <a:pt x="112" y="8"/>
                    <a:pt x="112" y="8"/>
                  </a:cubicBezTo>
                  <a:cubicBezTo>
                    <a:pt x="116" y="8"/>
                    <a:pt x="120" y="12"/>
                    <a:pt x="120" y="16"/>
                  </a:cubicBezTo>
                  <a:lnTo>
                    <a:pt x="120" y="112"/>
                  </a:ln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文本框 5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9710772-5059-4E43-88D6-EF1072F9F1AE}"/>
                </a:ext>
              </a:extLst>
            </p:cNvPr>
            <p:cNvSpPr txBox="1"/>
            <p:nvPr/>
          </p:nvSpPr>
          <p:spPr>
            <a:xfrm>
              <a:off x="1332795" y="3182408"/>
              <a:ext cx="1535427" cy="265805"/>
            </a:xfrm>
            <a:prstGeom prst="rect">
              <a:avLst/>
            </a:prstGeom>
            <a:noFill/>
          </p:spPr>
          <p:txBody>
            <a:bodyPr wrap="square" rtlCol="0">
              <a:spAutoFit/>
            </a:bodyPr>
            <a:lstStyle/>
            <a:p>
              <a:pPr algn="ctr"/>
              <a:r>
                <a:rPr lang="zh-CN" altLang="en-US" sz="1200" dirty="0">
                  <a:ln w="19050">
                    <a:noFill/>
                  </a:ln>
                  <a:cs typeface="+mn-ea"/>
                  <a:sym typeface="+mn-lt"/>
                </a:rPr>
                <a:t>文字内容</a:t>
              </a:r>
            </a:p>
          </p:txBody>
        </p:sp>
        <p:sp>
          <p:nvSpPr>
            <p:cNvPr id="59" name="文本框 5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ADE7C8DD-1F87-494E-9AA8-5921F66BB47D}"/>
                </a:ext>
              </a:extLst>
            </p:cNvPr>
            <p:cNvSpPr txBox="1"/>
            <p:nvPr/>
          </p:nvSpPr>
          <p:spPr>
            <a:xfrm>
              <a:off x="2756267" y="3188423"/>
              <a:ext cx="1535427" cy="265805"/>
            </a:xfrm>
            <a:prstGeom prst="rect">
              <a:avLst/>
            </a:prstGeom>
            <a:noFill/>
          </p:spPr>
          <p:txBody>
            <a:bodyPr wrap="square" rtlCol="0">
              <a:spAutoFit/>
            </a:bodyPr>
            <a:lstStyle/>
            <a:p>
              <a:pPr algn="ctr"/>
              <a:r>
                <a:rPr lang="zh-CN" altLang="en-US" sz="1200" dirty="0">
                  <a:ln w="19050">
                    <a:noFill/>
                  </a:ln>
                  <a:cs typeface="+mn-ea"/>
                  <a:sym typeface="+mn-lt"/>
                </a:rPr>
                <a:t>文字内容</a:t>
              </a:r>
            </a:p>
          </p:txBody>
        </p:sp>
        <p:sp>
          <p:nvSpPr>
            <p:cNvPr id="60" name="文本框 5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11FE6AC-5A24-409E-80EB-AF23396B00DC}"/>
                </a:ext>
              </a:extLst>
            </p:cNvPr>
            <p:cNvSpPr txBox="1"/>
            <p:nvPr/>
          </p:nvSpPr>
          <p:spPr>
            <a:xfrm>
              <a:off x="1332795" y="4954537"/>
              <a:ext cx="1535427" cy="265805"/>
            </a:xfrm>
            <a:prstGeom prst="rect">
              <a:avLst/>
            </a:prstGeom>
            <a:noFill/>
          </p:spPr>
          <p:txBody>
            <a:bodyPr wrap="square" rtlCol="0">
              <a:spAutoFit/>
            </a:bodyPr>
            <a:lstStyle/>
            <a:p>
              <a:pPr algn="ctr"/>
              <a:r>
                <a:rPr lang="zh-CN" altLang="en-US" sz="1200" dirty="0">
                  <a:ln w="19050">
                    <a:noFill/>
                  </a:ln>
                  <a:cs typeface="+mn-ea"/>
                  <a:sym typeface="+mn-lt"/>
                </a:rPr>
                <a:t>文字内容</a:t>
              </a:r>
            </a:p>
          </p:txBody>
        </p:sp>
        <p:sp>
          <p:nvSpPr>
            <p:cNvPr id="61" name="文本框 6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3B5489BE-BCF7-47C3-A16A-44DCF3D1EF9A}"/>
                </a:ext>
              </a:extLst>
            </p:cNvPr>
            <p:cNvSpPr txBox="1"/>
            <p:nvPr/>
          </p:nvSpPr>
          <p:spPr>
            <a:xfrm>
              <a:off x="2756267" y="4960552"/>
              <a:ext cx="1535427" cy="265805"/>
            </a:xfrm>
            <a:prstGeom prst="rect">
              <a:avLst/>
            </a:prstGeom>
            <a:noFill/>
          </p:spPr>
          <p:txBody>
            <a:bodyPr wrap="square" rtlCol="0">
              <a:spAutoFit/>
            </a:bodyPr>
            <a:lstStyle/>
            <a:p>
              <a:pPr algn="ctr"/>
              <a:r>
                <a:rPr lang="zh-CN" altLang="en-US" sz="1200" dirty="0">
                  <a:ln w="19050">
                    <a:noFill/>
                  </a:ln>
                  <a:cs typeface="+mn-ea"/>
                  <a:sym typeface="+mn-lt"/>
                </a:rPr>
                <a:t>文字内容</a:t>
              </a:r>
            </a:p>
          </p:txBody>
        </p:sp>
      </p:grpSp>
      <p:sp>
        <p:nvSpPr>
          <p:cNvPr id="62" name="Freeform 140">
            <a:extLst>
              <a:ext uri="{FF2B5EF4-FFF2-40B4-BE49-F238E27FC236}">
                <a16:creationId xmlns:a16="http://schemas.microsoft.com/office/drawing/2014/main" id="{B5DE5738-3FA0-49DA-AC23-789401A64CC5}"/>
              </a:ext>
            </a:extLst>
          </p:cNvPr>
          <p:cNvSpPr>
            <a:spLocks noEditPoints="1"/>
          </p:cNvSpPr>
          <p:nvPr/>
        </p:nvSpPr>
        <p:spPr bwMode="auto">
          <a:xfrm>
            <a:off x="5759229" y="1823166"/>
            <a:ext cx="463561" cy="440985"/>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63" name="Freeform 33">
            <a:extLst>
              <a:ext uri="{FF2B5EF4-FFF2-40B4-BE49-F238E27FC236}">
                <a16:creationId xmlns:a16="http://schemas.microsoft.com/office/drawing/2014/main" id="{FD4093A1-B891-4F17-8B5A-F4C720D8DA4F}"/>
              </a:ext>
            </a:extLst>
          </p:cNvPr>
          <p:cNvSpPr>
            <a:spLocks noEditPoints="1"/>
          </p:cNvSpPr>
          <p:nvPr/>
        </p:nvSpPr>
        <p:spPr bwMode="auto">
          <a:xfrm>
            <a:off x="5787697" y="5076047"/>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rgbClr val="C2C2F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nvGrpSpPr>
          <p:cNvPr id="64" name="Group 44">
            <a:extLst>
              <a:ext uri="{FF2B5EF4-FFF2-40B4-BE49-F238E27FC236}">
                <a16:creationId xmlns:a16="http://schemas.microsoft.com/office/drawing/2014/main" id="{C89C77B0-8AD9-4668-AEC7-81A08E6840E6}"/>
              </a:ext>
            </a:extLst>
          </p:cNvPr>
          <p:cNvGrpSpPr/>
          <p:nvPr/>
        </p:nvGrpSpPr>
        <p:grpSpPr>
          <a:xfrm>
            <a:off x="5790997" y="2943569"/>
            <a:ext cx="400024" cy="374940"/>
            <a:chOff x="4836122" y="1968640"/>
            <a:chExt cx="400024" cy="374940"/>
          </a:xfrm>
          <a:solidFill>
            <a:srgbClr val="C2C2FB"/>
          </a:solidFill>
        </p:grpSpPr>
        <p:sp>
          <p:nvSpPr>
            <p:cNvPr id="65" name="Freeform 111">
              <a:extLst>
                <a:ext uri="{FF2B5EF4-FFF2-40B4-BE49-F238E27FC236}">
                  <a16:creationId xmlns:a16="http://schemas.microsoft.com/office/drawing/2014/main" id="{3747BA24-9A37-4AA9-90D5-DBE772F25692}"/>
                </a:ext>
              </a:extLst>
            </p:cNvPr>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66" name="Freeform 112">
              <a:extLst>
                <a:ext uri="{FF2B5EF4-FFF2-40B4-BE49-F238E27FC236}">
                  <a16:creationId xmlns:a16="http://schemas.microsoft.com/office/drawing/2014/main" id="{D4BAD732-63F8-4620-B396-8720B220D42E}"/>
                </a:ext>
              </a:extLst>
            </p:cNvPr>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grpSp>
        <p:nvGrpSpPr>
          <p:cNvPr id="67" name="Group 47">
            <a:extLst>
              <a:ext uri="{FF2B5EF4-FFF2-40B4-BE49-F238E27FC236}">
                <a16:creationId xmlns:a16="http://schemas.microsoft.com/office/drawing/2014/main" id="{873F3768-D8BA-4074-8955-4B29A67C22B2}"/>
              </a:ext>
            </a:extLst>
          </p:cNvPr>
          <p:cNvGrpSpPr/>
          <p:nvPr/>
        </p:nvGrpSpPr>
        <p:grpSpPr>
          <a:xfrm>
            <a:off x="5790997" y="3997927"/>
            <a:ext cx="400024" cy="398703"/>
            <a:chOff x="4037394" y="1144829"/>
            <a:chExt cx="400024" cy="398703"/>
          </a:xfrm>
          <a:solidFill>
            <a:srgbClr val="6163BB"/>
          </a:solidFill>
        </p:grpSpPr>
        <p:sp>
          <p:nvSpPr>
            <p:cNvPr id="68" name="Freeform 124">
              <a:extLst>
                <a:ext uri="{FF2B5EF4-FFF2-40B4-BE49-F238E27FC236}">
                  <a16:creationId xmlns:a16="http://schemas.microsoft.com/office/drawing/2014/main" id="{ED788160-FCCE-4AA0-ABDF-C8A5FFCF61EB}"/>
                </a:ext>
              </a:extLst>
            </p:cNvPr>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69" name="Freeform 125">
              <a:extLst>
                <a:ext uri="{FF2B5EF4-FFF2-40B4-BE49-F238E27FC236}">
                  <a16:creationId xmlns:a16="http://schemas.microsoft.com/office/drawing/2014/main" id="{12744A85-1E69-47C1-A2DD-6E5D3D98750E}"/>
                </a:ext>
              </a:extLst>
            </p:cNvPr>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70" name="Freeform 126">
              <a:extLst>
                <a:ext uri="{FF2B5EF4-FFF2-40B4-BE49-F238E27FC236}">
                  <a16:creationId xmlns:a16="http://schemas.microsoft.com/office/drawing/2014/main" id="{788FB9F1-CC91-4DC8-9995-03DF758812AF}"/>
                </a:ext>
              </a:extLst>
            </p:cNvPr>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sp>
        <p:nvSpPr>
          <p:cNvPr id="71" name="TextBox 43">
            <a:extLst>
              <a:ext uri="{FF2B5EF4-FFF2-40B4-BE49-F238E27FC236}">
                <a16:creationId xmlns:a16="http://schemas.microsoft.com/office/drawing/2014/main" id="{EC45D0F0-2022-4240-94C3-FC6119A69375}"/>
              </a:ext>
            </a:extLst>
          </p:cNvPr>
          <p:cNvSpPr txBox="1"/>
          <p:nvPr/>
        </p:nvSpPr>
        <p:spPr>
          <a:xfrm>
            <a:off x="6380104" y="1761543"/>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2" name="TextBox 44">
            <a:extLst>
              <a:ext uri="{FF2B5EF4-FFF2-40B4-BE49-F238E27FC236}">
                <a16:creationId xmlns:a16="http://schemas.microsoft.com/office/drawing/2014/main" id="{08C6FE6A-0462-47EF-943C-8151A7073F03}"/>
              </a:ext>
            </a:extLst>
          </p:cNvPr>
          <p:cNvSpPr txBox="1"/>
          <p:nvPr/>
        </p:nvSpPr>
        <p:spPr>
          <a:xfrm>
            <a:off x="6380104" y="2043658"/>
            <a:ext cx="4775269" cy="511037"/>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73" name="TextBox 43">
            <a:extLst>
              <a:ext uri="{FF2B5EF4-FFF2-40B4-BE49-F238E27FC236}">
                <a16:creationId xmlns:a16="http://schemas.microsoft.com/office/drawing/2014/main" id="{42464CEA-472B-4F1B-BEED-56863CD21589}"/>
              </a:ext>
            </a:extLst>
          </p:cNvPr>
          <p:cNvSpPr txBox="1"/>
          <p:nvPr/>
        </p:nvSpPr>
        <p:spPr>
          <a:xfrm>
            <a:off x="6380104" y="2809254"/>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4" name="TextBox 44">
            <a:extLst>
              <a:ext uri="{FF2B5EF4-FFF2-40B4-BE49-F238E27FC236}">
                <a16:creationId xmlns:a16="http://schemas.microsoft.com/office/drawing/2014/main" id="{CCBB737D-3595-4D4F-9D43-D09DE1DE8880}"/>
              </a:ext>
            </a:extLst>
          </p:cNvPr>
          <p:cNvSpPr txBox="1"/>
          <p:nvPr/>
        </p:nvSpPr>
        <p:spPr>
          <a:xfrm>
            <a:off x="6380104" y="3091369"/>
            <a:ext cx="4775269" cy="511037"/>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78" name="TextBox 43">
            <a:extLst>
              <a:ext uri="{FF2B5EF4-FFF2-40B4-BE49-F238E27FC236}">
                <a16:creationId xmlns:a16="http://schemas.microsoft.com/office/drawing/2014/main" id="{8F99B4E1-4A72-4547-A682-8E0435440341}"/>
              </a:ext>
            </a:extLst>
          </p:cNvPr>
          <p:cNvSpPr txBox="1"/>
          <p:nvPr/>
        </p:nvSpPr>
        <p:spPr>
          <a:xfrm>
            <a:off x="6380104" y="3856965"/>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9" name="TextBox 44">
            <a:extLst>
              <a:ext uri="{FF2B5EF4-FFF2-40B4-BE49-F238E27FC236}">
                <a16:creationId xmlns:a16="http://schemas.microsoft.com/office/drawing/2014/main" id="{610406E9-282C-43FC-AD08-DA854C27CC83}"/>
              </a:ext>
            </a:extLst>
          </p:cNvPr>
          <p:cNvSpPr txBox="1"/>
          <p:nvPr/>
        </p:nvSpPr>
        <p:spPr>
          <a:xfrm>
            <a:off x="6380104" y="4139080"/>
            <a:ext cx="4775269" cy="511037"/>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80" name="TextBox 43">
            <a:extLst>
              <a:ext uri="{FF2B5EF4-FFF2-40B4-BE49-F238E27FC236}">
                <a16:creationId xmlns:a16="http://schemas.microsoft.com/office/drawing/2014/main" id="{39F6FA04-6BC8-4DDB-9589-37AA8557B27A}"/>
              </a:ext>
            </a:extLst>
          </p:cNvPr>
          <p:cNvSpPr txBox="1"/>
          <p:nvPr/>
        </p:nvSpPr>
        <p:spPr>
          <a:xfrm>
            <a:off x="6380104" y="4904677"/>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81" name="TextBox 44">
            <a:extLst>
              <a:ext uri="{FF2B5EF4-FFF2-40B4-BE49-F238E27FC236}">
                <a16:creationId xmlns:a16="http://schemas.microsoft.com/office/drawing/2014/main" id="{ECF12819-CAAE-4699-B62B-72C8507EEACF}"/>
              </a:ext>
            </a:extLst>
          </p:cNvPr>
          <p:cNvSpPr txBox="1"/>
          <p:nvPr/>
        </p:nvSpPr>
        <p:spPr>
          <a:xfrm>
            <a:off x="6380104" y="5186792"/>
            <a:ext cx="4775269" cy="511037"/>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Tree>
    <p:extLst>
      <p:ext uri="{BB962C8B-B14F-4D97-AF65-F5344CB8AC3E}">
        <p14:creationId xmlns:p14="http://schemas.microsoft.com/office/powerpoint/2010/main" val="414482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1+#ppt_w/2"/>
                                          </p:val>
                                        </p:tav>
                                        <p:tav tm="100000">
                                          <p:val>
                                            <p:strVal val="#ppt_x"/>
                                          </p:val>
                                        </p:tav>
                                      </p:tavLst>
                                    </p:anim>
                                    <p:anim calcmode="lin" valueType="num">
                                      <p:cBhvr additive="base">
                                        <p:cTn id="18" dur="10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2750"/>
                            </p:stCondLst>
                            <p:childTnLst>
                              <p:par>
                                <p:cTn id="33" presetID="14" presetClass="entr" presetSubtype="1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randombar(horizontal)">
                                      <p:cBhvr>
                                        <p:cTn id="35" dur="500"/>
                                        <p:tgtEl>
                                          <p:spTgt spid="71"/>
                                        </p:tgtEl>
                                      </p:cBhvr>
                                    </p:animEffect>
                                  </p:childTnLst>
                                </p:cTn>
                              </p:par>
                            </p:childTnLst>
                          </p:cTn>
                        </p:par>
                        <p:par>
                          <p:cTn id="36" fill="hold">
                            <p:stCondLst>
                              <p:cond delay="3250"/>
                            </p:stCondLst>
                            <p:childTnLst>
                              <p:par>
                                <p:cTn id="37" presetID="14" presetClass="entr" presetSubtype="1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randombar(horizontal)">
                                      <p:cBhvr>
                                        <p:cTn id="39" dur="500"/>
                                        <p:tgtEl>
                                          <p:spTgt spid="72"/>
                                        </p:tgtEl>
                                      </p:cBhvr>
                                    </p:animEffect>
                                  </p:childTnLst>
                                </p:cTn>
                              </p:par>
                            </p:childTnLst>
                          </p:cTn>
                        </p:par>
                        <p:par>
                          <p:cTn id="40" fill="hold">
                            <p:stCondLst>
                              <p:cond delay="3750"/>
                            </p:stCondLst>
                            <p:childTnLst>
                              <p:par>
                                <p:cTn id="41" presetID="53" presetClass="entr" presetSubtype="16"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250"/>
                            </p:stCondLst>
                            <p:childTnLst>
                              <p:par>
                                <p:cTn id="47" presetID="14" presetClass="entr" presetSubtype="1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randombar(horizontal)">
                                      <p:cBhvr>
                                        <p:cTn id="49" dur="500"/>
                                        <p:tgtEl>
                                          <p:spTgt spid="73"/>
                                        </p:tgtEl>
                                      </p:cBhvr>
                                    </p:animEffect>
                                  </p:childTnLst>
                                </p:cTn>
                              </p:par>
                            </p:childTnLst>
                          </p:cTn>
                        </p:par>
                        <p:par>
                          <p:cTn id="50" fill="hold">
                            <p:stCondLst>
                              <p:cond delay="4750"/>
                            </p:stCondLst>
                            <p:childTnLst>
                              <p:par>
                                <p:cTn id="51" presetID="14" presetClass="entr" presetSubtype="1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randombar(horizontal)">
                                      <p:cBhvr>
                                        <p:cTn id="53" dur="500"/>
                                        <p:tgtEl>
                                          <p:spTgt spid="74"/>
                                        </p:tgtEl>
                                      </p:cBhvr>
                                    </p:animEffect>
                                  </p:childTnLst>
                                </p:cTn>
                              </p:par>
                            </p:childTnLst>
                          </p:cTn>
                        </p:par>
                        <p:par>
                          <p:cTn id="54" fill="hold">
                            <p:stCondLst>
                              <p:cond delay="525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5750"/>
                            </p:stCondLst>
                            <p:childTnLst>
                              <p:par>
                                <p:cTn id="61" presetID="14" presetClass="entr" presetSubtype="1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randombar(horizontal)">
                                      <p:cBhvr>
                                        <p:cTn id="63" dur="500"/>
                                        <p:tgtEl>
                                          <p:spTgt spid="78"/>
                                        </p:tgtEl>
                                      </p:cBhvr>
                                    </p:animEffect>
                                  </p:childTnLst>
                                </p:cTn>
                              </p:par>
                            </p:childTnLst>
                          </p:cTn>
                        </p:par>
                        <p:par>
                          <p:cTn id="64" fill="hold">
                            <p:stCondLst>
                              <p:cond delay="6250"/>
                            </p:stCondLst>
                            <p:childTnLst>
                              <p:par>
                                <p:cTn id="65" presetID="14" presetClass="entr" presetSubtype="1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randombar(horizontal)">
                                      <p:cBhvr>
                                        <p:cTn id="67" dur="500"/>
                                        <p:tgtEl>
                                          <p:spTgt spid="79"/>
                                        </p:tgtEl>
                                      </p:cBhvr>
                                    </p:animEffect>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250"/>
                            </p:stCondLst>
                            <p:childTnLst>
                              <p:par>
                                <p:cTn id="75" presetID="14" presetClass="entr" presetSubtype="1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randombar(horizontal)">
                                      <p:cBhvr>
                                        <p:cTn id="77" dur="500"/>
                                        <p:tgtEl>
                                          <p:spTgt spid="80"/>
                                        </p:tgtEl>
                                      </p:cBhvr>
                                    </p:animEffect>
                                  </p:childTnLst>
                                </p:cTn>
                              </p:par>
                            </p:childTnLst>
                          </p:cTn>
                        </p:par>
                        <p:par>
                          <p:cTn id="78" fill="hold">
                            <p:stCondLst>
                              <p:cond delay="7750"/>
                            </p:stCondLst>
                            <p:childTnLst>
                              <p:par>
                                <p:cTn id="79" presetID="14" presetClass="entr" presetSubtype="1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randombar(horizontal)">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animBg="1"/>
      <p:bldP spid="62" grpId="0" animBg="1"/>
      <p:bldP spid="63" grpId="0" animBg="1"/>
      <p:bldP spid="71" grpId="0"/>
      <p:bldP spid="72" grpId="0"/>
      <p:bldP spid="73" grpId="0"/>
      <p:bldP spid="74"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存在问题不足</a:t>
            </a:r>
          </a:p>
        </p:txBody>
      </p:sp>
      <p:grpSp>
        <p:nvGrpSpPr>
          <p:cNvPr id="10" name="组合 9">
            <a:extLst>
              <a:ext uri="{FF2B5EF4-FFF2-40B4-BE49-F238E27FC236}">
                <a16:creationId xmlns:a16="http://schemas.microsoft.com/office/drawing/2014/main" id="{18D25EA9-5390-4537-985D-2FB780CDE510}"/>
              </a:ext>
            </a:extLst>
          </p:cNvPr>
          <p:cNvGrpSpPr/>
          <p:nvPr/>
        </p:nvGrpSpPr>
        <p:grpSpPr>
          <a:xfrm>
            <a:off x="464658" y="371416"/>
            <a:ext cx="713358" cy="713358"/>
            <a:chOff x="9078719" y="2162555"/>
            <a:chExt cx="713358" cy="713358"/>
          </a:xfrm>
        </p:grpSpPr>
        <p:sp>
          <p:nvSpPr>
            <p:cNvPr id="11" name="Flowchart: Connector 61">
              <a:extLst>
                <a:ext uri="{FF2B5EF4-FFF2-40B4-BE49-F238E27FC236}">
                  <a16:creationId xmlns:a16="http://schemas.microsoft.com/office/drawing/2014/main" id="{3D9C8255-E3DF-433E-A5D1-6E0B77DD51C0}"/>
                </a:ext>
              </a:extLst>
            </p:cNvPr>
            <p:cNvSpPr/>
            <p:nvPr/>
          </p:nvSpPr>
          <p:spPr>
            <a:xfrm>
              <a:off x="9078719" y="2162555"/>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12" name="Shape">
              <a:extLst>
                <a:ext uri="{FF2B5EF4-FFF2-40B4-BE49-F238E27FC236}">
                  <a16:creationId xmlns:a16="http://schemas.microsoft.com/office/drawing/2014/main" id="{7563DD3D-1DD7-430F-B138-6CEE7EA93FA5}"/>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53" name="Freeform 6">
            <a:extLst>
              <a:ext uri="{FF2B5EF4-FFF2-40B4-BE49-F238E27FC236}">
                <a16:creationId xmlns:a16="http://schemas.microsoft.com/office/drawing/2014/main" id="{7DB6A6F8-6A94-4A6D-8263-AE8A382C103D}"/>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56" name="组合 55">
            <a:extLst>
              <a:ext uri="{FF2B5EF4-FFF2-40B4-BE49-F238E27FC236}">
                <a16:creationId xmlns:a16="http://schemas.microsoft.com/office/drawing/2014/main" id="{D950F406-56BA-43A0-8A7E-DD95BDA4ABA4}"/>
              </a:ext>
            </a:extLst>
          </p:cNvPr>
          <p:cNvGrpSpPr/>
          <p:nvPr/>
        </p:nvGrpSpPr>
        <p:grpSpPr>
          <a:xfrm>
            <a:off x="1137114" y="1675378"/>
            <a:ext cx="10322810" cy="2552436"/>
            <a:chOff x="465883" y="1201579"/>
            <a:chExt cx="10981717" cy="2387044"/>
          </a:xfrm>
        </p:grpSpPr>
        <p:sp>
          <p:nvSpPr>
            <p:cNvPr id="57" name="Rectangle: Top Corners Rounded 31">
              <a:extLst>
                <a:ext uri="{FF2B5EF4-FFF2-40B4-BE49-F238E27FC236}">
                  <a16:creationId xmlns:a16="http://schemas.microsoft.com/office/drawing/2014/main" id="{7F4578CC-6F3B-4B1D-A237-3FA55A368B37}"/>
                </a:ext>
              </a:extLst>
            </p:cNvPr>
            <p:cNvSpPr/>
            <p:nvPr/>
          </p:nvSpPr>
          <p:spPr>
            <a:xfrm rot="5400000">
              <a:off x="5899546" y="-1959430"/>
              <a:ext cx="2387041" cy="8709066"/>
            </a:xfrm>
            <a:prstGeom prst="round2SameRect">
              <a:avLst>
                <a:gd name="adj1" fmla="val 5320"/>
                <a:gd name="adj2" fmla="val 0"/>
              </a:avLst>
            </a:prstGeom>
            <a:solidFill>
              <a:srgbClr val="6163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58" name="Rectangle: Top Corners Rounded 32">
              <a:extLst>
                <a:ext uri="{FF2B5EF4-FFF2-40B4-BE49-F238E27FC236}">
                  <a16:creationId xmlns:a16="http://schemas.microsoft.com/office/drawing/2014/main" id="{8EB225D7-F2E8-4103-8A32-972BF709F98B}"/>
                </a:ext>
              </a:extLst>
            </p:cNvPr>
            <p:cNvSpPr/>
            <p:nvPr/>
          </p:nvSpPr>
          <p:spPr>
            <a:xfrm rot="16200000">
              <a:off x="408688" y="1258774"/>
              <a:ext cx="2387040" cy="2272650"/>
            </a:xfrm>
            <a:prstGeom prst="round2SameRect">
              <a:avLst>
                <a:gd name="adj1" fmla="val 5588"/>
                <a:gd name="adj2" fmla="val 0"/>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effectLst/>
                <a:uLnTx/>
                <a:uFillTx/>
                <a:cs typeface="+mn-ea"/>
                <a:sym typeface="+mn-lt"/>
              </a:endParaRPr>
            </a:p>
          </p:txBody>
        </p:sp>
        <p:graphicFrame>
          <p:nvGraphicFramePr>
            <p:cNvPr id="59" name="Chart 66">
              <a:extLst>
                <a:ext uri="{FF2B5EF4-FFF2-40B4-BE49-F238E27FC236}">
                  <a16:creationId xmlns:a16="http://schemas.microsoft.com/office/drawing/2014/main" id="{DBA6A490-B924-4607-A21D-91F375332E45}"/>
                </a:ext>
              </a:extLst>
            </p:cNvPr>
            <p:cNvGraphicFramePr/>
            <p:nvPr>
              <p:extLst>
                <p:ext uri="{D42A27DB-BD31-4B8C-83A1-F6EECF244321}">
                  <p14:modId xmlns:p14="http://schemas.microsoft.com/office/powerpoint/2010/main" val="63794983"/>
                </p:ext>
              </p:extLst>
            </p:nvPr>
          </p:nvGraphicFramePr>
          <p:xfrm>
            <a:off x="3017053" y="1770304"/>
            <a:ext cx="8430545" cy="1740644"/>
          </p:xfrm>
          <a:graphic>
            <a:graphicData uri="http://schemas.openxmlformats.org/drawingml/2006/chart">
              <c:chart xmlns:c="http://schemas.openxmlformats.org/drawingml/2006/chart" xmlns:r="http://schemas.openxmlformats.org/officeDocument/2006/relationships" r:id="rId2"/>
            </a:graphicData>
          </a:graphic>
        </p:graphicFrame>
        <p:grpSp>
          <p:nvGrpSpPr>
            <p:cNvPr id="60" name="Group 2">
              <a:extLst>
                <a:ext uri="{FF2B5EF4-FFF2-40B4-BE49-F238E27FC236}">
                  <a16:creationId xmlns:a16="http://schemas.microsoft.com/office/drawing/2014/main" id="{479AFEAD-2044-4FFF-B6E6-7F82D7050F90}"/>
                </a:ext>
              </a:extLst>
            </p:cNvPr>
            <p:cNvGrpSpPr/>
            <p:nvPr/>
          </p:nvGrpSpPr>
          <p:grpSpPr>
            <a:xfrm>
              <a:off x="836819" y="1480393"/>
              <a:ext cx="1530778" cy="1851522"/>
              <a:chOff x="804946" y="1480392"/>
              <a:chExt cx="1278516" cy="1851522"/>
            </a:xfrm>
          </p:grpSpPr>
          <p:grpSp>
            <p:nvGrpSpPr>
              <p:cNvPr id="62" name="Group 229">
                <a:extLst>
                  <a:ext uri="{FF2B5EF4-FFF2-40B4-BE49-F238E27FC236}">
                    <a16:creationId xmlns:a16="http://schemas.microsoft.com/office/drawing/2014/main" id="{D3485549-A26B-4A62-B23E-056DE0BA607B}"/>
                  </a:ext>
                </a:extLst>
              </p:cNvPr>
              <p:cNvGrpSpPr/>
              <p:nvPr/>
            </p:nvGrpSpPr>
            <p:grpSpPr>
              <a:xfrm>
                <a:off x="804946" y="1480392"/>
                <a:ext cx="1278516" cy="519909"/>
                <a:chOff x="1310790" y="4457699"/>
                <a:chExt cx="2628750" cy="519909"/>
              </a:xfrm>
            </p:grpSpPr>
            <p:sp>
              <p:nvSpPr>
                <p:cNvPr id="69" name="TextBox 242">
                  <a:extLst>
                    <a:ext uri="{FF2B5EF4-FFF2-40B4-BE49-F238E27FC236}">
                      <a16:creationId xmlns:a16="http://schemas.microsoft.com/office/drawing/2014/main" id="{E807CDDD-7A89-403A-8FCA-C53036AA00E2}"/>
                    </a:ext>
                  </a:extLst>
                </p:cNvPr>
                <p:cNvSpPr txBox="1"/>
                <p:nvPr/>
              </p:nvSpPr>
              <p:spPr>
                <a:xfrm>
                  <a:off x="1310790" y="4457699"/>
                  <a:ext cx="2628748" cy="259050"/>
                </a:xfrm>
                <a:prstGeom prst="rect">
                  <a:avLst/>
                </a:prstGeom>
                <a:noFill/>
              </p:spPr>
              <p:txBody>
                <a:bodyPr wrap="square" rtlCol="0">
                  <a:spAutoFit/>
                </a:bodyPr>
                <a:lstStyle/>
                <a:p>
                  <a:pPr algn="ctr"/>
                  <a:r>
                    <a:rPr lang="zh-CN" altLang="en-US" sz="1200" b="1" dirty="0">
                      <a:cs typeface="+mn-ea"/>
                      <a:sym typeface="+mn-lt"/>
                    </a:rPr>
                    <a:t>填写段落标题</a:t>
                  </a:r>
                </a:p>
              </p:txBody>
            </p:sp>
            <p:sp>
              <p:nvSpPr>
                <p:cNvPr id="70" name="Text Placeholder 4">
                  <a:extLst>
                    <a:ext uri="{FF2B5EF4-FFF2-40B4-BE49-F238E27FC236}">
                      <a16:creationId xmlns:a16="http://schemas.microsoft.com/office/drawing/2014/main" id="{C89C40F4-CC80-4AA7-8604-6B3888768FB7}"/>
                    </a:ext>
                  </a:extLst>
                </p:cNvPr>
                <p:cNvSpPr txBox="1">
                  <a:spLocks/>
                </p:cNvSpPr>
                <p:nvPr/>
              </p:nvSpPr>
              <p:spPr>
                <a:xfrm>
                  <a:off x="1310792" y="4709923"/>
                  <a:ext cx="2628748" cy="267685"/>
                </a:xfrm>
                <a:prstGeom prst="rect">
                  <a:avLst/>
                </a:prstGeom>
              </p:spPr>
              <p:txBody>
                <a:bodyPr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cs typeface="+mn-ea"/>
                      <a:sym typeface="+mn-lt"/>
                    </a:rPr>
                    <a:t>$28,563,423</a:t>
                  </a:r>
                </a:p>
              </p:txBody>
            </p:sp>
          </p:grpSp>
          <p:grpSp>
            <p:nvGrpSpPr>
              <p:cNvPr id="63" name="Group 244">
                <a:extLst>
                  <a:ext uri="{FF2B5EF4-FFF2-40B4-BE49-F238E27FC236}">
                    <a16:creationId xmlns:a16="http://schemas.microsoft.com/office/drawing/2014/main" id="{FA4FB5D8-FC4C-4DD2-8026-03A8ABB46865}"/>
                  </a:ext>
                </a:extLst>
              </p:cNvPr>
              <p:cNvGrpSpPr/>
              <p:nvPr/>
            </p:nvGrpSpPr>
            <p:grpSpPr>
              <a:xfrm>
                <a:off x="804946" y="2146198"/>
                <a:ext cx="1278516" cy="519909"/>
                <a:chOff x="1310790" y="4457699"/>
                <a:chExt cx="2628750" cy="519909"/>
              </a:xfrm>
            </p:grpSpPr>
            <p:sp>
              <p:nvSpPr>
                <p:cNvPr id="67" name="TextBox 249">
                  <a:extLst>
                    <a:ext uri="{FF2B5EF4-FFF2-40B4-BE49-F238E27FC236}">
                      <a16:creationId xmlns:a16="http://schemas.microsoft.com/office/drawing/2014/main" id="{98787F1B-60D6-43ED-8F81-BE63F36F98E9}"/>
                    </a:ext>
                  </a:extLst>
                </p:cNvPr>
                <p:cNvSpPr txBox="1"/>
                <p:nvPr/>
              </p:nvSpPr>
              <p:spPr>
                <a:xfrm>
                  <a:off x="1310790" y="4457699"/>
                  <a:ext cx="2628748" cy="259050"/>
                </a:xfrm>
                <a:prstGeom prst="rect">
                  <a:avLst/>
                </a:prstGeom>
                <a:noFill/>
              </p:spPr>
              <p:txBody>
                <a:bodyPr wrap="square" rtlCol="0">
                  <a:spAutoFit/>
                </a:bodyPr>
                <a:lstStyle/>
                <a:p>
                  <a:pPr algn="ctr"/>
                  <a:r>
                    <a:rPr lang="zh-CN" altLang="en-US" sz="1200" b="1" dirty="0">
                      <a:cs typeface="+mn-ea"/>
                      <a:sym typeface="+mn-lt"/>
                    </a:rPr>
                    <a:t>填写段落标题</a:t>
                  </a:r>
                </a:p>
              </p:txBody>
            </p:sp>
            <p:sp>
              <p:nvSpPr>
                <p:cNvPr id="68" name="Text Placeholder 4">
                  <a:extLst>
                    <a:ext uri="{FF2B5EF4-FFF2-40B4-BE49-F238E27FC236}">
                      <a16:creationId xmlns:a16="http://schemas.microsoft.com/office/drawing/2014/main" id="{BAD59E92-F38A-49F5-9948-3A3F5B43584D}"/>
                    </a:ext>
                  </a:extLst>
                </p:cNvPr>
                <p:cNvSpPr txBox="1">
                  <a:spLocks/>
                </p:cNvSpPr>
                <p:nvPr/>
              </p:nvSpPr>
              <p:spPr>
                <a:xfrm>
                  <a:off x="1310792" y="4709923"/>
                  <a:ext cx="2628748" cy="267685"/>
                </a:xfrm>
                <a:prstGeom prst="rect">
                  <a:avLst/>
                </a:prstGeom>
              </p:spPr>
              <p:txBody>
                <a:bodyPr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tx1"/>
                      </a:solidFill>
                      <a:cs typeface="+mn-ea"/>
                      <a:sym typeface="+mn-lt"/>
                    </a:rPr>
                    <a:t>$28,563,423</a:t>
                  </a:r>
                </a:p>
              </p:txBody>
            </p:sp>
          </p:grpSp>
          <p:grpSp>
            <p:nvGrpSpPr>
              <p:cNvPr id="64" name="Group 251">
                <a:extLst>
                  <a:ext uri="{FF2B5EF4-FFF2-40B4-BE49-F238E27FC236}">
                    <a16:creationId xmlns:a16="http://schemas.microsoft.com/office/drawing/2014/main" id="{6C349879-EE87-4695-B98B-2A0010961F4D}"/>
                  </a:ext>
                </a:extLst>
              </p:cNvPr>
              <p:cNvGrpSpPr/>
              <p:nvPr/>
            </p:nvGrpSpPr>
            <p:grpSpPr>
              <a:xfrm>
                <a:off x="804946" y="2812005"/>
                <a:ext cx="1278516" cy="519909"/>
                <a:chOff x="1310790" y="4457699"/>
                <a:chExt cx="2628750" cy="519909"/>
              </a:xfrm>
            </p:grpSpPr>
            <p:sp>
              <p:nvSpPr>
                <p:cNvPr id="65" name="TextBox 252">
                  <a:extLst>
                    <a:ext uri="{FF2B5EF4-FFF2-40B4-BE49-F238E27FC236}">
                      <a16:creationId xmlns:a16="http://schemas.microsoft.com/office/drawing/2014/main" id="{F698878A-AE16-4D9B-852A-E61C8F4FE561}"/>
                    </a:ext>
                  </a:extLst>
                </p:cNvPr>
                <p:cNvSpPr txBox="1"/>
                <p:nvPr/>
              </p:nvSpPr>
              <p:spPr>
                <a:xfrm>
                  <a:off x="1310790" y="4457699"/>
                  <a:ext cx="2628748" cy="259050"/>
                </a:xfrm>
                <a:prstGeom prst="rect">
                  <a:avLst/>
                </a:prstGeom>
                <a:noFill/>
              </p:spPr>
              <p:txBody>
                <a:bodyPr wrap="square" rtlCol="0">
                  <a:spAutoFit/>
                </a:bodyPr>
                <a:lstStyle/>
                <a:p>
                  <a:pPr algn="ctr"/>
                  <a:r>
                    <a:rPr lang="zh-CN" altLang="en-US" sz="1200" b="1" dirty="0">
                      <a:cs typeface="+mn-ea"/>
                      <a:sym typeface="+mn-lt"/>
                    </a:rPr>
                    <a:t>填写段落标题</a:t>
                  </a:r>
                </a:p>
              </p:txBody>
            </p:sp>
            <p:sp>
              <p:nvSpPr>
                <p:cNvPr id="66" name="Text Placeholder 4">
                  <a:extLst>
                    <a:ext uri="{FF2B5EF4-FFF2-40B4-BE49-F238E27FC236}">
                      <a16:creationId xmlns:a16="http://schemas.microsoft.com/office/drawing/2014/main" id="{A6A318DC-6E21-4E1D-B186-1F2C77A3B5B8}"/>
                    </a:ext>
                  </a:extLst>
                </p:cNvPr>
                <p:cNvSpPr txBox="1">
                  <a:spLocks/>
                </p:cNvSpPr>
                <p:nvPr/>
              </p:nvSpPr>
              <p:spPr>
                <a:xfrm>
                  <a:off x="1310792" y="4709923"/>
                  <a:ext cx="2628748" cy="267685"/>
                </a:xfrm>
                <a:prstGeom prst="rect">
                  <a:avLst/>
                </a:prstGeom>
              </p:spPr>
              <p:txBody>
                <a:bodyPr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05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cs typeface="+mn-ea"/>
                      <a:sym typeface="+mn-lt"/>
                    </a:rPr>
                    <a:t>$28,563,423</a:t>
                  </a:r>
                </a:p>
              </p:txBody>
            </p:sp>
          </p:grpSp>
        </p:grpSp>
        <p:sp>
          <p:nvSpPr>
            <p:cNvPr id="61" name="TextBox 254">
              <a:extLst>
                <a:ext uri="{FF2B5EF4-FFF2-40B4-BE49-F238E27FC236}">
                  <a16:creationId xmlns:a16="http://schemas.microsoft.com/office/drawing/2014/main" id="{3CCDB2B8-C8A1-4421-A1AA-FDEC219B4731}"/>
                </a:ext>
              </a:extLst>
            </p:cNvPr>
            <p:cNvSpPr txBox="1"/>
            <p:nvPr/>
          </p:nvSpPr>
          <p:spPr>
            <a:xfrm>
              <a:off x="3094970" y="1303643"/>
              <a:ext cx="1375304" cy="287834"/>
            </a:xfrm>
            <a:prstGeom prst="rect">
              <a:avLst/>
            </a:prstGeom>
            <a:noFill/>
          </p:spPr>
          <p:txBody>
            <a:bodyPr wrap="square" rtlCol="0">
              <a:spAutoFit/>
            </a:bodyPr>
            <a:lstStyle/>
            <a:p>
              <a:r>
                <a:rPr lang="zh-CN" altLang="en-US" sz="1400" b="1" dirty="0">
                  <a:solidFill>
                    <a:schemeClr val="bg1"/>
                  </a:solidFill>
                  <a:cs typeface="+mn-ea"/>
                  <a:sym typeface="+mn-lt"/>
                </a:rPr>
                <a:t>填写段落标题</a:t>
              </a:r>
            </a:p>
          </p:txBody>
        </p:sp>
      </p:grpSp>
      <p:sp>
        <p:nvSpPr>
          <p:cNvPr id="71" name="TextBox 45">
            <a:extLst>
              <a:ext uri="{FF2B5EF4-FFF2-40B4-BE49-F238E27FC236}">
                <a16:creationId xmlns:a16="http://schemas.microsoft.com/office/drawing/2014/main" id="{9622147F-240C-4F27-93D3-E24A524FB4FF}"/>
              </a:ext>
            </a:extLst>
          </p:cNvPr>
          <p:cNvSpPr txBox="1"/>
          <p:nvPr/>
        </p:nvSpPr>
        <p:spPr>
          <a:xfrm>
            <a:off x="1269594" y="4717642"/>
            <a:ext cx="1415772" cy="325858"/>
          </a:xfrm>
          <a:prstGeom prst="rect">
            <a:avLst/>
          </a:prstGeom>
          <a:noFill/>
        </p:spPr>
        <p:txBody>
          <a:bodyPr wrap="none" tIns="0" bIns="0" rtlCol="0" anchor="t">
            <a:spAutoFit/>
          </a:bodyPr>
          <a:lstStyle/>
          <a:p>
            <a:pPr>
              <a:lnSpc>
                <a:spcPct val="150000"/>
              </a:lnSpc>
            </a:pPr>
            <a:r>
              <a:rPr lang="zh-CN" altLang="en-US" sz="1600" b="1" dirty="0">
                <a:cs typeface="+mn-ea"/>
                <a:sym typeface="+mn-lt"/>
              </a:rPr>
              <a:t>填写段落标题</a:t>
            </a:r>
          </a:p>
        </p:txBody>
      </p:sp>
      <p:sp>
        <p:nvSpPr>
          <p:cNvPr id="72" name="TextBox 46">
            <a:extLst>
              <a:ext uri="{FF2B5EF4-FFF2-40B4-BE49-F238E27FC236}">
                <a16:creationId xmlns:a16="http://schemas.microsoft.com/office/drawing/2014/main" id="{A83583B1-39FD-442A-8475-4C9D35DC0962}"/>
              </a:ext>
            </a:extLst>
          </p:cNvPr>
          <p:cNvSpPr txBox="1"/>
          <p:nvPr/>
        </p:nvSpPr>
        <p:spPr>
          <a:xfrm>
            <a:off x="1269594" y="5094074"/>
            <a:ext cx="2909645"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a:t>
            </a:r>
          </a:p>
        </p:txBody>
      </p:sp>
      <p:sp>
        <p:nvSpPr>
          <p:cNvPr id="73" name="TextBox 45">
            <a:extLst>
              <a:ext uri="{FF2B5EF4-FFF2-40B4-BE49-F238E27FC236}">
                <a16:creationId xmlns:a16="http://schemas.microsoft.com/office/drawing/2014/main" id="{BA92C67C-124E-46CE-A748-FE13C359A2A6}"/>
              </a:ext>
            </a:extLst>
          </p:cNvPr>
          <p:cNvSpPr txBox="1"/>
          <p:nvPr/>
        </p:nvSpPr>
        <p:spPr>
          <a:xfrm>
            <a:off x="4788602" y="4717642"/>
            <a:ext cx="1415772" cy="325858"/>
          </a:xfrm>
          <a:prstGeom prst="rect">
            <a:avLst/>
          </a:prstGeom>
          <a:noFill/>
        </p:spPr>
        <p:txBody>
          <a:bodyPr wrap="none" tIns="0" bIns="0" rtlCol="0" anchor="t">
            <a:spAutoFit/>
          </a:bodyPr>
          <a:lstStyle/>
          <a:p>
            <a:pPr>
              <a:lnSpc>
                <a:spcPct val="150000"/>
              </a:lnSpc>
            </a:pPr>
            <a:r>
              <a:rPr lang="zh-CN" altLang="en-US" sz="1600" b="1" dirty="0">
                <a:cs typeface="+mn-ea"/>
                <a:sym typeface="+mn-lt"/>
              </a:rPr>
              <a:t>填写段落标题</a:t>
            </a:r>
          </a:p>
        </p:txBody>
      </p:sp>
      <p:sp>
        <p:nvSpPr>
          <p:cNvPr id="74" name="TextBox 46">
            <a:extLst>
              <a:ext uri="{FF2B5EF4-FFF2-40B4-BE49-F238E27FC236}">
                <a16:creationId xmlns:a16="http://schemas.microsoft.com/office/drawing/2014/main" id="{74402B67-2F28-40D2-8826-110611EDBD1F}"/>
              </a:ext>
            </a:extLst>
          </p:cNvPr>
          <p:cNvSpPr txBox="1"/>
          <p:nvPr/>
        </p:nvSpPr>
        <p:spPr>
          <a:xfrm>
            <a:off x="4788602" y="5094074"/>
            <a:ext cx="2909645"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a:t>
            </a:r>
          </a:p>
        </p:txBody>
      </p:sp>
      <p:sp>
        <p:nvSpPr>
          <p:cNvPr id="75" name="TextBox 45">
            <a:extLst>
              <a:ext uri="{FF2B5EF4-FFF2-40B4-BE49-F238E27FC236}">
                <a16:creationId xmlns:a16="http://schemas.microsoft.com/office/drawing/2014/main" id="{DA53DDC2-5DF2-4D60-9FEF-F50DAAA44CA3}"/>
              </a:ext>
            </a:extLst>
          </p:cNvPr>
          <p:cNvSpPr txBox="1"/>
          <p:nvPr/>
        </p:nvSpPr>
        <p:spPr>
          <a:xfrm>
            <a:off x="8307610" y="4717642"/>
            <a:ext cx="1415772" cy="325858"/>
          </a:xfrm>
          <a:prstGeom prst="rect">
            <a:avLst/>
          </a:prstGeom>
          <a:noFill/>
        </p:spPr>
        <p:txBody>
          <a:bodyPr wrap="none" tIns="0" bIns="0" rtlCol="0" anchor="t">
            <a:spAutoFit/>
          </a:bodyPr>
          <a:lstStyle/>
          <a:p>
            <a:pPr>
              <a:lnSpc>
                <a:spcPct val="150000"/>
              </a:lnSpc>
            </a:pPr>
            <a:r>
              <a:rPr lang="zh-CN" altLang="en-US" sz="1600" b="1" dirty="0">
                <a:cs typeface="+mn-ea"/>
                <a:sym typeface="+mn-lt"/>
              </a:rPr>
              <a:t>填写段落标题</a:t>
            </a:r>
          </a:p>
        </p:txBody>
      </p:sp>
      <p:sp>
        <p:nvSpPr>
          <p:cNvPr id="76" name="TextBox 46">
            <a:extLst>
              <a:ext uri="{FF2B5EF4-FFF2-40B4-BE49-F238E27FC236}">
                <a16:creationId xmlns:a16="http://schemas.microsoft.com/office/drawing/2014/main" id="{108948A1-7473-46BA-8246-491B6679F8E8}"/>
              </a:ext>
            </a:extLst>
          </p:cNvPr>
          <p:cNvSpPr txBox="1"/>
          <p:nvPr/>
        </p:nvSpPr>
        <p:spPr>
          <a:xfrm>
            <a:off x="8307610" y="5094074"/>
            <a:ext cx="2909645"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a:t>
            </a:r>
          </a:p>
        </p:txBody>
      </p:sp>
    </p:spTree>
    <p:extLst>
      <p:ext uri="{BB962C8B-B14F-4D97-AF65-F5344CB8AC3E}">
        <p14:creationId xmlns:p14="http://schemas.microsoft.com/office/powerpoint/2010/main" val="38439079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1000" fill="hold"/>
                                        <p:tgtEl>
                                          <p:spTgt spid="53"/>
                                        </p:tgtEl>
                                        <p:attrNameLst>
                                          <p:attrName>ppt_x</p:attrName>
                                        </p:attrNameLst>
                                      </p:cBhvr>
                                      <p:tavLst>
                                        <p:tav tm="0">
                                          <p:val>
                                            <p:strVal val="1+#ppt_w/2"/>
                                          </p:val>
                                        </p:tav>
                                        <p:tav tm="100000">
                                          <p:val>
                                            <p:strVal val="#ppt_x"/>
                                          </p:val>
                                        </p:tav>
                                      </p:tavLst>
                                    </p:anim>
                                    <p:anim calcmode="lin" valueType="num">
                                      <p:cBhvr additive="base">
                                        <p:cTn id="18" dur="10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decel="10000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1000" fill="hold"/>
                                        <p:tgtEl>
                                          <p:spTgt spid="56"/>
                                        </p:tgtEl>
                                        <p:attrNameLst>
                                          <p:attrName>ppt_x</p:attrName>
                                        </p:attrNameLst>
                                      </p:cBhvr>
                                      <p:tavLst>
                                        <p:tav tm="0">
                                          <p:val>
                                            <p:strVal val="#ppt_x"/>
                                          </p:val>
                                        </p:tav>
                                        <p:tav tm="100000">
                                          <p:val>
                                            <p:strVal val="#ppt_x"/>
                                          </p:val>
                                        </p:tav>
                                      </p:tavLst>
                                    </p:anim>
                                    <p:anim calcmode="lin" valueType="num">
                                      <p:cBhvr additive="base">
                                        <p:cTn id="23" dur="1000" fill="hold"/>
                                        <p:tgtEl>
                                          <p:spTgt spid="56"/>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3" grpId="0" animBg="1"/>
      <p:bldP spid="71"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1">
            <a:extLst>
              <a:ext uri="{FF2B5EF4-FFF2-40B4-BE49-F238E27FC236}">
                <a16:creationId xmlns:a16="http://schemas.microsoft.com/office/drawing/2014/main" id="{BFD94D36-2DF0-4466-8ED9-47F17E2F472A}"/>
              </a:ext>
            </a:extLst>
          </p:cNvPr>
          <p:cNvSpPr/>
          <p:nvPr/>
        </p:nvSpPr>
        <p:spPr>
          <a:xfrm flipH="1">
            <a:off x="9170240" y="-18411"/>
            <a:ext cx="3021760" cy="2755474"/>
          </a:xfrm>
          <a:custGeom>
            <a:avLst/>
            <a:gdLst>
              <a:gd name="connsiteX0" fmla="*/ 0 w 4598350"/>
              <a:gd name="connsiteY0" fmla="*/ 0 h 4193131"/>
              <a:gd name="connsiteX1" fmla="*/ 3984126 w 4598350"/>
              <a:gd name="connsiteY1" fmla="*/ 0 h 4193131"/>
              <a:gd name="connsiteX2" fmla="*/ 3992906 w 4598350"/>
              <a:gd name="connsiteY2" fmla="*/ 19765 h 4193131"/>
              <a:gd name="connsiteX3" fmla="*/ 4426757 w 4598350"/>
              <a:gd name="connsiteY3" fmla="*/ 837485 h 4193131"/>
              <a:gd name="connsiteX4" fmla="*/ 4350312 w 4598350"/>
              <a:gd name="connsiteY4" fmla="*/ 2220744 h 4193131"/>
              <a:gd name="connsiteX5" fmla="*/ 2978285 w 4598350"/>
              <a:gd name="connsiteY5" fmla="*/ 2588607 h 4193131"/>
              <a:gd name="connsiteX6" fmla="*/ 2134377 w 4598350"/>
              <a:gd name="connsiteY6" fmla="*/ 3055946 h 4193131"/>
              <a:gd name="connsiteX7" fmla="*/ 954230 w 4598350"/>
              <a:gd name="connsiteY7" fmla="*/ 4135064 h 4193131"/>
              <a:gd name="connsiteX8" fmla="*/ 488180 w 4598350"/>
              <a:gd name="connsiteY8" fmla="*/ 3741206 h 4193131"/>
              <a:gd name="connsiteX9" fmla="*/ 114114 w 4598350"/>
              <a:gd name="connsiteY9" fmla="*/ 3740191 h 4193131"/>
              <a:gd name="connsiteX10" fmla="*/ 0 w 4598350"/>
              <a:gd name="connsiteY10" fmla="*/ 3782193 h 41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350" h="4193131">
                <a:moveTo>
                  <a:pt x="0" y="0"/>
                </a:moveTo>
                <a:lnTo>
                  <a:pt x="3984126" y="0"/>
                </a:lnTo>
                <a:lnTo>
                  <a:pt x="3992906" y="19765"/>
                </a:lnTo>
                <a:cubicBezTo>
                  <a:pt x="4126205" y="296282"/>
                  <a:pt x="4299117" y="558993"/>
                  <a:pt x="4426757" y="837485"/>
                </a:cubicBezTo>
                <a:cubicBezTo>
                  <a:pt x="4633852" y="1288041"/>
                  <a:pt x="4702701" y="1878073"/>
                  <a:pt x="4350312" y="2220744"/>
                </a:cubicBezTo>
                <a:cubicBezTo>
                  <a:pt x="4004989" y="2552703"/>
                  <a:pt x="3447808" y="2483258"/>
                  <a:pt x="2978285" y="2588607"/>
                </a:cubicBezTo>
                <a:cubicBezTo>
                  <a:pt x="2660997" y="2659092"/>
                  <a:pt x="2367652" y="2828455"/>
                  <a:pt x="2134377" y="3055946"/>
                </a:cubicBezTo>
                <a:cubicBezTo>
                  <a:pt x="1867074" y="3316344"/>
                  <a:pt x="1513979" y="4461568"/>
                  <a:pt x="954230" y="4135064"/>
                </a:cubicBezTo>
                <a:cubicBezTo>
                  <a:pt x="780722" y="4029734"/>
                  <a:pt x="672971" y="3820138"/>
                  <a:pt x="488180" y="3741206"/>
                </a:cubicBezTo>
                <a:cubicBezTo>
                  <a:pt x="365371" y="3687810"/>
                  <a:pt x="240754" y="3700715"/>
                  <a:pt x="114114" y="3740191"/>
                </a:cubicBezTo>
                <a:lnTo>
                  <a:pt x="0" y="3782193"/>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39" name="Freeform 38">
            <a:extLst>
              <a:ext uri="{FF2B5EF4-FFF2-40B4-BE49-F238E27FC236}">
                <a16:creationId xmlns:a16="http://schemas.microsoft.com/office/drawing/2014/main" id="{860A1697-F142-4B64-9F73-41595C3BBE30}"/>
              </a:ext>
            </a:extLst>
          </p:cNvPr>
          <p:cNvSpPr/>
          <p:nvPr/>
        </p:nvSpPr>
        <p:spPr>
          <a:xfrm flipH="1">
            <a:off x="9763826" y="-68892"/>
            <a:ext cx="2502486" cy="2077163"/>
          </a:xfrm>
          <a:custGeom>
            <a:avLst/>
            <a:gdLst>
              <a:gd name="connsiteX0" fmla="*/ 0 w 2502486"/>
              <a:gd name="connsiteY0" fmla="*/ 0 h 2077163"/>
              <a:gd name="connsiteX1" fmla="*/ 2502486 w 2502486"/>
              <a:gd name="connsiteY1" fmla="*/ 0 h 2077163"/>
              <a:gd name="connsiteX2" fmla="*/ 2498787 w 2502486"/>
              <a:gd name="connsiteY2" fmla="*/ 12351 h 2077163"/>
              <a:gd name="connsiteX3" fmla="*/ 2322134 w 2502486"/>
              <a:gd name="connsiteY3" fmla="*/ 295393 h 2077163"/>
              <a:gd name="connsiteX4" fmla="*/ 1858001 w 2502486"/>
              <a:gd name="connsiteY4" fmla="*/ 711930 h 2077163"/>
              <a:gd name="connsiteX5" fmla="*/ 1431271 w 2502486"/>
              <a:gd name="connsiteY5" fmla="*/ 1556688 h 2077163"/>
              <a:gd name="connsiteX6" fmla="*/ 706071 w 2502486"/>
              <a:gd name="connsiteY6" fmla="*/ 2073252 h 2077163"/>
              <a:gd name="connsiteX7" fmla="*/ 56215 w 2502486"/>
              <a:gd name="connsiteY7" fmla="*/ 1609202 h 2077163"/>
              <a:gd name="connsiteX8" fmla="*/ 0 w 2502486"/>
              <a:gd name="connsiteY8" fmla="*/ 1559933 h 20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486" h="2077163">
                <a:moveTo>
                  <a:pt x="0" y="0"/>
                </a:moveTo>
                <a:lnTo>
                  <a:pt x="2502486" y="0"/>
                </a:lnTo>
                <a:lnTo>
                  <a:pt x="2498787" y="12351"/>
                </a:lnTo>
                <a:cubicBezTo>
                  <a:pt x="2457428" y="116817"/>
                  <a:pt x="2398028" y="213831"/>
                  <a:pt x="2322134" y="295393"/>
                </a:cubicBezTo>
                <a:cubicBezTo>
                  <a:pt x="2181694" y="444735"/>
                  <a:pt x="1996293" y="554565"/>
                  <a:pt x="1858001" y="711930"/>
                </a:cubicBezTo>
                <a:cubicBezTo>
                  <a:pt x="1646553" y="949039"/>
                  <a:pt x="1574495" y="1273408"/>
                  <a:pt x="1431271" y="1556688"/>
                </a:cubicBezTo>
                <a:cubicBezTo>
                  <a:pt x="1288053" y="1839972"/>
                  <a:pt x="1021843" y="2113244"/>
                  <a:pt x="706071" y="2073252"/>
                </a:cubicBezTo>
                <a:cubicBezTo>
                  <a:pt x="434213" y="2040830"/>
                  <a:pt x="257489" y="1798700"/>
                  <a:pt x="56215" y="1609202"/>
                </a:cubicBezTo>
                <a:lnTo>
                  <a:pt x="0" y="1559933"/>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000000"/>
              </a:solidFill>
              <a:effectLst/>
              <a:uLnTx/>
              <a:uFillTx/>
              <a:cs typeface="+mn-ea"/>
              <a:sym typeface="+mn-lt"/>
            </a:endParaRPr>
          </a:p>
        </p:txBody>
      </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存在问题不足</a:t>
            </a:r>
          </a:p>
        </p:txBody>
      </p:sp>
      <p:grpSp>
        <p:nvGrpSpPr>
          <p:cNvPr id="10" name="组合 9">
            <a:extLst>
              <a:ext uri="{FF2B5EF4-FFF2-40B4-BE49-F238E27FC236}">
                <a16:creationId xmlns:a16="http://schemas.microsoft.com/office/drawing/2014/main" id="{18D25EA9-5390-4537-985D-2FB780CDE510}"/>
              </a:ext>
            </a:extLst>
          </p:cNvPr>
          <p:cNvGrpSpPr/>
          <p:nvPr/>
        </p:nvGrpSpPr>
        <p:grpSpPr>
          <a:xfrm>
            <a:off x="464658" y="371416"/>
            <a:ext cx="713358" cy="713358"/>
            <a:chOff x="9078719" y="2162555"/>
            <a:chExt cx="713358" cy="713358"/>
          </a:xfrm>
        </p:grpSpPr>
        <p:sp>
          <p:nvSpPr>
            <p:cNvPr id="11" name="Flowchart: Connector 61">
              <a:extLst>
                <a:ext uri="{FF2B5EF4-FFF2-40B4-BE49-F238E27FC236}">
                  <a16:creationId xmlns:a16="http://schemas.microsoft.com/office/drawing/2014/main" id="{3D9C8255-E3DF-433E-A5D1-6E0B77DD51C0}"/>
                </a:ext>
              </a:extLst>
            </p:cNvPr>
            <p:cNvSpPr/>
            <p:nvPr/>
          </p:nvSpPr>
          <p:spPr>
            <a:xfrm>
              <a:off x="9078719" y="2162555"/>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12" name="Shape">
              <a:extLst>
                <a:ext uri="{FF2B5EF4-FFF2-40B4-BE49-F238E27FC236}">
                  <a16:creationId xmlns:a16="http://schemas.microsoft.com/office/drawing/2014/main" id="{7563DD3D-1DD7-430F-B138-6CEE7EA93FA5}"/>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40" name="组合 39">
            <a:extLst>
              <a:ext uri="{FF2B5EF4-FFF2-40B4-BE49-F238E27FC236}">
                <a16:creationId xmlns:a16="http://schemas.microsoft.com/office/drawing/2014/main" id="{518D118E-5559-4709-BF03-9A9EC4BD7588}"/>
              </a:ext>
            </a:extLst>
          </p:cNvPr>
          <p:cNvGrpSpPr/>
          <p:nvPr/>
        </p:nvGrpSpPr>
        <p:grpSpPr>
          <a:xfrm>
            <a:off x="1646646" y="3410827"/>
            <a:ext cx="8737220" cy="990361"/>
            <a:chOff x="1543009" y="3056820"/>
            <a:chExt cx="8737220" cy="990361"/>
          </a:xfrm>
        </p:grpSpPr>
        <p:sp>
          <p:nvSpPr>
            <p:cNvPr id="41" name="Google Shape;1131;p43">
              <a:extLst>
                <a:ext uri="{FF2B5EF4-FFF2-40B4-BE49-F238E27FC236}">
                  <a16:creationId xmlns:a16="http://schemas.microsoft.com/office/drawing/2014/main" id="{6732996A-BD2C-4D26-84C9-408F11DB4937}"/>
                </a:ext>
              </a:extLst>
            </p:cNvPr>
            <p:cNvSpPr/>
            <p:nvPr/>
          </p:nvSpPr>
          <p:spPr>
            <a:xfrm rot="2217791">
              <a:off x="1543009" y="3347638"/>
              <a:ext cx="823300" cy="6995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C2C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2" name="Google Shape;1132;p43">
              <a:extLst>
                <a:ext uri="{FF2B5EF4-FFF2-40B4-BE49-F238E27FC236}">
                  <a16:creationId xmlns:a16="http://schemas.microsoft.com/office/drawing/2014/main" id="{E9783B8B-0909-44BC-9A1A-BB2F49170E81}"/>
                </a:ext>
              </a:extLst>
            </p:cNvPr>
            <p:cNvSpPr/>
            <p:nvPr/>
          </p:nvSpPr>
          <p:spPr>
            <a:xfrm rot="2217791">
              <a:off x="3521489" y="3088149"/>
              <a:ext cx="823300" cy="6995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6163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3" name="Google Shape;1133;p43">
              <a:extLst>
                <a:ext uri="{FF2B5EF4-FFF2-40B4-BE49-F238E27FC236}">
                  <a16:creationId xmlns:a16="http://schemas.microsoft.com/office/drawing/2014/main" id="{54DF629C-39FA-496F-822F-5EC2A2867CB4}"/>
                </a:ext>
              </a:extLst>
            </p:cNvPr>
            <p:cNvSpPr/>
            <p:nvPr/>
          </p:nvSpPr>
          <p:spPr>
            <a:xfrm rot="2217791">
              <a:off x="5499969" y="3347638"/>
              <a:ext cx="823300" cy="6995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C2C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4" name="Google Shape;1134;p43">
              <a:extLst>
                <a:ext uri="{FF2B5EF4-FFF2-40B4-BE49-F238E27FC236}">
                  <a16:creationId xmlns:a16="http://schemas.microsoft.com/office/drawing/2014/main" id="{0D2D0FE8-5D53-4BBF-8689-F959495897FD}"/>
                </a:ext>
              </a:extLst>
            </p:cNvPr>
            <p:cNvSpPr/>
            <p:nvPr/>
          </p:nvSpPr>
          <p:spPr>
            <a:xfrm rot="2217791">
              <a:off x="7478449" y="3088149"/>
              <a:ext cx="823300" cy="6995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6163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5" name="Google Shape;1135;p43">
              <a:extLst>
                <a:ext uri="{FF2B5EF4-FFF2-40B4-BE49-F238E27FC236}">
                  <a16:creationId xmlns:a16="http://schemas.microsoft.com/office/drawing/2014/main" id="{A35E6D08-5870-472D-B38C-DC359211F584}"/>
                </a:ext>
              </a:extLst>
            </p:cNvPr>
            <p:cNvSpPr/>
            <p:nvPr/>
          </p:nvSpPr>
          <p:spPr>
            <a:xfrm rot="2217791">
              <a:off x="9456929" y="3347638"/>
              <a:ext cx="823300" cy="6995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C2C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6" name="Google Shape;1136;p43">
              <a:extLst>
                <a:ext uri="{FF2B5EF4-FFF2-40B4-BE49-F238E27FC236}">
                  <a16:creationId xmlns:a16="http://schemas.microsoft.com/office/drawing/2014/main" id="{887D48BE-2593-46C8-B995-086E4CE7871F}"/>
                </a:ext>
              </a:extLst>
            </p:cNvPr>
            <p:cNvSpPr/>
            <p:nvPr/>
          </p:nvSpPr>
          <p:spPr>
            <a:xfrm>
              <a:off x="2257455" y="3216154"/>
              <a:ext cx="1169331" cy="270567"/>
            </a:xfrm>
            <a:custGeom>
              <a:avLst/>
              <a:gdLst/>
              <a:ahLst/>
              <a:cxnLst/>
              <a:rect l="l" t="t" r="r" b="b"/>
              <a:pathLst>
                <a:path w="34231" h="8117" extrusionOk="0">
                  <a:moveTo>
                    <a:pt x="0" y="8117"/>
                  </a:moveTo>
                  <a:cubicBezTo>
                    <a:pt x="11727" y="8117"/>
                    <a:pt x="22504" y="0"/>
                    <a:pt x="34231" y="0"/>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47" name="Google Shape;1137;p43">
              <a:extLst>
                <a:ext uri="{FF2B5EF4-FFF2-40B4-BE49-F238E27FC236}">
                  <a16:creationId xmlns:a16="http://schemas.microsoft.com/office/drawing/2014/main" id="{B76029A7-E850-47D0-A5CF-3C627081B136}"/>
                </a:ext>
              </a:extLst>
            </p:cNvPr>
            <p:cNvSpPr/>
            <p:nvPr/>
          </p:nvSpPr>
          <p:spPr>
            <a:xfrm>
              <a:off x="4306538" y="3262203"/>
              <a:ext cx="1194183" cy="201400"/>
            </a:xfrm>
            <a:custGeom>
              <a:avLst/>
              <a:gdLst/>
              <a:ahLst/>
              <a:cxnLst/>
              <a:rect l="l" t="t" r="r" b="b"/>
              <a:pathLst>
                <a:path w="41643" h="5354" extrusionOk="0">
                  <a:moveTo>
                    <a:pt x="0" y="60"/>
                  </a:moveTo>
                  <a:cubicBezTo>
                    <a:pt x="13993" y="60"/>
                    <a:pt x="29128" y="-904"/>
                    <a:pt x="41643" y="5354"/>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48" name="Google Shape;1138;p43">
              <a:extLst>
                <a:ext uri="{FF2B5EF4-FFF2-40B4-BE49-F238E27FC236}">
                  <a16:creationId xmlns:a16="http://schemas.microsoft.com/office/drawing/2014/main" id="{CC7A7BEA-77A6-457B-8305-D543B13439B7}"/>
                </a:ext>
              </a:extLst>
            </p:cNvPr>
            <p:cNvSpPr/>
            <p:nvPr/>
          </p:nvSpPr>
          <p:spPr>
            <a:xfrm rot="434529">
              <a:off x="6246423" y="3150190"/>
              <a:ext cx="1214736" cy="407252"/>
            </a:xfrm>
            <a:custGeom>
              <a:avLst/>
              <a:gdLst/>
              <a:ahLst/>
              <a:cxnLst/>
              <a:rect l="l" t="t" r="r" b="b"/>
              <a:pathLst>
                <a:path w="40583" h="11999" extrusionOk="0">
                  <a:moveTo>
                    <a:pt x="0" y="11999"/>
                  </a:moveTo>
                  <a:cubicBezTo>
                    <a:pt x="14107" y="11999"/>
                    <a:pt x="26476" y="0"/>
                    <a:pt x="40583" y="0"/>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49" name="Google Shape;1139;p43">
              <a:extLst>
                <a:ext uri="{FF2B5EF4-FFF2-40B4-BE49-F238E27FC236}">
                  <a16:creationId xmlns:a16="http://schemas.microsoft.com/office/drawing/2014/main" id="{262EB6DB-3FFF-44B6-A0ED-AA835628D6B3}"/>
                </a:ext>
              </a:extLst>
            </p:cNvPr>
            <p:cNvSpPr/>
            <p:nvPr/>
          </p:nvSpPr>
          <p:spPr>
            <a:xfrm>
              <a:off x="8206855" y="3204069"/>
              <a:ext cx="1340947" cy="201400"/>
            </a:xfrm>
            <a:custGeom>
              <a:avLst/>
              <a:gdLst/>
              <a:ahLst/>
              <a:cxnLst/>
              <a:rect l="l" t="t" r="r" b="b"/>
              <a:pathLst>
                <a:path w="44466" h="6042" extrusionOk="0">
                  <a:moveTo>
                    <a:pt x="0" y="43"/>
                  </a:moveTo>
                  <a:cubicBezTo>
                    <a:pt x="14956" y="43"/>
                    <a:pt x="31089" y="-647"/>
                    <a:pt x="44466" y="6042"/>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50" name="Google Shape;1140;p43">
              <a:extLst>
                <a:ext uri="{FF2B5EF4-FFF2-40B4-BE49-F238E27FC236}">
                  <a16:creationId xmlns:a16="http://schemas.microsoft.com/office/drawing/2014/main" id="{92B6BF7F-5853-458B-823B-263545643BAF}"/>
                </a:ext>
              </a:extLst>
            </p:cNvPr>
            <p:cNvSpPr txBox="1">
              <a:spLocks/>
            </p:cNvSpPr>
            <p:nvPr/>
          </p:nvSpPr>
          <p:spPr>
            <a:xfrm>
              <a:off x="1561955" y="3318536"/>
              <a:ext cx="716000" cy="48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1pPr>
              <a:lvl2pPr marR="0" lvl="1"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2pPr>
              <a:lvl3pPr marR="0" lvl="2"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3pPr>
              <a:lvl4pPr marR="0" lvl="3"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4pPr>
              <a:lvl5pPr marR="0" lvl="4"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5pPr>
              <a:lvl6pPr marR="0" lvl="5"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6pPr>
              <a:lvl7pPr marR="0" lvl="6"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7pPr>
              <a:lvl8pPr marR="0" lvl="7"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8pPr>
              <a:lvl9pPr marR="0" lvl="8"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9pPr>
            </a:lstStyle>
            <a:p>
              <a:pPr marL="0" marR="0" lvl="0" indent="0" algn="ctr" defTabSz="914400" rtl="0" eaLnBrk="1" fontAlgn="auto" latinLnBrk="0" hangingPunct="1">
                <a:lnSpc>
                  <a:spcPct val="100000"/>
                </a:lnSpc>
                <a:spcBef>
                  <a:spcPts val="0"/>
                </a:spcBef>
                <a:spcAft>
                  <a:spcPts val="0"/>
                </a:spcAft>
                <a:buClr>
                  <a:srgbClr val="005761"/>
                </a:buClr>
                <a:buSzPts val="2800"/>
                <a:buFont typeface="Lora Regular"/>
                <a:buNone/>
                <a:tabLst/>
                <a:defRPr/>
              </a:pPr>
              <a:r>
                <a:rPr kumimoji="0" lang="en" sz="2133" b="0" i="0" u="none" strike="noStrike" kern="0" cap="none" spc="0" normalizeH="0" baseline="0" noProof="0" dirty="0">
                  <a:ln>
                    <a:noFill/>
                  </a:ln>
                  <a:solidFill>
                    <a:srgbClr val="FFFFFF"/>
                  </a:solidFill>
                  <a:effectLst/>
                  <a:uLnTx/>
                  <a:uFillTx/>
                  <a:latin typeface="+mn-lt"/>
                  <a:ea typeface="+mn-ea"/>
                  <a:cs typeface="+mn-ea"/>
                  <a:sym typeface="+mn-lt"/>
                </a:rPr>
                <a:t>01</a:t>
              </a:r>
            </a:p>
          </p:txBody>
        </p:sp>
        <p:sp>
          <p:nvSpPr>
            <p:cNvPr id="51" name="Google Shape;1141;p43">
              <a:extLst>
                <a:ext uri="{FF2B5EF4-FFF2-40B4-BE49-F238E27FC236}">
                  <a16:creationId xmlns:a16="http://schemas.microsoft.com/office/drawing/2014/main" id="{F3F8C0C4-9EA4-4A10-8DD0-2A80FC9AF3A8}"/>
                </a:ext>
              </a:extLst>
            </p:cNvPr>
            <p:cNvSpPr txBox="1">
              <a:spLocks/>
            </p:cNvSpPr>
            <p:nvPr/>
          </p:nvSpPr>
          <p:spPr>
            <a:xfrm>
              <a:off x="3538855" y="3056820"/>
              <a:ext cx="719200" cy="4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1pPr>
              <a:lvl2pPr marR="0" lvl="1"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2pPr>
              <a:lvl3pPr marR="0" lvl="2"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3pPr>
              <a:lvl4pPr marR="0" lvl="3"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4pPr>
              <a:lvl5pPr marR="0" lvl="4"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5pPr>
              <a:lvl6pPr marR="0" lvl="5"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6pPr>
              <a:lvl7pPr marR="0" lvl="6"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7pPr>
              <a:lvl8pPr marR="0" lvl="7"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8pPr>
              <a:lvl9pPr marR="0" lvl="8"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9pPr>
            </a:lstStyle>
            <a:p>
              <a:pPr marL="0" marR="0" lvl="0" indent="0" algn="ctr" defTabSz="914400" rtl="0" eaLnBrk="1" fontAlgn="auto" latinLnBrk="0" hangingPunct="1">
                <a:lnSpc>
                  <a:spcPct val="100000"/>
                </a:lnSpc>
                <a:spcBef>
                  <a:spcPts val="0"/>
                </a:spcBef>
                <a:spcAft>
                  <a:spcPts val="0"/>
                </a:spcAft>
                <a:buClr>
                  <a:srgbClr val="005761"/>
                </a:buClr>
                <a:buSzPts val="2800"/>
                <a:buFont typeface="Lora Regular"/>
                <a:buNone/>
                <a:tabLst/>
                <a:defRPr/>
              </a:pPr>
              <a:r>
                <a:rPr kumimoji="0" lang="en" sz="2133" b="0" i="0" u="none" strike="noStrike" kern="0" cap="none" spc="0" normalizeH="0" baseline="0" noProof="0">
                  <a:ln>
                    <a:noFill/>
                  </a:ln>
                  <a:solidFill>
                    <a:srgbClr val="FFFFFF"/>
                  </a:solidFill>
                  <a:effectLst/>
                  <a:uLnTx/>
                  <a:uFillTx/>
                  <a:latin typeface="+mn-lt"/>
                  <a:ea typeface="+mn-ea"/>
                  <a:cs typeface="+mn-ea"/>
                  <a:sym typeface="+mn-lt"/>
                </a:rPr>
                <a:t>02</a:t>
              </a:r>
            </a:p>
          </p:txBody>
        </p:sp>
        <p:sp>
          <p:nvSpPr>
            <p:cNvPr id="52" name="Google Shape;1142;p43">
              <a:extLst>
                <a:ext uri="{FF2B5EF4-FFF2-40B4-BE49-F238E27FC236}">
                  <a16:creationId xmlns:a16="http://schemas.microsoft.com/office/drawing/2014/main" id="{07CDCA65-C9B4-4D8E-BCA4-A5E38843EE39}"/>
                </a:ext>
              </a:extLst>
            </p:cNvPr>
            <p:cNvSpPr txBox="1">
              <a:spLocks/>
            </p:cNvSpPr>
            <p:nvPr/>
          </p:nvSpPr>
          <p:spPr>
            <a:xfrm>
              <a:off x="5518939" y="3318536"/>
              <a:ext cx="716000" cy="48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1pPr>
              <a:lvl2pPr marR="0" lvl="1"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2pPr>
              <a:lvl3pPr marR="0" lvl="2"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3pPr>
              <a:lvl4pPr marR="0" lvl="3"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4pPr>
              <a:lvl5pPr marR="0" lvl="4"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5pPr>
              <a:lvl6pPr marR="0" lvl="5"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6pPr>
              <a:lvl7pPr marR="0" lvl="6"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7pPr>
              <a:lvl8pPr marR="0" lvl="7"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8pPr>
              <a:lvl9pPr marR="0" lvl="8"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9pPr>
            </a:lstStyle>
            <a:p>
              <a:pPr marL="0" marR="0" lvl="0" indent="0" algn="ctr" defTabSz="914400" rtl="0" eaLnBrk="1" fontAlgn="auto" latinLnBrk="0" hangingPunct="1">
                <a:lnSpc>
                  <a:spcPct val="100000"/>
                </a:lnSpc>
                <a:spcBef>
                  <a:spcPts val="0"/>
                </a:spcBef>
                <a:spcAft>
                  <a:spcPts val="0"/>
                </a:spcAft>
                <a:buClr>
                  <a:srgbClr val="005761"/>
                </a:buClr>
                <a:buSzPts val="2800"/>
                <a:buFont typeface="Lora Regular"/>
                <a:buNone/>
                <a:tabLst/>
                <a:defRPr/>
              </a:pPr>
              <a:r>
                <a:rPr kumimoji="0" lang="en" sz="2133" b="0" i="0" u="none" strike="noStrike" kern="0" cap="none" spc="0" normalizeH="0" baseline="0" noProof="0">
                  <a:ln>
                    <a:noFill/>
                  </a:ln>
                  <a:solidFill>
                    <a:srgbClr val="FFFFFF"/>
                  </a:solidFill>
                  <a:effectLst/>
                  <a:uLnTx/>
                  <a:uFillTx/>
                  <a:latin typeface="+mn-lt"/>
                  <a:ea typeface="+mn-ea"/>
                  <a:cs typeface="+mn-ea"/>
                  <a:sym typeface="+mn-lt"/>
                </a:rPr>
                <a:t>03</a:t>
              </a:r>
            </a:p>
          </p:txBody>
        </p:sp>
        <p:sp>
          <p:nvSpPr>
            <p:cNvPr id="53" name="Google Shape;1143;p43">
              <a:extLst>
                <a:ext uri="{FF2B5EF4-FFF2-40B4-BE49-F238E27FC236}">
                  <a16:creationId xmlns:a16="http://schemas.microsoft.com/office/drawing/2014/main" id="{3C8D4630-93DF-45A7-AB2C-5222F0FF17D4}"/>
                </a:ext>
              </a:extLst>
            </p:cNvPr>
            <p:cNvSpPr txBox="1">
              <a:spLocks/>
            </p:cNvSpPr>
            <p:nvPr/>
          </p:nvSpPr>
          <p:spPr>
            <a:xfrm>
              <a:off x="9475888" y="3318536"/>
              <a:ext cx="719200" cy="48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1pPr>
              <a:lvl2pPr marR="0" lvl="1"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2pPr>
              <a:lvl3pPr marR="0" lvl="2"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3pPr>
              <a:lvl4pPr marR="0" lvl="3"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4pPr>
              <a:lvl5pPr marR="0" lvl="4"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5pPr>
              <a:lvl6pPr marR="0" lvl="5"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6pPr>
              <a:lvl7pPr marR="0" lvl="6"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7pPr>
              <a:lvl8pPr marR="0" lvl="7"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8pPr>
              <a:lvl9pPr marR="0" lvl="8"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9pPr>
            </a:lstStyle>
            <a:p>
              <a:pPr marL="0" marR="0" lvl="0" indent="0" algn="ctr" defTabSz="914400" rtl="0" eaLnBrk="1" fontAlgn="auto" latinLnBrk="0" hangingPunct="1">
                <a:lnSpc>
                  <a:spcPct val="100000"/>
                </a:lnSpc>
                <a:spcBef>
                  <a:spcPts val="0"/>
                </a:spcBef>
                <a:spcAft>
                  <a:spcPts val="0"/>
                </a:spcAft>
                <a:buClr>
                  <a:srgbClr val="005761"/>
                </a:buClr>
                <a:buSzPts val="2800"/>
                <a:buFont typeface="Lora Regular"/>
                <a:buNone/>
                <a:tabLst/>
                <a:defRPr/>
              </a:pPr>
              <a:r>
                <a:rPr kumimoji="0" lang="en" sz="2133" b="0" i="0" u="none" strike="noStrike" kern="0" cap="none" spc="0" normalizeH="0" baseline="0" noProof="0">
                  <a:ln>
                    <a:noFill/>
                  </a:ln>
                  <a:solidFill>
                    <a:srgbClr val="FFFFFF"/>
                  </a:solidFill>
                  <a:effectLst/>
                  <a:uLnTx/>
                  <a:uFillTx/>
                  <a:latin typeface="+mn-lt"/>
                  <a:ea typeface="+mn-ea"/>
                  <a:cs typeface="+mn-ea"/>
                  <a:sym typeface="+mn-lt"/>
                </a:rPr>
                <a:t>05</a:t>
              </a:r>
            </a:p>
          </p:txBody>
        </p:sp>
        <p:sp>
          <p:nvSpPr>
            <p:cNvPr id="54" name="Google Shape;1144;p43">
              <a:extLst>
                <a:ext uri="{FF2B5EF4-FFF2-40B4-BE49-F238E27FC236}">
                  <a16:creationId xmlns:a16="http://schemas.microsoft.com/office/drawing/2014/main" id="{59625829-E435-465F-BA0D-71027B266A83}"/>
                </a:ext>
              </a:extLst>
            </p:cNvPr>
            <p:cNvSpPr txBox="1">
              <a:spLocks/>
            </p:cNvSpPr>
            <p:nvPr/>
          </p:nvSpPr>
          <p:spPr>
            <a:xfrm>
              <a:off x="7495815" y="3056820"/>
              <a:ext cx="719200" cy="4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1pPr>
              <a:lvl2pPr marR="0" lvl="1"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2pPr>
              <a:lvl3pPr marR="0" lvl="2"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3pPr>
              <a:lvl4pPr marR="0" lvl="3"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4pPr>
              <a:lvl5pPr marR="0" lvl="4"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5pPr>
              <a:lvl6pPr marR="0" lvl="5"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6pPr>
              <a:lvl7pPr marR="0" lvl="6"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7pPr>
              <a:lvl8pPr marR="0" lvl="7"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8pPr>
              <a:lvl9pPr marR="0" lvl="8" algn="l" rtl="0">
                <a:lnSpc>
                  <a:spcPct val="100000"/>
                </a:lnSpc>
                <a:spcBef>
                  <a:spcPts val="0"/>
                </a:spcBef>
                <a:spcAft>
                  <a:spcPts val="0"/>
                </a:spcAft>
                <a:buClr>
                  <a:srgbClr val="005761"/>
                </a:buClr>
                <a:buSzPts val="2800"/>
                <a:buFont typeface="Lora Regular"/>
                <a:buNone/>
                <a:defRPr sz="2800" b="0" i="0" u="none" strike="noStrike" cap="none">
                  <a:solidFill>
                    <a:srgbClr val="005761"/>
                  </a:solidFill>
                  <a:latin typeface="Lora Regular"/>
                  <a:ea typeface="Lora Regular"/>
                  <a:cs typeface="Lora Regular"/>
                  <a:sym typeface="Lora Regular"/>
                </a:defRPr>
              </a:lvl9pPr>
            </a:lstStyle>
            <a:p>
              <a:pPr marL="0" marR="0" lvl="0" indent="0" algn="ctr" defTabSz="914400" rtl="0" eaLnBrk="1" fontAlgn="auto" latinLnBrk="0" hangingPunct="1">
                <a:lnSpc>
                  <a:spcPct val="100000"/>
                </a:lnSpc>
                <a:spcBef>
                  <a:spcPts val="0"/>
                </a:spcBef>
                <a:spcAft>
                  <a:spcPts val="0"/>
                </a:spcAft>
                <a:buClr>
                  <a:srgbClr val="005761"/>
                </a:buClr>
                <a:buSzPts val="2800"/>
                <a:buFont typeface="Lora Regular"/>
                <a:buNone/>
                <a:tabLst/>
                <a:defRPr/>
              </a:pPr>
              <a:r>
                <a:rPr kumimoji="0" lang="en" sz="2133" b="0" i="0" u="none" strike="noStrike" kern="0" cap="none" spc="0" normalizeH="0" baseline="0" noProof="0">
                  <a:ln>
                    <a:noFill/>
                  </a:ln>
                  <a:solidFill>
                    <a:srgbClr val="FFFFFF"/>
                  </a:solidFill>
                  <a:effectLst/>
                  <a:uLnTx/>
                  <a:uFillTx/>
                  <a:latin typeface="+mn-lt"/>
                  <a:ea typeface="+mn-ea"/>
                  <a:cs typeface="+mn-ea"/>
                  <a:sym typeface="+mn-lt"/>
                </a:rPr>
                <a:t>04</a:t>
              </a:r>
            </a:p>
          </p:txBody>
        </p:sp>
      </p:grpSp>
      <p:sp>
        <p:nvSpPr>
          <p:cNvPr id="55" name="Rectangle 42">
            <a:extLst>
              <a:ext uri="{FF2B5EF4-FFF2-40B4-BE49-F238E27FC236}">
                <a16:creationId xmlns:a16="http://schemas.microsoft.com/office/drawing/2014/main" id="{AC662992-9D3B-498E-AC04-CFEA73E68396}"/>
              </a:ext>
            </a:extLst>
          </p:cNvPr>
          <p:cNvSpPr/>
          <p:nvPr/>
        </p:nvSpPr>
        <p:spPr>
          <a:xfrm>
            <a:off x="992768" y="4974322"/>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56" name="TextBox 43">
            <a:extLst>
              <a:ext uri="{FF2B5EF4-FFF2-40B4-BE49-F238E27FC236}">
                <a16:creationId xmlns:a16="http://schemas.microsoft.com/office/drawing/2014/main" id="{3D00999D-52D5-4D4B-AAFC-349D6B718ECA}"/>
              </a:ext>
            </a:extLst>
          </p:cNvPr>
          <p:cNvSpPr txBox="1"/>
          <p:nvPr/>
        </p:nvSpPr>
        <p:spPr>
          <a:xfrm>
            <a:off x="1269929" y="4589265"/>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57" name="Rectangle 42">
            <a:extLst>
              <a:ext uri="{FF2B5EF4-FFF2-40B4-BE49-F238E27FC236}">
                <a16:creationId xmlns:a16="http://schemas.microsoft.com/office/drawing/2014/main" id="{F79557E8-FDE3-45A7-B2F1-A99C01A6C412}"/>
              </a:ext>
            </a:extLst>
          </p:cNvPr>
          <p:cNvSpPr/>
          <p:nvPr/>
        </p:nvSpPr>
        <p:spPr>
          <a:xfrm>
            <a:off x="2983380" y="2249205"/>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58" name="TextBox 43">
            <a:extLst>
              <a:ext uri="{FF2B5EF4-FFF2-40B4-BE49-F238E27FC236}">
                <a16:creationId xmlns:a16="http://schemas.microsoft.com/office/drawing/2014/main" id="{D4B9A1C7-AF06-40D1-B9AA-BAC75EEC437D}"/>
              </a:ext>
            </a:extLst>
          </p:cNvPr>
          <p:cNvSpPr txBox="1"/>
          <p:nvPr/>
        </p:nvSpPr>
        <p:spPr>
          <a:xfrm>
            <a:off x="3260541" y="1864148"/>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59" name="Rectangle 42">
            <a:extLst>
              <a:ext uri="{FF2B5EF4-FFF2-40B4-BE49-F238E27FC236}">
                <a16:creationId xmlns:a16="http://schemas.microsoft.com/office/drawing/2014/main" id="{5FD53B6B-FD18-4606-96DC-87ECE88A42EC}"/>
              </a:ext>
            </a:extLst>
          </p:cNvPr>
          <p:cNvSpPr/>
          <p:nvPr/>
        </p:nvSpPr>
        <p:spPr>
          <a:xfrm>
            <a:off x="5007818" y="4974322"/>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0" name="TextBox 43">
            <a:extLst>
              <a:ext uri="{FF2B5EF4-FFF2-40B4-BE49-F238E27FC236}">
                <a16:creationId xmlns:a16="http://schemas.microsoft.com/office/drawing/2014/main" id="{37933D69-CDE2-4566-B54C-45A66E1B1E7A}"/>
              </a:ext>
            </a:extLst>
          </p:cNvPr>
          <p:cNvSpPr txBox="1"/>
          <p:nvPr/>
        </p:nvSpPr>
        <p:spPr>
          <a:xfrm>
            <a:off x="5284979" y="4589265"/>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61" name="Rectangle 42">
            <a:extLst>
              <a:ext uri="{FF2B5EF4-FFF2-40B4-BE49-F238E27FC236}">
                <a16:creationId xmlns:a16="http://schemas.microsoft.com/office/drawing/2014/main" id="{DFC9DD44-837F-402C-ADCB-DF40281CD384}"/>
              </a:ext>
            </a:extLst>
          </p:cNvPr>
          <p:cNvSpPr/>
          <p:nvPr/>
        </p:nvSpPr>
        <p:spPr>
          <a:xfrm>
            <a:off x="6920603" y="2121007"/>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2" name="TextBox 43">
            <a:extLst>
              <a:ext uri="{FF2B5EF4-FFF2-40B4-BE49-F238E27FC236}">
                <a16:creationId xmlns:a16="http://schemas.microsoft.com/office/drawing/2014/main" id="{C5B50EB0-94D4-4C78-819A-49AD998816E4}"/>
              </a:ext>
            </a:extLst>
          </p:cNvPr>
          <p:cNvSpPr txBox="1"/>
          <p:nvPr/>
        </p:nvSpPr>
        <p:spPr>
          <a:xfrm>
            <a:off x="7197764" y="1735950"/>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63" name="Rectangle 42">
            <a:extLst>
              <a:ext uri="{FF2B5EF4-FFF2-40B4-BE49-F238E27FC236}">
                <a16:creationId xmlns:a16="http://schemas.microsoft.com/office/drawing/2014/main" id="{982705C6-5172-49FE-B0AB-23FC34F5C6BC}"/>
              </a:ext>
            </a:extLst>
          </p:cNvPr>
          <p:cNvSpPr/>
          <p:nvPr/>
        </p:nvSpPr>
        <p:spPr>
          <a:xfrm>
            <a:off x="9022868" y="4974322"/>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4" name="TextBox 43">
            <a:extLst>
              <a:ext uri="{FF2B5EF4-FFF2-40B4-BE49-F238E27FC236}">
                <a16:creationId xmlns:a16="http://schemas.microsoft.com/office/drawing/2014/main" id="{8325F55B-9CAE-4659-8185-4DDEF78CB139}"/>
              </a:ext>
            </a:extLst>
          </p:cNvPr>
          <p:cNvSpPr txBox="1"/>
          <p:nvPr/>
        </p:nvSpPr>
        <p:spPr>
          <a:xfrm>
            <a:off x="9300029" y="4589265"/>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Tree>
    <p:extLst>
      <p:ext uri="{BB962C8B-B14F-4D97-AF65-F5344CB8AC3E}">
        <p14:creationId xmlns:p14="http://schemas.microsoft.com/office/powerpoint/2010/main" val="12256697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fill="hold"/>
                                        <p:tgtEl>
                                          <p:spTgt spid="35"/>
                                        </p:tgtEl>
                                        <p:attrNameLst>
                                          <p:attrName>ppt_x</p:attrName>
                                        </p:attrNameLst>
                                      </p:cBhvr>
                                      <p:tavLst>
                                        <p:tav tm="0">
                                          <p:val>
                                            <p:strVal val="0-#ppt_w/2"/>
                                          </p:val>
                                        </p:tav>
                                        <p:tav tm="100000">
                                          <p:val>
                                            <p:strVal val="#ppt_x"/>
                                          </p:val>
                                        </p:tav>
                                      </p:tavLst>
                                    </p:anim>
                                    <p:anim calcmode="lin" valueType="num">
                                      <p:cBhvr additive="base">
                                        <p:cTn id="18" dur="10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par>
                          <p:cTn id="23" fill="hold">
                            <p:stCondLst>
                              <p:cond delay="1750"/>
                            </p:stCondLst>
                            <p:childTnLst>
                              <p:par>
                                <p:cTn id="24" presetID="2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250"/>
                            </p:stCondLst>
                            <p:childTnLst>
                              <p:par>
                                <p:cTn id="28" presetID="2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childTnLst>
                          </p:cTn>
                        </p:par>
                        <p:par>
                          <p:cTn id="31" fill="hold">
                            <p:stCondLst>
                              <p:cond delay="2750"/>
                            </p:stCondLst>
                            <p:childTnLst>
                              <p:par>
                                <p:cTn id="32" presetID="22" presetClass="entr" presetSubtype="4"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childTnLst>
                          </p:cTn>
                        </p:par>
                        <p:par>
                          <p:cTn id="43" fill="hold">
                            <p:stCondLst>
                              <p:cond delay="4250"/>
                            </p:stCondLst>
                            <p:childTnLst>
                              <p:par>
                                <p:cTn id="44" presetID="22" presetClass="entr" presetSubtype="4"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childTnLst>
                          </p:cTn>
                        </p:par>
                        <p:par>
                          <p:cTn id="47" fill="hold">
                            <p:stCondLst>
                              <p:cond delay="4750"/>
                            </p:stCondLst>
                            <p:childTnLst>
                              <p:par>
                                <p:cTn id="48" presetID="22" presetClass="entr" presetSubtype="4"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down)">
                                      <p:cBhvr>
                                        <p:cTn id="50" dur="500"/>
                                        <p:tgtEl>
                                          <p:spTgt spid="62"/>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childTnLst>
                          </p:cTn>
                        </p:par>
                        <p:par>
                          <p:cTn id="55" fill="hold">
                            <p:stCondLst>
                              <p:cond delay="5750"/>
                            </p:stCondLst>
                            <p:childTnLst>
                              <p:par>
                                <p:cTn id="56" presetID="22" presetClass="entr" presetSubtype="4"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down)">
                                      <p:cBhvr>
                                        <p:cTn id="58" dur="500"/>
                                        <p:tgtEl>
                                          <p:spTgt spid="64"/>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down)">
                                      <p:cBhvr>
                                        <p:cTn id="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P spid="55" grpId="0"/>
      <p:bldP spid="56" grpId="0"/>
      <p:bldP spid="57" grpId="0"/>
      <p:bldP spid="58" grpId="0"/>
      <p:bldP spid="59" grpId="0"/>
      <p:bldP spid="60" grpId="0"/>
      <p:bldP spid="61" grpId="0"/>
      <p:bldP spid="62" grpId="0"/>
      <p:bldP spid="63"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存在问题不足</a:t>
            </a:r>
          </a:p>
        </p:txBody>
      </p:sp>
      <p:grpSp>
        <p:nvGrpSpPr>
          <p:cNvPr id="10" name="组合 9">
            <a:extLst>
              <a:ext uri="{FF2B5EF4-FFF2-40B4-BE49-F238E27FC236}">
                <a16:creationId xmlns:a16="http://schemas.microsoft.com/office/drawing/2014/main" id="{18D25EA9-5390-4537-985D-2FB780CDE510}"/>
              </a:ext>
            </a:extLst>
          </p:cNvPr>
          <p:cNvGrpSpPr/>
          <p:nvPr/>
        </p:nvGrpSpPr>
        <p:grpSpPr>
          <a:xfrm>
            <a:off x="464658" y="371416"/>
            <a:ext cx="713358" cy="713358"/>
            <a:chOff x="9078719" y="2162555"/>
            <a:chExt cx="713358" cy="713358"/>
          </a:xfrm>
        </p:grpSpPr>
        <p:sp>
          <p:nvSpPr>
            <p:cNvPr id="11" name="Flowchart: Connector 61">
              <a:extLst>
                <a:ext uri="{FF2B5EF4-FFF2-40B4-BE49-F238E27FC236}">
                  <a16:creationId xmlns:a16="http://schemas.microsoft.com/office/drawing/2014/main" id="{3D9C8255-E3DF-433E-A5D1-6E0B77DD51C0}"/>
                </a:ext>
              </a:extLst>
            </p:cNvPr>
            <p:cNvSpPr/>
            <p:nvPr/>
          </p:nvSpPr>
          <p:spPr>
            <a:xfrm>
              <a:off x="9078719" y="2162555"/>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12" name="Shape">
              <a:extLst>
                <a:ext uri="{FF2B5EF4-FFF2-40B4-BE49-F238E27FC236}">
                  <a16:creationId xmlns:a16="http://schemas.microsoft.com/office/drawing/2014/main" id="{7563DD3D-1DD7-430F-B138-6CEE7EA93FA5}"/>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80" name="Google Shape;172;p7">
            <a:extLst>
              <a:ext uri="{FF2B5EF4-FFF2-40B4-BE49-F238E27FC236}">
                <a16:creationId xmlns:a16="http://schemas.microsoft.com/office/drawing/2014/main" id="{26A48417-C4B4-403F-8C84-6766AF911900}"/>
              </a:ext>
            </a:extLst>
          </p:cNvPr>
          <p:cNvSpPr/>
          <p:nvPr/>
        </p:nvSpPr>
        <p:spPr>
          <a:xfrm rot="20514637" flipH="1">
            <a:off x="8763197" y="6072619"/>
            <a:ext cx="4191640" cy="1669467"/>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6163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cs typeface="+mn-ea"/>
              <a:sym typeface="+mn-lt"/>
            </a:endParaRPr>
          </a:p>
        </p:txBody>
      </p:sp>
      <p:grpSp>
        <p:nvGrpSpPr>
          <p:cNvPr id="81" name="Google Shape;895;p37">
            <a:extLst>
              <a:ext uri="{FF2B5EF4-FFF2-40B4-BE49-F238E27FC236}">
                <a16:creationId xmlns:a16="http://schemas.microsoft.com/office/drawing/2014/main" id="{C2B0CCF0-077D-498F-9E0F-AD848A73E912}"/>
              </a:ext>
            </a:extLst>
          </p:cNvPr>
          <p:cNvGrpSpPr/>
          <p:nvPr/>
        </p:nvGrpSpPr>
        <p:grpSpPr>
          <a:xfrm>
            <a:off x="1389207" y="1921694"/>
            <a:ext cx="4075157" cy="4073277"/>
            <a:chOff x="1003250" y="252900"/>
            <a:chExt cx="5362050" cy="5359575"/>
          </a:xfrm>
          <a:solidFill>
            <a:srgbClr val="C2C2FB"/>
          </a:solidFill>
        </p:grpSpPr>
        <p:sp>
          <p:nvSpPr>
            <p:cNvPr id="82" name="Google Shape;896;p37">
              <a:extLst>
                <a:ext uri="{FF2B5EF4-FFF2-40B4-BE49-F238E27FC236}">
                  <a16:creationId xmlns:a16="http://schemas.microsoft.com/office/drawing/2014/main" id="{6BA54AA5-0954-449E-ABFB-E40753476795}"/>
                </a:ext>
              </a:extLst>
            </p:cNvPr>
            <p:cNvSpPr/>
            <p:nvPr/>
          </p:nvSpPr>
          <p:spPr>
            <a:xfrm>
              <a:off x="1264575" y="255375"/>
              <a:ext cx="5100725" cy="4689750"/>
            </a:xfrm>
            <a:custGeom>
              <a:avLst/>
              <a:gdLst/>
              <a:ahLst/>
              <a:cxnLst/>
              <a:rect l="l" t="t" r="r" b="b"/>
              <a:pathLst>
                <a:path w="204029" h="187590" extrusionOk="0">
                  <a:moveTo>
                    <a:pt x="105416" y="0"/>
                  </a:moveTo>
                  <a:cubicBezTo>
                    <a:pt x="104627" y="1282"/>
                    <a:pt x="104036" y="2564"/>
                    <a:pt x="103543" y="3945"/>
                  </a:cubicBezTo>
                  <a:cubicBezTo>
                    <a:pt x="103247" y="5029"/>
                    <a:pt x="103148" y="6213"/>
                    <a:pt x="103345" y="7298"/>
                  </a:cubicBezTo>
                  <a:cubicBezTo>
                    <a:pt x="103345" y="7593"/>
                    <a:pt x="103444" y="7791"/>
                    <a:pt x="103543" y="7988"/>
                  </a:cubicBezTo>
                  <a:cubicBezTo>
                    <a:pt x="103740" y="9270"/>
                    <a:pt x="104036" y="10355"/>
                    <a:pt x="103050" y="11439"/>
                  </a:cubicBezTo>
                  <a:cubicBezTo>
                    <a:pt x="103050" y="11538"/>
                    <a:pt x="102951" y="11735"/>
                    <a:pt x="102951" y="11834"/>
                  </a:cubicBezTo>
                  <a:cubicBezTo>
                    <a:pt x="102951" y="11932"/>
                    <a:pt x="103050" y="12031"/>
                    <a:pt x="103148" y="12130"/>
                  </a:cubicBezTo>
                  <a:lnTo>
                    <a:pt x="103839" y="12623"/>
                  </a:lnTo>
                  <a:lnTo>
                    <a:pt x="104726" y="13313"/>
                  </a:lnTo>
                  <a:cubicBezTo>
                    <a:pt x="105022" y="13609"/>
                    <a:pt x="105416" y="13905"/>
                    <a:pt x="105712" y="14200"/>
                  </a:cubicBezTo>
                  <a:cubicBezTo>
                    <a:pt x="106501" y="14891"/>
                    <a:pt x="107389" y="15581"/>
                    <a:pt x="108276" y="16074"/>
                  </a:cubicBezTo>
                  <a:cubicBezTo>
                    <a:pt x="108572" y="16271"/>
                    <a:pt x="108868" y="16370"/>
                    <a:pt x="109164" y="16370"/>
                  </a:cubicBezTo>
                  <a:cubicBezTo>
                    <a:pt x="109558" y="16370"/>
                    <a:pt x="109854" y="16271"/>
                    <a:pt x="110150" y="16271"/>
                  </a:cubicBezTo>
                  <a:cubicBezTo>
                    <a:pt x="110446" y="16173"/>
                    <a:pt x="110643" y="16173"/>
                    <a:pt x="110840" y="16173"/>
                  </a:cubicBezTo>
                  <a:cubicBezTo>
                    <a:pt x="111037" y="16173"/>
                    <a:pt x="111136" y="16074"/>
                    <a:pt x="111234" y="15975"/>
                  </a:cubicBezTo>
                  <a:cubicBezTo>
                    <a:pt x="111333" y="15877"/>
                    <a:pt x="111333" y="15778"/>
                    <a:pt x="111333" y="15581"/>
                  </a:cubicBezTo>
                  <a:lnTo>
                    <a:pt x="111136" y="14989"/>
                  </a:lnTo>
                  <a:cubicBezTo>
                    <a:pt x="111037" y="14398"/>
                    <a:pt x="110840" y="13707"/>
                    <a:pt x="110643" y="13116"/>
                  </a:cubicBezTo>
                  <a:cubicBezTo>
                    <a:pt x="110544" y="12820"/>
                    <a:pt x="110347" y="12623"/>
                    <a:pt x="110051" y="12425"/>
                  </a:cubicBezTo>
                  <a:cubicBezTo>
                    <a:pt x="108671" y="11636"/>
                    <a:pt x="108671" y="10552"/>
                    <a:pt x="109065" y="8875"/>
                  </a:cubicBezTo>
                  <a:cubicBezTo>
                    <a:pt x="109065" y="8580"/>
                    <a:pt x="109164" y="8284"/>
                    <a:pt x="109262" y="7889"/>
                  </a:cubicBezTo>
                  <a:lnTo>
                    <a:pt x="109262" y="7988"/>
                  </a:lnTo>
                  <a:cubicBezTo>
                    <a:pt x="109657" y="6607"/>
                    <a:pt x="109952" y="5325"/>
                    <a:pt x="110150" y="3945"/>
                  </a:cubicBezTo>
                  <a:cubicBezTo>
                    <a:pt x="110248" y="2761"/>
                    <a:pt x="110544" y="1578"/>
                    <a:pt x="111136" y="493"/>
                  </a:cubicBezTo>
                  <a:cubicBezTo>
                    <a:pt x="109262" y="296"/>
                    <a:pt x="107290" y="99"/>
                    <a:pt x="105416" y="0"/>
                  </a:cubicBezTo>
                  <a:close/>
                  <a:moveTo>
                    <a:pt x="29584" y="29584"/>
                  </a:moveTo>
                  <a:cubicBezTo>
                    <a:pt x="29091" y="29584"/>
                    <a:pt x="28696" y="29682"/>
                    <a:pt x="28203" y="29781"/>
                  </a:cubicBezTo>
                  <a:cubicBezTo>
                    <a:pt x="26921" y="31162"/>
                    <a:pt x="25541" y="32542"/>
                    <a:pt x="24259" y="33923"/>
                  </a:cubicBezTo>
                  <a:cubicBezTo>
                    <a:pt x="24357" y="34021"/>
                    <a:pt x="24357" y="34120"/>
                    <a:pt x="24357" y="34120"/>
                  </a:cubicBezTo>
                  <a:cubicBezTo>
                    <a:pt x="24653" y="35205"/>
                    <a:pt x="25245" y="36684"/>
                    <a:pt x="26921" y="36684"/>
                  </a:cubicBezTo>
                  <a:cubicBezTo>
                    <a:pt x="27513" y="36684"/>
                    <a:pt x="28006" y="36585"/>
                    <a:pt x="28499" y="36388"/>
                  </a:cubicBezTo>
                  <a:cubicBezTo>
                    <a:pt x="29091" y="36092"/>
                    <a:pt x="29781" y="35895"/>
                    <a:pt x="30373" y="35599"/>
                  </a:cubicBezTo>
                  <a:lnTo>
                    <a:pt x="30373" y="35698"/>
                  </a:lnTo>
                  <a:cubicBezTo>
                    <a:pt x="31458" y="35303"/>
                    <a:pt x="32444" y="34909"/>
                    <a:pt x="33528" y="34514"/>
                  </a:cubicBezTo>
                  <a:cubicBezTo>
                    <a:pt x="33923" y="34317"/>
                    <a:pt x="35402" y="33430"/>
                    <a:pt x="35205" y="32641"/>
                  </a:cubicBezTo>
                  <a:cubicBezTo>
                    <a:pt x="35106" y="32148"/>
                    <a:pt x="34416" y="30175"/>
                    <a:pt x="33430" y="30175"/>
                  </a:cubicBezTo>
                  <a:cubicBezTo>
                    <a:pt x="32937" y="30175"/>
                    <a:pt x="32345" y="30077"/>
                    <a:pt x="31852" y="29880"/>
                  </a:cubicBezTo>
                  <a:cubicBezTo>
                    <a:pt x="31063" y="29781"/>
                    <a:pt x="30274" y="29682"/>
                    <a:pt x="29584" y="29584"/>
                  </a:cubicBezTo>
                  <a:close/>
                  <a:moveTo>
                    <a:pt x="48506" y="50210"/>
                  </a:moveTo>
                  <a:cubicBezTo>
                    <a:pt x="48411" y="51151"/>
                    <a:pt x="48324" y="52007"/>
                    <a:pt x="48419" y="52955"/>
                  </a:cubicBezTo>
                  <a:cubicBezTo>
                    <a:pt x="48419" y="53152"/>
                    <a:pt x="48320" y="53349"/>
                    <a:pt x="48222" y="53546"/>
                  </a:cubicBezTo>
                  <a:lnTo>
                    <a:pt x="46940" y="52462"/>
                  </a:lnTo>
                  <a:lnTo>
                    <a:pt x="48506" y="50210"/>
                  </a:lnTo>
                  <a:close/>
                  <a:moveTo>
                    <a:pt x="41121" y="53349"/>
                  </a:moveTo>
                  <a:cubicBezTo>
                    <a:pt x="41023" y="53349"/>
                    <a:pt x="40826" y="53448"/>
                    <a:pt x="40826" y="53546"/>
                  </a:cubicBezTo>
                  <a:cubicBezTo>
                    <a:pt x="40530" y="53842"/>
                    <a:pt x="40431" y="54138"/>
                    <a:pt x="40234" y="54434"/>
                  </a:cubicBezTo>
                  <a:cubicBezTo>
                    <a:pt x="40037" y="54828"/>
                    <a:pt x="39741" y="55223"/>
                    <a:pt x="39544" y="55223"/>
                  </a:cubicBezTo>
                  <a:cubicBezTo>
                    <a:pt x="39051" y="55420"/>
                    <a:pt x="38558" y="55815"/>
                    <a:pt x="38360" y="56308"/>
                  </a:cubicBezTo>
                  <a:cubicBezTo>
                    <a:pt x="38163" y="56998"/>
                    <a:pt x="38262" y="57590"/>
                    <a:pt x="38558" y="58181"/>
                  </a:cubicBezTo>
                  <a:cubicBezTo>
                    <a:pt x="38656" y="58280"/>
                    <a:pt x="38755" y="58378"/>
                    <a:pt x="38755" y="58477"/>
                  </a:cubicBezTo>
                  <a:cubicBezTo>
                    <a:pt x="38558" y="58674"/>
                    <a:pt x="38360" y="58773"/>
                    <a:pt x="38262" y="59069"/>
                  </a:cubicBezTo>
                  <a:lnTo>
                    <a:pt x="38262" y="58970"/>
                  </a:lnTo>
                  <a:cubicBezTo>
                    <a:pt x="38064" y="59365"/>
                    <a:pt x="37966" y="59759"/>
                    <a:pt x="37867" y="60153"/>
                  </a:cubicBezTo>
                  <a:lnTo>
                    <a:pt x="37769" y="60548"/>
                  </a:lnTo>
                  <a:cubicBezTo>
                    <a:pt x="37670" y="60844"/>
                    <a:pt x="37867" y="61140"/>
                    <a:pt x="38163" y="61140"/>
                  </a:cubicBezTo>
                  <a:lnTo>
                    <a:pt x="38656" y="61238"/>
                  </a:lnTo>
                  <a:cubicBezTo>
                    <a:pt x="38952" y="61238"/>
                    <a:pt x="39248" y="61337"/>
                    <a:pt x="39445" y="61337"/>
                  </a:cubicBezTo>
                  <a:lnTo>
                    <a:pt x="39938" y="61337"/>
                  </a:lnTo>
                  <a:cubicBezTo>
                    <a:pt x="40234" y="61238"/>
                    <a:pt x="40530" y="61041"/>
                    <a:pt x="40924" y="60942"/>
                  </a:cubicBezTo>
                  <a:cubicBezTo>
                    <a:pt x="41121" y="60745"/>
                    <a:pt x="41319" y="60647"/>
                    <a:pt x="41615" y="60548"/>
                  </a:cubicBezTo>
                  <a:cubicBezTo>
                    <a:pt x="42305" y="60449"/>
                    <a:pt x="42896" y="60055"/>
                    <a:pt x="43291" y="59463"/>
                  </a:cubicBezTo>
                  <a:cubicBezTo>
                    <a:pt x="43587" y="58872"/>
                    <a:pt x="43587" y="58181"/>
                    <a:pt x="43390" y="57590"/>
                  </a:cubicBezTo>
                  <a:lnTo>
                    <a:pt x="43390" y="57491"/>
                  </a:lnTo>
                  <a:cubicBezTo>
                    <a:pt x="43488" y="57294"/>
                    <a:pt x="43587" y="56998"/>
                    <a:pt x="43685" y="56801"/>
                  </a:cubicBezTo>
                  <a:cubicBezTo>
                    <a:pt x="43685" y="56308"/>
                    <a:pt x="43685" y="55815"/>
                    <a:pt x="43685" y="55321"/>
                  </a:cubicBezTo>
                  <a:lnTo>
                    <a:pt x="43685" y="54828"/>
                  </a:lnTo>
                  <a:cubicBezTo>
                    <a:pt x="43587" y="54533"/>
                    <a:pt x="43390" y="54335"/>
                    <a:pt x="43192" y="54335"/>
                  </a:cubicBezTo>
                  <a:lnTo>
                    <a:pt x="43094" y="54335"/>
                  </a:lnTo>
                  <a:lnTo>
                    <a:pt x="41812" y="54631"/>
                  </a:lnTo>
                  <a:lnTo>
                    <a:pt x="41615" y="53645"/>
                  </a:lnTo>
                  <a:cubicBezTo>
                    <a:pt x="41516" y="53546"/>
                    <a:pt x="41417" y="53349"/>
                    <a:pt x="41220" y="53349"/>
                  </a:cubicBezTo>
                  <a:close/>
                  <a:moveTo>
                    <a:pt x="50785" y="45559"/>
                  </a:moveTo>
                  <a:cubicBezTo>
                    <a:pt x="50687" y="45559"/>
                    <a:pt x="50588" y="45658"/>
                    <a:pt x="50490" y="45756"/>
                  </a:cubicBezTo>
                  <a:cubicBezTo>
                    <a:pt x="49503" y="46939"/>
                    <a:pt x="48912" y="48320"/>
                    <a:pt x="48616" y="49898"/>
                  </a:cubicBezTo>
                  <a:cubicBezTo>
                    <a:pt x="48616" y="49799"/>
                    <a:pt x="48517" y="49701"/>
                    <a:pt x="48517" y="49602"/>
                  </a:cubicBezTo>
                  <a:lnTo>
                    <a:pt x="48222" y="49306"/>
                  </a:lnTo>
                  <a:cubicBezTo>
                    <a:pt x="48222" y="49109"/>
                    <a:pt x="48024" y="49109"/>
                    <a:pt x="47926" y="49109"/>
                  </a:cubicBezTo>
                  <a:lnTo>
                    <a:pt x="47827" y="49109"/>
                  </a:lnTo>
                  <a:lnTo>
                    <a:pt x="46249" y="49306"/>
                  </a:lnTo>
                  <a:lnTo>
                    <a:pt x="46742" y="48616"/>
                  </a:lnTo>
                  <a:cubicBezTo>
                    <a:pt x="46841" y="48517"/>
                    <a:pt x="46841" y="48419"/>
                    <a:pt x="46841" y="48221"/>
                  </a:cubicBezTo>
                  <a:cubicBezTo>
                    <a:pt x="46841" y="48123"/>
                    <a:pt x="46742" y="48024"/>
                    <a:pt x="46545" y="47926"/>
                  </a:cubicBezTo>
                  <a:cubicBezTo>
                    <a:pt x="46151" y="47827"/>
                    <a:pt x="45756" y="47728"/>
                    <a:pt x="45362" y="47728"/>
                  </a:cubicBezTo>
                  <a:cubicBezTo>
                    <a:pt x="45300" y="47725"/>
                    <a:pt x="45239" y="47723"/>
                    <a:pt x="45179" y="47723"/>
                  </a:cubicBezTo>
                  <a:cubicBezTo>
                    <a:pt x="43686" y="47723"/>
                    <a:pt x="42498" y="48875"/>
                    <a:pt x="42403" y="50391"/>
                  </a:cubicBezTo>
                  <a:cubicBezTo>
                    <a:pt x="42305" y="51278"/>
                    <a:pt x="42502" y="52166"/>
                    <a:pt x="42798" y="53053"/>
                  </a:cubicBezTo>
                  <a:cubicBezTo>
                    <a:pt x="43192" y="53645"/>
                    <a:pt x="43587" y="54138"/>
                    <a:pt x="44080" y="54631"/>
                  </a:cubicBezTo>
                  <a:lnTo>
                    <a:pt x="44376" y="54927"/>
                  </a:lnTo>
                  <a:lnTo>
                    <a:pt x="44277" y="55026"/>
                  </a:lnTo>
                  <a:cubicBezTo>
                    <a:pt x="44178" y="55223"/>
                    <a:pt x="44178" y="55420"/>
                    <a:pt x="44277" y="55519"/>
                  </a:cubicBezTo>
                  <a:cubicBezTo>
                    <a:pt x="44376" y="55716"/>
                    <a:pt x="44573" y="55815"/>
                    <a:pt x="44671" y="55815"/>
                  </a:cubicBezTo>
                  <a:lnTo>
                    <a:pt x="45855" y="55617"/>
                  </a:lnTo>
                  <a:lnTo>
                    <a:pt x="46644" y="57590"/>
                  </a:lnTo>
                  <a:lnTo>
                    <a:pt x="44474" y="57787"/>
                  </a:lnTo>
                  <a:cubicBezTo>
                    <a:pt x="44277" y="57787"/>
                    <a:pt x="44080" y="57885"/>
                    <a:pt x="44080" y="58083"/>
                  </a:cubicBezTo>
                  <a:cubicBezTo>
                    <a:pt x="43981" y="58280"/>
                    <a:pt x="44080" y="58477"/>
                    <a:pt x="44178" y="58576"/>
                  </a:cubicBezTo>
                  <a:cubicBezTo>
                    <a:pt x="44474" y="58773"/>
                    <a:pt x="44671" y="59167"/>
                    <a:pt x="44671" y="59562"/>
                  </a:cubicBezTo>
                  <a:cubicBezTo>
                    <a:pt x="44671" y="59956"/>
                    <a:pt x="44376" y="60449"/>
                    <a:pt x="43587" y="61041"/>
                  </a:cubicBezTo>
                  <a:cubicBezTo>
                    <a:pt x="43488" y="61140"/>
                    <a:pt x="43390" y="61337"/>
                    <a:pt x="43390" y="61534"/>
                  </a:cubicBezTo>
                  <a:cubicBezTo>
                    <a:pt x="43488" y="61731"/>
                    <a:pt x="43685" y="61830"/>
                    <a:pt x="43883" y="61830"/>
                  </a:cubicBezTo>
                  <a:lnTo>
                    <a:pt x="45953" y="62027"/>
                  </a:lnTo>
                  <a:cubicBezTo>
                    <a:pt x="44869" y="62323"/>
                    <a:pt x="43883" y="63112"/>
                    <a:pt x="43390" y="64197"/>
                  </a:cubicBezTo>
                  <a:cubicBezTo>
                    <a:pt x="43390" y="64394"/>
                    <a:pt x="43390" y="64492"/>
                    <a:pt x="43390" y="64690"/>
                  </a:cubicBezTo>
                  <a:cubicBezTo>
                    <a:pt x="43488" y="64788"/>
                    <a:pt x="43587" y="64887"/>
                    <a:pt x="43784" y="64887"/>
                  </a:cubicBezTo>
                  <a:lnTo>
                    <a:pt x="44770" y="64887"/>
                  </a:lnTo>
                  <a:lnTo>
                    <a:pt x="46742" y="64295"/>
                  </a:lnTo>
                  <a:cubicBezTo>
                    <a:pt x="48024" y="63901"/>
                    <a:pt x="49405" y="63506"/>
                    <a:pt x="50687" y="63210"/>
                  </a:cubicBezTo>
                  <a:lnTo>
                    <a:pt x="50785" y="63210"/>
                  </a:lnTo>
                  <a:cubicBezTo>
                    <a:pt x="51969" y="63013"/>
                    <a:pt x="52462" y="62816"/>
                    <a:pt x="52659" y="62422"/>
                  </a:cubicBezTo>
                  <a:cubicBezTo>
                    <a:pt x="52856" y="62027"/>
                    <a:pt x="52659" y="61633"/>
                    <a:pt x="52363" y="61041"/>
                  </a:cubicBezTo>
                  <a:lnTo>
                    <a:pt x="52856" y="59365"/>
                  </a:lnTo>
                  <a:lnTo>
                    <a:pt x="52856" y="59266"/>
                  </a:lnTo>
                  <a:cubicBezTo>
                    <a:pt x="52955" y="59069"/>
                    <a:pt x="52758" y="58773"/>
                    <a:pt x="52560" y="58773"/>
                  </a:cubicBezTo>
                  <a:lnTo>
                    <a:pt x="51476" y="58378"/>
                  </a:lnTo>
                  <a:cubicBezTo>
                    <a:pt x="51476" y="57885"/>
                    <a:pt x="51574" y="57392"/>
                    <a:pt x="51574" y="56801"/>
                  </a:cubicBezTo>
                  <a:cubicBezTo>
                    <a:pt x="51673" y="55420"/>
                    <a:pt x="51772" y="54040"/>
                    <a:pt x="51772" y="52462"/>
                  </a:cubicBezTo>
                  <a:cubicBezTo>
                    <a:pt x="51673" y="50983"/>
                    <a:pt x="51574" y="49405"/>
                    <a:pt x="51476" y="47926"/>
                  </a:cubicBezTo>
                  <a:cubicBezTo>
                    <a:pt x="51377" y="47334"/>
                    <a:pt x="51278" y="46644"/>
                    <a:pt x="51278" y="45953"/>
                  </a:cubicBezTo>
                  <a:cubicBezTo>
                    <a:pt x="51278" y="45756"/>
                    <a:pt x="51180" y="45658"/>
                    <a:pt x="50983" y="45559"/>
                  </a:cubicBezTo>
                  <a:close/>
                  <a:moveTo>
                    <a:pt x="97823" y="69620"/>
                  </a:moveTo>
                  <a:lnTo>
                    <a:pt x="99204" y="69719"/>
                  </a:lnTo>
                  <a:lnTo>
                    <a:pt x="98711" y="71099"/>
                  </a:lnTo>
                  <a:cubicBezTo>
                    <a:pt x="98316" y="71592"/>
                    <a:pt x="98218" y="72283"/>
                    <a:pt x="98316" y="72874"/>
                  </a:cubicBezTo>
                  <a:cubicBezTo>
                    <a:pt x="98514" y="73367"/>
                    <a:pt x="98908" y="73762"/>
                    <a:pt x="99401" y="73959"/>
                  </a:cubicBezTo>
                  <a:cubicBezTo>
                    <a:pt x="100289" y="74354"/>
                    <a:pt x="101077" y="74748"/>
                    <a:pt x="102064" y="75340"/>
                  </a:cubicBezTo>
                  <a:cubicBezTo>
                    <a:pt x="103148" y="75931"/>
                    <a:pt x="103839" y="76523"/>
                    <a:pt x="103641" y="77904"/>
                  </a:cubicBezTo>
                  <a:cubicBezTo>
                    <a:pt x="102951" y="78594"/>
                    <a:pt x="102064" y="78890"/>
                    <a:pt x="101176" y="78890"/>
                  </a:cubicBezTo>
                  <a:cubicBezTo>
                    <a:pt x="100190" y="78791"/>
                    <a:pt x="99302" y="78594"/>
                    <a:pt x="98514" y="78199"/>
                  </a:cubicBezTo>
                  <a:cubicBezTo>
                    <a:pt x="97429" y="77706"/>
                    <a:pt x="96245" y="77509"/>
                    <a:pt x="94963" y="77411"/>
                  </a:cubicBezTo>
                  <a:cubicBezTo>
                    <a:pt x="94273" y="77411"/>
                    <a:pt x="93484" y="77608"/>
                    <a:pt x="92794" y="77805"/>
                  </a:cubicBezTo>
                  <a:cubicBezTo>
                    <a:pt x="92104" y="78101"/>
                    <a:pt x="91216" y="78397"/>
                    <a:pt x="90427" y="78594"/>
                  </a:cubicBezTo>
                  <a:cubicBezTo>
                    <a:pt x="89934" y="78791"/>
                    <a:pt x="89441" y="78988"/>
                    <a:pt x="88948" y="79087"/>
                  </a:cubicBezTo>
                  <a:lnTo>
                    <a:pt x="88850" y="79087"/>
                  </a:lnTo>
                  <a:cubicBezTo>
                    <a:pt x="88850" y="79087"/>
                    <a:pt x="88751" y="78988"/>
                    <a:pt x="88751" y="78988"/>
                  </a:cubicBezTo>
                  <a:cubicBezTo>
                    <a:pt x="86384" y="77509"/>
                    <a:pt x="86976" y="75931"/>
                    <a:pt x="87765" y="74156"/>
                  </a:cubicBezTo>
                  <a:lnTo>
                    <a:pt x="87962" y="73565"/>
                  </a:lnTo>
                  <a:cubicBezTo>
                    <a:pt x="88357" y="72677"/>
                    <a:pt x="88948" y="71888"/>
                    <a:pt x="89638" y="71198"/>
                  </a:cubicBezTo>
                  <a:cubicBezTo>
                    <a:pt x="89934" y="70902"/>
                    <a:pt x="90329" y="70804"/>
                    <a:pt x="90723" y="70804"/>
                  </a:cubicBezTo>
                  <a:cubicBezTo>
                    <a:pt x="91611" y="70804"/>
                    <a:pt x="92301" y="71494"/>
                    <a:pt x="92400" y="72283"/>
                  </a:cubicBezTo>
                  <a:cubicBezTo>
                    <a:pt x="92498" y="72973"/>
                    <a:pt x="93090" y="73565"/>
                    <a:pt x="93780" y="73762"/>
                  </a:cubicBezTo>
                  <a:lnTo>
                    <a:pt x="94076" y="73762"/>
                  </a:lnTo>
                  <a:cubicBezTo>
                    <a:pt x="95358" y="73663"/>
                    <a:pt x="96541" y="73072"/>
                    <a:pt x="97330" y="72085"/>
                  </a:cubicBezTo>
                  <a:cubicBezTo>
                    <a:pt x="97429" y="71987"/>
                    <a:pt x="97527" y="71790"/>
                    <a:pt x="97429" y="71691"/>
                  </a:cubicBezTo>
                  <a:cubicBezTo>
                    <a:pt x="97429" y="71494"/>
                    <a:pt x="97232" y="71395"/>
                    <a:pt x="97133" y="71297"/>
                  </a:cubicBezTo>
                  <a:lnTo>
                    <a:pt x="94569" y="70705"/>
                  </a:lnTo>
                  <a:lnTo>
                    <a:pt x="97823" y="69620"/>
                  </a:lnTo>
                  <a:close/>
                  <a:moveTo>
                    <a:pt x="116165" y="68338"/>
                  </a:moveTo>
                  <a:cubicBezTo>
                    <a:pt x="116559" y="68338"/>
                    <a:pt x="116954" y="68535"/>
                    <a:pt x="117250" y="68733"/>
                  </a:cubicBezTo>
                  <a:lnTo>
                    <a:pt x="117546" y="68930"/>
                  </a:lnTo>
                  <a:lnTo>
                    <a:pt x="117546" y="69029"/>
                  </a:lnTo>
                  <a:cubicBezTo>
                    <a:pt x="117348" y="69423"/>
                    <a:pt x="117151" y="69817"/>
                    <a:pt x="116954" y="70212"/>
                  </a:cubicBezTo>
                  <a:lnTo>
                    <a:pt x="116855" y="70310"/>
                  </a:lnTo>
                  <a:cubicBezTo>
                    <a:pt x="116757" y="70310"/>
                    <a:pt x="116757" y="70409"/>
                    <a:pt x="116658" y="70409"/>
                  </a:cubicBezTo>
                  <a:cubicBezTo>
                    <a:pt x="115376" y="71592"/>
                    <a:pt x="114686" y="72381"/>
                    <a:pt x="114784" y="73170"/>
                  </a:cubicBezTo>
                  <a:cubicBezTo>
                    <a:pt x="114883" y="73959"/>
                    <a:pt x="115672" y="74452"/>
                    <a:pt x="117250" y="75340"/>
                  </a:cubicBezTo>
                  <a:cubicBezTo>
                    <a:pt x="118039" y="75636"/>
                    <a:pt x="118532" y="76424"/>
                    <a:pt x="118532" y="77312"/>
                  </a:cubicBezTo>
                  <a:cubicBezTo>
                    <a:pt x="118532" y="78101"/>
                    <a:pt x="118729" y="78890"/>
                    <a:pt x="119123" y="79679"/>
                  </a:cubicBezTo>
                  <a:cubicBezTo>
                    <a:pt x="119222" y="79974"/>
                    <a:pt x="119321" y="80270"/>
                    <a:pt x="119419" y="80566"/>
                  </a:cubicBezTo>
                  <a:lnTo>
                    <a:pt x="119715" y="81651"/>
                  </a:lnTo>
                  <a:cubicBezTo>
                    <a:pt x="120011" y="82538"/>
                    <a:pt x="120307" y="83524"/>
                    <a:pt x="120504" y="84412"/>
                  </a:cubicBezTo>
                  <a:cubicBezTo>
                    <a:pt x="120603" y="84806"/>
                    <a:pt x="120504" y="85201"/>
                    <a:pt x="120307" y="85497"/>
                  </a:cubicBezTo>
                  <a:cubicBezTo>
                    <a:pt x="120109" y="85694"/>
                    <a:pt x="119814" y="85793"/>
                    <a:pt x="119616" y="85793"/>
                  </a:cubicBezTo>
                  <a:lnTo>
                    <a:pt x="119222" y="85793"/>
                  </a:lnTo>
                  <a:cubicBezTo>
                    <a:pt x="117841" y="85398"/>
                    <a:pt x="116559" y="84905"/>
                    <a:pt x="115376" y="84215"/>
                  </a:cubicBezTo>
                  <a:cubicBezTo>
                    <a:pt x="115179" y="84018"/>
                    <a:pt x="115080" y="83722"/>
                    <a:pt x="115080" y="83524"/>
                  </a:cubicBezTo>
                  <a:cubicBezTo>
                    <a:pt x="116559" y="81256"/>
                    <a:pt x="115475" y="79481"/>
                    <a:pt x="114587" y="77805"/>
                  </a:cubicBezTo>
                  <a:cubicBezTo>
                    <a:pt x="114489" y="77608"/>
                    <a:pt x="114291" y="77411"/>
                    <a:pt x="114193" y="77213"/>
                  </a:cubicBezTo>
                  <a:cubicBezTo>
                    <a:pt x="114193" y="77115"/>
                    <a:pt x="114094" y="77016"/>
                    <a:pt x="113996" y="76917"/>
                  </a:cubicBezTo>
                  <a:lnTo>
                    <a:pt x="113996" y="76819"/>
                  </a:lnTo>
                  <a:lnTo>
                    <a:pt x="113503" y="76129"/>
                  </a:lnTo>
                  <a:cubicBezTo>
                    <a:pt x="113108" y="75537"/>
                    <a:pt x="112714" y="74945"/>
                    <a:pt x="112319" y="74354"/>
                  </a:cubicBezTo>
                  <a:cubicBezTo>
                    <a:pt x="111037" y="72381"/>
                    <a:pt x="111234" y="71198"/>
                    <a:pt x="113009" y="69719"/>
                  </a:cubicBezTo>
                  <a:lnTo>
                    <a:pt x="113897" y="69226"/>
                  </a:lnTo>
                  <a:cubicBezTo>
                    <a:pt x="114587" y="68831"/>
                    <a:pt x="115278" y="68437"/>
                    <a:pt x="116066" y="68338"/>
                  </a:cubicBezTo>
                  <a:close/>
                  <a:moveTo>
                    <a:pt x="202056" y="110840"/>
                  </a:moveTo>
                  <a:cubicBezTo>
                    <a:pt x="201464" y="111037"/>
                    <a:pt x="200873" y="111333"/>
                    <a:pt x="200379" y="111727"/>
                  </a:cubicBezTo>
                  <a:lnTo>
                    <a:pt x="199591" y="112122"/>
                  </a:lnTo>
                  <a:cubicBezTo>
                    <a:pt x="199492" y="112220"/>
                    <a:pt x="199393" y="112319"/>
                    <a:pt x="199393" y="112516"/>
                  </a:cubicBezTo>
                  <a:cubicBezTo>
                    <a:pt x="199393" y="112615"/>
                    <a:pt x="199393" y="112812"/>
                    <a:pt x="199492" y="112911"/>
                  </a:cubicBezTo>
                  <a:cubicBezTo>
                    <a:pt x="200182" y="113601"/>
                    <a:pt x="201070" y="114094"/>
                    <a:pt x="202056" y="114193"/>
                  </a:cubicBezTo>
                  <a:cubicBezTo>
                    <a:pt x="202549" y="114193"/>
                    <a:pt x="203042" y="113995"/>
                    <a:pt x="203338" y="113700"/>
                  </a:cubicBezTo>
                  <a:cubicBezTo>
                    <a:pt x="203436" y="112911"/>
                    <a:pt x="203535" y="112122"/>
                    <a:pt x="203634" y="111333"/>
                  </a:cubicBezTo>
                  <a:cubicBezTo>
                    <a:pt x="203239" y="111037"/>
                    <a:pt x="202746" y="110840"/>
                    <a:pt x="202352" y="110840"/>
                  </a:cubicBezTo>
                  <a:close/>
                  <a:moveTo>
                    <a:pt x="2268" y="124547"/>
                  </a:moveTo>
                  <a:cubicBezTo>
                    <a:pt x="1480" y="124547"/>
                    <a:pt x="691" y="124744"/>
                    <a:pt x="0" y="125139"/>
                  </a:cubicBezTo>
                  <a:cubicBezTo>
                    <a:pt x="395" y="126618"/>
                    <a:pt x="691" y="127998"/>
                    <a:pt x="1085" y="129478"/>
                  </a:cubicBezTo>
                  <a:lnTo>
                    <a:pt x="2663" y="129971"/>
                  </a:lnTo>
                  <a:cubicBezTo>
                    <a:pt x="4241" y="130562"/>
                    <a:pt x="5917" y="131154"/>
                    <a:pt x="7593" y="131746"/>
                  </a:cubicBezTo>
                  <a:cubicBezTo>
                    <a:pt x="8284" y="132041"/>
                    <a:pt x="8974" y="132239"/>
                    <a:pt x="9664" y="132239"/>
                  </a:cubicBezTo>
                  <a:cubicBezTo>
                    <a:pt x="10650" y="132239"/>
                    <a:pt x="11242" y="131746"/>
                    <a:pt x="12228" y="130759"/>
                  </a:cubicBezTo>
                  <a:cubicBezTo>
                    <a:pt x="12327" y="130661"/>
                    <a:pt x="12425" y="130464"/>
                    <a:pt x="12425" y="130365"/>
                  </a:cubicBezTo>
                  <a:cubicBezTo>
                    <a:pt x="12425" y="130266"/>
                    <a:pt x="12327" y="130168"/>
                    <a:pt x="12228" y="130069"/>
                  </a:cubicBezTo>
                  <a:cubicBezTo>
                    <a:pt x="11637" y="129675"/>
                    <a:pt x="11143" y="129182"/>
                    <a:pt x="10552" y="128787"/>
                  </a:cubicBezTo>
                  <a:cubicBezTo>
                    <a:pt x="9368" y="127703"/>
                    <a:pt x="7988" y="126716"/>
                    <a:pt x="6607" y="125928"/>
                  </a:cubicBezTo>
                  <a:cubicBezTo>
                    <a:pt x="5325" y="125139"/>
                    <a:pt x="3846" y="124646"/>
                    <a:pt x="2268" y="124547"/>
                  </a:cubicBezTo>
                  <a:close/>
                  <a:moveTo>
                    <a:pt x="193378" y="131450"/>
                  </a:moveTo>
                  <a:lnTo>
                    <a:pt x="189631" y="132830"/>
                  </a:lnTo>
                  <a:cubicBezTo>
                    <a:pt x="189532" y="132929"/>
                    <a:pt x="189434" y="133028"/>
                    <a:pt x="189335" y="133126"/>
                  </a:cubicBezTo>
                  <a:cubicBezTo>
                    <a:pt x="189335" y="133323"/>
                    <a:pt x="189335" y="133422"/>
                    <a:pt x="189434" y="133521"/>
                  </a:cubicBezTo>
                  <a:lnTo>
                    <a:pt x="190420" y="134803"/>
                  </a:lnTo>
                  <a:cubicBezTo>
                    <a:pt x="191307" y="135986"/>
                    <a:pt x="192195" y="136972"/>
                    <a:pt x="192984" y="138057"/>
                  </a:cubicBezTo>
                  <a:cubicBezTo>
                    <a:pt x="193378" y="138353"/>
                    <a:pt x="193772" y="138550"/>
                    <a:pt x="194266" y="138648"/>
                  </a:cubicBezTo>
                  <a:cubicBezTo>
                    <a:pt x="194364" y="138648"/>
                    <a:pt x="194561" y="138550"/>
                    <a:pt x="194660" y="138451"/>
                  </a:cubicBezTo>
                  <a:cubicBezTo>
                    <a:pt x="195153" y="138057"/>
                    <a:pt x="195350" y="137564"/>
                    <a:pt x="195252" y="136972"/>
                  </a:cubicBezTo>
                  <a:cubicBezTo>
                    <a:pt x="195054" y="135690"/>
                    <a:pt x="194660" y="134507"/>
                    <a:pt x="194364" y="133126"/>
                  </a:cubicBezTo>
                  <a:cubicBezTo>
                    <a:pt x="194167" y="132732"/>
                    <a:pt x="194068" y="132239"/>
                    <a:pt x="193970" y="131746"/>
                  </a:cubicBezTo>
                  <a:cubicBezTo>
                    <a:pt x="193871" y="131647"/>
                    <a:pt x="193871" y="131548"/>
                    <a:pt x="193674" y="131450"/>
                  </a:cubicBezTo>
                  <a:close/>
                  <a:moveTo>
                    <a:pt x="183320" y="132140"/>
                  </a:moveTo>
                  <a:cubicBezTo>
                    <a:pt x="183221" y="132140"/>
                    <a:pt x="183122" y="132140"/>
                    <a:pt x="183024" y="132239"/>
                  </a:cubicBezTo>
                  <a:cubicBezTo>
                    <a:pt x="182925" y="132337"/>
                    <a:pt x="182925" y="132436"/>
                    <a:pt x="182925" y="132535"/>
                  </a:cubicBezTo>
                  <a:lnTo>
                    <a:pt x="182925" y="132929"/>
                  </a:lnTo>
                  <a:cubicBezTo>
                    <a:pt x="182827" y="133323"/>
                    <a:pt x="182925" y="133619"/>
                    <a:pt x="183024" y="134014"/>
                  </a:cubicBezTo>
                  <a:cubicBezTo>
                    <a:pt x="185686" y="139240"/>
                    <a:pt x="189236" y="143973"/>
                    <a:pt x="193575" y="147918"/>
                  </a:cubicBezTo>
                  <a:lnTo>
                    <a:pt x="193575" y="148017"/>
                  </a:lnTo>
                  <a:cubicBezTo>
                    <a:pt x="194364" y="146439"/>
                    <a:pt x="195054" y="144861"/>
                    <a:pt x="195745" y="143283"/>
                  </a:cubicBezTo>
                  <a:cubicBezTo>
                    <a:pt x="193082" y="139043"/>
                    <a:pt x="189631" y="135493"/>
                    <a:pt x="185489" y="132633"/>
                  </a:cubicBezTo>
                  <a:cubicBezTo>
                    <a:pt x="185292" y="132436"/>
                    <a:pt x="184996" y="132239"/>
                    <a:pt x="184700" y="132140"/>
                  </a:cubicBezTo>
                  <a:close/>
                  <a:moveTo>
                    <a:pt x="118926" y="157385"/>
                  </a:moveTo>
                  <a:cubicBezTo>
                    <a:pt x="118137" y="157483"/>
                    <a:pt x="117348" y="157779"/>
                    <a:pt x="116757" y="158174"/>
                  </a:cubicBezTo>
                  <a:cubicBezTo>
                    <a:pt x="116066" y="158667"/>
                    <a:pt x="115376" y="159061"/>
                    <a:pt x="114686" y="159554"/>
                  </a:cubicBezTo>
                  <a:cubicBezTo>
                    <a:pt x="113798" y="160244"/>
                    <a:pt x="112911" y="160836"/>
                    <a:pt x="111925" y="161329"/>
                  </a:cubicBezTo>
                  <a:cubicBezTo>
                    <a:pt x="110643" y="162019"/>
                    <a:pt x="109854" y="163400"/>
                    <a:pt x="109952" y="164879"/>
                  </a:cubicBezTo>
                  <a:cubicBezTo>
                    <a:pt x="109952" y="165964"/>
                    <a:pt x="109755" y="167049"/>
                    <a:pt x="109558" y="168133"/>
                  </a:cubicBezTo>
                  <a:cubicBezTo>
                    <a:pt x="109459" y="168626"/>
                    <a:pt x="109361" y="169021"/>
                    <a:pt x="109361" y="169415"/>
                  </a:cubicBezTo>
                  <a:cubicBezTo>
                    <a:pt x="109262" y="169908"/>
                    <a:pt x="109164" y="170500"/>
                    <a:pt x="109065" y="170993"/>
                  </a:cubicBezTo>
                  <a:cubicBezTo>
                    <a:pt x="108868" y="172078"/>
                    <a:pt x="108671" y="173163"/>
                    <a:pt x="108572" y="174346"/>
                  </a:cubicBezTo>
                  <a:cubicBezTo>
                    <a:pt x="108572" y="175924"/>
                    <a:pt x="109657" y="177304"/>
                    <a:pt x="111136" y="177600"/>
                  </a:cubicBezTo>
                  <a:cubicBezTo>
                    <a:pt x="111530" y="177699"/>
                    <a:pt x="111826" y="177699"/>
                    <a:pt x="112221" y="177699"/>
                  </a:cubicBezTo>
                  <a:cubicBezTo>
                    <a:pt x="113404" y="177699"/>
                    <a:pt x="114390" y="177107"/>
                    <a:pt x="114982" y="176022"/>
                  </a:cubicBezTo>
                  <a:cubicBezTo>
                    <a:pt x="115672" y="174642"/>
                    <a:pt x="116362" y="173261"/>
                    <a:pt x="116855" y="171782"/>
                  </a:cubicBezTo>
                  <a:cubicBezTo>
                    <a:pt x="117743" y="169119"/>
                    <a:pt x="118630" y="166457"/>
                    <a:pt x="119419" y="163992"/>
                  </a:cubicBezTo>
                  <a:cubicBezTo>
                    <a:pt x="119715" y="163104"/>
                    <a:pt x="119912" y="162217"/>
                    <a:pt x="120109" y="161329"/>
                  </a:cubicBezTo>
                  <a:cubicBezTo>
                    <a:pt x="120208" y="160935"/>
                    <a:pt x="120405" y="160442"/>
                    <a:pt x="120504" y="160047"/>
                  </a:cubicBezTo>
                  <a:cubicBezTo>
                    <a:pt x="120504" y="159949"/>
                    <a:pt x="120504" y="159850"/>
                    <a:pt x="120504" y="159751"/>
                  </a:cubicBezTo>
                  <a:cubicBezTo>
                    <a:pt x="120405" y="159554"/>
                    <a:pt x="120307" y="159258"/>
                    <a:pt x="120208" y="159061"/>
                  </a:cubicBezTo>
                  <a:cubicBezTo>
                    <a:pt x="120011" y="158272"/>
                    <a:pt x="119814" y="157582"/>
                    <a:pt x="119321" y="157385"/>
                  </a:cubicBezTo>
                  <a:close/>
                  <a:moveTo>
                    <a:pt x="132830" y="5029"/>
                  </a:moveTo>
                  <a:lnTo>
                    <a:pt x="132830" y="5029"/>
                  </a:lnTo>
                  <a:cubicBezTo>
                    <a:pt x="133422" y="5523"/>
                    <a:pt x="134112" y="5917"/>
                    <a:pt x="134901" y="6114"/>
                  </a:cubicBezTo>
                  <a:cubicBezTo>
                    <a:pt x="136085" y="6410"/>
                    <a:pt x="137169" y="7298"/>
                    <a:pt x="137564" y="8580"/>
                  </a:cubicBezTo>
                  <a:cubicBezTo>
                    <a:pt x="137761" y="9368"/>
                    <a:pt x="138155" y="10059"/>
                    <a:pt x="138550" y="10749"/>
                  </a:cubicBezTo>
                  <a:lnTo>
                    <a:pt x="138747" y="11242"/>
                  </a:lnTo>
                  <a:lnTo>
                    <a:pt x="138353" y="10749"/>
                  </a:lnTo>
                  <a:cubicBezTo>
                    <a:pt x="137860" y="10157"/>
                    <a:pt x="137268" y="9467"/>
                    <a:pt x="136676" y="8974"/>
                  </a:cubicBezTo>
                  <a:cubicBezTo>
                    <a:pt x="135690" y="7889"/>
                    <a:pt x="134605" y="7002"/>
                    <a:pt x="133422" y="6114"/>
                  </a:cubicBezTo>
                  <a:cubicBezTo>
                    <a:pt x="133028" y="5818"/>
                    <a:pt x="132535" y="5621"/>
                    <a:pt x="132140" y="5621"/>
                  </a:cubicBezTo>
                  <a:cubicBezTo>
                    <a:pt x="131450" y="5720"/>
                    <a:pt x="130858" y="6016"/>
                    <a:pt x="130464" y="6509"/>
                  </a:cubicBezTo>
                  <a:cubicBezTo>
                    <a:pt x="130069" y="6903"/>
                    <a:pt x="129675" y="7199"/>
                    <a:pt x="129182" y="7495"/>
                  </a:cubicBezTo>
                  <a:lnTo>
                    <a:pt x="128787" y="7791"/>
                  </a:lnTo>
                  <a:lnTo>
                    <a:pt x="127801" y="6903"/>
                  </a:lnTo>
                  <a:cubicBezTo>
                    <a:pt x="127703" y="6903"/>
                    <a:pt x="127604" y="6804"/>
                    <a:pt x="127505" y="6804"/>
                  </a:cubicBezTo>
                  <a:lnTo>
                    <a:pt x="127407" y="6804"/>
                  </a:lnTo>
                  <a:cubicBezTo>
                    <a:pt x="127308" y="6804"/>
                    <a:pt x="127210" y="6903"/>
                    <a:pt x="127111" y="7100"/>
                  </a:cubicBezTo>
                  <a:cubicBezTo>
                    <a:pt x="125730" y="9960"/>
                    <a:pt x="126223" y="12228"/>
                    <a:pt x="128886" y="13905"/>
                  </a:cubicBezTo>
                  <a:cubicBezTo>
                    <a:pt x="129083" y="14003"/>
                    <a:pt x="129478" y="14398"/>
                    <a:pt x="129773" y="15680"/>
                  </a:cubicBezTo>
                  <a:cubicBezTo>
                    <a:pt x="129872" y="16370"/>
                    <a:pt x="130168" y="17060"/>
                    <a:pt x="131253" y="17060"/>
                  </a:cubicBezTo>
                  <a:lnTo>
                    <a:pt x="132239" y="17060"/>
                  </a:lnTo>
                  <a:cubicBezTo>
                    <a:pt x="132311" y="17053"/>
                    <a:pt x="132382" y="17049"/>
                    <a:pt x="132453" y="17049"/>
                  </a:cubicBezTo>
                  <a:cubicBezTo>
                    <a:pt x="133351" y="17049"/>
                    <a:pt x="134134" y="17618"/>
                    <a:pt x="134408" y="18441"/>
                  </a:cubicBezTo>
                  <a:cubicBezTo>
                    <a:pt x="134211" y="18441"/>
                    <a:pt x="134014" y="18342"/>
                    <a:pt x="133718" y="18342"/>
                  </a:cubicBezTo>
                  <a:cubicBezTo>
                    <a:pt x="132830" y="18342"/>
                    <a:pt x="132633" y="19032"/>
                    <a:pt x="132337" y="20117"/>
                  </a:cubicBezTo>
                  <a:cubicBezTo>
                    <a:pt x="132239" y="20413"/>
                    <a:pt x="132042" y="20709"/>
                    <a:pt x="131746" y="21005"/>
                  </a:cubicBezTo>
                  <a:lnTo>
                    <a:pt x="131647" y="21103"/>
                  </a:lnTo>
                  <a:lnTo>
                    <a:pt x="131548" y="21005"/>
                  </a:lnTo>
                  <a:cubicBezTo>
                    <a:pt x="131253" y="20807"/>
                    <a:pt x="130957" y="20610"/>
                    <a:pt x="130760" y="20413"/>
                  </a:cubicBezTo>
                  <a:cubicBezTo>
                    <a:pt x="129280" y="17553"/>
                    <a:pt x="127998" y="14693"/>
                    <a:pt x="126815" y="12228"/>
                  </a:cubicBezTo>
                  <a:cubicBezTo>
                    <a:pt x="126618" y="11636"/>
                    <a:pt x="126322" y="11045"/>
                    <a:pt x="126026" y="10453"/>
                  </a:cubicBezTo>
                  <a:cubicBezTo>
                    <a:pt x="125730" y="9467"/>
                    <a:pt x="125336" y="8580"/>
                    <a:pt x="124843" y="7692"/>
                  </a:cubicBezTo>
                  <a:cubicBezTo>
                    <a:pt x="124448" y="6903"/>
                    <a:pt x="123660" y="6213"/>
                    <a:pt x="122673" y="6016"/>
                  </a:cubicBezTo>
                  <a:cubicBezTo>
                    <a:pt x="121786" y="6016"/>
                    <a:pt x="120997" y="7396"/>
                    <a:pt x="120800" y="7889"/>
                  </a:cubicBezTo>
                  <a:cubicBezTo>
                    <a:pt x="118926" y="12130"/>
                    <a:pt x="120504" y="17159"/>
                    <a:pt x="124448" y="19624"/>
                  </a:cubicBezTo>
                  <a:cubicBezTo>
                    <a:pt x="124646" y="19821"/>
                    <a:pt x="124744" y="20018"/>
                    <a:pt x="124843" y="20314"/>
                  </a:cubicBezTo>
                  <a:cubicBezTo>
                    <a:pt x="124646" y="20314"/>
                    <a:pt x="124448" y="20413"/>
                    <a:pt x="124251" y="20413"/>
                  </a:cubicBezTo>
                  <a:lnTo>
                    <a:pt x="123955" y="20413"/>
                  </a:lnTo>
                  <a:cubicBezTo>
                    <a:pt x="123364" y="20117"/>
                    <a:pt x="122871" y="19821"/>
                    <a:pt x="122279" y="19525"/>
                  </a:cubicBezTo>
                  <a:cubicBezTo>
                    <a:pt x="121885" y="19230"/>
                    <a:pt x="121490" y="19032"/>
                    <a:pt x="121096" y="18737"/>
                  </a:cubicBezTo>
                  <a:lnTo>
                    <a:pt x="120405" y="18441"/>
                  </a:lnTo>
                  <a:cubicBezTo>
                    <a:pt x="119616" y="17849"/>
                    <a:pt x="118729" y="17553"/>
                    <a:pt x="117841" y="17356"/>
                  </a:cubicBezTo>
                  <a:lnTo>
                    <a:pt x="116855" y="17257"/>
                  </a:lnTo>
                  <a:cubicBezTo>
                    <a:pt x="115475" y="17060"/>
                    <a:pt x="114291" y="17060"/>
                    <a:pt x="113503" y="15680"/>
                  </a:cubicBezTo>
                  <a:cubicBezTo>
                    <a:pt x="113503" y="15581"/>
                    <a:pt x="113305" y="15482"/>
                    <a:pt x="113207" y="15482"/>
                  </a:cubicBezTo>
                  <a:cubicBezTo>
                    <a:pt x="113009" y="15482"/>
                    <a:pt x="112911" y="15482"/>
                    <a:pt x="112812" y="15680"/>
                  </a:cubicBezTo>
                  <a:cubicBezTo>
                    <a:pt x="111234" y="17849"/>
                    <a:pt x="112516" y="18934"/>
                    <a:pt x="113700" y="19821"/>
                  </a:cubicBezTo>
                  <a:cubicBezTo>
                    <a:pt x="113897" y="20018"/>
                    <a:pt x="114094" y="20117"/>
                    <a:pt x="114291" y="20314"/>
                  </a:cubicBezTo>
                  <a:lnTo>
                    <a:pt x="113798" y="20413"/>
                  </a:lnTo>
                  <a:cubicBezTo>
                    <a:pt x="113009" y="20610"/>
                    <a:pt x="112319" y="20709"/>
                    <a:pt x="111530" y="20807"/>
                  </a:cubicBezTo>
                  <a:lnTo>
                    <a:pt x="111333" y="20807"/>
                  </a:lnTo>
                  <a:cubicBezTo>
                    <a:pt x="108966" y="20807"/>
                    <a:pt x="108671" y="21005"/>
                    <a:pt x="107980" y="23075"/>
                  </a:cubicBezTo>
                  <a:cubicBezTo>
                    <a:pt x="107684" y="23075"/>
                    <a:pt x="107389" y="22977"/>
                    <a:pt x="107191" y="22878"/>
                  </a:cubicBezTo>
                  <a:cubicBezTo>
                    <a:pt x="106600" y="22385"/>
                    <a:pt x="105811" y="22089"/>
                    <a:pt x="105121" y="21991"/>
                  </a:cubicBezTo>
                  <a:cubicBezTo>
                    <a:pt x="104134" y="21991"/>
                    <a:pt x="103543" y="22780"/>
                    <a:pt x="102852" y="23963"/>
                  </a:cubicBezTo>
                  <a:cubicBezTo>
                    <a:pt x="102557" y="24456"/>
                    <a:pt x="102162" y="24949"/>
                    <a:pt x="101768" y="25344"/>
                  </a:cubicBezTo>
                  <a:lnTo>
                    <a:pt x="101373" y="25738"/>
                  </a:lnTo>
                  <a:lnTo>
                    <a:pt x="101373" y="25245"/>
                  </a:lnTo>
                  <a:cubicBezTo>
                    <a:pt x="101373" y="24752"/>
                    <a:pt x="101472" y="24160"/>
                    <a:pt x="101570" y="23568"/>
                  </a:cubicBezTo>
                  <a:cubicBezTo>
                    <a:pt x="101768" y="23075"/>
                    <a:pt x="101669" y="22484"/>
                    <a:pt x="101472" y="22089"/>
                  </a:cubicBezTo>
                  <a:cubicBezTo>
                    <a:pt x="101145" y="21763"/>
                    <a:pt x="100818" y="21571"/>
                    <a:pt x="100435" y="21571"/>
                  </a:cubicBezTo>
                  <a:cubicBezTo>
                    <a:pt x="100356" y="21571"/>
                    <a:pt x="100275" y="21579"/>
                    <a:pt x="100190" y="21596"/>
                  </a:cubicBezTo>
                  <a:lnTo>
                    <a:pt x="99795" y="21596"/>
                  </a:lnTo>
                  <a:cubicBezTo>
                    <a:pt x="99007" y="21596"/>
                    <a:pt x="98218" y="21991"/>
                    <a:pt x="97823" y="22582"/>
                  </a:cubicBezTo>
                  <a:cubicBezTo>
                    <a:pt x="97429" y="23470"/>
                    <a:pt x="97429" y="24456"/>
                    <a:pt x="97922" y="25344"/>
                  </a:cubicBezTo>
                  <a:cubicBezTo>
                    <a:pt x="98612" y="26625"/>
                    <a:pt x="98316" y="28203"/>
                    <a:pt x="97133" y="29189"/>
                  </a:cubicBezTo>
                  <a:cubicBezTo>
                    <a:pt x="96936" y="29387"/>
                    <a:pt x="96739" y="29584"/>
                    <a:pt x="96640" y="29880"/>
                  </a:cubicBezTo>
                  <a:lnTo>
                    <a:pt x="96443" y="29978"/>
                  </a:lnTo>
                  <a:cubicBezTo>
                    <a:pt x="96245" y="30274"/>
                    <a:pt x="96048" y="30471"/>
                    <a:pt x="95950" y="30767"/>
                  </a:cubicBezTo>
                  <a:cubicBezTo>
                    <a:pt x="95555" y="31359"/>
                    <a:pt x="95259" y="31950"/>
                    <a:pt x="94865" y="32049"/>
                  </a:cubicBezTo>
                  <a:lnTo>
                    <a:pt x="94668" y="32049"/>
                  </a:lnTo>
                  <a:cubicBezTo>
                    <a:pt x="94273" y="31950"/>
                    <a:pt x="93780" y="31852"/>
                    <a:pt x="93484" y="31655"/>
                  </a:cubicBezTo>
                  <a:cubicBezTo>
                    <a:pt x="93090" y="31556"/>
                    <a:pt x="92794" y="31359"/>
                    <a:pt x="92400" y="31260"/>
                  </a:cubicBezTo>
                  <a:lnTo>
                    <a:pt x="91907" y="31260"/>
                  </a:lnTo>
                  <a:cubicBezTo>
                    <a:pt x="91611" y="31260"/>
                    <a:pt x="91315" y="31359"/>
                    <a:pt x="91019" y="31556"/>
                  </a:cubicBezTo>
                  <a:cubicBezTo>
                    <a:pt x="90723" y="32049"/>
                    <a:pt x="90920" y="32641"/>
                    <a:pt x="91019" y="32937"/>
                  </a:cubicBezTo>
                  <a:cubicBezTo>
                    <a:pt x="91118" y="33232"/>
                    <a:pt x="91315" y="33528"/>
                    <a:pt x="91413" y="33824"/>
                  </a:cubicBezTo>
                  <a:cubicBezTo>
                    <a:pt x="90427" y="33331"/>
                    <a:pt x="89836" y="32345"/>
                    <a:pt x="89638" y="31359"/>
                  </a:cubicBezTo>
                  <a:cubicBezTo>
                    <a:pt x="89350" y="30493"/>
                    <a:pt x="88780" y="29721"/>
                    <a:pt x="88111" y="29134"/>
                  </a:cubicBezTo>
                  <a:lnTo>
                    <a:pt x="88111" y="29134"/>
                  </a:lnTo>
                  <a:cubicBezTo>
                    <a:pt x="89057" y="29406"/>
                    <a:pt x="90087" y="29584"/>
                    <a:pt x="91118" y="29584"/>
                  </a:cubicBezTo>
                  <a:cubicBezTo>
                    <a:pt x="92400" y="29584"/>
                    <a:pt x="93583" y="29387"/>
                    <a:pt x="94766" y="28992"/>
                  </a:cubicBezTo>
                  <a:cubicBezTo>
                    <a:pt x="95457" y="28795"/>
                    <a:pt x="96048" y="28302"/>
                    <a:pt x="96344" y="27710"/>
                  </a:cubicBezTo>
                  <a:cubicBezTo>
                    <a:pt x="96541" y="27020"/>
                    <a:pt x="96344" y="26231"/>
                    <a:pt x="95950" y="25738"/>
                  </a:cubicBezTo>
                  <a:cubicBezTo>
                    <a:pt x="95161" y="24456"/>
                    <a:pt x="94076" y="23371"/>
                    <a:pt x="92893" y="22582"/>
                  </a:cubicBezTo>
                  <a:cubicBezTo>
                    <a:pt x="91709" y="22089"/>
                    <a:pt x="90822" y="21103"/>
                    <a:pt x="90723" y="19920"/>
                  </a:cubicBezTo>
                  <a:cubicBezTo>
                    <a:pt x="90625" y="19624"/>
                    <a:pt x="90526" y="19427"/>
                    <a:pt x="90427" y="19230"/>
                  </a:cubicBezTo>
                  <a:cubicBezTo>
                    <a:pt x="90329" y="19131"/>
                    <a:pt x="90329" y="19032"/>
                    <a:pt x="90230" y="18835"/>
                  </a:cubicBezTo>
                  <a:cubicBezTo>
                    <a:pt x="90132" y="18737"/>
                    <a:pt x="90033" y="18638"/>
                    <a:pt x="89836" y="18638"/>
                  </a:cubicBezTo>
                  <a:cubicBezTo>
                    <a:pt x="89638" y="18638"/>
                    <a:pt x="89540" y="18737"/>
                    <a:pt x="89441" y="18934"/>
                  </a:cubicBezTo>
                  <a:lnTo>
                    <a:pt x="89145" y="19624"/>
                  </a:lnTo>
                  <a:cubicBezTo>
                    <a:pt x="88948" y="20117"/>
                    <a:pt x="88850" y="20413"/>
                    <a:pt x="88652" y="20807"/>
                  </a:cubicBezTo>
                  <a:cubicBezTo>
                    <a:pt x="88455" y="21300"/>
                    <a:pt x="88159" y="21596"/>
                    <a:pt x="87765" y="21596"/>
                  </a:cubicBezTo>
                  <a:cubicBezTo>
                    <a:pt x="87469" y="21596"/>
                    <a:pt x="87173" y="21399"/>
                    <a:pt x="86976" y="21103"/>
                  </a:cubicBezTo>
                  <a:lnTo>
                    <a:pt x="86483" y="20512"/>
                  </a:lnTo>
                  <a:lnTo>
                    <a:pt x="86384" y="20413"/>
                  </a:lnTo>
                  <a:lnTo>
                    <a:pt x="85793" y="17257"/>
                  </a:lnTo>
                  <a:cubicBezTo>
                    <a:pt x="85694" y="16962"/>
                    <a:pt x="85497" y="16863"/>
                    <a:pt x="85300" y="16863"/>
                  </a:cubicBezTo>
                  <a:lnTo>
                    <a:pt x="85004" y="16863"/>
                  </a:lnTo>
                  <a:cubicBezTo>
                    <a:pt x="84806" y="16863"/>
                    <a:pt x="84609" y="16962"/>
                    <a:pt x="84609" y="17159"/>
                  </a:cubicBezTo>
                  <a:lnTo>
                    <a:pt x="83919" y="18934"/>
                  </a:lnTo>
                  <a:cubicBezTo>
                    <a:pt x="83722" y="18737"/>
                    <a:pt x="83426" y="18539"/>
                    <a:pt x="83031" y="18539"/>
                  </a:cubicBezTo>
                  <a:lnTo>
                    <a:pt x="82736" y="18539"/>
                  </a:lnTo>
                  <a:cubicBezTo>
                    <a:pt x="81750" y="18441"/>
                    <a:pt x="80862" y="17849"/>
                    <a:pt x="80369" y="17060"/>
                  </a:cubicBezTo>
                  <a:cubicBezTo>
                    <a:pt x="79876" y="16468"/>
                    <a:pt x="79284" y="16074"/>
                    <a:pt x="78594" y="15680"/>
                  </a:cubicBezTo>
                  <a:lnTo>
                    <a:pt x="78495" y="15680"/>
                  </a:lnTo>
                  <a:cubicBezTo>
                    <a:pt x="78298" y="15680"/>
                    <a:pt x="78101" y="15778"/>
                    <a:pt x="78101" y="15877"/>
                  </a:cubicBezTo>
                  <a:cubicBezTo>
                    <a:pt x="77115" y="17455"/>
                    <a:pt x="75734" y="18638"/>
                    <a:pt x="74255" y="19624"/>
                  </a:cubicBezTo>
                  <a:cubicBezTo>
                    <a:pt x="73959" y="19723"/>
                    <a:pt x="73663" y="19920"/>
                    <a:pt x="73368" y="19920"/>
                  </a:cubicBezTo>
                  <a:cubicBezTo>
                    <a:pt x="73269" y="19920"/>
                    <a:pt x="73072" y="19624"/>
                    <a:pt x="72874" y="19032"/>
                  </a:cubicBezTo>
                  <a:lnTo>
                    <a:pt x="72283" y="17652"/>
                  </a:lnTo>
                  <a:lnTo>
                    <a:pt x="72086" y="16962"/>
                  </a:lnTo>
                  <a:cubicBezTo>
                    <a:pt x="71987" y="16764"/>
                    <a:pt x="71888" y="16666"/>
                    <a:pt x="71691" y="16567"/>
                  </a:cubicBezTo>
                  <a:cubicBezTo>
                    <a:pt x="71494" y="16666"/>
                    <a:pt x="71395" y="16666"/>
                    <a:pt x="71297" y="16863"/>
                  </a:cubicBezTo>
                  <a:cubicBezTo>
                    <a:pt x="70508" y="18145"/>
                    <a:pt x="69817" y="19525"/>
                    <a:pt x="69522" y="21005"/>
                  </a:cubicBezTo>
                  <a:cubicBezTo>
                    <a:pt x="69341" y="22267"/>
                    <a:pt x="68337" y="23199"/>
                    <a:pt x="67111" y="23199"/>
                  </a:cubicBezTo>
                  <a:cubicBezTo>
                    <a:pt x="66996" y="23199"/>
                    <a:pt x="66879" y="23191"/>
                    <a:pt x="66761" y="23174"/>
                  </a:cubicBezTo>
                  <a:cubicBezTo>
                    <a:pt x="66688" y="23169"/>
                    <a:pt x="66617" y="23166"/>
                    <a:pt x="66546" y="23166"/>
                  </a:cubicBezTo>
                  <a:cubicBezTo>
                    <a:pt x="65359" y="23166"/>
                    <a:pt x="64377" y="23936"/>
                    <a:pt x="64098" y="25146"/>
                  </a:cubicBezTo>
                  <a:cubicBezTo>
                    <a:pt x="64098" y="25344"/>
                    <a:pt x="64098" y="25442"/>
                    <a:pt x="64197" y="25541"/>
                  </a:cubicBezTo>
                  <a:cubicBezTo>
                    <a:pt x="64295" y="25639"/>
                    <a:pt x="64394" y="25738"/>
                    <a:pt x="64591" y="25738"/>
                  </a:cubicBezTo>
                  <a:lnTo>
                    <a:pt x="66169" y="25442"/>
                  </a:lnTo>
                  <a:lnTo>
                    <a:pt x="66169" y="25442"/>
                  </a:lnTo>
                  <a:cubicBezTo>
                    <a:pt x="66662" y="26527"/>
                    <a:pt x="66070" y="27119"/>
                    <a:pt x="65479" y="27907"/>
                  </a:cubicBezTo>
                  <a:lnTo>
                    <a:pt x="64986" y="28400"/>
                  </a:lnTo>
                  <a:lnTo>
                    <a:pt x="64394" y="26724"/>
                  </a:lnTo>
                  <a:cubicBezTo>
                    <a:pt x="64295" y="26527"/>
                    <a:pt x="64197" y="26428"/>
                    <a:pt x="63999" y="26428"/>
                  </a:cubicBezTo>
                  <a:lnTo>
                    <a:pt x="63605" y="26428"/>
                  </a:lnTo>
                  <a:cubicBezTo>
                    <a:pt x="63408" y="26428"/>
                    <a:pt x="63210" y="26527"/>
                    <a:pt x="63210" y="26724"/>
                  </a:cubicBezTo>
                  <a:lnTo>
                    <a:pt x="61238" y="32444"/>
                  </a:lnTo>
                  <a:cubicBezTo>
                    <a:pt x="61140" y="32641"/>
                    <a:pt x="61238" y="32937"/>
                    <a:pt x="61435" y="33035"/>
                  </a:cubicBezTo>
                  <a:lnTo>
                    <a:pt x="62224" y="33331"/>
                  </a:lnTo>
                  <a:lnTo>
                    <a:pt x="60745" y="35895"/>
                  </a:lnTo>
                  <a:lnTo>
                    <a:pt x="60055" y="32937"/>
                  </a:lnTo>
                  <a:cubicBezTo>
                    <a:pt x="60055" y="32739"/>
                    <a:pt x="59858" y="32542"/>
                    <a:pt x="59660" y="32542"/>
                  </a:cubicBezTo>
                  <a:lnTo>
                    <a:pt x="59266" y="32542"/>
                  </a:lnTo>
                  <a:cubicBezTo>
                    <a:pt x="59069" y="32542"/>
                    <a:pt x="58872" y="32739"/>
                    <a:pt x="58773" y="32838"/>
                  </a:cubicBezTo>
                  <a:lnTo>
                    <a:pt x="58773" y="32937"/>
                  </a:lnTo>
                  <a:cubicBezTo>
                    <a:pt x="58280" y="34514"/>
                    <a:pt x="57787" y="36092"/>
                    <a:pt x="57294" y="37670"/>
                  </a:cubicBezTo>
                  <a:cubicBezTo>
                    <a:pt x="57195" y="37867"/>
                    <a:pt x="57195" y="38163"/>
                    <a:pt x="57294" y="38360"/>
                  </a:cubicBezTo>
                  <a:cubicBezTo>
                    <a:pt x="57688" y="38853"/>
                    <a:pt x="57590" y="38952"/>
                    <a:pt x="57097" y="39346"/>
                  </a:cubicBezTo>
                  <a:cubicBezTo>
                    <a:pt x="56899" y="39544"/>
                    <a:pt x="56702" y="39642"/>
                    <a:pt x="56604" y="39839"/>
                  </a:cubicBezTo>
                  <a:cubicBezTo>
                    <a:pt x="56505" y="39938"/>
                    <a:pt x="56308" y="40135"/>
                    <a:pt x="56209" y="40234"/>
                  </a:cubicBezTo>
                  <a:cubicBezTo>
                    <a:pt x="55815" y="40530"/>
                    <a:pt x="55519" y="40924"/>
                    <a:pt x="55223" y="41417"/>
                  </a:cubicBezTo>
                  <a:cubicBezTo>
                    <a:pt x="55026" y="41910"/>
                    <a:pt x="55026" y="43291"/>
                    <a:pt x="55617" y="43587"/>
                  </a:cubicBezTo>
                  <a:cubicBezTo>
                    <a:pt x="56702" y="44376"/>
                    <a:pt x="56801" y="45362"/>
                    <a:pt x="56801" y="46644"/>
                  </a:cubicBezTo>
                  <a:cubicBezTo>
                    <a:pt x="56801" y="47235"/>
                    <a:pt x="56998" y="47728"/>
                    <a:pt x="57294" y="48221"/>
                  </a:cubicBezTo>
                  <a:cubicBezTo>
                    <a:pt x="57590" y="48616"/>
                    <a:pt x="58083" y="48813"/>
                    <a:pt x="58674" y="48813"/>
                  </a:cubicBezTo>
                  <a:cubicBezTo>
                    <a:pt x="59167" y="48813"/>
                    <a:pt x="59660" y="48616"/>
                    <a:pt x="60154" y="48320"/>
                  </a:cubicBezTo>
                  <a:cubicBezTo>
                    <a:pt x="60548" y="48123"/>
                    <a:pt x="60844" y="47827"/>
                    <a:pt x="61140" y="47531"/>
                  </a:cubicBezTo>
                  <a:cubicBezTo>
                    <a:pt x="61435" y="47334"/>
                    <a:pt x="61633" y="47137"/>
                    <a:pt x="61929" y="46939"/>
                  </a:cubicBezTo>
                  <a:cubicBezTo>
                    <a:pt x="62126" y="46742"/>
                    <a:pt x="62422" y="46545"/>
                    <a:pt x="62717" y="46545"/>
                  </a:cubicBezTo>
                  <a:cubicBezTo>
                    <a:pt x="63112" y="46545"/>
                    <a:pt x="63408" y="47038"/>
                    <a:pt x="63506" y="47433"/>
                  </a:cubicBezTo>
                  <a:cubicBezTo>
                    <a:pt x="63704" y="48123"/>
                    <a:pt x="63999" y="48714"/>
                    <a:pt x="64197" y="49306"/>
                  </a:cubicBezTo>
                  <a:cubicBezTo>
                    <a:pt x="64591" y="50588"/>
                    <a:pt x="64986" y="51771"/>
                    <a:pt x="65479" y="53053"/>
                  </a:cubicBezTo>
                  <a:cubicBezTo>
                    <a:pt x="65873" y="53645"/>
                    <a:pt x="66465" y="54040"/>
                    <a:pt x="67155" y="54040"/>
                  </a:cubicBezTo>
                  <a:lnTo>
                    <a:pt x="67254" y="54040"/>
                  </a:lnTo>
                  <a:cubicBezTo>
                    <a:pt x="69127" y="54040"/>
                    <a:pt x="70705" y="52462"/>
                    <a:pt x="70606" y="50490"/>
                  </a:cubicBezTo>
                  <a:cubicBezTo>
                    <a:pt x="70508" y="49010"/>
                    <a:pt x="71099" y="47531"/>
                    <a:pt x="71987" y="46446"/>
                  </a:cubicBezTo>
                  <a:cubicBezTo>
                    <a:pt x="72973" y="45559"/>
                    <a:pt x="72973" y="44080"/>
                    <a:pt x="71987" y="43192"/>
                  </a:cubicBezTo>
                  <a:cubicBezTo>
                    <a:pt x="70902" y="42206"/>
                    <a:pt x="70311" y="40727"/>
                    <a:pt x="70409" y="39248"/>
                  </a:cubicBezTo>
                  <a:cubicBezTo>
                    <a:pt x="70705" y="37769"/>
                    <a:pt x="71691" y="36585"/>
                    <a:pt x="72973" y="35796"/>
                  </a:cubicBezTo>
                  <a:cubicBezTo>
                    <a:pt x="73959" y="35205"/>
                    <a:pt x="74354" y="34120"/>
                    <a:pt x="74058" y="33035"/>
                  </a:cubicBezTo>
                  <a:cubicBezTo>
                    <a:pt x="73762" y="32148"/>
                    <a:pt x="74354" y="31260"/>
                    <a:pt x="75340" y="31162"/>
                  </a:cubicBezTo>
                  <a:cubicBezTo>
                    <a:pt x="75734" y="31063"/>
                    <a:pt x="76129" y="31063"/>
                    <a:pt x="76523" y="31063"/>
                  </a:cubicBezTo>
                  <a:cubicBezTo>
                    <a:pt x="76918" y="31063"/>
                    <a:pt x="77213" y="31063"/>
                    <a:pt x="77608" y="31162"/>
                  </a:cubicBezTo>
                  <a:cubicBezTo>
                    <a:pt x="78101" y="31260"/>
                    <a:pt x="78495" y="31457"/>
                    <a:pt x="78495" y="31655"/>
                  </a:cubicBezTo>
                  <a:cubicBezTo>
                    <a:pt x="78594" y="31950"/>
                    <a:pt x="78397" y="32345"/>
                    <a:pt x="78002" y="32739"/>
                  </a:cubicBezTo>
                  <a:cubicBezTo>
                    <a:pt x="77608" y="33035"/>
                    <a:pt x="77115" y="33430"/>
                    <a:pt x="76720" y="33726"/>
                  </a:cubicBezTo>
                  <a:cubicBezTo>
                    <a:pt x="76129" y="34219"/>
                    <a:pt x="75636" y="34810"/>
                    <a:pt x="75044" y="35303"/>
                  </a:cubicBezTo>
                  <a:cubicBezTo>
                    <a:pt x="74156" y="36289"/>
                    <a:pt x="73861" y="36980"/>
                    <a:pt x="73959" y="37571"/>
                  </a:cubicBezTo>
                  <a:cubicBezTo>
                    <a:pt x="74058" y="38163"/>
                    <a:pt x="74058" y="38656"/>
                    <a:pt x="74058" y="39248"/>
                  </a:cubicBezTo>
                  <a:cubicBezTo>
                    <a:pt x="74156" y="41023"/>
                    <a:pt x="74255" y="43094"/>
                    <a:pt x="76918" y="43981"/>
                  </a:cubicBezTo>
                  <a:cubicBezTo>
                    <a:pt x="77115" y="43981"/>
                    <a:pt x="77213" y="44080"/>
                    <a:pt x="77411" y="44178"/>
                  </a:cubicBezTo>
                  <a:cubicBezTo>
                    <a:pt x="77904" y="44376"/>
                    <a:pt x="78298" y="44474"/>
                    <a:pt x="78791" y="44474"/>
                  </a:cubicBezTo>
                  <a:cubicBezTo>
                    <a:pt x="78840" y="44523"/>
                    <a:pt x="78890" y="44548"/>
                    <a:pt x="78939" y="44548"/>
                  </a:cubicBezTo>
                  <a:cubicBezTo>
                    <a:pt x="78988" y="44548"/>
                    <a:pt x="79038" y="44523"/>
                    <a:pt x="79087" y="44474"/>
                  </a:cubicBezTo>
                  <a:cubicBezTo>
                    <a:pt x="80172" y="44277"/>
                    <a:pt x="81158" y="43981"/>
                    <a:pt x="82243" y="43685"/>
                  </a:cubicBezTo>
                  <a:lnTo>
                    <a:pt x="83229" y="43291"/>
                  </a:lnTo>
                  <a:lnTo>
                    <a:pt x="83623" y="43488"/>
                  </a:lnTo>
                  <a:cubicBezTo>
                    <a:pt x="83919" y="43587"/>
                    <a:pt x="84116" y="43784"/>
                    <a:pt x="84313" y="43981"/>
                  </a:cubicBezTo>
                  <a:cubicBezTo>
                    <a:pt x="84215" y="44277"/>
                    <a:pt x="84018" y="44573"/>
                    <a:pt x="83820" y="44869"/>
                  </a:cubicBezTo>
                  <a:lnTo>
                    <a:pt x="83722" y="45066"/>
                  </a:lnTo>
                  <a:cubicBezTo>
                    <a:pt x="83623" y="45164"/>
                    <a:pt x="83426" y="45263"/>
                    <a:pt x="83327" y="45362"/>
                  </a:cubicBezTo>
                  <a:cubicBezTo>
                    <a:pt x="82736" y="44967"/>
                    <a:pt x="82045" y="44770"/>
                    <a:pt x="81355" y="44770"/>
                  </a:cubicBezTo>
                  <a:cubicBezTo>
                    <a:pt x="80468" y="44869"/>
                    <a:pt x="79679" y="45066"/>
                    <a:pt x="78890" y="45362"/>
                  </a:cubicBezTo>
                  <a:cubicBezTo>
                    <a:pt x="78397" y="45559"/>
                    <a:pt x="78002" y="45953"/>
                    <a:pt x="77805" y="46446"/>
                  </a:cubicBezTo>
                  <a:cubicBezTo>
                    <a:pt x="77706" y="46545"/>
                    <a:pt x="77509" y="46742"/>
                    <a:pt x="77411" y="46841"/>
                  </a:cubicBezTo>
                  <a:cubicBezTo>
                    <a:pt x="77312" y="46939"/>
                    <a:pt x="77312" y="47038"/>
                    <a:pt x="77312" y="47137"/>
                  </a:cubicBezTo>
                  <a:cubicBezTo>
                    <a:pt x="77312" y="47334"/>
                    <a:pt x="77411" y="47433"/>
                    <a:pt x="77509" y="47531"/>
                  </a:cubicBezTo>
                  <a:lnTo>
                    <a:pt x="77904" y="47827"/>
                  </a:lnTo>
                  <a:cubicBezTo>
                    <a:pt x="78199" y="47926"/>
                    <a:pt x="78397" y="48221"/>
                    <a:pt x="78594" y="48419"/>
                  </a:cubicBezTo>
                  <a:cubicBezTo>
                    <a:pt x="78988" y="48813"/>
                    <a:pt x="79186" y="49306"/>
                    <a:pt x="79284" y="49799"/>
                  </a:cubicBezTo>
                  <a:cubicBezTo>
                    <a:pt x="79284" y="50095"/>
                    <a:pt x="79087" y="50490"/>
                    <a:pt x="78791" y="50785"/>
                  </a:cubicBezTo>
                  <a:cubicBezTo>
                    <a:pt x="78594" y="50687"/>
                    <a:pt x="78298" y="50490"/>
                    <a:pt x="78101" y="50391"/>
                  </a:cubicBezTo>
                  <a:lnTo>
                    <a:pt x="77706" y="50194"/>
                  </a:lnTo>
                  <a:cubicBezTo>
                    <a:pt x="77509" y="49996"/>
                    <a:pt x="77411" y="49898"/>
                    <a:pt x="77213" y="49701"/>
                  </a:cubicBezTo>
                  <a:lnTo>
                    <a:pt x="76918" y="49503"/>
                  </a:lnTo>
                  <a:cubicBezTo>
                    <a:pt x="76918" y="49405"/>
                    <a:pt x="76720" y="49405"/>
                    <a:pt x="76622" y="49405"/>
                  </a:cubicBezTo>
                  <a:cubicBezTo>
                    <a:pt x="76523" y="49405"/>
                    <a:pt x="76424" y="49405"/>
                    <a:pt x="76326" y="49503"/>
                  </a:cubicBezTo>
                  <a:cubicBezTo>
                    <a:pt x="75438" y="50292"/>
                    <a:pt x="75044" y="51377"/>
                    <a:pt x="75241" y="52560"/>
                  </a:cubicBezTo>
                  <a:cubicBezTo>
                    <a:pt x="75537" y="53546"/>
                    <a:pt x="76326" y="54335"/>
                    <a:pt x="77312" y="54631"/>
                  </a:cubicBezTo>
                  <a:cubicBezTo>
                    <a:pt x="77509" y="54730"/>
                    <a:pt x="77608" y="54828"/>
                    <a:pt x="77805" y="54927"/>
                  </a:cubicBezTo>
                  <a:lnTo>
                    <a:pt x="77509" y="54927"/>
                  </a:lnTo>
                  <a:cubicBezTo>
                    <a:pt x="77016" y="54927"/>
                    <a:pt x="76523" y="55026"/>
                    <a:pt x="76030" y="55124"/>
                  </a:cubicBezTo>
                  <a:cubicBezTo>
                    <a:pt x="75537" y="55223"/>
                    <a:pt x="75143" y="55223"/>
                    <a:pt x="74649" y="55223"/>
                  </a:cubicBezTo>
                  <a:cubicBezTo>
                    <a:pt x="74156" y="55223"/>
                    <a:pt x="73565" y="55124"/>
                    <a:pt x="73170" y="54730"/>
                  </a:cubicBezTo>
                  <a:cubicBezTo>
                    <a:pt x="72973" y="54631"/>
                    <a:pt x="72776" y="54631"/>
                    <a:pt x="72579" y="54631"/>
                  </a:cubicBezTo>
                  <a:cubicBezTo>
                    <a:pt x="71987" y="54631"/>
                    <a:pt x="71494" y="54828"/>
                    <a:pt x="71001" y="55026"/>
                  </a:cubicBezTo>
                  <a:cubicBezTo>
                    <a:pt x="70409" y="55420"/>
                    <a:pt x="69916" y="55716"/>
                    <a:pt x="69423" y="56110"/>
                  </a:cubicBezTo>
                  <a:lnTo>
                    <a:pt x="69127" y="56308"/>
                  </a:lnTo>
                  <a:cubicBezTo>
                    <a:pt x="68831" y="56603"/>
                    <a:pt x="68437" y="56801"/>
                    <a:pt x="68042" y="56801"/>
                  </a:cubicBezTo>
                  <a:cubicBezTo>
                    <a:pt x="67648" y="56702"/>
                    <a:pt x="67254" y="56603"/>
                    <a:pt x="66958" y="56406"/>
                  </a:cubicBezTo>
                  <a:cubicBezTo>
                    <a:pt x="66465" y="56209"/>
                    <a:pt x="65873" y="56110"/>
                    <a:pt x="65380" y="56110"/>
                  </a:cubicBezTo>
                  <a:lnTo>
                    <a:pt x="64788" y="56110"/>
                  </a:lnTo>
                  <a:cubicBezTo>
                    <a:pt x="65183" y="56012"/>
                    <a:pt x="65479" y="55519"/>
                    <a:pt x="65577" y="55026"/>
                  </a:cubicBezTo>
                  <a:cubicBezTo>
                    <a:pt x="65577" y="54631"/>
                    <a:pt x="65479" y="54237"/>
                    <a:pt x="65281" y="53842"/>
                  </a:cubicBezTo>
                  <a:cubicBezTo>
                    <a:pt x="65183" y="53744"/>
                    <a:pt x="65084" y="53546"/>
                    <a:pt x="65084" y="53448"/>
                  </a:cubicBezTo>
                  <a:cubicBezTo>
                    <a:pt x="65084" y="53349"/>
                    <a:pt x="64986" y="53251"/>
                    <a:pt x="64887" y="53152"/>
                  </a:cubicBezTo>
                  <a:lnTo>
                    <a:pt x="64492" y="53152"/>
                  </a:lnTo>
                  <a:lnTo>
                    <a:pt x="64197" y="53349"/>
                  </a:lnTo>
                  <a:cubicBezTo>
                    <a:pt x="63999" y="53349"/>
                    <a:pt x="63901" y="53448"/>
                    <a:pt x="63901" y="53645"/>
                  </a:cubicBezTo>
                  <a:lnTo>
                    <a:pt x="63802" y="54138"/>
                  </a:lnTo>
                  <a:cubicBezTo>
                    <a:pt x="63013" y="53546"/>
                    <a:pt x="63112" y="52856"/>
                    <a:pt x="63309" y="51771"/>
                  </a:cubicBezTo>
                  <a:cubicBezTo>
                    <a:pt x="63408" y="51180"/>
                    <a:pt x="63408" y="50490"/>
                    <a:pt x="63309" y="49898"/>
                  </a:cubicBezTo>
                  <a:cubicBezTo>
                    <a:pt x="63229" y="49737"/>
                    <a:pt x="63082" y="49576"/>
                    <a:pt x="62924" y="49576"/>
                  </a:cubicBezTo>
                  <a:cubicBezTo>
                    <a:pt x="62888" y="49576"/>
                    <a:pt x="62852" y="49584"/>
                    <a:pt x="62816" y="49602"/>
                  </a:cubicBezTo>
                  <a:cubicBezTo>
                    <a:pt x="61731" y="49701"/>
                    <a:pt x="60844" y="50391"/>
                    <a:pt x="60351" y="51278"/>
                  </a:cubicBezTo>
                  <a:cubicBezTo>
                    <a:pt x="59759" y="52067"/>
                    <a:pt x="59660" y="53053"/>
                    <a:pt x="59956" y="53941"/>
                  </a:cubicBezTo>
                  <a:cubicBezTo>
                    <a:pt x="60252" y="54828"/>
                    <a:pt x="60449" y="55716"/>
                    <a:pt x="60745" y="56603"/>
                  </a:cubicBezTo>
                  <a:cubicBezTo>
                    <a:pt x="60745" y="56801"/>
                    <a:pt x="60844" y="56998"/>
                    <a:pt x="60844" y="57195"/>
                  </a:cubicBezTo>
                  <a:lnTo>
                    <a:pt x="58773" y="56702"/>
                  </a:lnTo>
                  <a:lnTo>
                    <a:pt x="58773" y="51476"/>
                  </a:lnTo>
                  <a:cubicBezTo>
                    <a:pt x="58773" y="51278"/>
                    <a:pt x="58674" y="51081"/>
                    <a:pt x="58477" y="50983"/>
                  </a:cubicBezTo>
                  <a:lnTo>
                    <a:pt x="58379" y="50983"/>
                  </a:lnTo>
                  <a:cubicBezTo>
                    <a:pt x="58181" y="50983"/>
                    <a:pt x="58083" y="51081"/>
                    <a:pt x="58083" y="51180"/>
                  </a:cubicBezTo>
                  <a:lnTo>
                    <a:pt x="57787" y="51377"/>
                  </a:lnTo>
                  <a:cubicBezTo>
                    <a:pt x="57590" y="51476"/>
                    <a:pt x="57491" y="51673"/>
                    <a:pt x="57392" y="51870"/>
                  </a:cubicBezTo>
                  <a:cubicBezTo>
                    <a:pt x="57392" y="51969"/>
                    <a:pt x="57392" y="52166"/>
                    <a:pt x="57392" y="52363"/>
                  </a:cubicBezTo>
                  <a:cubicBezTo>
                    <a:pt x="57392" y="52363"/>
                    <a:pt x="57392" y="52462"/>
                    <a:pt x="57392" y="52560"/>
                  </a:cubicBezTo>
                  <a:cubicBezTo>
                    <a:pt x="57294" y="53251"/>
                    <a:pt x="57195" y="53941"/>
                    <a:pt x="57195" y="54730"/>
                  </a:cubicBezTo>
                  <a:cubicBezTo>
                    <a:pt x="57195" y="56505"/>
                    <a:pt x="57195" y="57984"/>
                    <a:pt x="55420" y="59069"/>
                  </a:cubicBezTo>
                  <a:cubicBezTo>
                    <a:pt x="55124" y="59167"/>
                    <a:pt x="54927" y="59562"/>
                    <a:pt x="54927" y="59858"/>
                  </a:cubicBezTo>
                  <a:cubicBezTo>
                    <a:pt x="55124" y="60647"/>
                    <a:pt x="54533" y="61238"/>
                    <a:pt x="53941" y="61731"/>
                  </a:cubicBezTo>
                  <a:lnTo>
                    <a:pt x="53645" y="61731"/>
                  </a:lnTo>
                  <a:lnTo>
                    <a:pt x="53152" y="62224"/>
                  </a:lnTo>
                  <a:cubicBezTo>
                    <a:pt x="51870" y="63506"/>
                    <a:pt x="50687" y="64690"/>
                    <a:pt x="48813" y="64690"/>
                  </a:cubicBezTo>
                  <a:lnTo>
                    <a:pt x="48715" y="64690"/>
                  </a:lnTo>
                  <a:cubicBezTo>
                    <a:pt x="48419" y="64690"/>
                    <a:pt x="48222" y="64887"/>
                    <a:pt x="48222" y="65084"/>
                  </a:cubicBezTo>
                  <a:lnTo>
                    <a:pt x="48222" y="65774"/>
                  </a:lnTo>
                  <a:lnTo>
                    <a:pt x="47728" y="65774"/>
                  </a:lnTo>
                  <a:cubicBezTo>
                    <a:pt x="47038" y="65774"/>
                    <a:pt x="46249" y="65774"/>
                    <a:pt x="45559" y="65873"/>
                  </a:cubicBezTo>
                  <a:cubicBezTo>
                    <a:pt x="45165" y="65972"/>
                    <a:pt x="44869" y="66267"/>
                    <a:pt x="44671" y="66563"/>
                  </a:cubicBezTo>
                  <a:cubicBezTo>
                    <a:pt x="44573" y="66662"/>
                    <a:pt x="44474" y="66760"/>
                    <a:pt x="44376" y="66859"/>
                  </a:cubicBezTo>
                  <a:cubicBezTo>
                    <a:pt x="44277" y="66958"/>
                    <a:pt x="44277" y="67056"/>
                    <a:pt x="44277" y="67155"/>
                  </a:cubicBezTo>
                  <a:cubicBezTo>
                    <a:pt x="44277" y="67254"/>
                    <a:pt x="44376" y="67451"/>
                    <a:pt x="44376" y="67549"/>
                  </a:cubicBezTo>
                  <a:cubicBezTo>
                    <a:pt x="44474" y="67549"/>
                    <a:pt x="44573" y="67648"/>
                    <a:pt x="44573" y="67747"/>
                  </a:cubicBezTo>
                  <a:cubicBezTo>
                    <a:pt x="44869" y="68042"/>
                    <a:pt x="45066" y="68338"/>
                    <a:pt x="45460" y="68338"/>
                  </a:cubicBezTo>
                  <a:cubicBezTo>
                    <a:pt x="46446" y="68437"/>
                    <a:pt x="47334" y="69127"/>
                    <a:pt x="47630" y="70015"/>
                  </a:cubicBezTo>
                  <a:cubicBezTo>
                    <a:pt x="48222" y="71494"/>
                    <a:pt x="48715" y="72973"/>
                    <a:pt x="49010" y="74452"/>
                  </a:cubicBezTo>
                  <a:cubicBezTo>
                    <a:pt x="48813" y="74847"/>
                    <a:pt x="48517" y="75142"/>
                    <a:pt x="48123" y="75340"/>
                  </a:cubicBezTo>
                  <a:cubicBezTo>
                    <a:pt x="47827" y="75438"/>
                    <a:pt x="47433" y="75438"/>
                    <a:pt x="47137" y="75438"/>
                  </a:cubicBezTo>
                  <a:cubicBezTo>
                    <a:pt x="46742" y="75438"/>
                    <a:pt x="46446" y="75438"/>
                    <a:pt x="46151" y="75340"/>
                  </a:cubicBezTo>
                  <a:cubicBezTo>
                    <a:pt x="45066" y="75241"/>
                    <a:pt x="43981" y="75044"/>
                    <a:pt x="42896" y="74847"/>
                  </a:cubicBezTo>
                  <a:lnTo>
                    <a:pt x="40826" y="74551"/>
                  </a:lnTo>
                  <a:lnTo>
                    <a:pt x="40431" y="74551"/>
                  </a:lnTo>
                  <a:cubicBezTo>
                    <a:pt x="39445" y="74551"/>
                    <a:pt x="38755" y="75142"/>
                    <a:pt x="38755" y="76227"/>
                  </a:cubicBezTo>
                  <a:cubicBezTo>
                    <a:pt x="38755" y="77115"/>
                    <a:pt x="38656" y="77904"/>
                    <a:pt x="38656" y="78791"/>
                  </a:cubicBezTo>
                  <a:cubicBezTo>
                    <a:pt x="38558" y="80172"/>
                    <a:pt x="38459" y="81651"/>
                    <a:pt x="38459" y="83130"/>
                  </a:cubicBezTo>
                  <a:cubicBezTo>
                    <a:pt x="38262" y="85595"/>
                    <a:pt x="38459" y="85793"/>
                    <a:pt x="40924" y="86384"/>
                  </a:cubicBezTo>
                  <a:lnTo>
                    <a:pt x="41023" y="86384"/>
                  </a:lnTo>
                  <a:cubicBezTo>
                    <a:pt x="41023" y="86335"/>
                    <a:pt x="41048" y="86310"/>
                    <a:pt x="41084" y="86310"/>
                  </a:cubicBezTo>
                  <a:cubicBezTo>
                    <a:pt x="41121" y="86310"/>
                    <a:pt x="41171" y="86335"/>
                    <a:pt x="41220" y="86384"/>
                  </a:cubicBezTo>
                  <a:cubicBezTo>
                    <a:pt x="41713" y="87074"/>
                    <a:pt x="42502" y="87469"/>
                    <a:pt x="43390" y="87469"/>
                  </a:cubicBezTo>
                  <a:cubicBezTo>
                    <a:pt x="44080" y="87469"/>
                    <a:pt x="44671" y="87272"/>
                    <a:pt x="45263" y="86976"/>
                  </a:cubicBezTo>
                  <a:cubicBezTo>
                    <a:pt x="45559" y="86877"/>
                    <a:pt x="45855" y="86779"/>
                    <a:pt x="46052" y="86779"/>
                  </a:cubicBezTo>
                  <a:lnTo>
                    <a:pt x="46446" y="86779"/>
                  </a:lnTo>
                  <a:cubicBezTo>
                    <a:pt x="49602" y="86384"/>
                    <a:pt x="50785" y="85201"/>
                    <a:pt x="50884" y="82045"/>
                  </a:cubicBezTo>
                  <a:cubicBezTo>
                    <a:pt x="50884" y="81947"/>
                    <a:pt x="50884" y="81848"/>
                    <a:pt x="50983" y="81749"/>
                  </a:cubicBezTo>
                  <a:cubicBezTo>
                    <a:pt x="51180" y="81552"/>
                    <a:pt x="51377" y="81256"/>
                    <a:pt x="51574" y="80961"/>
                  </a:cubicBezTo>
                  <a:cubicBezTo>
                    <a:pt x="51969" y="80467"/>
                    <a:pt x="52462" y="79777"/>
                    <a:pt x="52856" y="79679"/>
                  </a:cubicBezTo>
                  <a:cubicBezTo>
                    <a:pt x="54631" y="79383"/>
                    <a:pt x="54730" y="78199"/>
                    <a:pt x="54828" y="77213"/>
                  </a:cubicBezTo>
                  <a:cubicBezTo>
                    <a:pt x="54828" y="77016"/>
                    <a:pt x="54828" y="76819"/>
                    <a:pt x="54828" y="76622"/>
                  </a:cubicBezTo>
                  <a:cubicBezTo>
                    <a:pt x="54927" y="76129"/>
                    <a:pt x="55124" y="75537"/>
                    <a:pt x="55519" y="75537"/>
                  </a:cubicBezTo>
                  <a:cubicBezTo>
                    <a:pt x="55913" y="75537"/>
                    <a:pt x="56209" y="75734"/>
                    <a:pt x="56406" y="75931"/>
                  </a:cubicBezTo>
                  <a:cubicBezTo>
                    <a:pt x="56899" y="76227"/>
                    <a:pt x="57392" y="76424"/>
                    <a:pt x="57885" y="76523"/>
                  </a:cubicBezTo>
                  <a:cubicBezTo>
                    <a:pt x="58576" y="76424"/>
                    <a:pt x="59167" y="76129"/>
                    <a:pt x="59562" y="75537"/>
                  </a:cubicBezTo>
                  <a:cubicBezTo>
                    <a:pt x="59956" y="75044"/>
                    <a:pt x="60647" y="74748"/>
                    <a:pt x="61238" y="74748"/>
                  </a:cubicBezTo>
                  <a:cubicBezTo>
                    <a:pt x="62027" y="74748"/>
                    <a:pt x="62816" y="75142"/>
                    <a:pt x="63210" y="75833"/>
                  </a:cubicBezTo>
                  <a:cubicBezTo>
                    <a:pt x="64492" y="77608"/>
                    <a:pt x="66169" y="78988"/>
                    <a:pt x="68141" y="79876"/>
                  </a:cubicBezTo>
                  <a:cubicBezTo>
                    <a:pt x="69522" y="80467"/>
                    <a:pt x="70508" y="81749"/>
                    <a:pt x="70606" y="83229"/>
                  </a:cubicBezTo>
                  <a:cubicBezTo>
                    <a:pt x="70705" y="83623"/>
                    <a:pt x="70902" y="84018"/>
                    <a:pt x="71198" y="84412"/>
                  </a:cubicBezTo>
                  <a:cubicBezTo>
                    <a:pt x="71297" y="84609"/>
                    <a:pt x="71395" y="84708"/>
                    <a:pt x="71494" y="84806"/>
                  </a:cubicBezTo>
                  <a:cubicBezTo>
                    <a:pt x="71592" y="85004"/>
                    <a:pt x="71691" y="85102"/>
                    <a:pt x="71888" y="85102"/>
                  </a:cubicBezTo>
                  <a:lnTo>
                    <a:pt x="71987" y="85102"/>
                  </a:lnTo>
                  <a:lnTo>
                    <a:pt x="72381" y="85004"/>
                  </a:lnTo>
                  <a:cubicBezTo>
                    <a:pt x="72579" y="84905"/>
                    <a:pt x="72677" y="84806"/>
                    <a:pt x="72677" y="84609"/>
                  </a:cubicBezTo>
                  <a:lnTo>
                    <a:pt x="73959" y="80073"/>
                  </a:lnTo>
                  <a:cubicBezTo>
                    <a:pt x="73959" y="79876"/>
                    <a:pt x="73861" y="79679"/>
                    <a:pt x="73762" y="79580"/>
                  </a:cubicBezTo>
                  <a:lnTo>
                    <a:pt x="73072" y="78988"/>
                  </a:lnTo>
                  <a:cubicBezTo>
                    <a:pt x="72283" y="78397"/>
                    <a:pt x="71395" y="77706"/>
                    <a:pt x="70508" y="76917"/>
                  </a:cubicBezTo>
                  <a:lnTo>
                    <a:pt x="69620" y="76227"/>
                  </a:lnTo>
                  <a:cubicBezTo>
                    <a:pt x="68634" y="75438"/>
                    <a:pt x="67549" y="74551"/>
                    <a:pt x="66563" y="73565"/>
                  </a:cubicBezTo>
                  <a:cubicBezTo>
                    <a:pt x="66465" y="73466"/>
                    <a:pt x="66366" y="73269"/>
                    <a:pt x="66366" y="73072"/>
                  </a:cubicBezTo>
                  <a:cubicBezTo>
                    <a:pt x="66366" y="72677"/>
                    <a:pt x="66662" y="72381"/>
                    <a:pt x="66958" y="72283"/>
                  </a:cubicBezTo>
                  <a:lnTo>
                    <a:pt x="67155" y="72184"/>
                  </a:lnTo>
                  <a:cubicBezTo>
                    <a:pt x="67155" y="72184"/>
                    <a:pt x="67155" y="72283"/>
                    <a:pt x="67254" y="72480"/>
                  </a:cubicBezTo>
                  <a:cubicBezTo>
                    <a:pt x="67254" y="72579"/>
                    <a:pt x="67352" y="72677"/>
                    <a:pt x="67352" y="72874"/>
                  </a:cubicBezTo>
                  <a:cubicBezTo>
                    <a:pt x="67648" y="73269"/>
                    <a:pt x="68042" y="73565"/>
                    <a:pt x="68536" y="73663"/>
                  </a:cubicBezTo>
                  <a:lnTo>
                    <a:pt x="69127" y="73663"/>
                  </a:lnTo>
                  <a:cubicBezTo>
                    <a:pt x="69522" y="73663"/>
                    <a:pt x="69719" y="73959"/>
                    <a:pt x="70113" y="74452"/>
                  </a:cubicBezTo>
                  <a:cubicBezTo>
                    <a:pt x="70705" y="75044"/>
                    <a:pt x="71297" y="75636"/>
                    <a:pt x="71888" y="76030"/>
                  </a:cubicBezTo>
                  <a:cubicBezTo>
                    <a:pt x="72283" y="76227"/>
                    <a:pt x="72579" y="76424"/>
                    <a:pt x="72973" y="76622"/>
                  </a:cubicBezTo>
                  <a:cubicBezTo>
                    <a:pt x="74058" y="77213"/>
                    <a:pt x="74945" y="77706"/>
                    <a:pt x="74945" y="79087"/>
                  </a:cubicBezTo>
                  <a:cubicBezTo>
                    <a:pt x="75044" y="79284"/>
                    <a:pt x="75143" y="79481"/>
                    <a:pt x="75241" y="79580"/>
                  </a:cubicBezTo>
                  <a:cubicBezTo>
                    <a:pt x="75340" y="79679"/>
                    <a:pt x="75340" y="79679"/>
                    <a:pt x="75340" y="79679"/>
                  </a:cubicBezTo>
                  <a:cubicBezTo>
                    <a:pt x="75537" y="80073"/>
                    <a:pt x="75636" y="80369"/>
                    <a:pt x="75833" y="80763"/>
                  </a:cubicBezTo>
                  <a:cubicBezTo>
                    <a:pt x="76227" y="81552"/>
                    <a:pt x="76622" y="82341"/>
                    <a:pt x="76819" y="83229"/>
                  </a:cubicBezTo>
                  <a:cubicBezTo>
                    <a:pt x="77115" y="84313"/>
                    <a:pt x="77608" y="84609"/>
                    <a:pt x="78298" y="84708"/>
                  </a:cubicBezTo>
                  <a:cubicBezTo>
                    <a:pt x="78199" y="84806"/>
                    <a:pt x="78101" y="84905"/>
                    <a:pt x="78101" y="85004"/>
                  </a:cubicBezTo>
                  <a:cubicBezTo>
                    <a:pt x="78101" y="85201"/>
                    <a:pt x="78101" y="85398"/>
                    <a:pt x="78199" y="85497"/>
                  </a:cubicBezTo>
                  <a:lnTo>
                    <a:pt x="80763" y="87469"/>
                  </a:lnTo>
                  <a:cubicBezTo>
                    <a:pt x="80862" y="87568"/>
                    <a:pt x="80961" y="87568"/>
                    <a:pt x="81059" y="87568"/>
                  </a:cubicBezTo>
                  <a:lnTo>
                    <a:pt x="81256" y="87568"/>
                  </a:lnTo>
                  <a:cubicBezTo>
                    <a:pt x="81454" y="87568"/>
                    <a:pt x="81552" y="87469"/>
                    <a:pt x="81552" y="87272"/>
                  </a:cubicBezTo>
                  <a:cubicBezTo>
                    <a:pt x="81651" y="86976"/>
                    <a:pt x="81750" y="86779"/>
                    <a:pt x="81750" y="86483"/>
                  </a:cubicBezTo>
                  <a:cubicBezTo>
                    <a:pt x="81848" y="86088"/>
                    <a:pt x="82045" y="85793"/>
                    <a:pt x="82243" y="85398"/>
                  </a:cubicBezTo>
                  <a:cubicBezTo>
                    <a:pt x="83623" y="83722"/>
                    <a:pt x="83623" y="83229"/>
                    <a:pt x="81848" y="81749"/>
                  </a:cubicBezTo>
                  <a:cubicBezTo>
                    <a:pt x="81552" y="81454"/>
                    <a:pt x="81256" y="81158"/>
                    <a:pt x="81059" y="80763"/>
                  </a:cubicBezTo>
                  <a:lnTo>
                    <a:pt x="81355" y="80763"/>
                  </a:lnTo>
                  <a:lnTo>
                    <a:pt x="83426" y="80369"/>
                  </a:lnTo>
                  <a:lnTo>
                    <a:pt x="83722" y="80369"/>
                  </a:lnTo>
                  <a:cubicBezTo>
                    <a:pt x="84116" y="80763"/>
                    <a:pt x="84708" y="80961"/>
                    <a:pt x="85201" y="80961"/>
                  </a:cubicBezTo>
                  <a:cubicBezTo>
                    <a:pt x="85004" y="81059"/>
                    <a:pt x="84905" y="81256"/>
                    <a:pt x="84806" y="81454"/>
                  </a:cubicBezTo>
                  <a:cubicBezTo>
                    <a:pt x="84609" y="81947"/>
                    <a:pt x="84609" y="82341"/>
                    <a:pt x="84806" y="82834"/>
                  </a:cubicBezTo>
                  <a:cubicBezTo>
                    <a:pt x="84905" y="83130"/>
                    <a:pt x="85004" y="83426"/>
                    <a:pt x="85004" y="83722"/>
                  </a:cubicBezTo>
                  <a:cubicBezTo>
                    <a:pt x="84609" y="84018"/>
                    <a:pt x="84511" y="84511"/>
                    <a:pt x="84511" y="85004"/>
                  </a:cubicBezTo>
                  <a:cubicBezTo>
                    <a:pt x="84609" y="85595"/>
                    <a:pt x="85201" y="85891"/>
                    <a:pt x="85694" y="86088"/>
                  </a:cubicBezTo>
                  <a:cubicBezTo>
                    <a:pt x="85990" y="86187"/>
                    <a:pt x="86187" y="86384"/>
                    <a:pt x="86384" y="86581"/>
                  </a:cubicBezTo>
                  <a:cubicBezTo>
                    <a:pt x="87173" y="87568"/>
                    <a:pt x="87666" y="88159"/>
                    <a:pt x="88455" y="88159"/>
                  </a:cubicBezTo>
                  <a:cubicBezTo>
                    <a:pt x="89244" y="87962"/>
                    <a:pt x="89934" y="87666"/>
                    <a:pt x="90526" y="87173"/>
                  </a:cubicBezTo>
                  <a:cubicBezTo>
                    <a:pt x="90920" y="86976"/>
                    <a:pt x="91315" y="86976"/>
                    <a:pt x="91709" y="86976"/>
                  </a:cubicBezTo>
                  <a:cubicBezTo>
                    <a:pt x="91742" y="86943"/>
                    <a:pt x="91786" y="86932"/>
                    <a:pt x="91837" y="86932"/>
                  </a:cubicBezTo>
                  <a:cubicBezTo>
                    <a:pt x="91939" y="86932"/>
                    <a:pt x="92071" y="86976"/>
                    <a:pt x="92202" y="86976"/>
                  </a:cubicBezTo>
                  <a:cubicBezTo>
                    <a:pt x="92597" y="87370"/>
                    <a:pt x="93188" y="87568"/>
                    <a:pt x="93780" y="87568"/>
                  </a:cubicBezTo>
                  <a:cubicBezTo>
                    <a:pt x="94273" y="87568"/>
                    <a:pt x="94766" y="87370"/>
                    <a:pt x="95259" y="87173"/>
                  </a:cubicBezTo>
                  <a:cubicBezTo>
                    <a:pt x="95851" y="86877"/>
                    <a:pt x="96443" y="86680"/>
                    <a:pt x="97034" y="86581"/>
                  </a:cubicBezTo>
                  <a:lnTo>
                    <a:pt x="97429" y="86581"/>
                  </a:lnTo>
                  <a:cubicBezTo>
                    <a:pt x="97462" y="86549"/>
                    <a:pt x="97495" y="86538"/>
                    <a:pt x="97527" y="86538"/>
                  </a:cubicBezTo>
                  <a:cubicBezTo>
                    <a:pt x="97593" y="86538"/>
                    <a:pt x="97659" y="86581"/>
                    <a:pt x="97725" y="86581"/>
                  </a:cubicBezTo>
                  <a:cubicBezTo>
                    <a:pt x="97725" y="86581"/>
                    <a:pt x="97823" y="86779"/>
                    <a:pt x="97626" y="87173"/>
                  </a:cubicBezTo>
                  <a:cubicBezTo>
                    <a:pt x="97527" y="87568"/>
                    <a:pt x="97527" y="87962"/>
                    <a:pt x="97626" y="88258"/>
                  </a:cubicBezTo>
                  <a:cubicBezTo>
                    <a:pt x="97626" y="88455"/>
                    <a:pt x="97626" y="88554"/>
                    <a:pt x="97626" y="88751"/>
                  </a:cubicBezTo>
                  <a:lnTo>
                    <a:pt x="97626" y="89047"/>
                  </a:lnTo>
                  <a:cubicBezTo>
                    <a:pt x="97725" y="89540"/>
                    <a:pt x="97626" y="89934"/>
                    <a:pt x="97527" y="90427"/>
                  </a:cubicBezTo>
                  <a:cubicBezTo>
                    <a:pt x="97330" y="90920"/>
                    <a:pt x="97133" y="91413"/>
                    <a:pt x="96837" y="91906"/>
                  </a:cubicBezTo>
                  <a:cubicBezTo>
                    <a:pt x="96541" y="92400"/>
                    <a:pt x="96344" y="92991"/>
                    <a:pt x="96147" y="93484"/>
                  </a:cubicBezTo>
                  <a:cubicBezTo>
                    <a:pt x="95752" y="94668"/>
                    <a:pt x="95259" y="94766"/>
                    <a:pt x="94865" y="94766"/>
                  </a:cubicBezTo>
                  <a:cubicBezTo>
                    <a:pt x="94569" y="94766"/>
                    <a:pt x="94175" y="94668"/>
                    <a:pt x="93879" y="94569"/>
                  </a:cubicBezTo>
                  <a:cubicBezTo>
                    <a:pt x="93386" y="94273"/>
                    <a:pt x="92893" y="94175"/>
                    <a:pt x="92301" y="94175"/>
                  </a:cubicBezTo>
                  <a:cubicBezTo>
                    <a:pt x="92301" y="94076"/>
                    <a:pt x="92104" y="93977"/>
                    <a:pt x="92005" y="93977"/>
                  </a:cubicBezTo>
                  <a:cubicBezTo>
                    <a:pt x="90329" y="94076"/>
                    <a:pt x="88751" y="94865"/>
                    <a:pt x="87666" y="96147"/>
                  </a:cubicBezTo>
                  <a:cubicBezTo>
                    <a:pt x="87765" y="95851"/>
                    <a:pt x="87568" y="95555"/>
                    <a:pt x="87370" y="95456"/>
                  </a:cubicBezTo>
                  <a:cubicBezTo>
                    <a:pt x="86286" y="95062"/>
                    <a:pt x="85201" y="94668"/>
                    <a:pt x="84116" y="94273"/>
                  </a:cubicBezTo>
                  <a:lnTo>
                    <a:pt x="83327" y="93879"/>
                  </a:lnTo>
                  <a:lnTo>
                    <a:pt x="83229" y="93879"/>
                  </a:lnTo>
                  <a:lnTo>
                    <a:pt x="81750" y="93681"/>
                  </a:lnTo>
                  <a:cubicBezTo>
                    <a:pt x="80566" y="93583"/>
                    <a:pt x="79481" y="93386"/>
                    <a:pt x="78397" y="93188"/>
                  </a:cubicBezTo>
                  <a:cubicBezTo>
                    <a:pt x="78002" y="93090"/>
                    <a:pt x="77608" y="93090"/>
                    <a:pt x="77213" y="93090"/>
                  </a:cubicBezTo>
                  <a:cubicBezTo>
                    <a:pt x="75931" y="93090"/>
                    <a:pt x="75734" y="93977"/>
                    <a:pt x="75636" y="95161"/>
                  </a:cubicBezTo>
                  <a:cubicBezTo>
                    <a:pt x="75636" y="95358"/>
                    <a:pt x="75537" y="95555"/>
                    <a:pt x="75340" y="95752"/>
                  </a:cubicBezTo>
                  <a:cubicBezTo>
                    <a:pt x="74058" y="95358"/>
                    <a:pt x="72677" y="94865"/>
                    <a:pt x="71001" y="94273"/>
                  </a:cubicBezTo>
                  <a:lnTo>
                    <a:pt x="70902" y="94175"/>
                  </a:lnTo>
                  <a:cubicBezTo>
                    <a:pt x="70902" y="93977"/>
                    <a:pt x="70705" y="93780"/>
                    <a:pt x="70606" y="93681"/>
                  </a:cubicBezTo>
                  <a:lnTo>
                    <a:pt x="70311" y="93386"/>
                  </a:lnTo>
                  <a:cubicBezTo>
                    <a:pt x="69916" y="92991"/>
                    <a:pt x="69423" y="92695"/>
                    <a:pt x="68831" y="92400"/>
                  </a:cubicBezTo>
                  <a:cubicBezTo>
                    <a:pt x="67549" y="92005"/>
                    <a:pt x="66366" y="91709"/>
                    <a:pt x="64887" y="91315"/>
                  </a:cubicBezTo>
                  <a:lnTo>
                    <a:pt x="63901" y="91019"/>
                  </a:lnTo>
                  <a:cubicBezTo>
                    <a:pt x="64492" y="90230"/>
                    <a:pt x="64690" y="89244"/>
                    <a:pt x="64295" y="88356"/>
                  </a:cubicBezTo>
                  <a:cubicBezTo>
                    <a:pt x="64098" y="87765"/>
                    <a:pt x="64098" y="87074"/>
                    <a:pt x="64295" y="86483"/>
                  </a:cubicBezTo>
                  <a:cubicBezTo>
                    <a:pt x="64492" y="86187"/>
                    <a:pt x="64295" y="85793"/>
                    <a:pt x="63901" y="85793"/>
                  </a:cubicBezTo>
                  <a:lnTo>
                    <a:pt x="63112" y="85793"/>
                  </a:lnTo>
                  <a:cubicBezTo>
                    <a:pt x="62520" y="85891"/>
                    <a:pt x="61929" y="85891"/>
                    <a:pt x="61534" y="85990"/>
                  </a:cubicBezTo>
                  <a:cubicBezTo>
                    <a:pt x="61140" y="85990"/>
                    <a:pt x="60745" y="86088"/>
                    <a:pt x="60351" y="86187"/>
                  </a:cubicBezTo>
                  <a:cubicBezTo>
                    <a:pt x="59858" y="86286"/>
                    <a:pt x="59266" y="86384"/>
                    <a:pt x="58674" y="86384"/>
                  </a:cubicBezTo>
                  <a:lnTo>
                    <a:pt x="57688" y="86384"/>
                  </a:lnTo>
                  <a:cubicBezTo>
                    <a:pt x="56012" y="86384"/>
                    <a:pt x="54335" y="86779"/>
                    <a:pt x="52758" y="87568"/>
                  </a:cubicBezTo>
                  <a:cubicBezTo>
                    <a:pt x="51870" y="87962"/>
                    <a:pt x="50983" y="88356"/>
                    <a:pt x="49997" y="88652"/>
                  </a:cubicBezTo>
                  <a:cubicBezTo>
                    <a:pt x="49503" y="88849"/>
                    <a:pt x="49010" y="88948"/>
                    <a:pt x="48419" y="88948"/>
                  </a:cubicBezTo>
                  <a:cubicBezTo>
                    <a:pt x="47630" y="88948"/>
                    <a:pt x="46841" y="88652"/>
                    <a:pt x="46249" y="88061"/>
                  </a:cubicBezTo>
                  <a:cubicBezTo>
                    <a:pt x="45855" y="87666"/>
                    <a:pt x="45362" y="87469"/>
                    <a:pt x="44770" y="87469"/>
                  </a:cubicBezTo>
                  <a:cubicBezTo>
                    <a:pt x="44178" y="87469"/>
                    <a:pt x="43587" y="87765"/>
                    <a:pt x="43192" y="88356"/>
                  </a:cubicBezTo>
                  <a:cubicBezTo>
                    <a:pt x="42798" y="88948"/>
                    <a:pt x="42403" y="89441"/>
                    <a:pt x="41910" y="89934"/>
                  </a:cubicBezTo>
                  <a:cubicBezTo>
                    <a:pt x="40628" y="91611"/>
                    <a:pt x="39445" y="93287"/>
                    <a:pt x="38459" y="95161"/>
                  </a:cubicBezTo>
                  <a:cubicBezTo>
                    <a:pt x="37177" y="98020"/>
                    <a:pt x="35303" y="100486"/>
                    <a:pt x="32937" y="102557"/>
                  </a:cubicBezTo>
                  <a:cubicBezTo>
                    <a:pt x="30866" y="104332"/>
                    <a:pt x="29584" y="106994"/>
                    <a:pt x="29584" y="109755"/>
                  </a:cubicBezTo>
                  <a:lnTo>
                    <a:pt x="29584" y="110741"/>
                  </a:lnTo>
                  <a:cubicBezTo>
                    <a:pt x="29584" y="112418"/>
                    <a:pt x="29387" y="114193"/>
                    <a:pt x="28992" y="115869"/>
                  </a:cubicBezTo>
                  <a:cubicBezTo>
                    <a:pt x="28006" y="118827"/>
                    <a:pt x="28894" y="122180"/>
                    <a:pt x="31260" y="124350"/>
                  </a:cubicBezTo>
                  <a:lnTo>
                    <a:pt x="32641" y="125730"/>
                  </a:lnTo>
                  <a:cubicBezTo>
                    <a:pt x="34219" y="127407"/>
                    <a:pt x="35994" y="129083"/>
                    <a:pt x="37769" y="130661"/>
                  </a:cubicBezTo>
                  <a:cubicBezTo>
                    <a:pt x="39051" y="131548"/>
                    <a:pt x="40530" y="132140"/>
                    <a:pt x="42009" y="132337"/>
                  </a:cubicBezTo>
                  <a:cubicBezTo>
                    <a:pt x="42995" y="132436"/>
                    <a:pt x="43883" y="132436"/>
                    <a:pt x="44869" y="132436"/>
                  </a:cubicBezTo>
                  <a:cubicBezTo>
                    <a:pt x="45756" y="132436"/>
                    <a:pt x="46742" y="132337"/>
                    <a:pt x="47728" y="132337"/>
                  </a:cubicBezTo>
                  <a:lnTo>
                    <a:pt x="48419" y="132337"/>
                  </a:lnTo>
                  <a:cubicBezTo>
                    <a:pt x="49010" y="132337"/>
                    <a:pt x="49602" y="132140"/>
                    <a:pt x="50095" y="131943"/>
                  </a:cubicBezTo>
                  <a:cubicBezTo>
                    <a:pt x="50292" y="131844"/>
                    <a:pt x="50490" y="131746"/>
                    <a:pt x="50588" y="131746"/>
                  </a:cubicBezTo>
                  <a:lnTo>
                    <a:pt x="51969" y="131253"/>
                  </a:lnTo>
                  <a:cubicBezTo>
                    <a:pt x="52758" y="130957"/>
                    <a:pt x="53645" y="130661"/>
                    <a:pt x="54434" y="130365"/>
                  </a:cubicBezTo>
                  <a:cubicBezTo>
                    <a:pt x="54730" y="130365"/>
                    <a:pt x="55026" y="130266"/>
                    <a:pt x="55322" y="130266"/>
                  </a:cubicBezTo>
                  <a:cubicBezTo>
                    <a:pt x="56012" y="130266"/>
                    <a:pt x="56702" y="130661"/>
                    <a:pt x="57097" y="131351"/>
                  </a:cubicBezTo>
                  <a:cubicBezTo>
                    <a:pt x="57590" y="132140"/>
                    <a:pt x="58477" y="132732"/>
                    <a:pt x="59463" y="132732"/>
                  </a:cubicBezTo>
                  <a:cubicBezTo>
                    <a:pt x="59759" y="132732"/>
                    <a:pt x="60154" y="132732"/>
                    <a:pt x="60351" y="132633"/>
                  </a:cubicBezTo>
                  <a:cubicBezTo>
                    <a:pt x="60844" y="132436"/>
                    <a:pt x="61238" y="132337"/>
                    <a:pt x="61633" y="132337"/>
                  </a:cubicBezTo>
                  <a:cubicBezTo>
                    <a:pt x="62619" y="132436"/>
                    <a:pt x="63506" y="132929"/>
                    <a:pt x="63999" y="133718"/>
                  </a:cubicBezTo>
                  <a:lnTo>
                    <a:pt x="63605" y="134704"/>
                  </a:lnTo>
                  <a:cubicBezTo>
                    <a:pt x="63309" y="135690"/>
                    <a:pt x="62915" y="136479"/>
                    <a:pt x="62619" y="137366"/>
                  </a:cubicBezTo>
                  <a:cubicBezTo>
                    <a:pt x="61929" y="139339"/>
                    <a:pt x="62422" y="141607"/>
                    <a:pt x="63901" y="143086"/>
                  </a:cubicBezTo>
                  <a:cubicBezTo>
                    <a:pt x="66366" y="145748"/>
                    <a:pt x="67352" y="149101"/>
                    <a:pt x="68141" y="152257"/>
                  </a:cubicBezTo>
                  <a:cubicBezTo>
                    <a:pt x="68634" y="153933"/>
                    <a:pt x="68338" y="155708"/>
                    <a:pt x="67352" y="157187"/>
                  </a:cubicBezTo>
                  <a:cubicBezTo>
                    <a:pt x="65183" y="160343"/>
                    <a:pt x="65183" y="163597"/>
                    <a:pt x="67155" y="167443"/>
                  </a:cubicBezTo>
                  <a:cubicBezTo>
                    <a:pt x="68338" y="169613"/>
                    <a:pt x="69423" y="171881"/>
                    <a:pt x="70409" y="174050"/>
                  </a:cubicBezTo>
                  <a:lnTo>
                    <a:pt x="71790" y="176910"/>
                  </a:lnTo>
                  <a:cubicBezTo>
                    <a:pt x="71987" y="177600"/>
                    <a:pt x="72184" y="178389"/>
                    <a:pt x="72283" y="179178"/>
                  </a:cubicBezTo>
                  <a:cubicBezTo>
                    <a:pt x="72677" y="180854"/>
                    <a:pt x="73072" y="182629"/>
                    <a:pt x="73466" y="184602"/>
                  </a:cubicBezTo>
                  <a:cubicBezTo>
                    <a:pt x="73861" y="186574"/>
                    <a:pt x="74945" y="187560"/>
                    <a:pt x="76622" y="187560"/>
                  </a:cubicBezTo>
                  <a:lnTo>
                    <a:pt x="77016" y="187560"/>
                  </a:lnTo>
                  <a:cubicBezTo>
                    <a:pt x="77345" y="187580"/>
                    <a:pt x="77674" y="187590"/>
                    <a:pt x="78002" y="187590"/>
                  </a:cubicBezTo>
                  <a:cubicBezTo>
                    <a:pt x="80924" y="187590"/>
                    <a:pt x="83813" y="186809"/>
                    <a:pt x="86384" y="185390"/>
                  </a:cubicBezTo>
                  <a:cubicBezTo>
                    <a:pt x="90329" y="182925"/>
                    <a:pt x="92597" y="178882"/>
                    <a:pt x="94372" y="174938"/>
                  </a:cubicBezTo>
                  <a:lnTo>
                    <a:pt x="94766" y="174445"/>
                  </a:lnTo>
                  <a:cubicBezTo>
                    <a:pt x="95062" y="174050"/>
                    <a:pt x="95358" y="173754"/>
                    <a:pt x="95654" y="173458"/>
                  </a:cubicBezTo>
                  <a:cubicBezTo>
                    <a:pt x="98415" y="171979"/>
                    <a:pt x="99302" y="169613"/>
                    <a:pt x="98316" y="166260"/>
                  </a:cubicBezTo>
                  <a:cubicBezTo>
                    <a:pt x="97922" y="165372"/>
                    <a:pt x="98316" y="164287"/>
                    <a:pt x="99204" y="163794"/>
                  </a:cubicBezTo>
                  <a:cubicBezTo>
                    <a:pt x="99598" y="163499"/>
                    <a:pt x="100091" y="163104"/>
                    <a:pt x="100584" y="162808"/>
                  </a:cubicBezTo>
                  <a:cubicBezTo>
                    <a:pt x="103641" y="160935"/>
                    <a:pt x="105416" y="157385"/>
                    <a:pt x="104825" y="153736"/>
                  </a:cubicBezTo>
                  <a:cubicBezTo>
                    <a:pt x="104726" y="152158"/>
                    <a:pt x="104430" y="150482"/>
                    <a:pt x="104036" y="148411"/>
                  </a:cubicBezTo>
                  <a:cubicBezTo>
                    <a:pt x="103543" y="145748"/>
                    <a:pt x="104233" y="143086"/>
                    <a:pt x="106107" y="141114"/>
                  </a:cubicBezTo>
                  <a:cubicBezTo>
                    <a:pt x="106698" y="140522"/>
                    <a:pt x="107389" y="139930"/>
                    <a:pt x="107882" y="139339"/>
                  </a:cubicBezTo>
                  <a:cubicBezTo>
                    <a:pt x="108473" y="138846"/>
                    <a:pt x="109065" y="138254"/>
                    <a:pt x="109657" y="137761"/>
                  </a:cubicBezTo>
                  <a:lnTo>
                    <a:pt x="110939" y="136380"/>
                  </a:lnTo>
                  <a:cubicBezTo>
                    <a:pt x="113503" y="133718"/>
                    <a:pt x="116066" y="130957"/>
                    <a:pt x="118532" y="128196"/>
                  </a:cubicBezTo>
                  <a:cubicBezTo>
                    <a:pt x="119814" y="126618"/>
                    <a:pt x="120603" y="124547"/>
                    <a:pt x="120504" y="122476"/>
                  </a:cubicBezTo>
                  <a:cubicBezTo>
                    <a:pt x="120504" y="122377"/>
                    <a:pt x="120405" y="122180"/>
                    <a:pt x="120307" y="122180"/>
                  </a:cubicBezTo>
                  <a:cubicBezTo>
                    <a:pt x="120307" y="122082"/>
                    <a:pt x="120109" y="121983"/>
                    <a:pt x="120011" y="121983"/>
                  </a:cubicBezTo>
                  <a:lnTo>
                    <a:pt x="119123" y="121983"/>
                  </a:lnTo>
                  <a:cubicBezTo>
                    <a:pt x="118532" y="121983"/>
                    <a:pt x="117940" y="122082"/>
                    <a:pt x="117348" y="122180"/>
                  </a:cubicBezTo>
                  <a:cubicBezTo>
                    <a:pt x="116559" y="122377"/>
                    <a:pt x="115771" y="122575"/>
                    <a:pt x="115179" y="122772"/>
                  </a:cubicBezTo>
                  <a:cubicBezTo>
                    <a:pt x="114489" y="122969"/>
                    <a:pt x="113897" y="123166"/>
                    <a:pt x="113305" y="123265"/>
                  </a:cubicBezTo>
                  <a:cubicBezTo>
                    <a:pt x="112714" y="123462"/>
                    <a:pt x="112122" y="123462"/>
                    <a:pt x="111629" y="123561"/>
                  </a:cubicBezTo>
                  <a:cubicBezTo>
                    <a:pt x="110248" y="123561"/>
                    <a:pt x="109459" y="122969"/>
                    <a:pt x="108276" y="121096"/>
                  </a:cubicBezTo>
                  <a:cubicBezTo>
                    <a:pt x="107389" y="119518"/>
                    <a:pt x="106205" y="118137"/>
                    <a:pt x="104923" y="117052"/>
                  </a:cubicBezTo>
                  <a:cubicBezTo>
                    <a:pt x="103247" y="115770"/>
                    <a:pt x="102064" y="114094"/>
                    <a:pt x="101472" y="112122"/>
                  </a:cubicBezTo>
                  <a:cubicBezTo>
                    <a:pt x="101472" y="111925"/>
                    <a:pt x="101373" y="111432"/>
                    <a:pt x="101275" y="110840"/>
                  </a:cubicBezTo>
                  <a:cubicBezTo>
                    <a:pt x="101077" y="109952"/>
                    <a:pt x="100979" y="108966"/>
                    <a:pt x="100683" y="108079"/>
                  </a:cubicBezTo>
                  <a:lnTo>
                    <a:pt x="97823" y="101669"/>
                  </a:lnTo>
                  <a:lnTo>
                    <a:pt x="96837" y="100190"/>
                  </a:lnTo>
                  <a:cubicBezTo>
                    <a:pt x="97034" y="100091"/>
                    <a:pt x="97133" y="100091"/>
                    <a:pt x="97330" y="100091"/>
                  </a:cubicBezTo>
                  <a:cubicBezTo>
                    <a:pt x="97823" y="100584"/>
                    <a:pt x="98316" y="101275"/>
                    <a:pt x="98809" y="101866"/>
                  </a:cubicBezTo>
                  <a:cubicBezTo>
                    <a:pt x="99993" y="103444"/>
                    <a:pt x="101373" y="105022"/>
                    <a:pt x="102754" y="106501"/>
                  </a:cubicBezTo>
                  <a:cubicBezTo>
                    <a:pt x="104627" y="108572"/>
                    <a:pt x="106107" y="110939"/>
                    <a:pt x="106994" y="113502"/>
                  </a:cubicBezTo>
                  <a:cubicBezTo>
                    <a:pt x="107882" y="115770"/>
                    <a:pt x="108769" y="117940"/>
                    <a:pt x="109952" y="120109"/>
                  </a:cubicBezTo>
                  <a:cubicBezTo>
                    <a:pt x="110347" y="121096"/>
                    <a:pt x="111333" y="121786"/>
                    <a:pt x="112418" y="121786"/>
                  </a:cubicBezTo>
                  <a:cubicBezTo>
                    <a:pt x="112911" y="121786"/>
                    <a:pt x="113404" y="121687"/>
                    <a:pt x="113897" y="121490"/>
                  </a:cubicBezTo>
                  <a:cubicBezTo>
                    <a:pt x="114587" y="121194"/>
                    <a:pt x="115376" y="120898"/>
                    <a:pt x="116066" y="120504"/>
                  </a:cubicBezTo>
                  <a:cubicBezTo>
                    <a:pt x="116855" y="120109"/>
                    <a:pt x="117644" y="119715"/>
                    <a:pt x="118433" y="119321"/>
                  </a:cubicBezTo>
                  <a:cubicBezTo>
                    <a:pt x="120504" y="118334"/>
                    <a:pt x="122673" y="117250"/>
                    <a:pt x="124646" y="115968"/>
                  </a:cubicBezTo>
                  <a:cubicBezTo>
                    <a:pt x="126618" y="114784"/>
                    <a:pt x="128393" y="113404"/>
                    <a:pt x="129971" y="111727"/>
                  </a:cubicBezTo>
                  <a:cubicBezTo>
                    <a:pt x="132042" y="109558"/>
                    <a:pt x="131844" y="108375"/>
                    <a:pt x="130267" y="105909"/>
                  </a:cubicBezTo>
                  <a:cubicBezTo>
                    <a:pt x="129971" y="105613"/>
                    <a:pt x="129872" y="105318"/>
                    <a:pt x="129576" y="104825"/>
                  </a:cubicBezTo>
                  <a:cubicBezTo>
                    <a:pt x="129280" y="104332"/>
                    <a:pt x="128985" y="103740"/>
                    <a:pt x="128590" y="103247"/>
                  </a:cubicBezTo>
                  <a:cubicBezTo>
                    <a:pt x="128196" y="102557"/>
                    <a:pt x="127505" y="102162"/>
                    <a:pt x="126618" y="102063"/>
                  </a:cubicBezTo>
                  <a:cubicBezTo>
                    <a:pt x="125928" y="102063"/>
                    <a:pt x="125237" y="102458"/>
                    <a:pt x="124843" y="102951"/>
                  </a:cubicBezTo>
                  <a:cubicBezTo>
                    <a:pt x="124646" y="103148"/>
                    <a:pt x="124448" y="103345"/>
                    <a:pt x="124350" y="103543"/>
                  </a:cubicBezTo>
                  <a:cubicBezTo>
                    <a:pt x="124153" y="103838"/>
                    <a:pt x="123955" y="104036"/>
                    <a:pt x="123660" y="104233"/>
                  </a:cubicBezTo>
                  <a:cubicBezTo>
                    <a:pt x="123265" y="104529"/>
                    <a:pt x="122772" y="104726"/>
                    <a:pt x="122279" y="104923"/>
                  </a:cubicBezTo>
                  <a:lnTo>
                    <a:pt x="122180" y="104923"/>
                  </a:lnTo>
                  <a:cubicBezTo>
                    <a:pt x="121983" y="104726"/>
                    <a:pt x="121687" y="104036"/>
                    <a:pt x="121490" y="103641"/>
                  </a:cubicBezTo>
                  <a:lnTo>
                    <a:pt x="121391" y="103345"/>
                  </a:lnTo>
                  <a:cubicBezTo>
                    <a:pt x="121293" y="103050"/>
                    <a:pt x="121194" y="102754"/>
                    <a:pt x="121194" y="102359"/>
                  </a:cubicBezTo>
                  <a:cubicBezTo>
                    <a:pt x="121096" y="102162"/>
                    <a:pt x="121096" y="101965"/>
                    <a:pt x="121096" y="101768"/>
                  </a:cubicBezTo>
                  <a:cubicBezTo>
                    <a:pt x="121096" y="101570"/>
                    <a:pt x="120997" y="101472"/>
                    <a:pt x="120800" y="101373"/>
                  </a:cubicBezTo>
                  <a:lnTo>
                    <a:pt x="120701" y="101373"/>
                  </a:lnTo>
                  <a:cubicBezTo>
                    <a:pt x="120603" y="101373"/>
                    <a:pt x="120504" y="101472"/>
                    <a:pt x="120405" y="101472"/>
                  </a:cubicBezTo>
                  <a:lnTo>
                    <a:pt x="119222" y="102359"/>
                  </a:lnTo>
                  <a:lnTo>
                    <a:pt x="119123" y="102162"/>
                  </a:lnTo>
                  <a:cubicBezTo>
                    <a:pt x="118926" y="101866"/>
                    <a:pt x="118828" y="101570"/>
                    <a:pt x="118729" y="101176"/>
                  </a:cubicBezTo>
                  <a:cubicBezTo>
                    <a:pt x="118630" y="99993"/>
                    <a:pt x="117940" y="98908"/>
                    <a:pt x="116757" y="98415"/>
                  </a:cubicBezTo>
                  <a:cubicBezTo>
                    <a:pt x="116264" y="98119"/>
                    <a:pt x="115771" y="97725"/>
                    <a:pt x="115475" y="97231"/>
                  </a:cubicBezTo>
                  <a:cubicBezTo>
                    <a:pt x="115376" y="96936"/>
                    <a:pt x="115376" y="96738"/>
                    <a:pt x="115475" y="96443"/>
                  </a:cubicBezTo>
                  <a:cubicBezTo>
                    <a:pt x="115672" y="96443"/>
                    <a:pt x="115869" y="96541"/>
                    <a:pt x="116165" y="96541"/>
                  </a:cubicBezTo>
                  <a:lnTo>
                    <a:pt x="116461" y="96738"/>
                  </a:lnTo>
                  <a:cubicBezTo>
                    <a:pt x="117644" y="97527"/>
                    <a:pt x="118926" y="98415"/>
                    <a:pt x="120011" y="99401"/>
                  </a:cubicBezTo>
                  <a:cubicBezTo>
                    <a:pt x="120997" y="100486"/>
                    <a:pt x="122279" y="101077"/>
                    <a:pt x="123758" y="101077"/>
                  </a:cubicBezTo>
                  <a:cubicBezTo>
                    <a:pt x="124350" y="101077"/>
                    <a:pt x="124941" y="100979"/>
                    <a:pt x="125533" y="100782"/>
                  </a:cubicBezTo>
                  <a:cubicBezTo>
                    <a:pt x="125582" y="100732"/>
                    <a:pt x="125632" y="100708"/>
                    <a:pt x="125681" y="100708"/>
                  </a:cubicBezTo>
                  <a:cubicBezTo>
                    <a:pt x="125730" y="100708"/>
                    <a:pt x="125780" y="100732"/>
                    <a:pt x="125829" y="100782"/>
                  </a:cubicBezTo>
                  <a:cubicBezTo>
                    <a:pt x="125901" y="100763"/>
                    <a:pt x="125974" y="100755"/>
                    <a:pt x="126046" y="100755"/>
                  </a:cubicBezTo>
                  <a:cubicBezTo>
                    <a:pt x="126365" y="100755"/>
                    <a:pt x="126672" y="100916"/>
                    <a:pt x="126914" y="101077"/>
                  </a:cubicBezTo>
                  <a:cubicBezTo>
                    <a:pt x="127719" y="102419"/>
                    <a:pt x="129173" y="103274"/>
                    <a:pt x="130761" y="103274"/>
                  </a:cubicBezTo>
                  <a:cubicBezTo>
                    <a:pt x="130924" y="103274"/>
                    <a:pt x="131088" y="103265"/>
                    <a:pt x="131253" y="103247"/>
                  </a:cubicBezTo>
                  <a:lnTo>
                    <a:pt x="131351" y="103247"/>
                  </a:lnTo>
                  <a:cubicBezTo>
                    <a:pt x="131746" y="103345"/>
                    <a:pt x="132042" y="103345"/>
                    <a:pt x="132436" y="103543"/>
                  </a:cubicBezTo>
                  <a:cubicBezTo>
                    <a:pt x="132732" y="103543"/>
                    <a:pt x="133028" y="103641"/>
                    <a:pt x="133323" y="103740"/>
                  </a:cubicBezTo>
                  <a:cubicBezTo>
                    <a:pt x="134014" y="103838"/>
                    <a:pt x="134605" y="103937"/>
                    <a:pt x="135296" y="103937"/>
                  </a:cubicBezTo>
                  <a:cubicBezTo>
                    <a:pt x="136282" y="104036"/>
                    <a:pt x="137268" y="104233"/>
                    <a:pt x="138254" y="104332"/>
                  </a:cubicBezTo>
                  <a:cubicBezTo>
                    <a:pt x="139339" y="104627"/>
                    <a:pt x="140424" y="104923"/>
                    <a:pt x="141410" y="105318"/>
                  </a:cubicBezTo>
                  <a:cubicBezTo>
                    <a:pt x="141804" y="105515"/>
                    <a:pt x="142100" y="105712"/>
                    <a:pt x="142396" y="106008"/>
                  </a:cubicBezTo>
                  <a:cubicBezTo>
                    <a:pt x="142593" y="106107"/>
                    <a:pt x="142790" y="106304"/>
                    <a:pt x="142889" y="106402"/>
                  </a:cubicBezTo>
                  <a:cubicBezTo>
                    <a:pt x="142987" y="106402"/>
                    <a:pt x="142987" y="106501"/>
                    <a:pt x="143086" y="106501"/>
                  </a:cubicBezTo>
                  <a:lnTo>
                    <a:pt x="146044" y="107191"/>
                  </a:lnTo>
                  <a:cubicBezTo>
                    <a:pt x="145551" y="107586"/>
                    <a:pt x="145255" y="108177"/>
                    <a:pt x="145157" y="108868"/>
                  </a:cubicBezTo>
                  <a:cubicBezTo>
                    <a:pt x="145255" y="109459"/>
                    <a:pt x="145551" y="110051"/>
                    <a:pt x="146044" y="110445"/>
                  </a:cubicBezTo>
                  <a:cubicBezTo>
                    <a:pt x="146439" y="110840"/>
                    <a:pt x="146932" y="111037"/>
                    <a:pt x="147425" y="111037"/>
                  </a:cubicBezTo>
                  <a:cubicBezTo>
                    <a:pt x="148115" y="110939"/>
                    <a:pt x="148707" y="110643"/>
                    <a:pt x="149200" y="110150"/>
                  </a:cubicBezTo>
                  <a:lnTo>
                    <a:pt x="149496" y="109854"/>
                  </a:lnTo>
                  <a:cubicBezTo>
                    <a:pt x="149693" y="109657"/>
                    <a:pt x="149989" y="109361"/>
                    <a:pt x="150383" y="108966"/>
                  </a:cubicBezTo>
                  <a:cubicBezTo>
                    <a:pt x="151074" y="115475"/>
                    <a:pt x="153736" y="120898"/>
                    <a:pt x="156596" y="126618"/>
                  </a:cubicBezTo>
                  <a:cubicBezTo>
                    <a:pt x="156892" y="127209"/>
                    <a:pt x="157188" y="127801"/>
                    <a:pt x="157483" y="128393"/>
                  </a:cubicBezTo>
                  <a:cubicBezTo>
                    <a:pt x="157582" y="128590"/>
                    <a:pt x="157681" y="128590"/>
                    <a:pt x="157779" y="128689"/>
                  </a:cubicBezTo>
                  <a:lnTo>
                    <a:pt x="158174" y="128689"/>
                  </a:lnTo>
                  <a:lnTo>
                    <a:pt x="158568" y="128393"/>
                  </a:lnTo>
                  <a:cubicBezTo>
                    <a:pt x="159061" y="128196"/>
                    <a:pt x="159456" y="127900"/>
                    <a:pt x="159751" y="127604"/>
                  </a:cubicBezTo>
                  <a:cubicBezTo>
                    <a:pt x="161132" y="126026"/>
                    <a:pt x="163006" y="123659"/>
                    <a:pt x="162513" y="120504"/>
                  </a:cubicBezTo>
                  <a:cubicBezTo>
                    <a:pt x="162217" y="118532"/>
                    <a:pt x="162907" y="117151"/>
                    <a:pt x="164879" y="115968"/>
                  </a:cubicBezTo>
                  <a:cubicBezTo>
                    <a:pt x="165964" y="115277"/>
                    <a:pt x="166753" y="114291"/>
                    <a:pt x="167345" y="113108"/>
                  </a:cubicBezTo>
                  <a:cubicBezTo>
                    <a:pt x="168133" y="111037"/>
                    <a:pt x="169613" y="109952"/>
                    <a:pt x="172275" y="109361"/>
                  </a:cubicBezTo>
                  <a:cubicBezTo>
                    <a:pt x="173261" y="109164"/>
                    <a:pt x="174247" y="108769"/>
                    <a:pt x="175233" y="108375"/>
                  </a:cubicBezTo>
                  <a:lnTo>
                    <a:pt x="176121" y="107980"/>
                  </a:lnTo>
                  <a:lnTo>
                    <a:pt x="176318" y="108276"/>
                  </a:lnTo>
                  <a:cubicBezTo>
                    <a:pt x="176515" y="108572"/>
                    <a:pt x="176713" y="108966"/>
                    <a:pt x="176811" y="109361"/>
                  </a:cubicBezTo>
                  <a:cubicBezTo>
                    <a:pt x="176515" y="110445"/>
                    <a:pt x="177206" y="111629"/>
                    <a:pt x="178389" y="111826"/>
                  </a:cubicBezTo>
                  <a:cubicBezTo>
                    <a:pt x="179277" y="112023"/>
                    <a:pt x="179967" y="112812"/>
                    <a:pt x="180065" y="113798"/>
                  </a:cubicBezTo>
                  <a:cubicBezTo>
                    <a:pt x="180164" y="114686"/>
                    <a:pt x="180263" y="115475"/>
                    <a:pt x="180263" y="116362"/>
                  </a:cubicBezTo>
                  <a:cubicBezTo>
                    <a:pt x="180164" y="116855"/>
                    <a:pt x="180361" y="117348"/>
                    <a:pt x="180657" y="117743"/>
                  </a:cubicBezTo>
                  <a:cubicBezTo>
                    <a:pt x="180854" y="117940"/>
                    <a:pt x="181249" y="118039"/>
                    <a:pt x="181545" y="118039"/>
                  </a:cubicBezTo>
                  <a:cubicBezTo>
                    <a:pt x="181840" y="118039"/>
                    <a:pt x="182235" y="117940"/>
                    <a:pt x="182531" y="117743"/>
                  </a:cubicBezTo>
                  <a:cubicBezTo>
                    <a:pt x="183024" y="117447"/>
                    <a:pt x="183615" y="117151"/>
                    <a:pt x="184010" y="116757"/>
                  </a:cubicBezTo>
                  <a:lnTo>
                    <a:pt x="184306" y="116461"/>
                  </a:lnTo>
                  <a:lnTo>
                    <a:pt x="184306" y="116559"/>
                  </a:lnTo>
                  <a:cubicBezTo>
                    <a:pt x="184503" y="116855"/>
                    <a:pt x="184700" y="117151"/>
                    <a:pt x="184799" y="117447"/>
                  </a:cubicBezTo>
                  <a:cubicBezTo>
                    <a:pt x="184897" y="117841"/>
                    <a:pt x="184996" y="118236"/>
                    <a:pt x="185193" y="118630"/>
                  </a:cubicBezTo>
                  <a:cubicBezTo>
                    <a:pt x="185686" y="120504"/>
                    <a:pt x="186081" y="122377"/>
                    <a:pt x="186475" y="124251"/>
                  </a:cubicBezTo>
                  <a:cubicBezTo>
                    <a:pt x="186771" y="127012"/>
                    <a:pt x="187757" y="129576"/>
                    <a:pt x="189236" y="131943"/>
                  </a:cubicBezTo>
                  <a:cubicBezTo>
                    <a:pt x="189236" y="132041"/>
                    <a:pt x="189434" y="132140"/>
                    <a:pt x="189532" y="132140"/>
                  </a:cubicBezTo>
                  <a:cubicBezTo>
                    <a:pt x="189631" y="132140"/>
                    <a:pt x="189828" y="132041"/>
                    <a:pt x="189927" y="131943"/>
                  </a:cubicBezTo>
                  <a:lnTo>
                    <a:pt x="191702" y="130069"/>
                  </a:lnTo>
                  <a:cubicBezTo>
                    <a:pt x="191800" y="129872"/>
                    <a:pt x="191800" y="129675"/>
                    <a:pt x="191702" y="129576"/>
                  </a:cubicBezTo>
                  <a:cubicBezTo>
                    <a:pt x="191504" y="129182"/>
                    <a:pt x="191209" y="128689"/>
                    <a:pt x="191011" y="128294"/>
                  </a:cubicBezTo>
                  <a:cubicBezTo>
                    <a:pt x="190420" y="127407"/>
                    <a:pt x="189927" y="126421"/>
                    <a:pt x="189532" y="125434"/>
                  </a:cubicBezTo>
                  <a:cubicBezTo>
                    <a:pt x="189236" y="124350"/>
                    <a:pt x="189138" y="123265"/>
                    <a:pt x="189138" y="122180"/>
                  </a:cubicBezTo>
                  <a:lnTo>
                    <a:pt x="189138" y="120997"/>
                  </a:lnTo>
                  <a:lnTo>
                    <a:pt x="189729" y="121194"/>
                  </a:lnTo>
                  <a:cubicBezTo>
                    <a:pt x="190420" y="121391"/>
                    <a:pt x="191110" y="121589"/>
                    <a:pt x="191702" y="121884"/>
                  </a:cubicBezTo>
                  <a:cubicBezTo>
                    <a:pt x="192293" y="122180"/>
                    <a:pt x="192885" y="122575"/>
                    <a:pt x="193477" y="122969"/>
                  </a:cubicBezTo>
                  <a:cubicBezTo>
                    <a:pt x="193772" y="123068"/>
                    <a:pt x="193970" y="123265"/>
                    <a:pt x="194266" y="123462"/>
                  </a:cubicBezTo>
                  <a:lnTo>
                    <a:pt x="194660" y="123462"/>
                  </a:lnTo>
                  <a:cubicBezTo>
                    <a:pt x="194759" y="123462"/>
                    <a:pt x="194857" y="123265"/>
                    <a:pt x="194956" y="123166"/>
                  </a:cubicBezTo>
                  <a:cubicBezTo>
                    <a:pt x="195252" y="122082"/>
                    <a:pt x="195449" y="120997"/>
                    <a:pt x="195745" y="120011"/>
                  </a:cubicBezTo>
                  <a:lnTo>
                    <a:pt x="195942" y="119321"/>
                  </a:lnTo>
                  <a:lnTo>
                    <a:pt x="196041" y="119025"/>
                  </a:lnTo>
                  <a:cubicBezTo>
                    <a:pt x="196238" y="119321"/>
                    <a:pt x="196435" y="119616"/>
                    <a:pt x="196731" y="119912"/>
                  </a:cubicBezTo>
                  <a:lnTo>
                    <a:pt x="197125" y="120405"/>
                  </a:lnTo>
                  <a:cubicBezTo>
                    <a:pt x="197224" y="120504"/>
                    <a:pt x="197323" y="120504"/>
                    <a:pt x="197421" y="120602"/>
                  </a:cubicBezTo>
                  <a:lnTo>
                    <a:pt x="197618" y="120602"/>
                  </a:lnTo>
                  <a:cubicBezTo>
                    <a:pt x="197717" y="120504"/>
                    <a:pt x="197816" y="120405"/>
                    <a:pt x="197816" y="120307"/>
                  </a:cubicBezTo>
                  <a:lnTo>
                    <a:pt x="198210" y="121589"/>
                  </a:lnTo>
                  <a:lnTo>
                    <a:pt x="197914" y="121687"/>
                  </a:lnTo>
                  <a:cubicBezTo>
                    <a:pt x="197421" y="121884"/>
                    <a:pt x="196928" y="122082"/>
                    <a:pt x="196534" y="122476"/>
                  </a:cubicBezTo>
                  <a:cubicBezTo>
                    <a:pt x="195843" y="123265"/>
                    <a:pt x="195547" y="124448"/>
                    <a:pt x="195942" y="125434"/>
                  </a:cubicBezTo>
                  <a:cubicBezTo>
                    <a:pt x="196041" y="125632"/>
                    <a:pt x="196139" y="125829"/>
                    <a:pt x="196139" y="126125"/>
                  </a:cubicBezTo>
                  <a:cubicBezTo>
                    <a:pt x="196534" y="128196"/>
                    <a:pt x="198210" y="129773"/>
                    <a:pt x="200281" y="130168"/>
                  </a:cubicBezTo>
                  <a:cubicBezTo>
                    <a:pt x="200774" y="128590"/>
                    <a:pt x="201168" y="126914"/>
                    <a:pt x="201464" y="125237"/>
                  </a:cubicBezTo>
                  <a:lnTo>
                    <a:pt x="201267" y="125139"/>
                  </a:lnTo>
                  <a:cubicBezTo>
                    <a:pt x="200971" y="125139"/>
                    <a:pt x="200675" y="125040"/>
                    <a:pt x="200478" y="124941"/>
                  </a:cubicBezTo>
                  <a:cubicBezTo>
                    <a:pt x="203239" y="121786"/>
                    <a:pt x="202154" y="116855"/>
                    <a:pt x="198309" y="115277"/>
                  </a:cubicBezTo>
                  <a:cubicBezTo>
                    <a:pt x="197816" y="115080"/>
                    <a:pt x="197421" y="114784"/>
                    <a:pt x="197027" y="114489"/>
                  </a:cubicBezTo>
                  <a:cubicBezTo>
                    <a:pt x="196041" y="113798"/>
                    <a:pt x="195745" y="112418"/>
                    <a:pt x="196238" y="111333"/>
                  </a:cubicBezTo>
                  <a:cubicBezTo>
                    <a:pt x="196829" y="109657"/>
                    <a:pt x="197618" y="108868"/>
                    <a:pt x="198900" y="108670"/>
                  </a:cubicBezTo>
                  <a:cubicBezTo>
                    <a:pt x="199393" y="108670"/>
                    <a:pt x="199788" y="108868"/>
                    <a:pt x="200084" y="109262"/>
                  </a:cubicBezTo>
                  <a:cubicBezTo>
                    <a:pt x="200478" y="109755"/>
                    <a:pt x="201070" y="110051"/>
                    <a:pt x="201760" y="110150"/>
                  </a:cubicBezTo>
                  <a:cubicBezTo>
                    <a:pt x="202253" y="110051"/>
                    <a:pt x="202845" y="109952"/>
                    <a:pt x="203239" y="109558"/>
                  </a:cubicBezTo>
                  <a:lnTo>
                    <a:pt x="203634" y="109361"/>
                  </a:lnTo>
                  <a:lnTo>
                    <a:pt x="203831" y="109262"/>
                  </a:lnTo>
                  <a:cubicBezTo>
                    <a:pt x="203929" y="107191"/>
                    <a:pt x="204028" y="105120"/>
                    <a:pt x="204028" y="103050"/>
                  </a:cubicBezTo>
                  <a:cubicBezTo>
                    <a:pt x="204028" y="92597"/>
                    <a:pt x="202450" y="82144"/>
                    <a:pt x="199295" y="72184"/>
                  </a:cubicBezTo>
                  <a:cubicBezTo>
                    <a:pt x="197914" y="72579"/>
                    <a:pt x="196534" y="73170"/>
                    <a:pt x="195350" y="73762"/>
                  </a:cubicBezTo>
                  <a:cubicBezTo>
                    <a:pt x="194463" y="74156"/>
                    <a:pt x="193477" y="74551"/>
                    <a:pt x="192589" y="74945"/>
                  </a:cubicBezTo>
                  <a:cubicBezTo>
                    <a:pt x="191603" y="75241"/>
                    <a:pt x="190716" y="75340"/>
                    <a:pt x="189729" y="75340"/>
                  </a:cubicBezTo>
                  <a:lnTo>
                    <a:pt x="189236" y="75340"/>
                  </a:lnTo>
                  <a:cubicBezTo>
                    <a:pt x="188349" y="75340"/>
                    <a:pt x="187461" y="75241"/>
                    <a:pt x="186672" y="75044"/>
                  </a:cubicBezTo>
                  <a:cubicBezTo>
                    <a:pt x="185884" y="74945"/>
                    <a:pt x="185095" y="74748"/>
                    <a:pt x="184306" y="74748"/>
                  </a:cubicBezTo>
                  <a:lnTo>
                    <a:pt x="184207" y="74748"/>
                  </a:lnTo>
                  <a:cubicBezTo>
                    <a:pt x="183517" y="74847"/>
                    <a:pt x="182827" y="75142"/>
                    <a:pt x="182432" y="75734"/>
                  </a:cubicBezTo>
                  <a:cubicBezTo>
                    <a:pt x="181545" y="76819"/>
                    <a:pt x="180854" y="78002"/>
                    <a:pt x="180164" y="79284"/>
                  </a:cubicBezTo>
                  <a:cubicBezTo>
                    <a:pt x="179517" y="80485"/>
                    <a:pt x="178264" y="81167"/>
                    <a:pt x="176892" y="81167"/>
                  </a:cubicBezTo>
                  <a:cubicBezTo>
                    <a:pt x="176800" y="81167"/>
                    <a:pt x="176707" y="81164"/>
                    <a:pt x="176614" y="81158"/>
                  </a:cubicBezTo>
                  <a:cubicBezTo>
                    <a:pt x="175924" y="81158"/>
                    <a:pt x="175332" y="81059"/>
                    <a:pt x="174642" y="80862"/>
                  </a:cubicBezTo>
                  <a:cubicBezTo>
                    <a:pt x="174543" y="80763"/>
                    <a:pt x="174543" y="80763"/>
                    <a:pt x="174445" y="80665"/>
                  </a:cubicBezTo>
                  <a:cubicBezTo>
                    <a:pt x="174543" y="79580"/>
                    <a:pt x="174642" y="78298"/>
                    <a:pt x="174839" y="77115"/>
                  </a:cubicBezTo>
                  <a:cubicBezTo>
                    <a:pt x="175036" y="77016"/>
                    <a:pt x="175332" y="77016"/>
                    <a:pt x="175529" y="77016"/>
                  </a:cubicBezTo>
                  <a:lnTo>
                    <a:pt x="176318" y="77016"/>
                  </a:lnTo>
                  <a:cubicBezTo>
                    <a:pt x="177600" y="77016"/>
                    <a:pt x="178685" y="76227"/>
                    <a:pt x="178981" y="75044"/>
                  </a:cubicBezTo>
                  <a:cubicBezTo>
                    <a:pt x="179079" y="74945"/>
                    <a:pt x="179178" y="74748"/>
                    <a:pt x="179178" y="74649"/>
                  </a:cubicBezTo>
                  <a:cubicBezTo>
                    <a:pt x="179277" y="74551"/>
                    <a:pt x="179277" y="74551"/>
                    <a:pt x="179277" y="74452"/>
                  </a:cubicBezTo>
                  <a:cubicBezTo>
                    <a:pt x="179375" y="74452"/>
                    <a:pt x="179375" y="74354"/>
                    <a:pt x="179375" y="74354"/>
                  </a:cubicBezTo>
                  <a:cubicBezTo>
                    <a:pt x="179474" y="74156"/>
                    <a:pt x="179572" y="74058"/>
                    <a:pt x="179671" y="73860"/>
                  </a:cubicBezTo>
                  <a:cubicBezTo>
                    <a:pt x="180263" y="73269"/>
                    <a:pt x="181052" y="72973"/>
                    <a:pt x="181939" y="72973"/>
                  </a:cubicBezTo>
                  <a:lnTo>
                    <a:pt x="185193" y="72973"/>
                  </a:lnTo>
                  <a:cubicBezTo>
                    <a:pt x="185292" y="72989"/>
                    <a:pt x="185390" y="72998"/>
                    <a:pt x="185489" y="72998"/>
                  </a:cubicBezTo>
                  <a:cubicBezTo>
                    <a:pt x="185979" y="72998"/>
                    <a:pt x="186459" y="72792"/>
                    <a:pt x="186870" y="72381"/>
                  </a:cubicBezTo>
                  <a:cubicBezTo>
                    <a:pt x="187363" y="71888"/>
                    <a:pt x="187560" y="71198"/>
                    <a:pt x="187461" y="70508"/>
                  </a:cubicBezTo>
                  <a:cubicBezTo>
                    <a:pt x="187461" y="70113"/>
                    <a:pt x="187560" y="69719"/>
                    <a:pt x="187757" y="69423"/>
                  </a:cubicBezTo>
                  <a:lnTo>
                    <a:pt x="188152" y="68930"/>
                  </a:lnTo>
                  <a:cubicBezTo>
                    <a:pt x="188349" y="68634"/>
                    <a:pt x="188645" y="68437"/>
                    <a:pt x="188941" y="68240"/>
                  </a:cubicBezTo>
                  <a:cubicBezTo>
                    <a:pt x="189532" y="67747"/>
                    <a:pt x="190321" y="67451"/>
                    <a:pt x="191011" y="67254"/>
                  </a:cubicBezTo>
                  <a:lnTo>
                    <a:pt x="191209" y="67254"/>
                  </a:lnTo>
                  <a:cubicBezTo>
                    <a:pt x="191307" y="67254"/>
                    <a:pt x="191406" y="67352"/>
                    <a:pt x="191406" y="67352"/>
                  </a:cubicBezTo>
                  <a:cubicBezTo>
                    <a:pt x="191406" y="67352"/>
                    <a:pt x="191504" y="67747"/>
                    <a:pt x="191406" y="68240"/>
                  </a:cubicBezTo>
                  <a:cubicBezTo>
                    <a:pt x="191307" y="68733"/>
                    <a:pt x="191997" y="69127"/>
                    <a:pt x="192096" y="69324"/>
                  </a:cubicBezTo>
                  <a:cubicBezTo>
                    <a:pt x="192589" y="69620"/>
                    <a:pt x="193181" y="69916"/>
                    <a:pt x="193871" y="70310"/>
                  </a:cubicBezTo>
                  <a:lnTo>
                    <a:pt x="194759" y="70804"/>
                  </a:lnTo>
                  <a:cubicBezTo>
                    <a:pt x="194857" y="70902"/>
                    <a:pt x="194857" y="70902"/>
                    <a:pt x="194956" y="70902"/>
                  </a:cubicBezTo>
                  <a:lnTo>
                    <a:pt x="195054" y="70902"/>
                  </a:lnTo>
                  <a:lnTo>
                    <a:pt x="196238" y="70705"/>
                  </a:lnTo>
                  <a:cubicBezTo>
                    <a:pt x="196928" y="70508"/>
                    <a:pt x="197717" y="70409"/>
                    <a:pt x="198604" y="70212"/>
                  </a:cubicBezTo>
                  <a:cubicBezTo>
                    <a:pt x="188152" y="39346"/>
                    <a:pt x="163795" y="15186"/>
                    <a:pt x="132830" y="5029"/>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897;p37">
              <a:extLst>
                <a:ext uri="{FF2B5EF4-FFF2-40B4-BE49-F238E27FC236}">
                  <a16:creationId xmlns:a16="http://schemas.microsoft.com/office/drawing/2014/main" id="{1BE9F035-098C-4BCE-8135-F0CA1B2FAB8C}"/>
                </a:ext>
              </a:extLst>
            </p:cNvPr>
            <p:cNvSpPr/>
            <p:nvPr/>
          </p:nvSpPr>
          <p:spPr>
            <a:xfrm>
              <a:off x="1003250" y="252900"/>
              <a:ext cx="5359575" cy="5359575"/>
            </a:xfrm>
            <a:custGeom>
              <a:avLst/>
              <a:gdLst/>
              <a:ahLst/>
              <a:cxnLst/>
              <a:rect l="l" t="t" r="r" b="b"/>
              <a:pathLst>
                <a:path w="214383" h="214383" fill="none" extrusionOk="0">
                  <a:moveTo>
                    <a:pt x="214382" y="103149"/>
                  </a:moveTo>
                  <a:cubicBezTo>
                    <a:pt x="214382" y="144861"/>
                    <a:pt x="189236" y="182432"/>
                    <a:pt x="150679" y="198408"/>
                  </a:cubicBezTo>
                  <a:cubicBezTo>
                    <a:pt x="112122" y="214383"/>
                    <a:pt x="67845" y="205606"/>
                    <a:pt x="38360" y="176023"/>
                  </a:cubicBezTo>
                  <a:cubicBezTo>
                    <a:pt x="8777" y="146538"/>
                    <a:pt x="1" y="102261"/>
                    <a:pt x="15976" y="63704"/>
                  </a:cubicBezTo>
                  <a:cubicBezTo>
                    <a:pt x="31951" y="25147"/>
                    <a:pt x="69522" y="1"/>
                    <a:pt x="111235" y="1"/>
                  </a:cubicBezTo>
                  <a:cubicBezTo>
                    <a:pt x="168232" y="1"/>
                    <a:pt x="214382" y="46151"/>
                    <a:pt x="214382" y="103149"/>
                  </a:cubicBezTo>
                  <a:close/>
                </a:path>
              </a:pathLst>
            </a:custGeom>
            <a:grpFill/>
            <a:ln w="32050" cap="flat" cmpd="sng">
              <a:solidFill>
                <a:srgbClr val="6163BB"/>
              </a:solidFill>
              <a:prstDash val="solid"/>
              <a:miter lim="9861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84" name="Google Shape;899;p37">
            <a:extLst>
              <a:ext uri="{FF2B5EF4-FFF2-40B4-BE49-F238E27FC236}">
                <a16:creationId xmlns:a16="http://schemas.microsoft.com/office/drawing/2014/main" id="{C4B72074-0C09-4989-9EFC-48E86D956C73}"/>
              </a:ext>
            </a:extLst>
          </p:cNvPr>
          <p:cNvSpPr txBox="1"/>
          <p:nvPr/>
        </p:nvSpPr>
        <p:spPr>
          <a:xfrm>
            <a:off x="6448969" y="2107577"/>
            <a:ext cx="4320545" cy="1459200"/>
          </a:xfrm>
          <a:prstGeom prst="rect">
            <a:avLst/>
          </a:prstGeom>
          <a:noFill/>
          <a:ln>
            <a:noFill/>
          </a:ln>
        </p:spPr>
        <p:txBody>
          <a:bodyPr spcFirstLastPara="1" wrap="square" lIns="121900" tIns="121900" rIns="121900" bIns="121900" anchor="t" anchorCtr="0">
            <a:noAutofit/>
          </a:bodyPr>
          <a:lstStyle/>
          <a:p>
            <a:pPr defTabSz="1219170">
              <a:lnSpc>
                <a:spcPct val="150000"/>
              </a:lnSpc>
              <a:buClr>
                <a:srgbClr val="000000"/>
              </a:buClr>
            </a:pPr>
            <a:r>
              <a:rPr lang="zh-CN" altLang="en-US" sz="1200" kern="0" dirty="0">
                <a:solidFill>
                  <a:schemeClr val="bg1">
                    <a:lumMod val="50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a:t>
            </a:r>
          </a:p>
        </p:txBody>
      </p:sp>
      <p:grpSp>
        <p:nvGrpSpPr>
          <p:cNvPr id="85" name="Google Shape;900;p37">
            <a:extLst>
              <a:ext uri="{FF2B5EF4-FFF2-40B4-BE49-F238E27FC236}">
                <a16:creationId xmlns:a16="http://schemas.microsoft.com/office/drawing/2014/main" id="{D797DAB1-A969-42B5-B466-FBE6A182FF11}"/>
              </a:ext>
            </a:extLst>
          </p:cNvPr>
          <p:cNvGrpSpPr/>
          <p:nvPr/>
        </p:nvGrpSpPr>
        <p:grpSpPr>
          <a:xfrm>
            <a:off x="6722645" y="3692269"/>
            <a:ext cx="2713016" cy="436000"/>
            <a:chOff x="6384738" y="2779725"/>
            <a:chExt cx="2034762" cy="327000"/>
          </a:xfrm>
        </p:grpSpPr>
        <p:grpSp>
          <p:nvGrpSpPr>
            <p:cNvPr id="86" name="Google Shape;901;p37">
              <a:extLst>
                <a:ext uri="{FF2B5EF4-FFF2-40B4-BE49-F238E27FC236}">
                  <a16:creationId xmlns:a16="http://schemas.microsoft.com/office/drawing/2014/main" id="{C626AF28-1CD3-4548-A31F-446693303BEF}"/>
                </a:ext>
              </a:extLst>
            </p:cNvPr>
            <p:cNvGrpSpPr/>
            <p:nvPr/>
          </p:nvGrpSpPr>
          <p:grpSpPr>
            <a:xfrm rot="-1682131">
              <a:off x="6413017" y="2865576"/>
              <a:ext cx="180397" cy="155282"/>
              <a:chOff x="1980954" y="4639503"/>
              <a:chExt cx="143372" cy="159996"/>
            </a:xfrm>
          </p:grpSpPr>
          <p:sp>
            <p:nvSpPr>
              <p:cNvPr id="88" name="Google Shape;902;p37">
                <a:extLst>
                  <a:ext uri="{FF2B5EF4-FFF2-40B4-BE49-F238E27FC236}">
                    <a16:creationId xmlns:a16="http://schemas.microsoft.com/office/drawing/2014/main" id="{30C6D701-CAA5-4416-89F2-3177B98036A2}"/>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89" name="Google Shape;903;p37">
                <a:extLst>
                  <a:ext uri="{FF2B5EF4-FFF2-40B4-BE49-F238E27FC236}">
                    <a16:creationId xmlns:a16="http://schemas.microsoft.com/office/drawing/2014/main" id="{7976A2F8-9AD0-41AE-8B28-AC23879B0E45}"/>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sp>
          <p:nvSpPr>
            <p:cNvPr id="87" name="Google Shape;904;p37">
              <a:extLst>
                <a:ext uri="{FF2B5EF4-FFF2-40B4-BE49-F238E27FC236}">
                  <a16:creationId xmlns:a16="http://schemas.microsoft.com/office/drawing/2014/main" id="{FBEB858B-D5A0-4144-8E30-A8C68F9C345A}"/>
                </a:ext>
              </a:extLst>
            </p:cNvPr>
            <p:cNvSpPr txBox="1"/>
            <p:nvPr/>
          </p:nvSpPr>
          <p:spPr>
            <a:xfrm>
              <a:off x="6732900" y="2779725"/>
              <a:ext cx="1686600" cy="327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zh-CN" altLang="en-US" sz="1867" b="1" kern="0" dirty="0">
                  <a:solidFill>
                    <a:srgbClr val="6163BB"/>
                  </a:solidFill>
                  <a:cs typeface="+mn-ea"/>
                  <a:sym typeface="+mn-lt"/>
                </a:rPr>
                <a:t>请替换文字内容</a:t>
              </a:r>
            </a:p>
          </p:txBody>
        </p:sp>
      </p:grpSp>
      <p:grpSp>
        <p:nvGrpSpPr>
          <p:cNvPr id="90" name="Google Shape;905;p37">
            <a:extLst>
              <a:ext uri="{FF2B5EF4-FFF2-40B4-BE49-F238E27FC236}">
                <a16:creationId xmlns:a16="http://schemas.microsoft.com/office/drawing/2014/main" id="{52DF838F-51D6-42F8-B1C2-706B1EB92919}"/>
              </a:ext>
            </a:extLst>
          </p:cNvPr>
          <p:cNvGrpSpPr/>
          <p:nvPr/>
        </p:nvGrpSpPr>
        <p:grpSpPr>
          <a:xfrm>
            <a:off x="6722645" y="4235936"/>
            <a:ext cx="2713016" cy="436000"/>
            <a:chOff x="6384738" y="2779725"/>
            <a:chExt cx="2034762" cy="327000"/>
          </a:xfrm>
        </p:grpSpPr>
        <p:grpSp>
          <p:nvGrpSpPr>
            <p:cNvPr id="91" name="Google Shape;906;p37">
              <a:extLst>
                <a:ext uri="{FF2B5EF4-FFF2-40B4-BE49-F238E27FC236}">
                  <a16:creationId xmlns:a16="http://schemas.microsoft.com/office/drawing/2014/main" id="{610915D6-F6AB-48F2-A5C2-57127996E49C}"/>
                </a:ext>
              </a:extLst>
            </p:cNvPr>
            <p:cNvGrpSpPr/>
            <p:nvPr/>
          </p:nvGrpSpPr>
          <p:grpSpPr>
            <a:xfrm rot="-1682131">
              <a:off x="6413017" y="2865576"/>
              <a:ext cx="180397" cy="155282"/>
              <a:chOff x="1980954" y="4639503"/>
              <a:chExt cx="143372" cy="159996"/>
            </a:xfrm>
          </p:grpSpPr>
          <p:sp>
            <p:nvSpPr>
              <p:cNvPr id="93" name="Google Shape;907;p37">
                <a:extLst>
                  <a:ext uri="{FF2B5EF4-FFF2-40B4-BE49-F238E27FC236}">
                    <a16:creationId xmlns:a16="http://schemas.microsoft.com/office/drawing/2014/main" id="{7E40D3CF-7DD3-4601-8D69-A14ED5DB5D3C}"/>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94" name="Google Shape;908;p37">
                <a:extLst>
                  <a:ext uri="{FF2B5EF4-FFF2-40B4-BE49-F238E27FC236}">
                    <a16:creationId xmlns:a16="http://schemas.microsoft.com/office/drawing/2014/main" id="{450FAAAF-8A17-4042-A55C-419446F5DD7B}"/>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sp>
          <p:nvSpPr>
            <p:cNvPr id="92" name="Google Shape;909;p37">
              <a:extLst>
                <a:ext uri="{FF2B5EF4-FFF2-40B4-BE49-F238E27FC236}">
                  <a16:creationId xmlns:a16="http://schemas.microsoft.com/office/drawing/2014/main" id="{C225305E-B446-47AA-927D-B784D95D786B}"/>
                </a:ext>
              </a:extLst>
            </p:cNvPr>
            <p:cNvSpPr txBox="1"/>
            <p:nvPr/>
          </p:nvSpPr>
          <p:spPr>
            <a:xfrm>
              <a:off x="6732900" y="2779725"/>
              <a:ext cx="1686600" cy="327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zh-CN" altLang="en-US" sz="1867" b="1" kern="0" dirty="0">
                  <a:solidFill>
                    <a:srgbClr val="6163BB"/>
                  </a:solidFill>
                  <a:cs typeface="+mn-ea"/>
                  <a:sym typeface="+mn-lt"/>
                </a:rPr>
                <a:t>请替换文字内容</a:t>
              </a:r>
            </a:p>
          </p:txBody>
        </p:sp>
      </p:grpSp>
      <p:grpSp>
        <p:nvGrpSpPr>
          <p:cNvPr id="95" name="Google Shape;910;p37">
            <a:extLst>
              <a:ext uri="{FF2B5EF4-FFF2-40B4-BE49-F238E27FC236}">
                <a16:creationId xmlns:a16="http://schemas.microsoft.com/office/drawing/2014/main" id="{717802F7-9BA9-4D5E-BAA3-EACBF54BA3A7}"/>
              </a:ext>
            </a:extLst>
          </p:cNvPr>
          <p:cNvGrpSpPr/>
          <p:nvPr/>
        </p:nvGrpSpPr>
        <p:grpSpPr>
          <a:xfrm>
            <a:off x="6722645" y="4779603"/>
            <a:ext cx="2713016" cy="436000"/>
            <a:chOff x="6384738" y="2779725"/>
            <a:chExt cx="2034762" cy="327000"/>
          </a:xfrm>
        </p:grpSpPr>
        <p:grpSp>
          <p:nvGrpSpPr>
            <p:cNvPr id="96" name="Google Shape;911;p37">
              <a:extLst>
                <a:ext uri="{FF2B5EF4-FFF2-40B4-BE49-F238E27FC236}">
                  <a16:creationId xmlns:a16="http://schemas.microsoft.com/office/drawing/2014/main" id="{7CA4F501-37BA-4F51-BA42-F438C4F78053}"/>
                </a:ext>
              </a:extLst>
            </p:cNvPr>
            <p:cNvGrpSpPr/>
            <p:nvPr/>
          </p:nvGrpSpPr>
          <p:grpSpPr>
            <a:xfrm rot="-1682131">
              <a:off x="6413017" y="2865576"/>
              <a:ext cx="180397" cy="155282"/>
              <a:chOff x="1980954" y="4639503"/>
              <a:chExt cx="143372" cy="159996"/>
            </a:xfrm>
          </p:grpSpPr>
          <p:sp>
            <p:nvSpPr>
              <p:cNvPr id="98" name="Google Shape;912;p37">
                <a:extLst>
                  <a:ext uri="{FF2B5EF4-FFF2-40B4-BE49-F238E27FC236}">
                    <a16:creationId xmlns:a16="http://schemas.microsoft.com/office/drawing/2014/main" id="{F4304DB1-0241-4411-B736-D224649289BA}"/>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99" name="Google Shape;913;p37">
                <a:extLst>
                  <a:ext uri="{FF2B5EF4-FFF2-40B4-BE49-F238E27FC236}">
                    <a16:creationId xmlns:a16="http://schemas.microsoft.com/office/drawing/2014/main" id="{0B02DAA9-7614-4081-9E6B-70D0035B216F}"/>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sp>
          <p:nvSpPr>
            <p:cNvPr id="97" name="Google Shape;914;p37">
              <a:extLst>
                <a:ext uri="{FF2B5EF4-FFF2-40B4-BE49-F238E27FC236}">
                  <a16:creationId xmlns:a16="http://schemas.microsoft.com/office/drawing/2014/main" id="{CA1882F4-9B39-4555-8BE7-AD1209FA74A0}"/>
                </a:ext>
              </a:extLst>
            </p:cNvPr>
            <p:cNvSpPr txBox="1"/>
            <p:nvPr/>
          </p:nvSpPr>
          <p:spPr>
            <a:xfrm>
              <a:off x="6732900" y="2779725"/>
              <a:ext cx="1686600" cy="327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zh-CN" altLang="en-US" sz="1867" b="1" kern="0" dirty="0">
                  <a:solidFill>
                    <a:srgbClr val="6163BB"/>
                  </a:solidFill>
                  <a:cs typeface="+mn-ea"/>
                  <a:sym typeface="+mn-lt"/>
                </a:rPr>
                <a:t>请替换文字内容</a:t>
              </a:r>
            </a:p>
          </p:txBody>
        </p:sp>
      </p:grpSp>
      <p:grpSp>
        <p:nvGrpSpPr>
          <p:cNvPr id="100" name="Google Shape;915;p37">
            <a:extLst>
              <a:ext uri="{FF2B5EF4-FFF2-40B4-BE49-F238E27FC236}">
                <a16:creationId xmlns:a16="http://schemas.microsoft.com/office/drawing/2014/main" id="{C1EB001A-0CEE-4AD3-A1F2-B647CAD4CF94}"/>
              </a:ext>
            </a:extLst>
          </p:cNvPr>
          <p:cNvGrpSpPr/>
          <p:nvPr/>
        </p:nvGrpSpPr>
        <p:grpSpPr>
          <a:xfrm>
            <a:off x="6722645" y="5323269"/>
            <a:ext cx="2713016" cy="436000"/>
            <a:chOff x="6384738" y="2779725"/>
            <a:chExt cx="2034762" cy="327000"/>
          </a:xfrm>
        </p:grpSpPr>
        <p:grpSp>
          <p:nvGrpSpPr>
            <p:cNvPr id="101" name="Google Shape;916;p37">
              <a:extLst>
                <a:ext uri="{FF2B5EF4-FFF2-40B4-BE49-F238E27FC236}">
                  <a16:creationId xmlns:a16="http://schemas.microsoft.com/office/drawing/2014/main" id="{3E00403C-1445-4709-A3C9-14A4FD6ED75A}"/>
                </a:ext>
              </a:extLst>
            </p:cNvPr>
            <p:cNvGrpSpPr/>
            <p:nvPr/>
          </p:nvGrpSpPr>
          <p:grpSpPr>
            <a:xfrm rot="-1682131">
              <a:off x="6413017" y="2865576"/>
              <a:ext cx="180397" cy="155282"/>
              <a:chOff x="1980954" y="4639503"/>
              <a:chExt cx="143372" cy="159996"/>
            </a:xfrm>
          </p:grpSpPr>
          <p:sp>
            <p:nvSpPr>
              <p:cNvPr id="103" name="Google Shape;917;p37">
                <a:extLst>
                  <a:ext uri="{FF2B5EF4-FFF2-40B4-BE49-F238E27FC236}">
                    <a16:creationId xmlns:a16="http://schemas.microsoft.com/office/drawing/2014/main" id="{7782131A-681A-454A-85A2-ABBFEB7C9BF3}"/>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104" name="Google Shape;918;p37">
                <a:extLst>
                  <a:ext uri="{FF2B5EF4-FFF2-40B4-BE49-F238E27FC236}">
                    <a16:creationId xmlns:a16="http://schemas.microsoft.com/office/drawing/2014/main" id="{6B96CE8A-FCD6-459B-8091-AF844F241314}"/>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sp>
          <p:nvSpPr>
            <p:cNvPr id="102" name="Google Shape;919;p37">
              <a:extLst>
                <a:ext uri="{FF2B5EF4-FFF2-40B4-BE49-F238E27FC236}">
                  <a16:creationId xmlns:a16="http://schemas.microsoft.com/office/drawing/2014/main" id="{F0B180D9-0417-44EF-89DD-67873C135A02}"/>
                </a:ext>
              </a:extLst>
            </p:cNvPr>
            <p:cNvSpPr txBox="1"/>
            <p:nvPr/>
          </p:nvSpPr>
          <p:spPr>
            <a:xfrm>
              <a:off x="6732900" y="2779725"/>
              <a:ext cx="1686600" cy="327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zh-CN" altLang="en-US" sz="1867" b="1" kern="0" dirty="0">
                  <a:solidFill>
                    <a:srgbClr val="6163BB"/>
                  </a:solidFill>
                  <a:cs typeface="+mn-ea"/>
                  <a:sym typeface="+mn-lt"/>
                </a:rPr>
                <a:t>请替换文字内容</a:t>
              </a:r>
            </a:p>
          </p:txBody>
        </p:sp>
      </p:grpSp>
      <p:grpSp>
        <p:nvGrpSpPr>
          <p:cNvPr id="105" name="Google Shape;920;p37">
            <a:extLst>
              <a:ext uri="{FF2B5EF4-FFF2-40B4-BE49-F238E27FC236}">
                <a16:creationId xmlns:a16="http://schemas.microsoft.com/office/drawing/2014/main" id="{1907C667-FE9C-4E51-BB7A-DB1E17777E9C}"/>
              </a:ext>
            </a:extLst>
          </p:cNvPr>
          <p:cNvGrpSpPr/>
          <p:nvPr/>
        </p:nvGrpSpPr>
        <p:grpSpPr>
          <a:xfrm rot="-1682131">
            <a:off x="2553411" y="3336432"/>
            <a:ext cx="240529" cy="207043"/>
            <a:chOff x="1980954" y="4639503"/>
            <a:chExt cx="143372" cy="159996"/>
          </a:xfrm>
        </p:grpSpPr>
        <p:sp>
          <p:nvSpPr>
            <p:cNvPr id="106" name="Google Shape;921;p37">
              <a:extLst>
                <a:ext uri="{FF2B5EF4-FFF2-40B4-BE49-F238E27FC236}">
                  <a16:creationId xmlns:a16="http://schemas.microsoft.com/office/drawing/2014/main" id="{02F58F2D-B8D8-4F19-84F2-955B80EC21D0}"/>
                </a:ext>
              </a:extLst>
            </p:cNvPr>
            <p:cNvSpPr/>
            <p:nvPr/>
          </p:nvSpPr>
          <p:spPr>
            <a:xfrm>
              <a:off x="2036940" y="4639503"/>
              <a:ext cx="31376" cy="159996"/>
            </a:xfrm>
            <a:custGeom>
              <a:avLst/>
              <a:gdLst/>
              <a:ahLst/>
              <a:cxnLst/>
              <a:rect l="l" t="t" r="r" b="b"/>
              <a:pathLst>
                <a:path w="1715" h="9525" extrusionOk="0">
                  <a:moveTo>
                    <a:pt x="1715" y="0"/>
                  </a:moveTo>
                  <a:cubicBezTo>
                    <a:pt x="1715" y="3226"/>
                    <a:pt x="1443" y="6640"/>
                    <a:pt x="0" y="9525"/>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sp>
          <p:nvSpPr>
            <p:cNvPr id="107" name="Google Shape;922;p37">
              <a:extLst>
                <a:ext uri="{FF2B5EF4-FFF2-40B4-BE49-F238E27FC236}">
                  <a16:creationId xmlns:a16="http://schemas.microsoft.com/office/drawing/2014/main" id="{E60AB8E6-FB33-4469-8A7D-7D419B439074}"/>
                </a:ext>
              </a:extLst>
            </p:cNvPr>
            <p:cNvSpPr/>
            <p:nvPr/>
          </p:nvSpPr>
          <p:spPr>
            <a:xfrm rot="10677359">
              <a:off x="1981201" y="4711310"/>
              <a:ext cx="142877" cy="16395"/>
            </a:xfrm>
            <a:custGeom>
              <a:avLst/>
              <a:gdLst/>
              <a:ahLst/>
              <a:cxnLst/>
              <a:rect l="l" t="t" r="r" b="b"/>
              <a:pathLst>
                <a:path w="7810" h="976" extrusionOk="0">
                  <a:moveTo>
                    <a:pt x="0" y="0"/>
                  </a:moveTo>
                  <a:cubicBezTo>
                    <a:pt x="2610" y="0"/>
                    <a:pt x="5475" y="1739"/>
                    <a:pt x="7810" y="572"/>
                  </a:cubicBezTo>
                </a:path>
              </a:pathLst>
            </a:custGeom>
            <a:noFill/>
            <a:ln w="28575"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sp>
        <p:nvSpPr>
          <p:cNvPr id="108" name="文本框 10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48B4A0E6-BC8B-4F73-A0AC-120FDAFFCE9B}"/>
              </a:ext>
            </a:extLst>
          </p:cNvPr>
          <p:cNvSpPr txBox="1"/>
          <p:nvPr/>
        </p:nvSpPr>
        <p:spPr>
          <a:xfrm>
            <a:off x="6439321" y="1604083"/>
            <a:ext cx="3415793" cy="523220"/>
          </a:xfrm>
          <a:prstGeom prst="rect">
            <a:avLst/>
          </a:prstGeom>
          <a:noFill/>
        </p:spPr>
        <p:txBody>
          <a:bodyPr wrap="square" rtlCol="0">
            <a:spAutoFit/>
          </a:bodyPr>
          <a:lstStyle/>
          <a:p>
            <a:r>
              <a:rPr lang="zh-CN" altLang="en-US" sz="2800" b="1" dirty="0">
                <a:cs typeface="+mn-ea"/>
                <a:sym typeface="+mn-lt"/>
              </a:rPr>
              <a:t>请替换文字内容</a:t>
            </a:r>
          </a:p>
        </p:txBody>
      </p:sp>
      <p:grpSp>
        <p:nvGrpSpPr>
          <p:cNvPr id="109" name="Google Shape;189;p9">
            <a:extLst>
              <a:ext uri="{FF2B5EF4-FFF2-40B4-BE49-F238E27FC236}">
                <a16:creationId xmlns:a16="http://schemas.microsoft.com/office/drawing/2014/main" id="{0DF6E42B-6E60-4A0E-89C5-4D9419CF6336}"/>
              </a:ext>
            </a:extLst>
          </p:cNvPr>
          <p:cNvGrpSpPr/>
          <p:nvPr/>
        </p:nvGrpSpPr>
        <p:grpSpPr>
          <a:xfrm rot="544902">
            <a:off x="11109855" y="531821"/>
            <a:ext cx="510416" cy="725859"/>
            <a:chOff x="1361275" y="244825"/>
            <a:chExt cx="4833925" cy="5166575"/>
          </a:xfrm>
          <a:solidFill>
            <a:srgbClr val="6163BB"/>
          </a:solidFill>
        </p:grpSpPr>
        <p:sp>
          <p:nvSpPr>
            <p:cNvPr id="110" name="Google Shape;190;p9">
              <a:extLst>
                <a:ext uri="{FF2B5EF4-FFF2-40B4-BE49-F238E27FC236}">
                  <a16:creationId xmlns:a16="http://schemas.microsoft.com/office/drawing/2014/main" id="{99595859-4731-4C40-8235-E8D320EA35E1}"/>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1" name="Google Shape;191;p9">
              <a:extLst>
                <a:ext uri="{FF2B5EF4-FFF2-40B4-BE49-F238E27FC236}">
                  <a16:creationId xmlns:a16="http://schemas.microsoft.com/office/drawing/2014/main" id="{DFA7E2B7-9FEE-41DF-AD34-8165866A8A06}"/>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2" name="Google Shape;192;p9">
              <a:extLst>
                <a:ext uri="{FF2B5EF4-FFF2-40B4-BE49-F238E27FC236}">
                  <a16:creationId xmlns:a16="http://schemas.microsoft.com/office/drawing/2014/main" id="{B87A40E7-94A8-467E-821B-91A8D9AE3EAD}"/>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3" name="Google Shape;193;p9">
              <a:extLst>
                <a:ext uri="{FF2B5EF4-FFF2-40B4-BE49-F238E27FC236}">
                  <a16:creationId xmlns:a16="http://schemas.microsoft.com/office/drawing/2014/main" id="{F661E553-4661-41C2-9296-9A6FBFF86984}"/>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4" name="Google Shape;194;p9">
              <a:extLst>
                <a:ext uri="{FF2B5EF4-FFF2-40B4-BE49-F238E27FC236}">
                  <a16:creationId xmlns:a16="http://schemas.microsoft.com/office/drawing/2014/main" id="{301A4778-CCFD-42FB-AD5A-2AB5A2D19397}"/>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5" name="Google Shape;195;p9">
              <a:extLst>
                <a:ext uri="{FF2B5EF4-FFF2-40B4-BE49-F238E27FC236}">
                  <a16:creationId xmlns:a16="http://schemas.microsoft.com/office/drawing/2014/main" id="{025A8228-15E5-41AC-8225-9D9BDBB959E4}"/>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6" name="Google Shape;196;p9">
              <a:extLst>
                <a:ext uri="{FF2B5EF4-FFF2-40B4-BE49-F238E27FC236}">
                  <a16:creationId xmlns:a16="http://schemas.microsoft.com/office/drawing/2014/main" id="{B605B9A8-46E9-4429-8D80-5417D591D450}"/>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7" name="Google Shape;197;p9">
              <a:extLst>
                <a:ext uri="{FF2B5EF4-FFF2-40B4-BE49-F238E27FC236}">
                  <a16:creationId xmlns:a16="http://schemas.microsoft.com/office/drawing/2014/main" id="{63DEA98A-BD0A-4AD6-AD48-AF9CFA9B1D2E}"/>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8" name="Google Shape;198;p9">
              <a:extLst>
                <a:ext uri="{FF2B5EF4-FFF2-40B4-BE49-F238E27FC236}">
                  <a16:creationId xmlns:a16="http://schemas.microsoft.com/office/drawing/2014/main" id="{B2DD68FC-FDE9-4589-BA42-53416DA4A4E3}"/>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19" name="Google Shape;199;p9">
              <a:extLst>
                <a:ext uri="{FF2B5EF4-FFF2-40B4-BE49-F238E27FC236}">
                  <a16:creationId xmlns:a16="http://schemas.microsoft.com/office/drawing/2014/main" id="{0A8C407A-10A5-4506-A8EF-EA69DE49FA30}"/>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0" name="Google Shape;200;p9">
              <a:extLst>
                <a:ext uri="{FF2B5EF4-FFF2-40B4-BE49-F238E27FC236}">
                  <a16:creationId xmlns:a16="http://schemas.microsoft.com/office/drawing/2014/main" id="{F4E0E5B2-E76B-4A97-B26F-8B7B74F72B7F}"/>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1" name="Google Shape;201;p9">
              <a:extLst>
                <a:ext uri="{FF2B5EF4-FFF2-40B4-BE49-F238E27FC236}">
                  <a16:creationId xmlns:a16="http://schemas.microsoft.com/office/drawing/2014/main" id="{EBD7EB93-DE28-4834-BD56-932345D6BB3C}"/>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2" name="Google Shape;202;p9">
              <a:extLst>
                <a:ext uri="{FF2B5EF4-FFF2-40B4-BE49-F238E27FC236}">
                  <a16:creationId xmlns:a16="http://schemas.microsoft.com/office/drawing/2014/main" id="{86A1A495-D731-49B1-A068-89485FB0BDA4}"/>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3" name="Google Shape;203;p9">
              <a:extLst>
                <a:ext uri="{FF2B5EF4-FFF2-40B4-BE49-F238E27FC236}">
                  <a16:creationId xmlns:a16="http://schemas.microsoft.com/office/drawing/2014/main" id="{65BCB17F-13F8-4E4E-B928-A726B68EA3F9}"/>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4" name="Google Shape;204;p9">
              <a:extLst>
                <a:ext uri="{FF2B5EF4-FFF2-40B4-BE49-F238E27FC236}">
                  <a16:creationId xmlns:a16="http://schemas.microsoft.com/office/drawing/2014/main" id="{5A999F55-C813-499D-821F-1578843FD5CF}"/>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5" name="Google Shape;205;p9">
              <a:extLst>
                <a:ext uri="{FF2B5EF4-FFF2-40B4-BE49-F238E27FC236}">
                  <a16:creationId xmlns:a16="http://schemas.microsoft.com/office/drawing/2014/main" id="{393B66E3-9149-4489-B1A3-856431F45471}"/>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6" name="Google Shape;206;p9">
              <a:extLst>
                <a:ext uri="{FF2B5EF4-FFF2-40B4-BE49-F238E27FC236}">
                  <a16:creationId xmlns:a16="http://schemas.microsoft.com/office/drawing/2014/main" id="{17D0880B-2A4F-4B14-968F-FD4F21735A12}"/>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7" name="Google Shape;207;p9">
              <a:extLst>
                <a:ext uri="{FF2B5EF4-FFF2-40B4-BE49-F238E27FC236}">
                  <a16:creationId xmlns:a16="http://schemas.microsoft.com/office/drawing/2014/main" id="{5F7E76D6-5C61-48EE-A684-382827CAC49C}"/>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8" name="Google Shape;208;p9">
              <a:extLst>
                <a:ext uri="{FF2B5EF4-FFF2-40B4-BE49-F238E27FC236}">
                  <a16:creationId xmlns:a16="http://schemas.microsoft.com/office/drawing/2014/main" id="{2E7AAE34-D8D3-498F-8732-6A0C6E070547}"/>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29" name="Google Shape;209;p9">
              <a:extLst>
                <a:ext uri="{FF2B5EF4-FFF2-40B4-BE49-F238E27FC236}">
                  <a16:creationId xmlns:a16="http://schemas.microsoft.com/office/drawing/2014/main" id="{71A864C8-B287-4DF5-87D3-9E01134DF005}"/>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grpSp>
      <p:grpSp>
        <p:nvGrpSpPr>
          <p:cNvPr id="130" name="Google Shape;221;p9">
            <a:extLst>
              <a:ext uri="{FF2B5EF4-FFF2-40B4-BE49-F238E27FC236}">
                <a16:creationId xmlns:a16="http://schemas.microsoft.com/office/drawing/2014/main" id="{9762B0E0-AF75-4EC7-B9CE-49DA3F616FD6}"/>
              </a:ext>
            </a:extLst>
          </p:cNvPr>
          <p:cNvGrpSpPr/>
          <p:nvPr/>
        </p:nvGrpSpPr>
        <p:grpSpPr>
          <a:xfrm rot="-10788347">
            <a:off x="10573023" y="953811"/>
            <a:ext cx="380271" cy="540768"/>
            <a:chOff x="1361275" y="244825"/>
            <a:chExt cx="4833925" cy="5166575"/>
          </a:xfrm>
          <a:solidFill>
            <a:srgbClr val="6163BB"/>
          </a:solidFill>
        </p:grpSpPr>
        <p:sp>
          <p:nvSpPr>
            <p:cNvPr id="131" name="Google Shape;222;p9">
              <a:extLst>
                <a:ext uri="{FF2B5EF4-FFF2-40B4-BE49-F238E27FC236}">
                  <a16:creationId xmlns:a16="http://schemas.microsoft.com/office/drawing/2014/main" id="{869C2FFE-F62F-44EE-8E83-79046E7E145E}"/>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2" name="Google Shape;223;p9">
              <a:extLst>
                <a:ext uri="{FF2B5EF4-FFF2-40B4-BE49-F238E27FC236}">
                  <a16:creationId xmlns:a16="http://schemas.microsoft.com/office/drawing/2014/main" id="{5657F041-3F97-46A4-A446-2EDFC3527F78}"/>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3" name="Google Shape;224;p9">
              <a:extLst>
                <a:ext uri="{FF2B5EF4-FFF2-40B4-BE49-F238E27FC236}">
                  <a16:creationId xmlns:a16="http://schemas.microsoft.com/office/drawing/2014/main" id="{F8C5592F-98B1-451B-B566-D5B09421F855}"/>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4" name="Google Shape;225;p9">
              <a:extLst>
                <a:ext uri="{FF2B5EF4-FFF2-40B4-BE49-F238E27FC236}">
                  <a16:creationId xmlns:a16="http://schemas.microsoft.com/office/drawing/2014/main" id="{C21F9039-10FD-4B2F-8692-6CFF6ACC1240}"/>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5" name="Google Shape;226;p9">
              <a:extLst>
                <a:ext uri="{FF2B5EF4-FFF2-40B4-BE49-F238E27FC236}">
                  <a16:creationId xmlns:a16="http://schemas.microsoft.com/office/drawing/2014/main" id="{EAF98AF2-170F-4C49-BD7F-F7B484A14892}"/>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6" name="Google Shape;227;p9">
              <a:extLst>
                <a:ext uri="{FF2B5EF4-FFF2-40B4-BE49-F238E27FC236}">
                  <a16:creationId xmlns:a16="http://schemas.microsoft.com/office/drawing/2014/main" id="{145BA6A2-8085-4BB6-B132-FF726EDAECAE}"/>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7" name="Google Shape;228;p9">
              <a:extLst>
                <a:ext uri="{FF2B5EF4-FFF2-40B4-BE49-F238E27FC236}">
                  <a16:creationId xmlns:a16="http://schemas.microsoft.com/office/drawing/2014/main" id="{3CA071DF-DBFA-4685-A9D7-130D041266C8}"/>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8" name="Google Shape;229;p9">
              <a:extLst>
                <a:ext uri="{FF2B5EF4-FFF2-40B4-BE49-F238E27FC236}">
                  <a16:creationId xmlns:a16="http://schemas.microsoft.com/office/drawing/2014/main" id="{6DA939A5-8313-4B16-8D97-DA916115A0ED}"/>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39" name="Google Shape;230;p9">
              <a:extLst>
                <a:ext uri="{FF2B5EF4-FFF2-40B4-BE49-F238E27FC236}">
                  <a16:creationId xmlns:a16="http://schemas.microsoft.com/office/drawing/2014/main" id="{04A969CC-6A51-4763-9EF6-13EF9568690D}"/>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0" name="Google Shape;231;p9">
              <a:extLst>
                <a:ext uri="{FF2B5EF4-FFF2-40B4-BE49-F238E27FC236}">
                  <a16:creationId xmlns:a16="http://schemas.microsoft.com/office/drawing/2014/main" id="{86EB1052-A6C1-45D7-A0CA-36E3AC3C8F23}"/>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1" name="Google Shape;232;p9">
              <a:extLst>
                <a:ext uri="{FF2B5EF4-FFF2-40B4-BE49-F238E27FC236}">
                  <a16:creationId xmlns:a16="http://schemas.microsoft.com/office/drawing/2014/main" id="{905B614D-D9C1-4F07-813A-CB3CD705905F}"/>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2" name="Google Shape;233;p9">
              <a:extLst>
                <a:ext uri="{FF2B5EF4-FFF2-40B4-BE49-F238E27FC236}">
                  <a16:creationId xmlns:a16="http://schemas.microsoft.com/office/drawing/2014/main" id="{9E520027-FCDA-4B1D-B97E-C3005E004E21}"/>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3" name="Google Shape;234;p9">
              <a:extLst>
                <a:ext uri="{FF2B5EF4-FFF2-40B4-BE49-F238E27FC236}">
                  <a16:creationId xmlns:a16="http://schemas.microsoft.com/office/drawing/2014/main" id="{F8BEE33D-FF23-430C-8793-F9B5B3E5253F}"/>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4" name="Google Shape;235;p9">
              <a:extLst>
                <a:ext uri="{FF2B5EF4-FFF2-40B4-BE49-F238E27FC236}">
                  <a16:creationId xmlns:a16="http://schemas.microsoft.com/office/drawing/2014/main" id="{E598C940-A6DF-430C-994C-9B9C8483132A}"/>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5" name="Google Shape;236;p9">
              <a:extLst>
                <a:ext uri="{FF2B5EF4-FFF2-40B4-BE49-F238E27FC236}">
                  <a16:creationId xmlns:a16="http://schemas.microsoft.com/office/drawing/2014/main" id="{E1C2555F-4272-4822-961B-407ED0B6E4F4}"/>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6" name="Google Shape;237;p9">
              <a:extLst>
                <a:ext uri="{FF2B5EF4-FFF2-40B4-BE49-F238E27FC236}">
                  <a16:creationId xmlns:a16="http://schemas.microsoft.com/office/drawing/2014/main" id="{A15898DB-8819-444F-A429-055DEDA904BB}"/>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7" name="Google Shape;238;p9">
              <a:extLst>
                <a:ext uri="{FF2B5EF4-FFF2-40B4-BE49-F238E27FC236}">
                  <a16:creationId xmlns:a16="http://schemas.microsoft.com/office/drawing/2014/main" id="{0E14C38F-F59E-4258-8E74-A432CF3D39F6}"/>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8" name="Google Shape;239;p9">
              <a:extLst>
                <a:ext uri="{FF2B5EF4-FFF2-40B4-BE49-F238E27FC236}">
                  <a16:creationId xmlns:a16="http://schemas.microsoft.com/office/drawing/2014/main" id="{F87105A6-A415-4289-812F-9D1D8FB9F961}"/>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49" name="Google Shape;240;p9">
              <a:extLst>
                <a:ext uri="{FF2B5EF4-FFF2-40B4-BE49-F238E27FC236}">
                  <a16:creationId xmlns:a16="http://schemas.microsoft.com/office/drawing/2014/main" id="{8CDD4843-ABF8-4F37-83BB-C289B143E901}"/>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150" name="Google Shape;241;p9">
              <a:extLst>
                <a:ext uri="{FF2B5EF4-FFF2-40B4-BE49-F238E27FC236}">
                  <a16:creationId xmlns:a16="http://schemas.microsoft.com/office/drawing/2014/main" id="{C6BAB4F1-F371-4FCF-85FE-E22C35124C98}"/>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grpSp>
    </p:spTree>
    <p:extLst>
      <p:ext uri="{BB962C8B-B14F-4D97-AF65-F5344CB8AC3E}">
        <p14:creationId xmlns:p14="http://schemas.microsoft.com/office/powerpoint/2010/main" val="23555161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1000" fill="hold"/>
                                        <p:tgtEl>
                                          <p:spTgt spid="80"/>
                                        </p:tgtEl>
                                        <p:attrNameLst>
                                          <p:attrName>ppt_x</p:attrName>
                                        </p:attrNameLst>
                                      </p:cBhvr>
                                      <p:tavLst>
                                        <p:tav tm="0">
                                          <p:val>
                                            <p:strVal val="1+#ppt_w/2"/>
                                          </p:val>
                                        </p:tav>
                                        <p:tav tm="100000">
                                          <p:val>
                                            <p:strVal val="#ppt_x"/>
                                          </p:val>
                                        </p:tav>
                                      </p:tavLst>
                                    </p:anim>
                                    <p:anim calcmode="lin" valueType="num">
                                      <p:cBhvr additive="base">
                                        <p:cTn id="18" dur="1000" fill="hold"/>
                                        <p:tgtEl>
                                          <p:spTgt spid="80"/>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49" presetClass="entr" presetSubtype="0" decel="100000"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 calcmode="lin" valueType="num">
                                      <p:cBhvr>
                                        <p:cTn id="30" dur="500" fill="hold"/>
                                        <p:tgtEl>
                                          <p:spTgt spid="105"/>
                                        </p:tgtEl>
                                        <p:attrNameLst>
                                          <p:attrName>style.rotation</p:attrName>
                                        </p:attrNameLst>
                                      </p:cBhvr>
                                      <p:tavLst>
                                        <p:tav tm="0">
                                          <p:val>
                                            <p:fltVal val="360"/>
                                          </p:val>
                                        </p:tav>
                                        <p:tav tm="100000">
                                          <p:val>
                                            <p:fltVal val="0"/>
                                          </p:val>
                                        </p:tav>
                                      </p:tavLst>
                                    </p:anim>
                                    <p:animEffect transition="in" filter="fade">
                                      <p:cBhvr>
                                        <p:cTn id="31" dur="500"/>
                                        <p:tgtEl>
                                          <p:spTgt spid="105"/>
                                        </p:tgtEl>
                                      </p:cBhvr>
                                    </p:animEffect>
                                  </p:childTnLst>
                                </p:cTn>
                              </p:par>
                            </p:childTnLst>
                          </p:cTn>
                        </p:par>
                        <p:par>
                          <p:cTn id="32" fill="hold">
                            <p:stCondLst>
                              <p:cond delay="275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08"/>
                                        </p:tgtEl>
                                        <p:attrNameLst>
                                          <p:attrName>style.visibility</p:attrName>
                                        </p:attrNameLst>
                                      </p:cBhvr>
                                      <p:to>
                                        <p:strVal val="visible"/>
                                      </p:to>
                                    </p:set>
                                    <p:anim calcmode="lin" valueType="num">
                                      <p:cBhvr>
                                        <p:cTn id="35" dur="500" fill="hold"/>
                                        <p:tgtEl>
                                          <p:spTgt spid="108"/>
                                        </p:tgtEl>
                                        <p:attrNameLst>
                                          <p:attrName>ppt_w</p:attrName>
                                        </p:attrNameLst>
                                      </p:cBhvr>
                                      <p:tavLst>
                                        <p:tav tm="0">
                                          <p:val>
                                            <p:fltVal val="0"/>
                                          </p:val>
                                        </p:tav>
                                        <p:tav tm="100000">
                                          <p:val>
                                            <p:strVal val="#ppt_w"/>
                                          </p:val>
                                        </p:tav>
                                      </p:tavLst>
                                    </p:anim>
                                    <p:anim calcmode="lin" valueType="num">
                                      <p:cBhvr>
                                        <p:cTn id="36" dur="500" fill="hold"/>
                                        <p:tgtEl>
                                          <p:spTgt spid="108"/>
                                        </p:tgtEl>
                                        <p:attrNameLst>
                                          <p:attrName>ppt_h</p:attrName>
                                        </p:attrNameLst>
                                      </p:cBhvr>
                                      <p:tavLst>
                                        <p:tav tm="0">
                                          <p:val>
                                            <p:fltVal val="0"/>
                                          </p:val>
                                        </p:tav>
                                        <p:tav tm="100000">
                                          <p:val>
                                            <p:strVal val="#ppt_h"/>
                                          </p:val>
                                        </p:tav>
                                      </p:tavLst>
                                    </p:anim>
                                    <p:animEffect transition="in" filter="fade">
                                      <p:cBhvr>
                                        <p:cTn id="37" dur="500"/>
                                        <p:tgtEl>
                                          <p:spTgt spid="108"/>
                                        </p:tgtEl>
                                      </p:cBhvr>
                                    </p:animEffect>
                                  </p:childTnLst>
                                </p:cTn>
                              </p:par>
                            </p:childTnLst>
                          </p:cTn>
                        </p:par>
                        <p:par>
                          <p:cTn id="38" fill="hold">
                            <p:stCondLst>
                              <p:cond delay="3550"/>
                            </p:stCondLst>
                            <p:childTnLst>
                              <p:par>
                                <p:cTn id="39" presetID="14"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randombar(horizontal)">
                                      <p:cBhvr>
                                        <p:cTn id="41" dur="500"/>
                                        <p:tgtEl>
                                          <p:spTgt spid="84"/>
                                        </p:tgtEl>
                                      </p:cBhvr>
                                    </p:animEffect>
                                  </p:childTnLst>
                                </p:cTn>
                              </p:par>
                            </p:childTnLst>
                          </p:cTn>
                        </p:par>
                        <p:par>
                          <p:cTn id="42" fill="hold">
                            <p:stCondLst>
                              <p:cond delay="4050"/>
                            </p:stCondLst>
                            <p:childTnLst>
                              <p:par>
                                <p:cTn id="43" presetID="2" presetClass="entr" presetSubtype="2" decel="100000"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additive="base">
                                        <p:cTn id="45" dur="1500" fill="hold"/>
                                        <p:tgtEl>
                                          <p:spTgt spid="85"/>
                                        </p:tgtEl>
                                        <p:attrNameLst>
                                          <p:attrName>ppt_x</p:attrName>
                                        </p:attrNameLst>
                                      </p:cBhvr>
                                      <p:tavLst>
                                        <p:tav tm="0">
                                          <p:val>
                                            <p:strVal val="1+#ppt_w/2"/>
                                          </p:val>
                                        </p:tav>
                                        <p:tav tm="100000">
                                          <p:val>
                                            <p:strVal val="#ppt_x"/>
                                          </p:val>
                                        </p:tav>
                                      </p:tavLst>
                                    </p:anim>
                                    <p:anim calcmode="lin" valueType="num">
                                      <p:cBhvr additive="base">
                                        <p:cTn id="46" dur="1500" fill="hold"/>
                                        <p:tgtEl>
                                          <p:spTgt spid="85"/>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200"/>
                                  </p:stCondLst>
                                  <p:childTnLst>
                                    <p:set>
                                      <p:cBhvr>
                                        <p:cTn id="48" dur="1" fill="hold">
                                          <p:stCondLst>
                                            <p:cond delay="0"/>
                                          </p:stCondLst>
                                        </p:cTn>
                                        <p:tgtEl>
                                          <p:spTgt spid="90"/>
                                        </p:tgtEl>
                                        <p:attrNameLst>
                                          <p:attrName>style.visibility</p:attrName>
                                        </p:attrNameLst>
                                      </p:cBhvr>
                                      <p:to>
                                        <p:strVal val="visible"/>
                                      </p:to>
                                    </p:set>
                                    <p:anim calcmode="lin" valueType="num">
                                      <p:cBhvr additive="base">
                                        <p:cTn id="49" dur="1500" fill="hold"/>
                                        <p:tgtEl>
                                          <p:spTgt spid="90"/>
                                        </p:tgtEl>
                                        <p:attrNameLst>
                                          <p:attrName>ppt_x</p:attrName>
                                        </p:attrNameLst>
                                      </p:cBhvr>
                                      <p:tavLst>
                                        <p:tav tm="0">
                                          <p:val>
                                            <p:strVal val="1+#ppt_w/2"/>
                                          </p:val>
                                        </p:tav>
                                        <p:tav tm="100000">
                                          <p:val>
                                            <p:strVal val="#ppt_x"/>
                                          </p:val>
                                        </p:tav>
                                      </p:tavLst>
                                    </p:anim>
                                    <p:anim calcmode="lin" valueType="num">
                                      <p:cBhvr additive="base">
                                        <p:cTn id="50" dur="1500" fill="hold"/>
                                        <p:tgtEl>
                                          <p:spTgt spid="90"/>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40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1500" fill="hold"/>
                                        <p:tgtEl>
                                          <p:spTgt spid="95"/>
                                        </p:tgtEl>
                                        <p:attrNameLst>
                                          <p:attrName>ppt_x</p:attrName>
                                        </p:attrNameLst>
                                      </p:cBhvr>
                                      <p:tavLst>
                                        <p:tav tm="0">
                                          <p:val>
                                            <p:strVal val="1+#ppt_w/2"/>
                                          </p:val>
                                        </p:tav>
                                        <p:tav tm="100000">
                                          <p:val>
                                            <p:strVal val="#ppt_x"/>
                                          </p:val>
                                        </p:tav>
                                      </p:tavLst>
                                    </p:anim>
                                    <p:anim calcmode="lin" valueType="num">
                                      <p:cBhvr additive="base">
                                        <p:cTn id="54" dur="1500" fill="hold"/>
                                        <p:tgtEl>
                                          <p:spTgt spid="95"/>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60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1500" fill="hold"/>
                                        <p:tgtEl>
                                          <p:spTgt spid="100"/>
                                        </p:tgtEl>
                                        <p:attrNameLst>
                                          <p:attrName>ppt_x</p:attrName>
                                        </p:attrNameLst>
                                      </p:cBhvr>
                                      <p:tavLst>
                                        <p:tav tm="0">
                                          <p:val>
                                            <p:strVal val="1+#ppt_w/2"/>
                                          </p:val>
                                        </p:tav>
                                        <p:tav tm="100000">
                                          <p:val>
                                            <p:strVal val="#ppt_x"/>
                                          </p:val>
                                        </p:tav>
                                      </p:tavLst>
                                    </p:anim>
                                    <p:anim calcmode="lin" valueType="num">
                                      <p:cBhvr additive="base">
                                        <p:cTn id="58" dur="1500" fill="hold"/>
                                        <p:tgtEl>
                                          <p:spTgt spid="100"/>
                                        </p:tgtEl>
                                        <p:attrNameLst>
                                          <p:attrName>ppt_y</p:attrName>
                                        </p:attrNameLst>
                                      </p:cBhvr>
                                      <p:tavLst>
                                        <p:tav tm="0">
                                          <p:val>
                                            <p:strVal val="#ppt_y"/>
                                          </p:val>
                                        </p:tav>
                                        <p:tav tm="100000">
                                          <p:val>
                                            <p:strVal val="#ppt_y"/>
                                          </p:val>
                                        </p:tav>
                                      </p:tavLst>
                                    </p:anim>
                                  </p:childTnLst>
                                </p:cTn>
                              </p:par>
                            </p:childTnLst>
                          </p:cTn>
                        </p:par>
                        <p:par>
                          <p:cTn id="59" fill="hold">
                            <p:stCondLst>
                              <p:cond delay="6150"/>
                            </p:stCondLst>
                            <p:childTnLst>
                              <p:par>
                                <p:cTn id="60" presetID="42" presetClass="entr" presetSubtype="0" fill="hold" nodeType="after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1000"/>
                                        <p:tgtEl>
                                          <p:spTgt spid="109"/>
                                        </p:tgtEl>
                                      </p:cBhvr>
                                    </p:animEffect>
                                    <p:anim calcmode="lin" valueType="num">
                                      <p:cBhvr>
                                        <p:cTn id="68" dur="1000" fill="hold"/>
                                        <p:tgtEl>
                                          <p:spTgt spid="109"/>
                                        </p:tgtEl>
                                        <p:attrNameLst>
                                          <p:attrName>ppt_x</p:attrName>
                                        </p:attrNameLst>
                                      </p:cBhvr>
                                      <p:tavLst>
                                        <p:tav tm="0">
                                          <p:val>
                                            <p:strVal val="#ppt_x"/>
                                          </p:val>
                                        </p:tav>
                                        <p:tav tm="100000">
                                          <p:val>
                                            <p:strVal val="#ppt_x"/>
                                          </p:val>
                                        </p:tav>
                                      </p:tavLst>
                                    </p:anim>
                                    <p:anim calcmode="lin" valueType="num">
                                      <p:cBhvr>
                                        <p:cTn id="6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0" grpId="0" animBg="1"/>
      <p:bldP spid="84" grpId="0"/>
      <p:bldP spid="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11">
            <a:extLst>
              <a:ext uri="{FF2B5EF4-FFF2-40B4-BE49-F238E27FC236}">
                <a16:creationId xmlns:a16="http://schemas.microsoft.com/office/drawing/2014/main" id="{A3584DBF-290A-4D80-B1EF-D44D0783B7C3}"/>
              </a:ext>
            </a:extLst>
          </p:cNvPr>
          <p:cNvSpPr/>
          <p:nvPr/>
        </p:nvSpPr>
        <p:spPr>
          <a:xfrm>
            <a:off x="0" y="0"/>
            <a:ext cx="3721676" cy="3393712"/>
          </a:xfrm>
          <a:custGeom>
            <a:avLst/>
            <a:gdLst>
              <a:gd name="connsiteX0" fmla="*/ 0 w 4598350"/>
              <a:gd name="connsiteY0" fmla="*/ 0 h 4193131"/>
              <a:gd name="connsiteX1" fmla="*/ 3984126 w 4598350"/>
              <a:gd name="connsiteY1" fmla="*/ 0 h 4193131"/>
              <a:gd name="connsiteX2" fmla="*/ 3992906 w 4598350"/>
              <a:gd name="connsiteY2" fmla="*/ 19765 h 4193131"/>
              <a:gd name="connsiteX3" fmla="*/ 4426757 w 4598350"/>
              <a:gd name="connsiteY3" fmla="*/ 837485 h 4193131"/>
              <a:gd name="connsiteX4" fmla="*/ 4350312 w 4598350"/>
              <a:gd name="connsiteY4" fmla="*/ 2220744 h 4193131"/>
              <a:gd name="connsiteX5" fmla="*/ 2978285 w 4598350"/>
              <a:gd name="connsiteY5" fmla="*/ 2588607 h 4193131"/>
              <a:gd name="connsiteX6" fmla="*/ 2134377 w 4598350"/>
              <a:gd name="connsiteY6" fmla="*/ 3055946 h 4193131"/>
              <a:gd name="connsiteX7" fmla="*/ 954230 w 4598350"/>
              <a:gd name="connsiteY7" fmla="*/ 4135064 h 4193131"/>
              <a:gd name="connsiteX8" fmla="*/ 488180 w 4598350"/>
              <a:gd name="connsiteY8" fmla="*/ 3741206 h 4193131"/>
              <a:gd name="connsiteX9" fmla="*/ 114114 w 4598350"/>
              <a:gd name="connsiteY9" fmla="*/ 3740191 h 4193131"/>
              <a:gd name="connsiteX10" fmla="*/ 0 w 4598350"/>
              <a:gd name="connsiteY10" fmla="*/ 3782193 h 41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350" h="4193131">
                <a:moveTo>
                  <a:pt x="0" y="0"/>
                </a:moveTo>
                <a:lnTo>
                  <a:pt x="3984126" y="0"/>
                </a:lnTo>
                <a:lnTo>
                  <a:pt x="3992906" y="19765"/>
                </a:lnTo>
                <a:cubicBezTo>
                  <a:pt x="4126205" y="296282"/>
                  <a:pt x="4299117" y="558993"/>
                  <a:pt x="4426757" y="837485"/>
                </a:cubicBezTo>
                <a:cubicBezTo>
                  <a:pt x="4633852" y="1288041"/>
                  <a:pt x="4702701" y="1878073"/>
                  <a:pt x="4350312" y="2220744"/>
                </a:cubicBezTo>
                <a:cubicBezTo>
                  <a:pt x="4004989" y="2552703"/>
                  <a:pt x="3447808" y="2483258"/>
                  <a:pt x="2978285" y="2588607"/>
                </a:cubicBezTo>
                <a:cubicBezTo>
                  <a:pt x="2660997" y="2659092"/>
                  <a:pt x="2367652" y="2828455"/>
                  <a:pt x="2134377" y="3055946"/>
                </a:cubicBezTo>
                <a:cubicBezTo>
                  <a:pt x="1867074" y="3316344"/>
                  <a:pt x="1513979" y="4461568"/>
                  <a:pt x="954230" y="4135064"/>
                </a:cubicBezTo>
                <a:cubicBezTo>
                  <a:pt x="780722" y="4029734"/>
                  <a:pt x="672971" y="3820138"/>
                  <a:pt x="488180" y="3741206"/>
                </a:cubicBezTo>
                <a:cubicBezTo>
                  <a:pt x="365371" y="3687810"/>
                  <a:pt x="240754" y="3700715"/>
                  <a:pt x="114114" y="3740191"/>
                </a:cubicBezTo>
                <a:lnTo>
                  <a:pt x="0" y="3782193"/>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8" name="Freeform 38">
            <a:extLst>
              <a:ext uri="{FF2B5EF4-FFF2-40B4-BE49-F238E27FC236}">
                <a16:creationId xmlns:a16="http://schemas.microsoft.com/office/drawing/2014/main" id="{22862A34-1EB5-4CAE-9C17-429A3CEF304B}"/>
              </a:ext>
            </a:extLst>
          </p:cNvPr>
          <p:cNvSpPr/>
          <p:nvPr/>
        </p:nvSpPr>
        <p:spPr>
          <a:xfrm>
            <a:off x="-117988" y="-117987"/>
            <a:ext cx="2502486" cy="2077163"/>
          </a:xfrm>
          <a:custGeom>
            <a:avLst/>
            <a:gdLst>
              <a:gd name="connsiteX0" fmla="*/ 0 w 2502486"/>
              <a:gd name="connsiteY0" fmla="*/ 0 h 2077163"/>
              <a:gd name="connsiteX1" fmla="*/ 2502486 w 2502486"/>
              <a:gd name="connsiteY1" fmla="*/ 0 h 2077163"/>
              <a:gd name="connsiteX2" fmla="*/ 2498787 w 2502486"/>
              <a:gd name="connsiteY2" fmla="*/ 12351 h 2077163"/>
              <a:gd name="connsiteX3" fmla="*/ 2322134 w 2502486"/>
              <a:gd name="connsiteY3" fmla="*/ 295393 h 2077163"/>
              <a:gd name="connsiteX4" fmla="*/ 1858001 w 2502486"/>
              <a:gd name="connsiteY4" fmla="*/ 711930 h 2077163"/>
              <a:gd name="connsiteX5" fmla="*/ 1431271 w 2502486"/>
              <a:gd name="connsiteY5" fmla="*/ 1556688 h 2077163"/>
              <a:gd name="connsiteX6" fmla="*/ 706071 w 2502486"/>
              <a:gd name="connsiteY6" fmla="*/ 2073252 h 2077163"/>
              <a:gd name="connsiteX7" fmla="*/ 56215 w 2502486"/>
              <a:gd name="connsiteY7" fmla="*/ 1609202 h 2077163"/>
              <a:gd name="connsiteX8" fmla="*/ 0 w 2502486"/>
              <a:gd name="connsiteY8" fmla="*/ 1559933 h 20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486" h="2077163">
                <a:moveTo>
                  <a:pt x="0" y="0"/>
                </a:moveTo>
                <a:lnTo>
                  <a:pt x="2502486" y="0"/>
                </a:lnTo>
                <a:lnTo>
                  <a:pt x="2498787" y="12351"/>
                </a:lnTo>
                <a:cubicBezTo>
                  <a:pt x="2457428" y="116817"/>
                  <a:pt x="2398028" y="213831"/>
                  <a:pt x="2322134" y="295393"/>
                </a:cubicBezTo>
                <a:cubicBezTo>
                  <a:pt x="2181694" y="444735"/>
                  <a:pt x="1996293" y="554565"/>
                  <a:pt x="1858001" y="711930"/>
                </a:cubicBezTo>
                <a:cubicBezTo>
                  <a:pt x="1646553" y="949039"/>
                  <a:pt x="1574495" y="1273408"/>
                  <a:pt x="1431271" y="1556688"/>
                </a:cubicBezTo>
                <a:cubicBezTo>
                  <a:pt x="1288053" y="1839972"/>
                  <a:pt x="1021843" y="2113244"/>
                  <a:pt x="706071" y="2073252"/>
                </a:cubicBezTo>
                <a:cubicBezTo>
                  <a:pt x="434213" y="2040830"/>
                  <a:pt x="257489" y="1798700"/>
                  <a:pt x="56215" y="1609202"/>
                </a:cubicBezTo>
                <a:lnTo>
                  <a:pt x="0" y="1559933"/>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存在问题不足</a:t>
            </a:r>
          </a:p>
        </p:txBody>
      </p:sp>
      <p:grpSp>
        <p:nvGrpSpPr>
          <p:cNvPr id="10" name="组合 9">
            <a:extLst>
              <a:ext uri="{FF2B5EF4-FFF2-40B4-BE49-F238E27FC236}">
                <a16:creationId xmlns:a16="http://schemas.microsoft.com/office/drawing/2014/main" id="{18D25EA9-5390-4537-985D-2FB780CDE510}"/>
              </a:ext>
            </a:extLst>
          </p:cNvPr>
          <p:cNvGrpSpPr/>
          <p:nvPr/>
        </p:nvGrpSpPr>
        <p:grpSpPr>
          <a:xfrm>
            <a:off x="464658" y="371416"/>
            <a:ext cx="713358" cy="713358"/>
            <a:chOff x="9078719" y="2162555"/>
            <a:chExt cx="713358" cy="713358"/>
          </a:xfrm>
        </p:grpSpPr>
        <p:sp>
          <p:nvSpPr>
            <p:cNvPr id="11" name="Flowchart: Connector 61">
              <a:extLst>
                <a:ext uri="{FF2B5EF4-FFF2-40B4-BE49-F238E27FC236}">
                  <a16:creationId xmlns:a16="http://schemas.microsoft.com/office/drawing/2014/main" id="{3D9C8255-E3DF-433E-A5D1-6E0B77DD51C0}"/>
                </a:ext>
              </a:extLst>
            </p:cNvPr>
            <p:cNvSpPr/>
            <p:nvPr/>
          </p:nvSpPr>
          <p:spPr>
            <a:xfrm>
              <a:off x="9078719" y="2162555"/>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12" name="Shape">
              <a:extLst>
                <a:ext uri="{FF2B5EF4-FFF2-40B4-BE49-F238E27FC236}">
                  <a16:creationId xmlns:a16="http://schemas.microsoft.com/office/drawing/2014/main" id="{7563DD3D-1DD7-430F-B138-6CEE7EA93FA5}"/>
                </a:ext>
              </a:extLst>
            </p:cNvPr>
            <p:cNvSpPr>
              <a:spLocks noChangeAspect="1"/>
            </p:cNvSpPr>
            <p:nvPr/>
          </p:nvSpPr>
          <p:spPr>
            <a:xfrm>
              <a:off x="9262526" y="2346362"/>
              <a:ext cx="345743" cy="345743"/>
            </a:xfrm>
            <a:custGeom>
              <a:avLst/>
              <a:gdLst>
                <a:gd name="connsiteX0" fmla="*/ 514350 w 514350"/>
                <a:gd name="connsiteY0" fmla="*/ 80367 h 458092"/>
                <a:gd name="connsiteX1" fmla="*/ 514350 w 514350"/>
                <a:gd name="connsiteY1" fmla="*/ 196900 h 458092"/>
                <a:gd name="connsiteX2" fmla="*/ 494258 w 514350"/>
                <a:gd name="connsiteY2" fmla="*/ 216991 h 458092"/>
                <a:gd name="connsiteX3" fmla="*/ 474166 w 514350"/>
                <a:gd name="connsiteY3" fmla="*/ 196900 h 458092"/>
                <a:gd name="connsiteX4" fmla="*/ 474166 w 514350"/>
                <a:gd name="connsiteY4" fmla="*/ 80367 h 458092"/>
                <a:gd name="connsiteX5" fmla="*/ 433983 w 514350"/>
                <a:gd name="connsiteY5" fmla="*/ 40184 h 458092"/>
                <a:gd name="connsiteX6" fmla="*/ 80367 w 514350"/>
                <a:gd name="connsiteY6" fmla="*/ 40184 h 458092"/>
                <a:gd name="connsiteX7" fmla="*/ 40184 w 514350"/>
                <a:gd name="connsiteY7" fmla="*/ 80367 h 458092"/>
                <a:gd name="connsiteX8" fmla="*/ 40184 w 514350"/>
                <a:gd name="connsiteY8" fmla="*/ 196900 h 458092"/>
                <a:gd name="connsiteX9" fmla="*/ 20092 w 514350"/>
                <a:gd name="connsiteY9" fmla="*/ 216991 h 458092"/>
                <a:gd name="connsiteX10" fmla="*/ 0 w 514350"/>
                <a:gd name="connsiteY10" fmla="*/ 196900 h 458092"/>
                <a:gd name="connsiteX11" fmla="*/ 0 w 514350"/>
                <a:gd name="connsiteY11" fmla="*/ 80367 h 458092"/>
                <a:gd name="connsiteX12" fmla="*/ 80367 w 514350"/>
                <a:gd name="connsiteY12" fmla="*/ 0 h 458092"/>
                <a:gd name="connsiteX13" fmla="*/ 433983 w 514350"/>
                <a:gd name="connsiteY13" fmla="*/ 0 h 458092"/>
                <a:gd name="connsiteX14" fmla="*/ 514350 w 514350"/>
                <a:gd name="connsiteY14" fmla="*/ 80367 h 458092"/>
                <a:gd name="connsiteX15" fmla="*/ 494258 w 514350"/>
                <a:gd name="connsiteY15" fmla="*/ 277267 h 458092"/>
                <a:gd name="connsiteX16" fmla="*/ 474166 w 514350"/>
                <a:gd name="connsiteY16" fmla="*/ 297359 h 458092"/>
                <a:gd name="connsiteX17" fmla="*/ 433983 w 514350"/>
                <a:gd name="connsiteY17" fmla="*/ 337542 h 458092"/>
                <a:gd name="connsiteX18" fmla="*/ 234069 w 514350"/>
                <a:gd name="connsiteY18" fmla="*/ 337542 h 458092"/>
                <a:gd name="connsiteX19" fmla="*/ 213978 w 514350"/>
                <a:gd name="connsiteY19" fmla="*/ 357634 h 458092"/>
                <a:gd name="connsiteX20" fmla="*/ 234069 w 514350"/>
                <a:gd name="connsiteY20" fmla="*/ 377726 h 458092"/>
                <a:gd name="connsiteX21" fmla="*/ 433983 w 514350"/>
                <a:gd name="connsiteY21" fmla="*/ 377726 h 458092"/>
                <a:gd name="connsiteX22" fmla="*/ 514350 w 514350"/>
                <a:gd name="connsiteY22" fmla="*/ 297359 h 458092"/>
                <a:gd name="connsiteX23" fmla="*/ 494258 w 514350"/>
                <a:gd name="connsiteY23" fmla="*/ 277267 h 458092"/>
                <a:gd name="connsiteX24" fmla="*/ 262316 w 514350"/>
                <a:gd name="connsiteY24" fmla="*/ 256818 h 458092"/>
                <a:gd name="connsiteX25" fmla="*/ 244159 w 514350"/>
                <a:gd name="connsiteY25" fmla="*/ 278672 h 458092"/>
                <a:gd name="connsiteX26" fmla="*/ 264144 w 514350"/>
                <a:gd name="connsiteY26" fmla="*/ 296915 h 458092"/>
                <a:gd name="connsiteX27" fmla="*/ 266016 w 514350"/>
                <a:gd name="connsiteY27" fmla="*/ 296829 h 458092"/>
                <a:gd name="connsiteX28" fmla="*/ 332292 w 514350"/>
                <a:gd name="connsiteY28" fmla="*/ 261696 h 458092"/>
                <a:gd name="connsiteX29" fmla="*/ 358639 w 514350"/>
                <a:gd name="connsiteY29" fmla="*/ 188741 h 458092"/>
                <a:gd name="connsiteX30" fmla="*/ 257175 w 514350"/>
                <a:gd name="connsiteY30" fmla="*/ 80246 h 458092"/>
                <a:gd name="connsiteX31" fmla="*/ 155711 w 514350"/>
                <a:gd name="connsiteY31" fmla="*/ 188741 h 458092"/>
                <a:gd name="connsiteX32" fmla="*/ 156488 w 514350"/>
                <a:gd name="connsiteY32" fmla="*/ 202233 h 458092"/>
                <a:gd name="connsiteX33" fmla="*/ 178762 w 514350"/>
                <a:gd name="connsiteY33" fmla="*/ 219872 h 458092"/>
                <a:gd name="connsiteX34" fmla="*/ 196405 w 514350"/>
                <a:gd name="connsiteY34" fmla="*/ 197598 h 458092"/>
                <a:gd name="connsiteX35" fmla="*/ 195895 w 514350"/>
                <a:gd name="connsiteY35" fmla="*/ 188741 h 458092"/>
                <a:gd name="connsiteX36" fmla="*/ 257175 w 514350"/>
                <a:gd name="connsiteY36" fmla="*/ 120429 h 458092"/>
                <a:gd name="connsiteX37" fmla="*/ 318455 w 514350"/>
                <a:gd name="connsiteY37" fmla="*/ 188741 h 458092"/>
                <a:gd name="connsiteX38" fmla="*/ 262316 w 514350"/>
                <a:gd name="connsiteY38" fmla="*/ 256818 h 458092"/>
                <a:gd name="connsiteX39" fmla="*/ 436997 w 514350"/>
                <a:gd name="connsiteY39" fmla="*/ 187858 h 458092"/>
                <a:gd name="connsiteX40" fmla="*/ 416905 w 514350"/>
                <a:gd name="connsiteY40" fmla="*/ 167767 h 458092"/>
                <a:gd name="connsiteX41" fmla="*/ 396813 w 514350"/>
                <a:gd name="connsiteY41" fmla="*/ 187858 h 458092"/>
                <a:gd name="connsiteX42" fmla="*/ 416905 w 514350"/>
                <a:gd name="connsiteY42" fmla="*/ 207950 h 458092"/>
                <a:gd name="connsiteX43" fmla="*/ 436997 w 514350"/>
                <a:gd name="connsiteY43" fmla="*/ 187858 h 458092"/>
                <a:gd name="connsiteX44" fmla="*/ 117537 w 514350"/>
                <a:gd name="connsiteY44" fmla="*/ 187858 h 458092"/>
                <a:gd name="connsiteX45" fmla="*/ 97445 w 514350"/>
                <a:gd name="connsiteY45" fmla="*/ 167767 h 458092"/>
                <a:gd name="connsiteX46" fmla="*/ 77353 w 514350"/>
                <a:gd name="connsiteY46" fmla="*/ 187858 h 458092"/>
                <a:gd name="connsiteX47" fmla="*/ 97445 w 514350"/>
                <a:gd name="connsiteY47" fmla="*/ 207950 h 458092"/>
                <a:gd name="connsiteX48" fmla="*/ 117537 w 514350"/>
                <a:gd name="connsiteY48" fmla="*/ 187858 h 458092"/>
                <a:gd name="connsiteX49" fmla="*/ 153702 w 514350"/>
                <a:gd name="connsiteY49" fmla="*/ 337542 h 458092"/>
                <a:gd name="connsiteX50" fmla="*/ 20092 w 514350"/>
                <a:gd name="connsiteY50" fmla="*/ 337542 h 458092"/>
                <a:gd name="connsiteX51" fmla="*/ 0 w 514350"/>
                <a:gd name="connsiteY51" fmla="*/ 357634 h 458092"/>
                <a:gd name="connsiteX52" fmla="*/ 20092 w 514350"/>
                <a:gd name="connsiteY52" fmla="*/ 377726 h 458092"/>
                <a:gd name="connsiteX53" fmla="*/ 153702 w 514350"/>
                <a:gd name="connsiteY53" fmla="*/ 377726 h 458092"/>
                <a:gd name="connsiteX54" fmla="*/ 173794 w 514350"/>
                <a:gd name="connsiteY54" fmla="*/ 357634 h 458092"/>
                <a:gd name="connsiteX55" fmla="*/ 153702 w 514350"/>
                <a:gd name="connsiteY55" fmla="*/ 337542 h 458092"/>
                <a:gd name="connsiteX56" fmla="*/ 183840 w 514350"/>
                <a:gd name="connsiteY56" fmla="*/ 257175 h 458092"/>
                <a:gd name="connsiteX57" fmla="*/ 20092 w 514350"/>
                <a:gd name="connsiteY57" fmla="*/ 257175 h 458092"/>
                <a:gd name="connsiteX58" fmla="*/ 0 w 514350"/>
                <a:gd name="connsiteY58" fmla="*/ 277267 h 458092"/>
                <a:gd name="connsiteX59" fmla="*/ 20092 w 514350"/>
                <a:gd name="connsiteY59" fmla="*/ 297359 h 458092"/>
                <a:gd name="connsiteX60" fmla="*/ 183840 w 514350"/>
                <a:gd name="connsiteY60" fmla="*/ 297359 h 458092"/>
                <a:gd name="connsiteX61" fmla="*/ 203932 w 514350"/>
                <a:gd name="connsiteY61" fmla="*/ 277267 h 458092"/>
                <a:gd name="connsiteX62" fmla="*/ 183840 w 514350"/>
                <a:gd name="connsiteY62" fmla="*/ 257175 h 458092"/>
                <a:gd name="connsiteX63" fmla="*/ 123565 w 514350"/>
                <a:gd name="connsiteY63" fmla="*/ 417909 h 458092"/>
                <a:gd name="connsiteX64" fmla="*/ 20092 w 514350"/>
                <a:gd name="connsiteY64" fmla="*/ 417909 h 458092"/>
                <a:gd name="connsiteX65" fmla="*/ 0 w 514350"/>
                <a:gd name="connsiteY65" fmla="*/ 438001 h 458092"/>
                <a:gd name="connsiteX66" fmla="*/ 20092 w 514350"/>
                <a:gd name="connsiteY66" fmla="*/ 458093 h 458092"/>
                <a:gd name="connsiteX67" fmla="*/ 123565 w 514350"/>
                <a:gd name="connsiteY67" fmla="*/ 458093 h 458092"/>
                <a:gd name="connsiteX68" fmla="*/ 143656 w 514350"/>
                <a:gd name="connsiteY68" fmla="*/ 438001 h 458092"/>
                <a:gd name="connsiteX69" fmla="*/ 123565 w 514350"/>
                <a:gd name="connsiteY69" fmla="*/ 417909 h 45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350" h="458092">
                  <a:moveTo>
                    <a:pt x="514350" y="80367"/>
                  </a:moveTo>
                  <a:lnTo>
                    <a:pt x="514350" y="196900"/>
                  </a:lnTo>
                  <a:cubicBezTo>
                    <a:pt x="514350" y="207997"/>
                    <a:pt x="505356" y="216991"/>
                    <a:pt x="494258" y="216991"/>
                  </a:cubicBezTo>
                  <a:cubicBezTo>
                    <a:pt x="483161" y="216991"/>
                    <a:pt x="474166" y="207997"/>
                    <a:pt x="474166" y="196900"/>
                  </a:cubicBezTo>
                  <a:lnTo>
                    <a:pt x="474166" y="80367"/>
                  </a:lnTo>
                  <a:cubicBezTo>
                    <a:pt x="474166" y="58211"/>
                    <a:pt x="456139" y="40184"/>
                    <a:pt x="433983" y="40184"/>
                  </a:cubicBezTo>
                  <a:lnTo>
                    <a:pt x="80367" y="40184"/>
                  </a:lnTo>
                  <a:cubicBezTo>
                    <a:pt x="58211" y="40184"/>
                    <a:pt x="40184" y="58211"/>
                    <a:pt x="40184" y="80367"/>
                  </a:cubicBezTo>
                  <a:lnTo>
                    <a:pt x="40184" y="196900"/>
                  </a:lnTo>
                  <a:cubicBezTo>
                    <a:pt x="40184" y="207997"/>
                    <a:pt x="31189" y="216991"/>
                    <a:pt x="20092" y="216991"/>
                  </a:cubicBezTo>
                  <a:cubicBezTo>
                    <a:pt x="8994" y="216991"/>
                    <a:pt x="0" y="207997"/>
                    <a:pt x="0" y="196900"/>
                  </a:cubicBezTo>
                  <a:lnTo>
                    <a:pt x="0" y="80367"/>
                  </a:lnTo>
                  <a:cubicBezTo>
                    <a:pt x="0" y="36051"/>
                    <a:pt x="36051" y="0"/>
                    <a:pt x="80367" y="0"/>
                  </a:cubicBezTo>
                  <a:lnTo>
                    <a:pt x="433983" y="0"/>
                  </a:lnTo>
                  <a:cubicBezTo>
                    <a:pt x="478299" y="0"/>
                    <a:pt x="514350" y="36051"/>
                    <a:pt x="514350" y="80367"/>
                  </a:cubicBezTo>
                  <a:close/>
                  <a:moveTo>
                    <a:pt x="494258" y="277267"/>
                  </a:moveTo>
                  <a:cubicBezTo>
                    <a:pt x="483161" y="277267"/>
                    <a:pt x="474166" y="286261"/>
                    <a:pt x="474166" y="297359"/>
                  </a:cubicBezTo>
                  <a:cubicBezTo>
                    <a:pt x="474166" y="319515"/>
                    <a:pt x="456139" y="337542"/>
                    <a:pt x="433983" y="337542"/>
                  </a:cubicBezTo>
                  <a:lnTo>
                    <a:pt x="234069" y="337542"/>
                  </a:lnTo>
                  <a:cubicBezTo>
                    <a:pt x="222972" y="337542"/>
                    <a:pt x="213978" y="346536"/>
                    <a:pt x="213978" y="357634"/>
                  </a:cubicBezTo>
                  <a:cubicBezTo>
                    <a:pt x="213978" y="368732"/>
                    <a:pt x="222972" y="377726"/>
                    <a:pt x="234069" y="377726"/>
                  </a:cubicBezTo>
                  <a:lnTo>
                    <a:pt x="433983" y="377726"/>
                  </a:lnTo>
                  <a:cubicBezTo>
                    <a:pt x="478299" y="377726"/>
                    <a:pt x="514350" y="341674"/>
                    <a:pt x="514350" y="297359"/>
                  </a:cubicBezTo>
                  <a:cubicBezTo>
                    <a:pt x="514350" y="286261"/>
                    <a:pt x="505356" y="277267"/>
                    <a:pt x="494258" y="277267"/>
                  </a:cubicBezTo>
                  <a:close/>
                  <a:moveTo>
                    <a:pt x="262316" y="256818"/>
                  </a:moveTo>
                  <a:cubicBezTo>
                    <a:pt x="251265" y="257838"/>
                    <a:pt x="243138" y="267621"/>
                    <a:pt x="244159" y="278672"/>
                  </a:cubicBezTo>
                  <a:cubicBezTo>
                    <a:pt x="245124" y="289094"/>
                    <a:pt x="253879" y="296915"/>
                    <a:pt x="264144" y="296915"/>
                  </a:cubicBezTo>
                  <a:cubicBezTo>
                    <a:pt x="264760" y="296915"/>
                    <a:pt x="265388" y="296888"/>
                    <a:pt x="266016" y="296829"/>
                  </a:cubicBezTo>
                  <a:cubicBezTo>
                    <a:pt x="291508" y="294474"/>
                    <a:pt x="315045" y="281995"/>
                    <a:pt x="332292" y="261696"/>
                  </a:cubicBezTo>
                  <a:cubicBezTo>
                    <a:pt x="349283" y="241702"/>
                    <a:pt x="358639" y="215791"/>
                    <a:pt x="358639" y="188741"/>
                  </a:cubicBezTo>
                  <a:cubicBezTo>
                    <a:pt x="358639" y="128913"/>
                    <a:pt x="313122" y="80246"/>
                    <a:pt x="257175" y="80246"/>
                  </a:cubicBezTo>
                  <a:cubicBezTo>
                    <a:pt x="201228" y="80246"/>
                    <a:pt x="155711" y="128913"/>
                    <a:pt x="155711" y="188741"/>
                  </a:cubicBezTo>
                  <a:cubicBezTo>
                    <a:pt x="155711" y="193246"/>
                    <a:pt x="155974" y="197786"/>
                    <a:pt x="156488" y="202233"/>
                  </a:cubicBezTo>
                  <a:cubicBezTo>
                    <a:pt x="157768" y="213252"/>
                    <a:pt x="167747" y="221155"/>
                    <a:pt x="178762" y="219872"/>
                  </a:cubicBezTo>
                  <a:cubicBezTo>
                    <a:pt x="189785" y="218592"/>
                    <a:pt x="197684" y="208621"/>
                    <a:pt x="196405" y="197598"/>
                  </a:cubicBezTo>
                  <a:cubicBezTo>
                    <a:pt x="196068" y="194686"/>
                    <a:pt x="195895" y="191704"/>
                    <a:pt x="195895" y="188741"/>
                  </a:cubicBezTo>
                  <a:cubicBezTo>
                    <a:pt x="195895" y="151073"/>
                    <a:pt x="223384" y="120429"/>
                    <a:pt x="257175" y="120429"/>
                  </a:cubicBezTo>
                  <a:cubicBezTo>
                    <a:pt x="290966" y="120429"/>
                    <a:pt x="318455" y="151073"/>
                    <a:pt x="318455" y="188741"/>
                  </a:cubicBezTo>
                  <a:cubicBezTo>
                    <a:pt x="318455" y="224004"/>
                    <a:pt x="293795" y="253906"/>
                    <a:pt x="262316" y="256818"/>
                  </a:cubicBezTo>
                  <a:close/>
                  <a:moveTo>
                    <a:pt x="436997" y="187858"/>
                  </a:moveTo>
                  <a:cubicBezTo>
                    <a:pt x="436997" y="176761"/>
                    <a:pt x="428002" y="167767"/>
                    <a:pt x="416905" y="167767"/>
                  </a:cubicBezTo>
                  <a:cubicBezTo>
                    <a:pt x="405807" y="167767"/>
                    <a:pt x="396813" y="176761"/>
                    <a:pt x="396813" y="187858"/>
                  </a:cubicBezTo>
                  <a:cubicBezTo>
                    <a:pt x="396813" y="198956"/>
                    <a:pt x="405807" y="207950"/>
                    <a:pt x="416905" y="207950"/>
                  </a:cubicBezTo>
                  <a:cubicBezTo>
                    <a:pt x="428002" y="207950"/>
                    <a:pt x="436997" y="198956"/>
                    <a:pt x="436997" y="187858"/>
                  </a:cubicBezTo>
                  <a:close/>
                  <a:moveTo>
                    <a:pt x="117537" y="187858"/>
                  </a:moveTo>
                  <a:cubicBezTo>
                    <a:pt x="117537" y="176761"/>
                    <a:pt x="108543" y="167767"/>
                    <a:pt x="97445" y="167767"/>
                  </a:cubicBezTo>
                  <a:cubicBezTo>
                    <a:pt x="86348" y="167767"/>
                    <a:pt x="77353" y="176761"/>
                    <a:pt x="77353" y="187858"/>
                  </a:cubicBezTo>
                  <a:cubicBezTo>
                    <a:pt x="77353" y="198956"/>
                    <a:pt x="86348" y="207950"/>
                    <a:pt x="97445" y="207950"/>
                  </a:cubicBezTo>
                  <a:cubicBezTo>
                    <a:pt x="108543" y="207950"/>
                    <a:pt x="117537" y="198956"/>
                    <a:pt x="117537" y="187858"/>
                  </a:cubicBezTo>
                  <a:close/>
                  <a:moveTo>
                    <a:pt x="153702" y="337542"/>
                  </a:moveTo>
                  <a:lnTo>
                    <a:pt x="20092" y="337542"/>
                  </a:lnTo>
                  <a:cubicBezTo>
                    <a:pt x="8994" y="337542"/>
                    <a:pt x="0" y="346536"/>
                    <a:pt x="0" y="357634"/>
                  </a:cubicBezTo>
                  <a:cubicBezTo>
                    <a:pt x="0" y="368732"/>
                    <a:pt x="8994" y="377726"/>
                    <a:pt x="20092" y="377726"/>
                  </a:cubicBezTo>
                  <a:lnTo>
                    <a:pt x="153702" y="377726"/>
                  </a:lnTo>
                  <a:cubicBezTo>
                    <a:pt x="164800" y="377726"/>
                    <a:pt x="173794" y="368732"/>
                    <a:pt x="173794" y="357634"/>
                  </a:cubicBezTo>
                  <a:cubicBezTo>
                    <a:pt x="173794" y="346536"/>
                    <a:pt x="164800" y="337542"/>
                    <a:pt x="153702" y="337542"/>
                  </a:cubicBezTo>
                  <a:close/>
                  <a:moveTo>
                    <a:pt x="183840" y="257175"/>
                  </a:moveTo>
                  <a:lnTo>
                    <a:pt x="20092" y="257175"/>
                  </a:lnTo>
                  <a:cubicBezTo>
                    <a:pt x="8994" y="257175"/>
                    <a:pt x="0" y="266169"/>
                    <a:pt x="0" y="277267"/>
                  </a:cubicBezTo>
                  <a:cubicBezTo>
                    <a:pt x="0" y="288364"/>
                    <a:pt x="8994" y="297359"/>
                    <a:pt x="20092" y="297359"/>
                  </a:cubicBezTo>
                  <a:lnTo>
                    <a:pt x="183840" y="297359"/>
                  </a:lnTo>
                  <a:cubicBezTo>
                    <a:pt x="194938" y="297359"/>
                    <a:pt x="203932" y="288364"/>
                    <a:pt x="203932" y="277267"/>
                  </a:cubicBezTo>
                  <a:cubicBezTo>
                    <a:pt x="203932" y="266169"/>
                    <a:pt x="194938" y="257175"/>
                    <a:pt x="183840" y="257175"/>
                  </a:cubicBezTo>
                  <a:close/>
                  <a:moveTo>
                    <a:pt x="123565" y="417909"/>
                  </a:moveTo>
                  <a:lnTo>
                    <a:pt x="20092" y="417909"/>
                  </a:lnTo>
                  <a:cubicBezTo>
                    <a:pt x="8994" y="417909"/>
                    <a:pt x="0" y="426904"/>
                    <a:pt x="0" y="438001"/>
                  </a:cubicBezTo>
                  <a:cubicBezTo>
                    <a:pt x="0" y="449099"/>
                    <a:pt x="8994" y="458093"/>
                    <a:pt x="20092" y="458093"/>
                  </a:cubicBezTo>
                  <a:lnTo>
                    <a:pt x="123565" y="458093"/>
                  </a:lnTo>
                  <a:cubicBezTo>
                    <a:pt x="134662" y="458093"/>
                    <a:pt x="143656" y="449099"/>
                    <a:pt x="143656" y="438001"/>
                  </a:cubicBezTo>
                  <a:cubicBezTo>
                    <a:pt x="143656" y="426904"/>
                    <a:pt x="134662" y="417909"/>
                    <a:pt x="123565" y="417909"/>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171" name="Group 27">
            <a:extLst>
              <a:ext uri="{FF2B5EF4-FFF2-40B4-BE49-F238E27FC236}">
                <a16:creationId xmlns:a16="http://schemas.microsoft.com/office/drawing/2014/main" id="{EA46EEE2-0A4B-4D94-B8E1-EDAA2B074DD9}"/>
              </a:ext>
            </a:extLst>
          </p:cNvPr>
          <p:cNvGrpSpPr/>
          <p:nvPr/>
        </p:nvGrpSpPr>
        <p:grpSpPr>
          <a:xfrm>
            <a:off x="4524618" y="794334"/>
            <a:ext cx="8806414" cy="5917014"/>
            <a:chOff x="4102506" y="749921"/>
            <a:chExt cx="8806414" cy="5917014"/>
          </a:xfrm>
        </p:grpSpPr>
        <p:pic>
          <p:nvPicPr>
            <p:cNvPr id="172" name="Picture 11">
              <a:extLst>
                <a:ext uri="{FF2B5EF4-FFF2-40B4-BE49-F238E27FC236}">
                  <a16:creationId xmlns:a16="http://schemas.microsoft.com/office/drawing/2014/main" id="{86AA4EBD-D076-401D-83C1-E59A7F76F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506" y="4761935"/>
              <a:ext cx="8806414" cy="1905000"/>
            </a:xfrm>
            <a:prstGeom prst="rect">
              <a:avLst/>
            </a:prstGeom>
          </p:spPr>
        </p:pic>
        <p:sp>
          <p:nvSpPr>
            <p:cNvPr id="173" name="Oval 34">
              <a:extLst>
                <a:ext uri="{FF2B5EF4-FFF2-40B4-BE49-F238E27FC236}">
                  <a16:creationId xmlns:a16="http://schemas.microsoft.com/office/drawing/2014/main" id="{369DF083-E9AA-438D-BFE3-434FE58E6615}"/>
                </a:ext>
              </a:extLst>
            </p:cNvPr>
            <p:cNvSpPr>
              <a:spLocks noChangeArrowheads="1"/>
            </p:cNvSpPr>
            <p:nvPr/>
          </p:nvSpPr>
          <p:spPr bwMode="auto">
            <a:xfrm>
              <a:off x="5847242" y="749921"/>
              <a:ext cx="5316944" cy="5320051"/>
            </a:xfrm>
            <a:prstGeom prst="ellipse">
              <a:avLst/>
            </a:prstGeom>
            <a:solidFill>
              <a:srgbClr val="C2C2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74" name="Oval 35">
              <a:extLst>
                <a:ext uri="{FF2B5EF4-FFF2-40B4-BE49-F238E27FC236}">
                  <a16:creationId xmlns:a16="http://schemas.microsoft.com/office/drawing/2014/main" id="{F9B6A007-1A2F-4C5E-AEC2-6EEB8082EFFA}"/>
                </a:ext>
              </a:extLst>
            </p:cNvPr>
            <p:cNvSpPr>
              <a:spLocks noChangeArrowheads="1"/>
            </p:cNvSpPr>
            <p:nvPr/>
          </p:nvSpPr>
          <p:spPr bwMode="auto">
            <a:xfrm>
              <a:off x="6443535" y="1349320"/>
              <a:ext cx="4124358" cy="4124359"/>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75" name="Oval 36">
              <a:extLst>
                <a:ext uri="{FF2B5EF4-FFF2-40B4-BE49-F238E27FC236}">
                  <a16:creationId xmlns:a16="http://schemas.microsoft.com/office/drawing/2014/main" id="{7858171A-6BF5-413B-9950-868390EAE3B5}"/>
                </a:ext>
              </a:extLst>
            </p:cNvPr>
            <p:cNvSpPr>
              <a:spLocks noChangeArrowheads="1"/>
            </p:cNvSpPr>
            <p:nvPr/>
          </p:nvSpPr>
          <p:spPr bwMode="auto">
            <a:xfrm>
              <a:off x="6980819" y="1886604"/>
              <a:ext cx="3049789" cy="3049790"/>
            </a:xfrm>
            <a:prstGeom prst="ellipse">
              <a:avLst/>
            </a:prstGeom>
            <a:solidFill>
              <a:srgbClr val="C2C2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76" name="Oval 37">
              <a:extLst>
                <a:ext uri="{FF2B5EF4-FFF2-40B4-BE49-F238E27FC236}">
                  <a16:creationId xmlns:a16="http://schemas.microsoft.com/office/drawing/2014/main" id="{0B730624-49C7-43BA-A918-208467A4234B}"/>
                </a:ext>
              </a:extLst>
            </p:cNvPr>
            <p:cNvSpPr>
              <a:spLocks noChangeArrowheads="1"/>
            </p:cNvSpPr>
            <p:nvPr/>
          </p:nvSpPr>
          <p:spPr bwMode="auto">
            <a:xfrm>
              <a:off x="7521210" y="2423889"/>
              <a:ext cx="1972114" cy="1975220"/>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77" name="Oval 38">
              <a:extLst>
                <a:ext uri="{FF2B5EF4-FFF2-40B4-BE49-F238E27FC236}">
                  <a16:creationId xmlns:a16="http://schemas.microsoft.com/office/drawing/2014/main" id="{453584F6-E4EA-4202-A70F-D4F45552124F}"/>
                </a:ext>
              </a:extLst>
            </p:cNvPr>
            <p:cNvSpPr>
              <a:spLocks noChangeArrowheads="1"/>
            </p:cNvSpPr>
            <p:nvPr/>
          </p:nvSpPr>
          <p:spPr bwMode="auto">
            <a:xfrm>
              <a:off x="8058494" y="2961174"/>
              <a:ext cx="897545" cy="897545"/>
            </a:xfrm>
            <a:prstGeom prst="ellipse">
              <a:avLst/>
            </a:prstGeom>
            <a:solidFill>
              <a:srgbClr val="FFFFFF">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178" name="Picture 10">
              <a:extLst>
                <a:ext uri="{FF2B5EF4-FFF2-40B4-BE49-F238E27FC236}">
                  <a16:creationId xmlns:a16="http://schemas.microsoft.com/office/drawing/2014/main" id="{D1E21950-1EFB-454A-8D88-403EB3BB5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8753">
              <a:off x="7138519" y="1742522"/>
              <a:ext cx="3866010" cy="2421537"/>
            </a:xfrm>
            <a:prstGeom prst="rect">
              <a:avLst/>
            </a:prstGeom>
          </p:spPr>
        </p:pic>
        <p:grpSp>
          <p:nvGrpSpPr>
            <p:cNvPr id="179" name="Group 9">
              <a:extLst>
                <a:ext uri="{FF2B5EF4-FFF2-40B4-BE49-F238E27FC236}">
                  <a16:creationId xmlns:a16="http://schemas.microsoft.com/office/drawing/2014/main" id="{A7195282-B239-4BAD-A227-97CDF1450C14}"/>
                </a:ext>
              </a:extLst>
            </p:cNvPr>
            <p:cNvGrpSpPr/>
            <p:nvPr/>
          </p:nvGrpSpPr>
          <p:grpSpPr>
            <a:xfrm>
              <a:off x="8505714" y="1280994"/>
              <a:ext cx="2164667" cy="2167773"/>
              <a:chOff x="8505714" y="1280994"/>
              <a:chExt cx="2164667" cy="2167773"/>
            </a:xfrm>
          </p:grpSpPr>
          <p:sp>
            <p:nvSpPr>
              <p:cNvPr id="180" name="Freeform 39">
                <a:extLst>
                  <a:ext uri="{FF2B5EF4-FFF2-40B4-BE49-F238E27FC236}">
                    <a16:creationId xmlns:a16="http://schemas.microsoft.com/office/drawing/2014/main" id="{AFD50653-DC5A-4696-AAD7-7EC5C646C7B7}"/>
                  </a:ext>
                </a:extLst>
              </p:cNvPr>
              <p:cNvSpPr>
                <a:spLocks/>
              </p:cNvSpPr>
              <p:nvPr/>
            </p:nvSpPr>
            <p:spPr bwMode="auto">
              <a:xfrm>
                <a:off x="8505714" y="1280994"/>
                <a:ext cx="2164667" cy="2167773"/>
              </a:xfrm>
              <a:custGeom>
                <a:avLst/>
                <a:gdLst>
                  <a:gd name="T0" fmla="*/ 593 w 697"/>
                  <a:gd name="T1" fmla="*/ 254 h 698"/>
                  <a:gd name="T2" fmla="*/ 697 w 697"/>
                  <a:gd name="T3" fmla="*/ 150 h 698"/>
                  <a:gd name="T4" fmla="*/ 581 w 697"/>
                  <a:gd name="T5" fmla="*/ 119 h 698"/>
                  <a:gd name="T6" fmla="*/ 548 w 697"/>
                  <a:gd name="T7" fmla="*/ 0 h 698"/>
                  <a:gd name="T8" fmla="*/ 444 w 697"/>
                  <a:gd name="T9" fmla="*/ 105 h 698"/>
                  <a:gd name="T10" fmla="*/ 470 w 697"/>
                  <a:gd name="T11" fmla="*/ 202 h 698"/>
                  <a:gd name="T12" fmla="*/ 116 w 697"/>
                  <a:gd name="T13" fmla="*/ 555 h 698"/>
                  <a:gd name="T14" fmla="*/ 67 w 697"/>
                  <a:gd name="T15" fmla="*/ 456 h 698"/>
                  <a:gd name="T16" fmla="*/ 33 w 697"/>
                  <a:gd name="T17" fmla="*/ 577 h 698"/>
                  <a:gd name="T18" fmla="*/ 0 w 697"/>
                  <a:gd name="T19" fmla="*/ 698 h 698"/>
                  <a:gd name="T20" fmla="*/ 124 w 697"/>
                  <a:gd name="T21" fmla="*/ 667 h 698"/>
                  <a:gd name="T22" fmla="*/ 244 w 697"/>
                  <a:gd name="T23" fmla="*/ 634 h 698"/>
                  <a:gd name="T24" fmla="*/ 145 w 697"/>
                  <a:gd name="T25" fmla="*/ 584 h 698"/>
                  <a:gd name="T26" fmla="*/ 498 w 697"/>
                  <a:gd name="T27" fmla="*/ 228 h 698"/>
                  <a:gd name="T28" fmla="*/ 593 w 697"/>
                  <a:gd name="T29" fmla="*/ 25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8">
                    <a:moveTo>
                      <a:pt x="593" y="254"/>
                    </a:moveTo>
                    <a:lnTo>
                      <a:pt x="697" y="150"/>
                    </a:lnTo>
                    <a:lnTo>
                      <a:pt x="581" y="119"/>
                    </a:lnTo>
                    <a:lnTo>
                      <a:pt x="548" y="0"/>
                    </a:lnTo>
                    <a:lnTo>
                      <a:pt x="444" y="105"/>
                    </a:lnTo>
                    <a:lnTo>
                      <a:pt x="470" y="202"/>
                    </a:lnTo>
                    <a:lnTo>
                      <a:pt x="116" y="555"/>
                    </a:lnTo>
                    <a:lnTo>
                      <a:pt x="67" y="456"/>
                    </a:lnTo>
                    <a:lnTo>
                      <a:pt x="33" y="577"/>
                    </a:lnTo>
                    <a:lnTo>
                      <a:pt x="0" y="698"/>
                    </a:lnTo>
                    <a:lnTo>
                      <a:pt x="124" y="667"/>
                    </a:lnTo>
                    <a:lnTo>
                      <a:pt x="244" y="634"/>
                    </a:lnTo>
                    <a:lnTo>
                      <a:pt x="145" y="584"/>
                    </a:lnTo>
                    <a:lnTo>
                      <a:pt x="498" y="228"/>
                    </a:lnTo>
                    <a:lnTo>
                      <a:pt x="593" y="254"/>
                    </a:lnTo>
                    <a:close/>
                  </a:path>
                </a:pathLst>
              </a:custGeom>
              <a:solidFill>
                <a:srgbClr val="797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81" name="Freeform 40">
                <a:extLst>
                  <a:ext uri="{FF2B5EF4-FFF2-40B4-BE49-F238E27FC236}">
                    <a16:creationId xmlns:a16="http://schemas.microsoft.com/office/drawing/2014/main" id="{3DFABCCF-69ED-4A00-96F1-4B7A769F6F37}"/>
                  </a:ext>
                </a:extLst>
              </p:cNvPr>
              <p:cNvSpPr>
                <a:spLocks/>
              </p:cNvSpPr>
              <p:nvPr/>
            </p:nvSpPr>
            <p:spPr bwMode="auto">
              <a:xfrm>
                <a:off x="8505714" y="1280994"/>
                <a:ext cx="1804407" cy="2167773"/>
              </a:xfrm>
              <a:custGeom>
                <a:avLst/>
                <a:gdLst>
                  <a:gd name="T0" fmla="*/ 581 w 581"/>
                  <a:gd name="T1" fmla="*/ 119 h 698"/>
                  <a:gd name="T2" fmla="*/ 548 w 581"/>
                  <a:gd name="T3" fmla="*/ 0 h 698"/>
                  <a:gd name="T4" fmla="*/ 444 w 581"/>
                  <a:gd name="T5" fmla="*/ 105 h 698"/>
                  <a:gd name="T6" fmla="*/ 470 w 581"/>
                  <a:gd name="T7" fmla="*/ 202 h 698"/>
                  <a:gd name="T8" fmla="*/ 116 w 581"/>
                  <a:gd name="T9" fmla="*/ 555 h 698"/>
                  <a:gd name="T10" fmla="*/ 67 w 581"/>
                  <a:gd name="T11" fmla="*/ 456 h 698"/>
                  <a:gd name="T12" fmla="*/ 33 w 581"/>
                  <a:gd name="T13" fmla="*/ 577 h 698"/>
                  <a:gd name="T14" fmla="*/ 0 w 581"/>
                  <a:gd name="T15" fmla="*/ 698 h 698"/>
                  <a:gd name="T16" fmla="*/ 581 w 581"/>
                  <a:gd name="T17" fmla="*/ 11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698">
                    <a:moveTo>
                      <a:pt x="581" y="119"/>
                    </a:moveTo>
                    <a:lnTo>
                      <a:pt x="548" y="0"/>
                    </a:lnTo>
                    <a:lnTo>
                      <a:pt x="444" y="105"/>
                    </a:lnTo>
                    <a:lnTo>
                      <a:pt x="470" y="202"/>
                    </a:lnTo>
                    <a:lnTo>
                      <a:pt x="116" y="555"/>
                    </a:lnTo>
                    <a:lnTo>
                      <a:pt x="67" y="456"/>
                    </a:lnTo>
                    <a:lnTo>
                      <a:pt x="33" y="577"/>
                    </a:lnTo>
                    <a:lnTo>
                      <a:pt x="0" y="698"/>
                    </a:lnTo>
                    <a:lnTo>
                      <a:pt x="581" y="119"/>
                    </a:lnTo>
                    <a:close/>
                  </a:path>
                </a:pathLst>
              </a:custGeom>
              <a:solidFill>
                <a:srgbClr val="6163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grpSp>
      <p:sp>
        <p:nvSpPr>
          <p:cNvPr id="182" name="Rectangle 23">
            <a:extLst>
              <a:ext uri="{FF2B5EF4-FFF2-40B4-BE49-F238E27FC236}">
                <a16:creationId xmlns:a16="http://schemas.microsoft.com/office/drawing/2014/main" id="{912D6DE0-7A0F-4476-AE80-C39FDAB8BAD5}"/>
              </a:ext>
            </a:extLst>
          </p:cNvPr>
          <p:cNvSpPr/>
          <p:nvPr/>
        </p:nvSpPr>
        <p:spPr>
          <a:xfrm>
            <a:off x="2276570" y="2425631"/>
            <a:ext cx="3243947" cy="400110"/>
          </a:xfrm>
          <a:prstGeom prst="rect">
            <a:avLst/>
          </a:prstGeom>
        </p:spPr>
        <p:txBody>
          <a:bodyPr wrap="square">
            <a:spAutoFit/>
          </a:bodyPr>
          <a:lstStyle/>
          <a:p>
            <a:pPr>
              <a:defRPr/>
            </a:pPr>
            <a:r>
              <a:rPr lang="zh-CN" altLang="en-US" sz="1000" noProof="1">
                <a:solidFill>
                  <a:schemeClr val="bg1">
                    <a:lumMod val="50000"/>
                  </a:schemeClr>
                </a:solidFill>
                <a:cs typeface="+mn-ea"/>
                <a:sym typeface="+mn-lt"/>
              </a:rPr>
              <a:t>单击添加详细文字说明，或复制文本黏贴自此右键只保留文字单击添加详细文字说明单击添加详细文字说明</a:t>
            </a:r>
            <a:endParaRPr lang="en-US" sz="1000" noProof="1">
              <a:solidFill>
                <a:schemeClr val="bg1">
                  <a:lumMod val="50000"/>
                </a:schemeClr>
              </a:solidFill>
              <a:cs typeface="+mn-ea"/>
              <a:sym typeface="+mn-lt"/>
            </a:endParaRPr>
          </a:p>
        </p:txBody>
      </p:sp>
      <p:sp>
        <p:nvSpPr>
          <p:cNvPr id="183" name="Rectangle 43">
            <a:extLst>
              <a:ext uri="{FF2B5EF4-FFF2-40B4-BE49-F238E27FC236}">
                <a16:creationId xmlns:a16="http://schemas.microsoft.com/office/drawing/2014/main" id="{E5494A15-0631-49A2-94EE-4165D0588043}"/>
              </a:ext>
            </a:extLst>
          </p:cNvPr>
          <p:cNvSpPr/>
          <p:nvPr/>
        </p:nvSpPr>
        <p:spPr>
          <a:xfrm>
            <a:off x="2276568" y="5022160"/>
            <a:ext cx="3243947" cy="400110"/>
          </a:xfrm>
          <a:prstGeom prst="rect">
            <a:avLst/>
          </a:prstGeom>
        </p:spPr>
        <p:txBody>
          <a:bodyPr wrap="square">
            <a:spAutoFit/>
          </a:bodyPr>
          <a:lstStyle/>
          <a:p>
            <a:pPr>
              <a:defRPr/>
            </a:pPr>
            <a:r>
              <a:rPr lang="zh-CN" altLang="en-US" sz="1000" noProof="1">
                <a:solidFill>
                  <a:schemeClr val="bg1">
                    <a:lumMod val="50000"/>
                  </a:schemeClr>
                </a:solidFill>
                <a:cs typeface="+mn-ea"/>
                <a:sym typeface="+mn-lt"/>
              </a:rPr>
              <a:t>单击添加详细文字说明，或复制文本黏贴自此右键只保留文字单击添加详细文字说明单击添加详细文字说明</a:t>
            </a:r>
            <a:endParaRPr lang="en-US" sz="1000" noProof="1">
              <a:solidFill>
                <a:schemeClr val="bg1">
                  <a:lumMod val="50000"/>
                </a:schemeClr>
              </a:solidFill>
              <a:cs typeface="+mn-ea"/>
              <a:sym typeface="+mn-lt"/>
            </a:endParaRPr>
          </a:p>
        </p:txBody>
      </p:sp>
      <p:sp>
        <p:nvSpPr>
          <p:cNvPr id="184" name="Rectangle 45">
            <a:extLst>
              <a:ext uri="{FF2B5EF4-FFF2-40B4-BE49-F238E27FC236}">
                <a16:creationId xmlns:a16="http://schemas.microsoft.com/office/drawing/2014/main" id="{2C8FF5CB-1EB6-43A2-868A-48B935CA0636}"/>
              </a:ext>
            </a:extLst>
          </p:cNvPr>
          <p:cNvSpPr/>
          <p:nvPr/>
        </p:nvSpPr>
        <p:spPr>
          <a:xfrm>
            <a:off x="2276570" y="3285996"/>
            <a:ext cx="3243947" cy="400110"/>
          </a:xfrm>
          <a:prstGeom prst="rect">
            <a:avLst/>
          </a:prstGeom>
        </p:spPr>
        <p:txBody>
          <a:bodyPr wrap="square">
            <a:spAutoFit/>
          </a:bodyPr>
          <a:lstStyle/>
          <a:p>
            <a:pPr>
              <a:defRPr/>
            </a:pPr>
            <a:r>
              <a:rPr lang="zh-CN" altLang="en-US" sz="1000" noProof="1">
                <a:solidFill>
                  <a:schemeClr val="bg1">
                    <a:lumMod val="50000"/>
                  </a:schemeClr>
                </a:solidFill>
                <a:cs typeface="+mn-ea"/>
                <a:sym typeface="+mn-lt"/>
              </a:rPr>
              <a:t>单击添加详细文字说明，或复制文本黏贴自此右键只保留文字单击添加详细文字说明单击添加详细文字说明</a:t>
            </a:r>
            <a:endParaRPr lang="en-US" sz="1000" noProof="1">
              <a:solidFill>
                <a:schemeClr val="bg1">
                  <a:lumMod val="50000"/>
                </a:schemeClr>
              </a:solidFill>
              <a:cs typeface="+mn-ea"/>
              <a:sym typeface="+mn-lt"/>
            </a:endParaRPr>
          </a:p>
        </p:txBody>
      </p:sp>
      <p:cxnSp>
        <p:nvCxnSpPr>
          <p:cNvPr id="185" name="Straight Connector 74">
            <a:extLst>
              <a:ext uri="{FF2B5EF4-FFF2-40B4-BE49-F238E27FC236}">
                <a16:creationId xmlns:a16="http://schemas.microsoft.com/office/drawing/2014/main" id="{D17F4806-FAF3-4535-A999-4C09CF4BC6E5}"/>
              </a:ext>
            </a:extLst>
          </p:cNvPr>
          <p:cNvCxnSpPr/>
          <p:nvPr/>
        </p:nvCxnSpPr>
        <p:spPr>
          <a:xfrm>
            <a:off x="1711234" y="2050420"/>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6" name="Oval 75">
            <a:extLst>
              <a:ext uri="{FF2B5EF4-FFF2-40B4-BE49-F238E27FC236}">
                <a16:creationId xmlns:a16="http://schemas.microsoft.com/office/drawing/2014/main" id="{8FE33983-5CAB-4743-ADBD-01779875B3C1}"/>
              </a:ext>
            </a:extLst>
          </p:cNvPr>
          <p:cNvSpPr/>
          <p:nvPr/>
        </p:nvSpPr>
        <p:spPr>
          <a:xfrm>
            <a:off x="1515972" y="2406020"/>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1</a:t>
            </a:r>
          </a:p>
        </p:txBody>
      </p:sp>
      <p:sp>
        <p:nvSpPr>
          <p:cNvPr id="187" name="Oval 76">
            <a:extLst>
              <a:ext uri="{FF2B5EF4-FFF2-40B4-BE49-F238E27FC236}">
                <a16:creationId xmlns:a16="http://schemas.microsoft.com/office/drawing/2014/main" id="{68405FFF-29B4-491B-9522-330FE1E0AC66}"/>
              </a:ext>
            </a:extLst>
          </p:cNvPr>
          <p:cNvSpPr/>
          <p:nvPr/>
        </p:nvSpPr>
        <p:spPr>
          <a:xfrm>
            <a:off x="1515972" y="3282320"/>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cs typeface="+mn-ea"/>
                <a:sym typeface="+mn-lt"/>
              </a:rPr>
              <a:t>2</a:t>
            </a:r>
          </a:p>
        </p:txBody>
      </p:sp>
      <p:sp>
        <p:nvSpPr>
          <p:cNvPr id="188" name="Oval 77">
            <a:extLst>
              <a:ext uri="{FF2B5EF4-FFF2-40B4-BE49-F238E27FC236}">
                <a16:creationId xmlns:a16="http://schemas.microsoft.com/office/drawing/2014/main" id="{FC496A70-C0AB-4DA2-967D-DCB53598ADC5}"/>
              </a:ext>
            </a:extLst>
          </p:cNvPr>
          <p:cNvSpPr/>
          <p:nvPr/>
        </p:nvSpPr>
        <p:spPr>
          <a:xfrm>
            <a:off x="1515972" y="4160207"/>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3</a:t>
            </a:r>
          </a:p>
        </p:txBody>
      </p:sp>
      <p:sp>
        <p:nvSpPr>
          <p:cNvPr id="189" name="Oval 78">
            <a:extLst>
              <a:ext uri="{FF2B5EF4-FFF2-40B4-BE49-F238E27FC236}">
                <a16:creationId xmlns:a16="http://schemas.microsoft.com/office/drawing/2014/main" id="{CDEF1FBD-7CF4-4ED9-871A-D06771269EF1}"/>
              </a:ext>
            </a:extLst>
          </p:cNvPr>
          <p:cNvSpPr/>
          <p:nvPr/>
        </p:nvSpPr>
        <p:spPr>
          <a:xfrm>
            <a:off x="1515972" y="5038095"/>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4</a:t>
            </a:r>
          </a:p>
        </p:txBody>
      </p:sp>
      <p:sp>
        <p:nvSpPr>
          <p:cNvPr id="190" name="Rectangle 43">
            <a:extLst>
              <a:ext uri="{FF2B5EF4-FFF2-40B4-BE49-F238E27FC236}">
                <a16:creationId xmlns:a16="http://schemas.microsoft.com/office/drawing/2014/main" id="{4EBA44F3-B3D1-409B-A947-0D512B44D40E}"/>
              </a:ext>
            </a:extLst>
          </p:cNvPr>
          <p:cNvSpPr/>
          <p:nvPr/>
        </p:nvSpPr>
        <p:spPr>
          <a:xfrm>
            <a:off x="2276569" y="4182235"/>
            <a:ext cx="3243947" cy="400110"/>
          </a:xfrm>
          <a:prstGeom prst="rect">
            <a:avLst/>
          </a:prstGeom>
        </p:spPr>
        <p:txBody>
          <a:bodyPr wrap="square">
            <a:spAutoFit/>
          </a:bodyPr>
          <a:lstStyle/>
          <a:p>
            <a:pPr>
              <a:defRPr/>
            </a:pPr>
            <a:r>
              <a:rPr lang="zh-CN" altLang="en-US" sz="1000" noProof="1">
                <a:solidFill>
                  <a:schemeClr val="bg1">
                    <a:lumMod val="50000"/>
                  </a:schemeClr>
                </a:solidFill>
                <a:cs typeface="+mn-ea"/>
                <a:sym typeface="+mn-lt"/>
              </a:rPr>
              <a:t>单击添加详细文字说明，或复制文本黏贴自此右键只保留文字单击添加详细文字说明单击添加详细文字说明</a:t>
            </a:r>
            <a:endParaRPr lang="en-US" sz="1000" noProof="1">
              <a:solidFill>
                <a:schemeClr val="bg1">
                  <a:lumMod val="50000"/>
                </a:schemeClr>
              </a:solidFill>
              <a:cs typeface="+mn-ea"/>
              <a:sym typeface="+mn-lt"/>
            </a:endParaRPr>
          </a:p>
        </p:txBody>
      </p:sp>
    </p:spTree>
    <p:extLst>
      <p:ext uri="{BB962C8B-B14F-4D97-AF65-F5344CB8AC3E}">
        <p14:creationId xmlns:p14="http://schemas.microsoft.com/office/powerpoint/2010/main" val="11925198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1000" fill="hold"/>
                                        <p:tgtEl>
                                          <p:spTgt spid="77"/>
                                        </p:tgtEl>
                                        <p:attrNameLst>
                                          <p:attrName>ppt_x</p:attrName>
                                        </p:attrNameLst>
                                      </p:cBhvr>
                                      <p:tavLst>
                                        <p:tav tm="0">
                                          <p:val>
                                            <p:strVal val="0-#ppt_w/2"/>
                                          </p:val>
                                        </p:tav>
                                        <p:tav tm="100000">
                                          <p:val>
                                            <p:strVal val="#ppt_x"/>
                                          </p:val>
                                        </p:tav>
                                      </p:tavLst>
                                    </p:anim>
                                    <p:anim calcmode="lin" valueType="num">
                                      <p:cBhvr additive="base">
                                        <p:cTn id="18" dur="1000" fill="hold"/>
                                        <p:tgtEl>
                                          <p:spTgt spid="77"/>
                                        </p:tgtEl>
                                        <p:attrNameLst>
                                          <p:attrName>ppt_y</p:attrName>
                                        </p:attrNameLst>
                                      </p:cBhvr>
                                      <p:tavLst>
                                        <p:tav tm="0">
                                          <p:val>
                                            <p:strVal val="#ppt_y"/>
                                          </p:val>
                                        </p:tav>
                                        <p:tav tm="100000">
                                          <p:val>
                                            <p:strVal val="#ppt_y"/>
                                          </p:val>
                                        </p:tav>
                                      </p:tavLst>
                                    </p:anim>
                                  </p:childTnLst>
                                </p:cTn>
                              </p:par>
                              <p:par>
                                <p:cTn id="19" presetID="2" presetClass="entr" presetSubtype="2" decel="50000" fill="hold" nodeType="with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additive="base">
                                        <p:cTn id="21" dur="2000" fill="hold"/>
                                        <p:tgtEl>
                                          <p:spTgt spid="171"/>
                                        </p:tgtEl>
                                        <p:attrNameLst>
                                          <p:attrName>ppt_x</p:attrName>
                                        </p:attrNameLst>
                                      </p:cBhvr>
                                      <p:tavLst>
                                        <p:tav tm="0">
                                          <p:val>
                                            <p:strVal val="1+#ppt_w/2"/>
                                          </p:val>
                                        </p:tav>
                                        <p:tav tm="100000">
                                          <p:val>
                                            <p:strVal val="#ppt_x"/>
                                          </p:val>
                                        </p:tav>
                                      </p:tavLst>
                                    </p:anim>
                                    <p:anim calcmode="lin" valueType="num">
                                      <p:cBhvr additive="base">
                                        <p:cTn id="22" dur="2000" fill="hold"/>
                                        <p:tgtEl>
                                          <p:spTgt spid="17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wipe(up)">
                                      <p:cBhvr>
                                        <p:cTn id="26" dur="500"/>
                                        <p:tgtEl>
                                          <p:spTgt spid="18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86"/>
                                        </p:tgtEl>
                                        <p:attrNameLst>
                                          <p:attrName>style.visibility</p:attrName>
                                        </p:attrNameLst>
                                      </p:cBhvr>
                                      <p:to>
                                        <p:strVal val="visible"/>
                                      </p:to>
                                    </p:set>
                                    <p:anim calcmode="lin" valueType="num">
                                      <p:cBhvr>
                                        <p:cTn id="30" dur="500" fill="hold"/>
                                        <p:tgtEl>
                                          <p:spTgt spid="186"/>
                                        </p:tgtEl>
                                        <p:attrNameLst>
                                          <p:attrName>ppt_w</p:attrName>
                                        </p:attrNameLst>
                                      </p:cBhvr>
                                      <p:tavLst>
                                        <p:tav tm="0">
                                          <p:val>
                                            <p:fltVal val="0"/>
                                          </p:val>
                                        </p:tav>
                                        <p:tav tm="100000">
                                          <p:val>
                                            <p:strVal val="#ppt_w"/>
                                          </p:val>
                                        </p:tav>
                                      </p:tavLst>
                                    </p:anim>
                                    <p:anim calcmode="lin" valueType="num">
                                      <p:cBhvr>
                                        <p:cTn id="31" dur="500" fill="hold"/>
                                        <p:tgtEl>
                                          <p:spTgt spid="186"/>
                                        </p:tgtEl>
                                        <p:attrNameLst>
                                          <p:attrName>ppt_h</p:attrName>
                                        </p:attrNameLst>
                                      </p:cBhvr>
                                      <p:tavLst>
                                        <p:tav tm="0">
                                          <p:val>
                                            <p:fltVal val="0"/>
                                          </p:val>
                                        </p:tav>
                                        <p:tav tm="100000">
                                          <p:val>
                                            <p:strVal val="#ppt_h"/>
                                          </p:val>
                                        </p:tav>
                                      </p:tavLst>
                                    </p:anim>
                                    <p:animEffect transition="in" filter="fade">
                                      <p:cBhvr>
                                        <p:cTn id="32" dur="500"/>
                                        <p:tgtEl>
                                          <p:spTgt spid="18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82"/>
                                        </p:tgtEl>
                                        <p:attrNameLst>
                                          <p:attrName>style.visibility</p:attrName>
                                        </p:attrNameLst>
                                      </p:cBhvr>
                                      <p:to>
                                        <p:strVal val="visible"/>
                                      </p:to>
                                    </p:set>
                                    <p:animEffect transition="in" filter="fade">
                                      <p:cBhvr>
                                        <p:cTn id="36" dur="500"/>
                                        <p:tgtEl>
                                          <p:spTgt spid="182"/>
                                        </p:tgtEl>
                                      </p:cBhvr>
                                    </p:animEffect>
                                    <p:anim calcmode="lin" valueType="num">
                                      <p:cBhvr>
                                        <p:cTn id="37" dur="500" fill="hold"/>
                                        <p:tgtEl>
                                          <p:spTgt spid="182"/>
                                        </p:tgtEl>
                                        <p:attrNameLst>
                                          <p:attrName>ppt_x</p:attrName>
                                        </p:attrNameLst>
                                      </p:cBhvr>
                                      <p:tavLst>
                                        <p:tav tm="0">
                                          <p:val>
                                            <p:strVal val="#ppt_x"/>
                                          </p:val>
                                        </p:tav>
                                        <p:tav tm="100000">
                                          <p:val>
                                            <p:strVal val="#ppt_x"/>
                                          </p:val>
                                        </p:tav>
                                      </p:tavLst>
                                    </p:anim>
                                    <p:anim calcmode="lin" valueType="num">
                                      <p:cBhvr>
                                        <p:cTn id="38" dur="500" fill="hold"/>
                                        <p:tgtEl>
                                          <p:spTgt spid="18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87"/>
                                        </p:tgtEl>
                                        <p:attrNameLst>
                                          <p:attrName>style.visibility</p:attrName>
                                        </p:attrNameLst>
                                      </p:cBhvr>
                                      <p:to>
                                        <p:strVal val="visible"/>
                                      </p:to>
                                    </p:set>
                                    <p:anim calcmode="lin" valueType="num">
                                      <p:cBhvr>
                                        <p:cTn id="42" dur="500" fill="hold"/>
                                        <p:tgtEl>
                                          <p:spTgt spid="187"/>
                                        </p:tgtEl>
                                        <p:attrNameLst>
                                          <p:attrName>ppt_w</p:attrName>
                                        </p:attrNameLst>
                                      </p:cBhvr>
                                      <p:tavLst>
                                        <p:tav tm="0">
                                          <p:val>
                                            <p:fltVal val="0"/>
                                          </p:val>
                                        </p:tav>
                                        <p:tav tm="100000">
                                          <p:val>
                                            <p:strVal val="#ppt_w"/>
                                          </p:val>
                                        </p:tav>
                                      </p:tavLst>
                                    </p:anim>
                                    <p:anim calcmode="lin" valueType="num">
                                      <p:cBhvr>
                                        <p:cTn id="43" dur="500" fill="hold"/>
                                        <p:tgtEl>
                                          <p:spTgt spid="187"/>
                                        </p:tgtEl>
                                        <p:attrNameLst>
                                          <p:attrName>ppt_h</p:attrName>
                                        </p:attrNameLst>
                                      </p:cBhvr>
                                      <p:tavLst>
                                        <p:tav tm="0">
                                          <p:val>
                                            <p:fltVal val="0"/>
                                          </p:val>
                                        </p:tav>
                                        <p:tav tm="100000">
                                          <p:val>
                                            <p:strVal val="#ppt_h"/>
                                          </p:val>
                                        </p:tav>
                                      </p:tavLst>
                                    </p:anim>
                                    <p:animEffect transition="in" filter="fade">
                                      <p:cBhvr>
                                        <p:cTn id="44" dur="500"/>
                                        <p:tgtEl>
                                          <p:spTgt spid="187"/>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84"/>
                                        </p:tgtEl>
                                        <p:attrNameLst>
                                          <p:attrName>style.visibility</p:attrName>
                                        </p:attrNameLst>
                                      </p:cBhvr>
                                      <p:to>
                                        <p:strVal val="visible"/>
                                      </p:to>
                                    </p:set>
                                    <p:animEffect transition="in" filter="fade">
                                      <p:cBhvr>
                                        <p:cTn id="48" dur="500"/>
                                        <p:tgtEl>
                                          <p:spTgt spid="184"/>
                                        </p:tgtEl>
                                      </p:cBhvr>
                                    </p:animEffect>
                                    <p:anim calcmode="lin" valueType="num">
                                      <p:cBhvr>
                                        <p:cTn id="49" dur="500" fill="hold"/>
                                        <p:tgtEl>
                                          <p:spTgt spid="184"/>
                                        </p:tgtEl>
                                        <p:attrNameLst>
                                          <p:attrName>ppt_x</p:attrName>
                                        </p:attrNameLst>
                                      </p:cBhvr>
                                      <p:tavLst>
                                        <p:tav tm="0">
                                          <p:val>
                                            <p:strVal val="#ppt_x"/>
                                          </p:val>
                                        </p:tav>
                                        <p:tav tm="100000">
                                          <p:val>
                                            <p:strVal val="#ppt_x"/>
                                          </p:val>
                                        </p:tav>
                                      </p:tavLst>
                                    </p:anim>
                                    <p:anim calcmode="lin" valueType="num">
                                      <p:cBhvr>
                                        <p:cTn id="50" dur="500" fill="hold"/>
                                        <p:tgtEl>
                                          <p:spTgt spid="184"/>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88"/>
                                        </p:tgtEl>
                                        <p:attrNameLst>
                                          <p:attrName>style.visibility</p:attrName>
                                        </p:attrNameLst>
                                      </p:cBhvr>
                                      <p:to>
                                        <p:strVal val="visible"/>
                                      </p:to>
                                    </p:set>
                                    <p:anim calcmode="lin" valueType="num">
                                      <p:cBhvr>
                                        <p:cTn id="54" dur="500" fill="hold"/>
                                        <p:tgtEl>
                                          <p:spTgt spid="188"/>
                                        </p:tgtEl>
                                        <p:attrNameLst>
                                          <p:attrName>ppt_w</p:attrName>
                                        </p:attrNameLst>
                                      </p:cBhvr>
                                      <p:tavLst>
                                        <p:tav tm="0">
                                          <p:val>
                                            <p:fltVal val="0"/>
                                          </p:val>
                                        </p:tav>
                                        <p:tav tm="100000">
                                          <p:val>
                                            <p:strVal val="#ppt_w"/>
                                          </p:val>
                                        </p:tav>
                                      </p:tavLst>
                                    </p:anim>
                                    <p:anim calcmode="lin" valueType="num">
                                      <p:cBhvr>
                                        <p:cTn id="55" dur="500" fill="hold"/>
                                        <p:tgtEl>
                                          <p:spTgt spid="188"/>
                                        </p:tgtEl>
                                        <p:attrNameLst>
                                          <p:attrName>ppt_h</p:attrName>
                                        </p:attrNameLst>
                                      </p:cBhvr>
                                      <p:tavLst>
                                        <p:tav tm="0">
                                          <p:val>
                                            <p:fltVal val="0"/>
                                          </p:val>
                                        </p:tav>
                                        <p:tav tm="100000">
                                          <p:val>
                                            <p:strVal val="#ppt_h"/>
                                          </p:val>
                                        </p:tav>
                                      </p:tavLst>
                                    </p:anim>
                                    <p:animEffect transition="in" filter="fade">
                                      <p:cBhvr>
                                        <p:cTn id="56" dur="500"/>
                                        <p:tgtEl>
                                          <p:spTgt spid="188"/>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190"/>
                                        </p:tgtEl>
                                        <p:attrNameLst>
                                          <p:attrName>style.visibility</p:attrName>
                                        </p:attrNameLst>
                                      </p:cBhvr>
                                      <p:to>
                                        <p:strVal val="visible"/>
                                      </p:to>
                                    </p:set>
                                    <p:animEffect transition="in" filter="fade">
                                      <p:cBhvr>
                                        <p:cTn id="60" dur="500"/>
                                        <p:tgtEl>
                                          <p:spTgt spid="190"/>
                                        </p:tgtEl>
                                      </p:cBhvr>
                                    </p:animEffect>
                                    <p:anim calcmode="lin" valueType="num">
                                      <p:cBhvr>
                                        <p:cTn id="61" dur="500" fill="hold"/>
                                        <p:tgtEl>
                                          <p:spTgt spid="190"/>
                                        </p:tgtEl>
                                        <p:attrNameLst>
                                          <p:attrName>ppt_x</p:attrName>
                                        </p:attrNameLst>
                                      </p:cBhvr>
                                      <p:tavLst>
                                        <p:tav tm="0">
                                          <p:val>
                                            <p:strVal val="#ppt_x"/>
                                          </p:val>
                                        </p:tav>
                                        <p:tav tm="100000">
                                          <p:val>
                                            <p:strVal val="#ppt_x"/>
                                          </p:val>
                                        </p:tav>
                                      </p:tavLst>
                                    </p:anim>
                                    <p:anim calcmode="lin" valueType="num">
                                      <p:cBhvr>
                                        <p:cTn id="62" dur="500" fill="hold"/>
                                        <p:tgtEl>
                                          <p:spTgt spid="190"/>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89"/>
                                        </p:tgtEl>
                                        <p:attrNameLst>
                                          <p:attrName>style.visibility</p:attrName>
                                        </p:attrNameLst>
                                      </p:cBhvr>
                                      <p:to>
                                        <p:strVal val="visible"/>
                                      </p:to>
                                    </p:set>
                                    <p:anim calcmode="lin" valueType="num">
                                      <p:cBhvr>
                                        <p:cTn id="66" dur="500" fill="hold"/>
                                        <p:tgtEl>
                                          <p:spTgt spid="189"/>
                                        </p:tgtEl>
                                        <p:attrNameLst>
                                          <p:attrName>ppt_w</p:attrName>
                                        </p:attrNameLst>
                                      </p:cBhvr>
                                      <p:tavLst>
                                        <p:tav tm="0">
                                          <p:val>
                                            <p:fltVal val="0"/>
                                          </p:val>
                                        </p:tav>
                                        <p:tav tm="100000">
                                          <p:val>
                                            <p:strVal val="#ppt_w"/>
                                          </p:val>
                                        </p:tav>
                                      </p:tavLst>
                                    </p:anim>
                                    <p:anim calcmode="lin" valueType="num">
                                      <p:cBhvr>
                                        <p:cTn id="67" dur="500" fill="hold"/>
                                        <p:tgtEl>
                                          <p:spTgt spid="189"/>
                                        </p:tgtEl>
                                        <p:attrNameLst>
                                          <p:attrName>ppt_h</p:attrName>
                                        </p:attrNameLst>
                                      </p:cBhvr>
                                      <p:tavLst>
                                        <p:tav tm="0">
                                          <p:val>
                                            <p:fltVal val="0"/>
                                          </p:val>
                                        </p:tav>
                                        <p:tav tm="100000">
                                          <p:val>
                                            <p:strVal val="#ppt_h"/>
                                          </p:val>
                                        </p:tav>
                                      </p:tavLst>
                                    </p:anim>
                                    <p:animEffect transition="in" filter="fade">
                                      <p:cBhvr>
                                        <p:cTn id="68" dur="500"/>
                                        <p:tgtEl>
                                          <p:spTgt spid="189"/>
                                        </p:tgtEl>
                                      </p:cBhvr>
                                    </p:animEffect>
                                  </p:childTnLst>
                                </p:cTn>
                              </p:par>
                            </p:childTnLst>
                          </p:cTn>
                        </p:par>
                        <p:par>
                          <p:cTn id="69" fill="hold">
                            <p:stCondLst>
                              <p:cond delay="6000"/>
                            </p:stCondLst>
                            <p:childTnLst>
                              <p:par>
                                <p:cTn id="70" presetID="42" presetClass="entr" presetSubtype="0" fill="hold" grpId="0" nodeType="afterEffect">
                                  <p:stCondLst>
                                    <p:cond delay="0"/>
                                  </p:stCondLst>
                                  <p:childTnLst>
                                    <p:set>
                                      <p:cBhvr>
                                        <p:cTn id="71" dur="1" fill="hold">
                                          <p:stCondLst>
                                            <p:cond delay="0"/>
                                          </p:stCondLst>
                                        </p:cTn>
                                        <p:tgtEl>
                                          <p:spTgt spid="183"/>
                                        </p:tgtEl>
                                        <p:attrNameLst>
                                          <p:attrName>style.visibility</p:attrName>
                                        </p:attrNameLst>
                                      </p:cBhvr>
                                      <p:to>
                                        <p:strVal val="visible"/>
                                      </p:to>
                                    </p:set>
                                    <p:animEffect transition="in" filter="fade">
                                      <p:cBhvr>
                                        <p:cTn id="72" dur="500"/>
                                        <p:tgtEl>
                                          <p:spTgt spid="183"/>
                                        </p:tgtEl>
                                      </p:cBhvr>
                                    </p:animEffect>
                                    <p:anim calcmode="lin" valueType="num">
                                      <p:cBhvr>
                                        <p:cTn id="73" dur="500" fill="hold"/>
                                        <p:tgtEl>
                                          <p:spTgt spid="183"/>
                                        </p:tgtEl>
                                        <p:attrNameLst>
                                          <p:attrName>ppt_x</p:attrName>
                                        </p:attrNameLst>
                                      </p:cBhvr>
                                      <p:tavLst>
                                        <p:tav tm="0">
                                          <p:val>
                                            <p:strVal val="#ppt_x"/>
                                          </p:val>
                                        </p:tav>
                                        <p:tav tm="100000">
                                          <p:val>
                                            <p:strVal val="#ppt_x"/>
                                          </p:val>
                                        </p:tav>
                                      </p:tavLst>
                                    </p:anim>
                                    <p:anim calcmode="lin" valueType="num">
                                      <p:cBhvr>
                                        <p:cTn id="74"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 grpId="0"/>
      <p:bldP spid="182" grpId="0"/>
      <p:bldP spid="183" grpId="0"/>
      <p:bldP spid="184" grpId="0"/>
      <p:bldP spid="186" grpId="0" animBg="1"/>
      <p:bldP spid="187" grpId="0" animBg="1"/>
      <p:bldP spid="188" grpId="0" animBg="1"/>
      <p:bldP spid="189" grpId="0" animBg="1"/>
      <p:bldP spid="1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EB0924-10BC-4E6C-998D-AA40F81B0A61}"/>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5" name="Freeform: Shape 7">
            <a:extLst>
              <a:ext uri="{FF2B5EF4-FFF2-40B4-BE49-F238E27FC236}">
                <a16:creationId xmlns:a16="http://schemas.microsoft.com/office/drawing/2014/main" id="{3C0D4919-8FBD-477B-8A82-A60EA1947CC1}"/>
              </a:ext>
            </a:extLst>
          </p:cNvPr>
          <p:cNvSpPr/>
          <p:nvPr/>
        </p:nvSpPr>
        <p:spPr>
          <a:xfrm>
            <a:off x="7880904" y="5465732"/>
            <a:ext cx="1347414" cy="1147018"/>
          </a:xfrm>
          <a:custGeom>
            <a:avLst/>
            <a:gdLst>
              <a:gd name="connsiteX0" fmla="*/ 5502 w 370310"/>
              <a:gd name="connsiteY0" fmla="*/ 269705 h 315235"/>
              <a:gd name="connsiteX1" fmla="*/ 15979 w 370310"/>
              <a:gd name="connsiteY1" fmla="*/ 175407 h 315235"/>
              <a:gd name="connsiteX2" fmla="*/ 46459 w 370310"/>
              <a:gd name="connsiteY2" fmla="*/ 150642 h 315235"/>
              <a:gd name="connsiteX3" fmla="*/ 127422 w 370310"/>
              <a:gd name="connsiteY3" fmla="*/ 87777 h 315235"/>
              <a:gd name="connsiteX4" fmla="*/ 175047 w 370310"/>
              <a:gd name="connsiteY4" fmla="*/ 49677 h 315235"/>
              <a:gd name="connsiteX5" fmla="*/ 207432 w 370310"/>
              <a:gd name="connsiteY5" fmla="*/ 36342 h 315235"/>
              <a:gd name="connsiteX6" fmla="*/ 270297 w 370310"/>
              <a:gd name="connsiteY6" fmla="*/ 17292 h 315235"/>
              <a:gd name="connsiteX7" fmla="*/ 317922 w 370310"/>
              <a:gd name="connsiteY7" fmla="*/ 1100 h 315235"/>
              <a:gd name="connsiteX8" fmla="*/ 334114 w 370310"/>
              <a:gd name="connsiteY8" fmla="*/ 1100 h 315235"/>
              <a:gd name="connsiteX9" fmla="*/ 369357 w 370310"/>
              <a:gd name="connsiteY9" fmla="*/ 36342 h 315235"/>
              <a:gd name="connsiteX10" fmla="*/ 335067 w 370310"/>
              <a:gd name="connsiteY10" fmla="*/ 104922 h 315235"/>
              <a:gd name="connsiteX11" fmla="*/ 277917 w 370310"/>
              <a:gd name="connsiteY11" fmla="*/ 138260 h 315235"/>
              <a:gd name="connsiteX12" fmla="*/ 211242 w 370310"/>
              <a:gd name="connsiteY12" fmla="*/ 179217 h 315235"/>
              <a:gd name="connsiteX13" fmla="*/ 160759 w 370310"/>
              <a:gd name="connsiteY13" fmla="*/ 234462 h 315235"/>
              <a:gd name="connsiteX14" fmla="*/ 104562 w 370310"/>
              <a:gd name="connsiteY14" fmla="*/ 301137 h 315235"/>
              <a:gd name="connsiteX15" fmla="*/ 15979 w 370310"/>
              <a:gd name="connsiteY15" fmla="*/ 287802 h 315235"/>
              <a:gd name="connsiteX16" fmla="*/ 5502 w 370310"/>
              <a:gd name="connsiteY16" fmla="*/ 269705 h 31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310" h="315235">
                <a:moveTo>
                  <a:pt x="5502" y="269705"/>
                </a:moveTo>
                <a:cubicBezTo>
                  <a:pt x="-3071" y="238272"/>
                  <a:pt x="-3071" y="204935"/>
                  <a:pt x="15979" y="175407"/>
                </a:cubicBezTo>
                <a:cubicBezTo>
                  <a:pt x="22647" y="164930"/>
                  <a:pt x="35029" y="156357"/>
                  <a:pt x="46459" y="150642"/>
                </a:cubicBezTo>
                <a:cubicBezTo>
                  <a:pt x="77892" y="134450"/>
                  <a:pt x="101704" y="110637"/>
                  <a:pt x="127422" y="87777"/>
                </a:cubicBezTo>
                <a:cubicBezTo>
                  <a:pt x="142662" y="74442"/>
                  <a:pt x="157902" y="61107"/>
                  <a:pt x="175047" y="49677"/>
                </a:cubicBezTo>
                <a:cubicBezTo>
                  <a:pt x="184572" y="43010"/>
                  <a:pt x="196954" y="37295"/>
                  <a:pt x="207432" y="36342"/>
                </a:cubicBezTo>
                <a:cubicBezTo>
                  <a:pt x="229339" y="34437"/>
                  <a:pt x="249342" y="25865"/>
                  <a:pt x="270297" y="17292"/>
                </a:cubicBezTo>
                <a:cubicBezTo>
                  <a:pt x="285537" y="10625"/>
                  <a:pt x="301729" y="5862"/>
                  <a:pt x="317922" y="1100"/>
                </a:cubicBezTo>
                <a:cubicBezTo>
                  <a:pt x="322684" y="-805"/>
                  <a:pt x="329352" y="147"/>
                  <a:pt x="334114" y="1100"/>
                </a:cubicBezTo>
                <a:cubicBezTo>
                  <a:pt x="355069" y="3957"/>
                  <a:pt x="366499" y="15387"/>
                  <a:pt x="369357" y="36342"/>
                </a:cubicBezTo>
                <a:cubicBezTo>
                  <a:pt x="374119" y="66822"/>
                  <a:pt x="360784" y="89682"/>
                  <a:pt x="335067" y="104922"/>
                </a:cubicBezTo>
                <a:cubicBezTo>
                  <a:pt x="316017" y="116352"/>
                  <a:pt x="296967" y="126830"/>
                  <a:pt x="277917" y="138260"/>
                </a:cubicBezTo>
                <a:cubicBezTo>
                  <a:pt x="256009" y="151595"/>
                  <a:pt x="233149" y="164930"/>
                  <a:pt x="211242" y="179217"/>
                </a:cubicBezTo>
                <a:cubicBezTo>
                  <a:pt x="190287" y="193505"/>
                  <a:pt x="173142" y="211602"/>
                  <a:pt x="160759" y="234462"/>
                </a:cubicBezTo>
                <a:cubicBezTo>
                  <a:pt x="146472" y="260180"/>
                  <a:pt x="126469" y="281135"/>
                  <a:pt x="104562" y="301137"/>
                </a:cubicBezTo>
                <a:cubicBezTo>
                  <a:pt x="77892" y="324950"/>
                  <a:pt x="36934" y="317330"/>
                  <a:pt x="15979" y="287802"/>
                </a:cubicBezTo>
                <a:cubicBezTo>
                  <a:pt x="13122" y="282087"/>
                  <a:pt x="9312" y="276372"/>
                  <a:pt x="5502" y="269705"/>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6" name="Freeform: Shape 8">
            <a:extLst>
              <a:ext uri="{FF2B5EF4-FFF2-40B4-BE49-F238E27FC236}">
                <a16:creationId xmlns:a16="http://schemas.microsoft.com/office/drawing/2014/main" id="{5C14BC8C-263D-424E-8777-30462D4C3D8C}"/>
              </a:ext>
            </a:extLst>
          </p:cNvPr>
          <p:cNvSpPr/>
          <p:nvPr/>
        </p:nvSpPr>
        <p:spPr>
          <a:xfrm>
            <a:off x="7971143" y="5332227"/>
            <a:ext cx="310985" cy="330695"/>
          </a:xfrm>
          <a:custGeom>
            <a:avLst/>
            <a:gdLst>
              <a:gd name="connsiteX0" fmla="*/ 83804 w 85468"/>
              <a:gd name="connsiteY0" fmla="*/ 23494 h 90885"/>
              <a:gd name="connsiteX1" fmla="*/ 77137 w 85468"/>
              <a:gd name="connsiteY1" fmla="*/ 55879 h 90885"/>
              <a:gd name="connsiteX2" fmla="*/ 39037 w 85468"/>
              <a:gd name="connsiteY2" fmla="*/ 87311 h 90885"/>
              <a:gd name="connsiteX3" fmla="*/ 937 w 85468"/>
              <a:gd name="connsiteY3" fmla="*/ 67309 h 90885"/>
              <a:gd name="connsiteX4" fmla="*/ 49514 w 85468"/>
              <a:gd name="connsiteY4" fmla="*/ 634 h 90885"/>
              <a:gd name="connsiteX5" fmla="*/ 83804 w 85468"/>
              <a:gd name="connsiteY5" fmla="*/ 23494 h 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8" h="90885">
                <a:moveTo>
                  <a:pt x="83804" y="23494"/>
                </a:moveTo>
                <a:cubicBezTo>
                  <a:pt x="86662" y="32066"/>
                  <a:pt x="86662" y="45401"/>
                  <a:pt x="77137" y="55879"/>
                </a:cubicBezTo>
                <a:cubicBezTo>
                  <a:pt x="65707" y="68261"/>
                  <a:pt x="53324" y="78739"/>
                  <a:pt x="39037" y="87311"/>
                </a:cubicBezTo>
                <a:cubicBezTo>
                  <a:pt x="22844" y="96836"/>
                  <a:pt x="3794" y="86359"/>
                  <a:pt x="937" y="67309"/>
                </a:cubicBezTo>
                <a:cubicBezTo>
                  <a:pt x="-4778" y="33971"/>
                  <a:pt x="16177" y="4444"/>
                  <a:pt x="49514" y="634"/>
                </a:cubicBezTo>
                <a:cubicBezTo>
                  <a:pt x="64754" y="-2224"/>
                  <a:pt x="76184" y="4444"/>
                  <a:pt x="83804" y="23494"/>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Graphic 15">
            <a:extLst>
              <a:ext uri="{FF2B5EF4-FFF2-40B4-BE49-F238E27FC236}">
                <a16:creationId xmlns:a16="http://schemas.microsoft.com/office/drawing/2014/main" id="{52E13392-D167-4470-9241-232B51D5B0FB}"/>
              </a:ext>
            </a:extLst>
          </p:cNvPr>
          <p:cNvSpPr/>
          <p:nvPr/>
        </p:nvSpPr>
        <p:spPr>
          <a:xfrm>
            <a:off x="0" y="1"/>
            <a:ext cx="4034720" cy="2378868"/>
          </a:xfrm>
          <a:custGeom>
            <a:avLst/>
            <a:gdLst>
              <a:gd name="connsiteX0" fmla="*/ 0 w 2790782"/>
              <a:gd name="connsiteY0" fmla="*/ 0 h 1645443"/>
              <a:gd name="connsiteX1" fmla="*/ 2790782 w 2790782"/>
              <a:gd name="connsiteY1" fmla="*/ 0 h 1645443"/>
              <a:gd name="connsiteX2" fmla="*/ 2779492 w 2790782"/>
              <a:gd name="connsiteY2" fmla="*/ 61961 h 1645443"/>
              <a:gd name="connsiteX3" fmla="*/ 2012523 w 2790782"/>
              <a:gd name="connsiteY3" fmla="*/ 1150284 h 1645443"/>
              <a:gd name="connsiteX4" fmla="*/ 1329079 w 2790782"/>
              <a:gd name="connsiteY4" fmla="*/ 891799 h 1645443"/>
              <a:gd name="connsiteX5" fmla="*/ 260102 w 2790782"/>
              <a:gd name="connsiteY5" fmla="*/ 1566481 h 1645443"/>
              <a:gd name="connsiteX6" fmla="*/ 10279 w 2790782"/>
              <a:gd name="connsiteY6" fmla="*/ 1644436 h 1645443"/>
              <a:gd name="connsiteX7" fmla="*/ 0 w 2790782"/>
              <a:gd name="connsiteY7" fmla="*/ 1645443 h 16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782" h="1645443">
                <a:moveTo>
                  <a:pt x="0" y="0"/>
                </a:moveTo>
                <a:lnTo>
                  <a:pt x="2790782" y="0"/>
                </a:lnTo>
                <a:lnTo>
                  <a:pt x="2779492" y="61961"/>
                </a:lnTo>
                <a:cubicBezTo>
                  <a:pt x="2679484" y="607563"/>
                  <a:pt x="2539617" y="1252691"/>
                  <a:pt x="2012523" y="1150284"/>
                </a:cubicBezTo>
                <a:cubicBezTo>
                  <a:pt x="1771562" y="1102090"/>
                  <a:pt x="1574418" y="909324"/>
                  <a:pt x="1329079" y="891799"/>
                </a:cubicBezTo>
                <a:cubicBezTo>
                  <a:pt x="899735" y="865513"/>
                  <a:pt x="645634" y="1373715"/>
                  <a:pt x="260102" y="1566481"/>
                </a:cubicBezTo>
                <a:cubicBezTo>
                  <a:pt x="179600" y="1606733"/>
                  <a:pt x="95864" y="1631890"/>
                  <a:pt x="10279" y="1644436"/>
                </a:cubicBezTo>
                <a:lnTo>
                  <a:pt x="0" y="1645443"/>
                </a:ln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8" name="Graphic 19">
            <a:extLst>
              <a:ext uri="{FF2B5EF4-FFF2-40B4-BE49-F238E27FC236}">
                <a16:creationId xmlns:a16="http://schemas.microsoft.com/office/drawing/2014/main" id="{91F70BF7-4950-4537-A165-8A5AA631157A}"/>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9" name="Group 10">
            <a:extLst>
              <a:ext uri="{FF2B5EF4-FFF2-40B4-BE49-F238E27FC236}">
                <a16:creationId xmlns:a16="http://schemas.microsoft.com/office/drawing/2014/main" id="{759B378C-5B90-4063-845D-1B5298417626}"/>
              </a:ext>
            </a:extLst>
          </p:cNvPr>
          <p:cNvGrpSpPr/>
          <p:nvPr/>
        </p:nvGrpSpPr>
        <p:grpSpPr>
          <a:xfrm rot="167760">
            <a:off x="10273304" y="1119944"/>
            <a:ext cx="1194300" cy="986793"/>
            <a:chOff x="9608895" y="5661744"/>
            <a:chExt cx="966066" cy="798214"/>
          </a:xfrm>
        </p:grpSpPr>
        <p:sp>
          <p:nvSpPr>
            <p:cNvPr id="10" name="Freeform: Shape 11">
              <a:extLst>
                <a:ext uri="{FF2B5EF4-FFF2-40B4-BE49-F238E27FC236}">
                  <a16:creationId xmlns:a16="http://schemas.microsoft.com/office/drawing/2014/main" id="{F79E71CD-0B46-4C93-BF78-11BE131BAB03}"/>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12">
              <a:extLst>
                <a:ext uri="{FF2B5EF4-FFF2-40B4-BE49-F238E27FC236}">
                  <a16:creationId xmlns:a16="http://schemas.microsoft.com/office/drawing/2014/main" id="{B3B63A3C-0549-497F-A565-99AED6B937A6}"/>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2" name="Freeform: Shape 13">
              <a:extLst>
                <a:ext uri="{FF2B5EF4-FFF2-40B4-BE49-F238E27FC236}">
                  <a16:creationId xmlns:a16="http://schemas.microsoft.com/office/drawing/2014/main" id="{47D7AEA3-AFAD-4D43-B11D-BDF8FCEBA7FA}"/>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3" name="Freeform: Shape 14">
              <a:extLst>
                <a:ext uri="{FF2B5EF4-FFF2-40B4-BE49-F238E27FC236}">
                  <a16:creationId xmlns:a16="http://schemas.microsoft.com/office/drawing/2014/main" id="{48EBC753-7493-4E07-BFCA-65424C52311D}"/>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4" name="Freeform 54">
            <a:extLst>
              <a:ext uri="{FF2B5EF4-FFF2-40B4-BE49-F238E27FC236}">
                <a16:creationId xmlns:a16="http://schemas.microsoft.com/office/drawing/2014/main" id="{BE8648C5-8DE2-44DA-95B4-03897A408441}"/>
              </a:ext>
            </a:extLst>
          </p:cNvPr>
          <p:cNvSpPr/>
          <p:nvPr/>
        </p:nvSpPr>
        <p:spPr>
          <a:xfrm>
            <a:off x="-38099" y="-38101"/>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6" name="组合 15">
            <a:extLst>
              <a:ext uri="{FF2B5EF4-FFF2-40B4-BE49-F238E27FC236}">
                <a16:creationId xmlns:a16="http://schemas.microsoft.com/office/drawing/2014/main" id="{3622E827-6083-4F08-A11C-EC8FA7F400E3}"/>
              </a:ext>
            </a:extLst>
          </p:cNvPr>
          <p:cNvGrpSpPr/>
          <p:nvPr/>
        </p:nvGrpSpPr>
        <p:grpSpPr>
          <a:xfrm>
            <a:off x="5031732" y="5009861"/>
            <a:ext cx="1901709" cy="390851"/>
            <a:chOff x="8222965" y="7595340"/>
            <a:chExt cx="3061547" cy="678712"/>
          </a:xfrm>
        </p:grpSpPr>
        <p:sp>
          <p:nvSpPr>
            <p:cNvPr id="17" name="圆角矩形 16">
              <a:extLst>
                <a:ext uri="{FF2B5EF4-FFF2-40B4-BE49-F238E27FC236}">
                  <a16:creationId xmlns:a16="http://schemas.microsoft.com/office/drawing/2014/main" id="{B0B3BE62-3BEE-48A5-BD05-71C7527308D6}"/>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18" name="文本框 17">
              <a:extLst>
                <a:ext uri="{FF2B5EF4-FFF2-40B4-BE49-F238E27FC236}">
                  <a16:creationId xmlns:a16="http://schemas.microsoft.com/office/drawing/2014/main" id="{103771DA-8F6A-4DD0-8E86-602BE4970229}"/>
                </a:ext>
              </a:extLst>
            </p:cNvPr>
            <p:cNvSpPr txBox="1"/>
            <p:nvPr/>
          </p:nvSpPr>
          <p:spPr>
            <a:xfrm>
              <a:off x="8246207" y="7690177"/>
              <a:ext cx="3016995" cy="534454"/>
            </a:xfrm>
            <a:prstGeom prst="rect">
              <a:avLst/>
            </a:prstGeom>
            <a:noFill/>
          </p:spPr>
          <p:txBody>
            <a:bodyPr wrap="square" rtlCol="0">
              <a:spAutoFit/>
            </a:bodyPr>
            <a:lstStyle/>
            <a:p>
              <a:pPr algn="ctr"/>
              <a:r>
                <a:rPr lang="en-US" altLang="zh-CN" sz="1400" spc="300" dirty="0">
                  <a:solidFill>
                    <a:srgbClr val="6163BB"/>
                  </a:solidFill>
                  <a:cs typeface="+mn-ea"/>
                  <a:sym typeface="+mn-lt"/>
                </a:rPr>
                <a:t>THE PART 04</a:t>
              </a:r>
            </a:p>
          </p:txBody>
        </p:sp>
      </p:grpSp>
      <p:sp>
        <p:nvSpPr>
          <p:cNvPr id="19" name="文本框 18">
            <a:extLst>
              <a:ext uri="{FF2B5EF4-FFF2-40B4-BE49-F238E27FC236}">
                <a16:creationId xmlns:a16="http://schemas.microsoft.com/office/drawing/2014/main" id="{26613365-6DFD-42B4-BAE7-856C93DAFEDC}"/>
              </a:ext>
            </a:extLst>
          </p:cNvPr>
          <p:cNvSpPr txBox="1"/>
          <p:nvPr/>
        </p:nvSpPr>
        <p:spPr>
          <a:xfrm>
            <a:off x="4245841" y="1325663"/>
            <a:ext cx="3700318"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FOUR</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0" name="文本框 19">
            <a:extLst>
              <a:ext uri="{FF2B5EF4-FFF2-40B4-BE49-F238E27FC236}">
                <a16:creationId xmlns:a16="http://schemas.microsoft.com/office/drawing/2014/main" id="{AB8697A3-E935-42A4-887B-DD469751760B}"/>
              </a:ext>
            </a:extLst>
          </p:cNvPr>
          <p:cNvSpPr txBox="1"/>
          <p:nvPr/>
        </p:nvSpPr>
        <p:spPr>
          <a:xfrm>
            <a:off x="2091017" y="2851421"/>
            <a:ext cx="7783139" cy="1107996"/>
          </a:xfrm>
          <a:prstGeom prst="rect">
            <a:avLst/>
          </a:prstGeom>
          <a:noFill/>
          <a:effectLst/>
        </p:spPr>
        <p:txBody>
          <a:bodyPr wrap="square" rtlCol="0">
            <a:spAutoFit/>
          </a:bodyPr>
          <a:lstStyle>
            <a:defPPr>
              <a:defRPr lang="zh-CN"/>
            </a:defPPr>
            <a:lvl1pPr algn="ctr" fontAlgn="auto">
              <a:lnSpc>
                <a:spcPct val="100000"/>
              </a:lnSpc>
              <a:defRPr sz="6600" b="1">
                <a:cs typeface="+mn-ea"/>
              </a:defRPr>
            </a:lvl1pPr>
          </a:lstStyle>
          <a:p>
            <a:r>
              <a:rPr lang="zh-CN" altLang="en-US" dirty="0">
                <a:sym typeface="+mn-lt"/>
              </a:rPr>
              <a:t>未来发展规划</a:t>
            </a:r>
          </a:p>
        </p:txBody>
      </p:sp>
      <p:sp>
        <p:nvSpPr>
          <p:cNvPr id="21" name="矩形 20">
            <a:extLst>
              <a:ext uri="{FF2B5EF4-FFF2-40B4-BE49-F238E27FC236}">
                <a16:creationId xmlns:a16="http://schemas.microsoft.com/office/drawing/2014/main" id="{8A35086B-F494-4D96-9AF6-6405B4A697D2}"/>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
        <p:nvSpPr>
          <p:cNvPr id="22" name="PpFooter">
            <a:extLst>
              <a:ext uri="{FF2B5EF4-FFF2-40B4-BE49-F238E27FC236}">
                <a16:creationId xmlns:a16="http://schemas.microsoft.com/office/drawing/2014/main" id="{234BF280-643E-4810-8944-7127766786CA}"/>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Tree>
    <p:extLst>
      <p:ext uri="{BB962C8B-B14F-4D97-AF65-F5344CB8AC3E}">
        <p14:creationId xmlns:p14="http://schemas.microsoft.com/office/powerpoint/2010/main" val="27806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65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par>
                          <p:cTn id="43" fill="hold">
                            <p:stCondLst>
                              <p:cond delay="2900"/>
                            </p:stCondLst>
                            <p:childTnLst>
                              <p:par>
                                <p:cTn id="44" presetID="14" presetClass="entr" presetSubtype="1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3900"/>
                            </p:stCondLst>
                            <p:childTnLst>
                              <p:par>
                                <p:cTn id="54" presetID="14" presetClass="entr" presetSubtype="1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p:bldP spid="20" grpId="0"/>
      <p:bldP spid="20" grpId="1"/>
      <p:bldP spid="20" grpId="2"/>
      <p:bldP spid="20" grpId="3"/>
      <p:bldP spid="21"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未来发展规划</a:t>
            </a:r>
          </a:p>
        </p:txBody>
      </p:sp>
      <p:grpSp>
        <p:nvGrpSpPr>
          <p:cNvPr id="13" name="组合 12">
            <a:extLst>
              <a:ext uri="{FF2B5EF4-FFF2-40B4-BE49-F238E27FC236}">
                <a16:creationId xmlns:a16="http://schemas.microsoft.com/office/drawing/2014/main" id="{5A9CECD9-6ECF-4A6B-931A-527AE2691E2F}"/>
              </a:ext>
            </a:extLst>
          </p:cNvPr>
          <p:cNvGrpSpPr/>
          <p:nvPr/>
        </p:nvGrpSpPr>
        <p:grpSpPr>
          <a:xfrm>
            <a:off x="464658" y="371416"/>
            <a:ext cx="713358" cy="713358"/>
            <a:chOff x="9078719" y="3056144"/>
            <a:chExt cx="713358" cy="713358"/>
          </a:xfrm>
        </p:grpSpPr>
        <p:sp>
          <p:nvSpPr>
            <p:cNvPr id="14" name="Flowchart: Connector 67">
              <a:extLst>
                <a:ext uri="{FF2B5EF4-FFF2-40B4-BE49-F238E27FC236}">
                  <a16:creationId xmlns:a16="http://schemas.microsoft.com/office/drawing/2014/main" id="{8AEEC46D-41DD-449C-9B03-B211C50DEB66}"/>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15" name="Shape">
              <a:extLst>
                <a:ext uri="{FF2B5EF4-FFF2-40B4-BE49-F238E27FC236}">
                  <a16:creationId xmlns:a16="http://schemas.microsoft.com/office/drawing/2014/main" id="{5F43D7C3-2856-4292-83F5-47A4C4AD405E}"/>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41" name="Freeform 11">
            <a:extLst>
              <a:ext uri="{FF2B5EF4-FFF2-40B4-BE49-F238E27FC236}">
                <a16:creationId xmlns:a16="http://schemas.microsoft.com/office/drawing/2014/main" id="{4998B165-D077-4967-B579-A7218E34DA70}"/>
              </a:ext>
            </a:extLst>
          </p:cNvPr>
          <p:cNvSpPr/>
          <p:nvPr/>
        </p:nvSpPr>
        <p:spPr>
          <a:xfrm flipH="1">
            <a:off x="9557700" y="-18411"/>
            <a:ext cx="2634299" cy="2402157"/>
          </a:xfrm>
          <a:custGeom>
            <a:avLst/>
            <a:gdLst>
              <a:gd name="connsiteX0" fmla="*/ 0 w 4598350"/>
              <a:gd name="connsiteY0" fmla="*/ 0 h 4193131"/>
              <a:gd name="connsiteX1" fmla="*/ 3984126 w 4598350"/>
              <a:gd name="connsiteY1" fmla="*/ 0 h 4193131"/>
              <a:gd name="connsiteX2" fmla="*/ 3992906 w 4598350"/>
              <a:gd name="connsiteY2" fmla="*/ 19765 h 4193131"/>
              <a:gd name="connsiteX3" fmla="*/ 4426757 w 4598350"/>
              <a:gd name="connsiteY3" fmla="*/ 837485 h 4193131"/>
              <a:gd name="connsiteX4" fmla="*/ 4350312 w 4598350"/>
              <a:gd name="connsiteY4" fmla="*/ 2220744 h 4193131"/>
              <a:gd name="connsiteX5" fmla="*/ 2978285 w 4598350"/>
              <a:gd name="connsiteY5" fmla="*/ 2588607 h 4193131"/>
              <a:gd name="connsiteX6" fmla="*/ 2134377 w 4598350"/>
              <a:gd name="connsiteY6" fmla="*/ 3055946 h 4193131"/>
              <a:gd name="connsiteX7" fmla="*/ 954230 w 4598350"/>
              <a:gd name="connsiteY7" fmla="*/ 4135064 h 4193131"/>
              <a:gd name="connsiteX8" fmla="*/ 488180 w 4598350"/>
              <a:gd name="connsiteY8" fmla="*/ 3741206 h 4193131"/>
              <a:gd name="connsiteX9" fmla="*/ 114114 w 4598350"/>
              <a:gd name="connsiteY9" fmla="*/ 3740191 h 4193131"/>
              <a:gd name="connsiteX10" fmla="*/ 0 w 4598350"/>
              <a:gd name="connsiteY10" fmla="*/ 3782193 h 41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350" h="4193131">
                <a:moveTo>
                  <a:pt x="0" y="0"/>
                </a:moveTo>
                <a:lnTo>
                  <a:pt x="3984126" y="0"/>
                </a:lnTo>
                <a:lnTo>
                  <a:pt x="3992906" y="19765"/>
                </a:lnTo>
                <a:cubicBezTo>
                  <a:pt x="4126205" y="296282"/>
                  <a:pt x="4299117" y="558993"/>
                  <a:pt x="4426757" y="837485"/>
                </a:cubicBezTo>
                <a:cubicBezTo>
                  <a:pt x="4633852" y="1288041"/>
                  <a:pt x="4702701" y="1878073"/>
                  <a:pt x="4350312" y="2220744"/>
                </a:cubicBezTo>
                <a:cubicBezTo>
                  <a:pt x="4004989" y="2552703"/>
                  <a:pt x="3447808" y="2483258"/>
                  <a:pt x="2978285" y="2588607"/>
                </a:cubicBezTo>
                <a:cubicBezTo>
                  <a:pt x="2660997" y="2659092"/>
                  <a:pt x="2367652" y="2828455"/>
                  <a:pt x="2134377" y="3055946"/>
                </a:cubicBezTo>
                <a:cubicBezTo>
                  <a:pt x="1867074" y="3316344"/>
                  <a:pt x="1513979" y="4461568"/>
                  <a:pt x="954230" y="4135064"/>
                </a:cubicBezTo>
                <a:cubicBezTo>
                  <a:pt x="780722" y="4029734"/>
                  <a:pt x="672971" y="3820138"/>
                  <a:pt x="488180" y="3741206"/>
                </a:cubicBezTo>
                <a:cubicBezTo>
                  <a:pt x="365371" y="3687810"/>
                  <a:pt x="240754" y="3700715"/>
                  <a:pt x="114114" y="3740191"/>
                </a:cubicBezTo>
                <a:lnTo>
                  <a:pt x="0" y="3782193"/>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42" name="Freeform 38">
            <a:extLst>
              <a:ext uri="{FF2B5EF4-FFF2-40B4-BE49-F238E27FC236}">
                <a16:creationId xmlns:a16="http://schemas.microsoft.com/office/drawing/2014/main" id="{291C25B9-3D25-4ABB-9E65-CD816D070E52}"/>
              </a:ext>
            </a:extLst>
          </p:cNvPr>
          <p:cNvSpPr/>
          <p:nvPr/>
        </p:nvSpPr>
        <p:spPr>
          <a:xfrm flipH="1">
            <a:off x="10084702" y="-68891"/>
            <a:ext cx="2181609" cy="1810822"/>
          </a:xfrm>
          <a:custGeom>
            <a:avLst/>
            <a:gdLst>
              <a:gd name="connsiteX0" fmla="*/ 0 w 2502486"/>
              <a:gd name="connsiteY0" fmla="*/ 0 h 2077163"/>
              <a:gd name="connsiteX1" fmla="*/ 2502486 w 2502486"/>
              <a:gd name="connsiteY1" fmla="*/ 0 h 2077163"/>
              <a:gd name="connsiteX2" fmla="*/ 2498787 w 2502486"/>
              <a:gd name="connsiteY2" fmla="*/ 12351 h 2077163"/>
              <a:gd name="connsiteX3" fmla="*/ 2322134 w 2502486"/>
              <a:gd name="connsiteY3" fmla="*/ 295393 h 2077163"/>
              <a:gd name="connsiteX4" fmla="*/ 1858001 w 2502486"/>
              <a:gd name="connsiteY4" fmla="*/ 711930 h 2077163"/>
              <a:gd name="connsiteX5" fmla="*/ 1431271 w 2502486"/>
              <a:gd name="connsiteY5" fmla="*/ 1556688 h 2077163"/>
              <a:gd name="connsiteX6" fmla="*/ 706071 w 2502486"/>
              <a:gd name="connsiteY6" fmla="*/ 2073252 h 2077163"/>
              <a:gd name="connsiteX7" fmla="*/ 56215 w 2502486"/>
              <a:gd name="connsiteY7" fmla="*/ 1609202 h 2077163"/>
              <a:gd name="connsiteX8" fmla="*/ 0 w 2502486"/>
              <a:gd name="connsiteY8" fmla="*/ 1559933 h 20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486" h="2077163">
                <a:moveTo>
                  <a:pt x="0" y="0"/>
                </a:moveTo>
                <a:lnTo>
                  <a:pt x="2502486" y="0"/>
                </a:lnTo>
                <a:lnTo>
                  <a:pt x="2498787" y="12351"/>
                </a:lnTo>
                <a:cubicBezTo>
                  <a:pt x="2457428" y="116817"/>
                  <a:pt x="2398028" y="213831"/>
                  <a:pt x="2322134" y="295393"/>
                </a:cubicBezTo>
                <a:cubicBezTo>
                  <a:pt x="2181694" y="444735"/>
                  <a:pt x="1996293" y="554565"/>
                  <a:pt x="1858001" y="711930"/>
                </a:cubicBezTo>
                <a:cubicBezTo>
                  <a:pt x="1646553" y="949039"/>
                  <a:pt x="1574495" y="1273408"/>
                  <a:pt x="1431271" y="1556688"/>
                </a:cubicBezTo>
                <a:cubicBezTo>
                  <a:pt x="1288053" y="1839972"/>
                  <a:pt x="1021843" y="2113244"/>
                  <a:pt x="706071" y="2073252"/>
                </a:cubicBezTo>
                <a:cubicBezTo>
                  <a:pt x="434213" y="2040830"/>
                  <a:pt x="257489" y="1798700"/>
                  <a:pt x="56215" y="1609202"/>
                </a:cubicBezTo>
                <a:lnTo>
                  <a:pt x="0" y="1559933"/>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000000"/>
              </a:solidFill>
              <a:effectLst/>
              <a:uLnTx/>
              <a:uFillTx/>
              <a:cs typeface="+mn-ea"/>
              <a:sym typeface="+mn-lt"/>
            </a:endParaRPr>
          </a:p>
        </p:txBody>
      </p:sp>
      <p:sp>
        <p:nvSpPr>
          <p:cNvPr id="43" name="Rectangle 18">
            <a:extLst>
              <a:ext uri="{FF2B5EF4-FFF2-40B4-BE49-F238E27FC236}">
                <a16:creationId xmlns:a16="http://schemas.microsoft.com/office/drawing/2014/main" id="{EA920C28-8DA7-4F23-96B4-648BF4F0C049}"/>
              </a:ext>
            </a:extLst>
          </p:cNvPr>
          <p:cNvSpPr/>
          <p:nvPr/>
        </p:nvSpPr>
        <p:spPr>
          <a:xfrm>
            <a:off x="6468396" y="2471981"/>
            <a:ext cx="696904" cy="275122"/>
          </a:xfrm>
          <a:prstGeom prst="rect">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mn-ea"/>
                <a:sym typeface="+mn-lt"/>
              </a:rPr>
              <a:t>01</a:t>
            </a:r>
          </a:p>
        </p:txBody>
      </p:sp>
      <p:sp>
        <p:nvSpPr>
          <p:cNvPr id="44" name="Rectangle 294">
            <a:extLst>
              <a:ext uri="{FF2B5EF4-FFF2-40B4-BE49-F238E27FC236}">
                <a16:creationId xmlns:a16="http://schemas.microsoft.com/office/drawing/2014/main" id="{441BF7A8-8C1E-4031-B106-137F860AAAE8}"/>
              </a:ext>
            </a:extLst>
          </p:cNvPr>
          <p:cNvSpPr/>
          <p:nvPr/>
        </p:nvSpPr>
        <p:spPr>
          <a:xfrm>
            <a:off x="6468396" y="4220605"/>
            <a:ext cx="696904" cy="275122"/>
          </a:xfrm>
          <a:prstGeom prst="rect">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mn-ea"/>
                <a:sym typeface="+mn-lt"/>
              </a:rPr>
              <a:t>02</a:t>
            </a:r>
          </a:p>
        </p:txBody>
      </p:sp>
      <p:sp>
        <p:nvSpPr>
          <p:cNvPr id="45" name="Rectangle 3">
            <a:extLst>
              <a:ext uri="{FF2B5EF4-FFF2-40B4-BE49-F238E27FC236}">
                <a16:creationId xmlns:a16="http://schemas.microsoft.com/office/drawing/2014/main" id="{9B45E243-252B-42CD-8C0B-13C79B3949B7}"/>
              </a:ext>
            </a:extLst>
          </p:cNvPr>
          <p:cNvSpPr txBox="1">
            <a:spLocks noChangeArrowheads="1"/>
          </p:cNvSpPr>
          <p:nvPr/>
        </p:nvSpPr>
        <p:spPr>
          <a:xfrm>
            <a:off x="6468396" y="2853304"/>
            <a:ext cx="4349378" cy="10899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93" indent="0">
              <a:lnSpc>
                <a:spcPct val="150000"/>
              </a:lnSpc>
              <a:buClr>
                <a:srgbClr val="1D5B2D"/>
              </a:buClr>
              <a:buSzPct val="100000"/>
              <a:buNone/>
            </a:pPr>
            <a:r>
              <a:rPr lang="zh-CN" altLang="en-US" sz="1050" dirty="0">
                <a:solidFill>
                  <a:schemeClr val="bg1">
                    <a:lumMod val="50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a:t>
            </a:r>
          </a:p>
        </p:txBody>
      </p:sp>
      <p:sp>
        <p:nvSpPr>
          <p:cNvPr id="46" name="Rectangle 3">
            <a:extLst>
              <a:ext uri="{FF2B5EF4-FFF2-40B4-BE49-F238E27FC236}">
                <a16:creationId xmlns:a16="http://schemas.microsoft.com/office/drawing/2014/main" id="{9E8B3202-9485-4947-BD83-252EF886D725}"/>
              </a:ext>
            </a:extLst>
          </p:cNvPr>
          <p:cNvSpPr txBox="1">
            <a:spLocks noChangeArrowheads="1"/>
          </p:cNvSpPr>
          <p:nvPr/>
        </p:nvSpPr>
        <p:spPr>
          <a:xfrm>
            <a:off x="6468396" y="4636652"/>
            <a:ext cx="4349378" cy="10899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93" indent="0">
              <a:lnSpc>
                <a:spcPct val="150000"/>
              </a:lnSpc>
              <a:buClr>
                <a:srgbClr val="1D5B2D"/>
              </a:buClr>
              <a:buSzPct val="100000"/>
              <a:buNone/>
            </a:pPr>
            <a:r>
              <a:rPr lang="zh-CN" altLang="en-US" sz="1050" dirty="0">
                <a:solidFill>
                  <a:schemeClr val="bg1">
                    <a:lumMod val="50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a:t>
            </a:r>
          </a:p>
        </p:txBody>
      </p:sp>
      <p:grpSp>
        <p:nvGrpSpPr>
          <p:cNvPr id="47" name="Group 90">
            <a:extLst>
              <a:ext uri="{FF2B5EF4-FFF2-40B4-BE49-F238E27FC236}">
                <a16:creationId xmlns:a16="http://schemas.microsoft.com/office/drawing/2014/main" id="{754A7CCD-A36D-4FCF-B331-3A185CF18D79}"/>
              </a:ext>
            </a:extLst>
          </p:cNvPr>
          <p:cNvGrpSpPr/>
          <p:nvPr/>
        </p:nvGrpSpPr>
        <p:grpSpPr>
          <a:xfrm>
            <a:off x="6502330" y="1412770"/>
            <a:ext cx="629035" cy="108458"/>
            <a:chOff x="3777465" y="3537518"/>
            <a:chExt cx="838713" cy="144611"/>
          </a:xfrm>
          <a:solidFill>
            <a:srgbClr val="6163BB"/>
          </a:solidFill>
        </p:grpSpPr>
        <p:sp>
          <p:nvSpPr>
            <p:cNvPr id="48" name="Oval 93">
              <a:extLst>
                <a:ext uri="{FF2B5EF4-FFF2-40B4-BE49-F238E27FC236}">
                  <a16:creationId xmlns:a16="http://schemas.microsoft.com/office/drawing/2014/main" id="{B74A1815-8487-41E6-B4DB-0FFAF1F223DC}"/>
                </a:ext>
              </a:extLst>
            </p:cNvPr>
            <p:cNvSpPr/>
            <p:nvPr/>
          </p:nvSpPr>
          <p:spPr>
            <a:xfrm>
              <a:off x="3948487" y="3537518"/>
              <a:ext cx="144611" cy="144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750">
                <a:solidFill>
                  <a:schemeClr val="bg1">
                    <a:lumMod val="50000"/>
                  </a:schemeClr>
                </a:solidFill>
                <a:cs typeface="+mn-ea"/>
                <a:sym typeface="+mn-lt"/>
              </a:endParaRPr>
            </a:p>
          </p:txBody>
        </p:sp>
        <p:sp>
          <p:nvSpPr>
            <p:cNvPr id="49" name="Oval 94">
              <a:extLst>
                <a:ext uri="{FF2B5EF4-FFF2-40B4-BE49-F238E27FC236}">
                  <a16:creationId xmlns:a16="http://schemas.microsoft.com/office/drawing/2014/main" id="{87F57B77-AB41-48C4-84CB-B9FF6BB063C0}"/>
                </a:ext>
              </a:extLst>
            </p:cNvPr>
            <p:cNvSpPr/>
            <p:nvPr/>
          </p:nvSpPr>
          <p:spPr>
            <a:xfrm>
              <a:off x="4119508" y="3537518"/>
              <a:ext cx="144611" cy="144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750">
                <a:solidFill>
                  <a:schemeClr val="bg1">
                    <a:lumMod val="50000"/>
                  </a:schemeClr>
                </a:solidFill>
                <a:cs typeface="+mn-ea"/>
                <a:sym typeface="+mn-lt"/>
              </a:endParaRPr>
            </a:p>
          </p:txBody>
        </p:sp>
        <p:sp>
          <p:nvSpPr>
            <p:cNvPr id="50" name="Oval 95">
              <a:extLst>
                <a:ext uri="{FF2B5EF4-FFF2-40B4-BE49-F238E27FC236}">
                  <a16:creationId xmlns:a16="http://schemas.microsoft.com/office/drawing/2014/main" id="{457367D9-9423-4E67-AD36-984E6C8C29A4}"/>
                </a:ext>
              </a:extLst>
            </p:cNvPr>
            <p:cNvSpPr/>
            <p:nvPr/>
          </p:nvSpPr>
          <p:spPr>
            <a:xfrm>
              <a:off x="4290530" y="3537518"/>
              <a:ext cx="144611" cy="144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750">
                <a:solidFill>
                  <a:schemeClr val="bg1">
                    <a:lumMod val="50000"/>
                  </a:schemeClr>
                </a:solidFill>
                <a:cs typeface="+mn-ea"/>
                <a:sym typeface="+mn-lt"/>
              </a:endParaRPr>
            </a:p>
          </p:txBody>
        </p:sp>
        <p:sp>
          <p:nvSpPr>
            <p:cNvPr id="51" name="Oval 96">
              <a:extLst>
                <a:ext uri="{FF2B5EF4-FFF2-40B4-BE49-F238E27FC236}">
                  <a16:creationId xmlns:a16="http://schemas.microsoft.com/office/drawing/2014/main" id="{7293C913-028A-4E84-BA8A-437038760108}"/>
                </a:ext>
              </a:extLst>
            </p:cNvPr>
            <p:cNvSpPr/>
            <p:nvPr/>
          </p:nvSpPr>
          <p:spPr>
            <a:xfrm>
              <a:off x="4471567" y="3537518"/>
              <a:ext cx="144611" cy="144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750">
                <a:solidFill>
                  <a:schemeClr val="bg1">
                    <a:lumMod val="50000"/>
                  </a:schemeClr>
                </a:solidFill>
                <a:cs typeface="+mn-ea"/>
                <a:sym typeface="+mn-lt"/>
              </a:endParaRPr>
            </a:p>
          </p:txBody>
        </p:sp>
        <p:sp>
          <p:nvSpPr>
            <p:cNvPr id="52" name="Oval 97">
              <a:extLst>
                <a:ext uri="{FF2B5EF4-FFF2-40B4-BE49-F238E27FC236}">
                  <a16:creationId xmlns:a16="http://schemas.microsoft.com/office/drawing/2014/main" id="{B17B3BCA-A8D3-4157-AE37-32CB49C88DDA}"/>
                </a:ext>
              </a:extLst>
            </p:cNvPr>
            <p:cNvSpPr/>
            <p:nvPr/>
          </p:nvSpPr>
          <p:spPr>
            <a:xfrm>
              <a:off x="3777465" y="3537518"/>
              <a:ext cx="144611" cy="144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750" dirty="0">
                <a:solidFill>
                  <a:schemeClr val="bg1">
                    <a:lumMod val="50000"/>
                  </a:schemeClr>
                </a:solidFill>
                <a:cs typeface="+mn-ea"/>
                <a:sym typeface="+mn-lt"/>
              </a:endParaRPr>
            </a:p>
          </p:txBody>
        </p:sp>
      </p:grpSp>
      <p:sp>
        <p:nvSpPr>
          <p:cNvPr id="53" name="Rectangle 3">
            <a:extLst>
              <a:ext uri="{FF2B5EF4-FFF2-40B4-BE49-F238E27FC236}">
                <a16:creationId xmlns:a16="http://schemas.microsoft.com/office/drawing/2014/main" id="{31599063-0C9D-4086-803F-556843FC2692}"/>
              </a:ext>
            </a:extLst>
          </p:cNvPr>
          <p:cNvSpPr txBox="1">
            <a:spLocks noChangeArrowheads="1"/>
          </p:cNvSpPr>
          <p:nvPr/>
        </p:nvSpPr>
        <p:spPr>
          <a:xfrm>
            <a:off x="6468396" y="1567143"/>
            <a:ext cx="2829026" cy="525256"/>
          </a:xfrm>
          <a:prstGeom prst="rect">
            <a:avLst/>
          </a:prstGeom>
        </p:spPr>
        <p:txBody>
          <a:bodyPr vert="horz" lIns="68580" tIns="34290" rIns="68580" bIns="34290" rtlCol="0" anchor="ctr">
            <a:noAutofit/>
          </a:bodyPr>
          <a:lstStyle>
            <a:lvl1pPr defTabSz="914354">
              <a:lnSpc>
                <a:spcPct val="100000"/>
              </a:lnSpc>
              <a:spcBef>
                <a:spcPct val="0"/>
              </a:spcBef>
              <a:buNone/>
              <a:defRPr lang="en-US" sz="3600" b="1" spc="-151">
                <a:solidFill>
                  <a:schemeClr val="tx1">
                    <a:lumMod val="65000"/>
                    <a:lumOff val="35000"/>
                  </a:schemeClr>
                </a:solidFill>
                <a:latin typeface="Titillium Lt" panose="00000400000000000000" pitchFamily="50" charset="0"/>
                <a:ea typeface="+mj-ea"/>
                <a:cs typeface="+mj-cs"/>
              </a:defRPr>
            </a:lvl1pPr>
          </a:lstStyle>
          <a:p>
            <a:r>
              <a:rPr lang="zh-CN" altLang="en-US" sz="2700" b="0" dirty="0">
                <a:solidFill>
                  <a:schemeClr val="tx1"/>
                </a:solidFill>
                <a:latin typeface="+mn-lt"/>
                <a:ea typeface="+mn-ea"/>
                <a:cs typeface="+mn-ea"/>
                <a:sym typeface="+mn-lt"/>
              </a:rPr>
              <a:t>添加详细文字</a:t>
            </a:r>
          </a:p>
        </p:txBody>
      </p:sp>
      <p:sp>
        <p:nvSpPr>
          <p:cNvPr id="54" name="Rectangle 3">
            <a:extLst>
              <a:ext uri="{FF2B5EF4-FFF2-40B4-BE49-F238E27FC236}">
                <a16:creationId xmlns:a16="http://schemas.microsoft.com/office/drawing/2014/main" id="{425E2635-872E-47AB-B9B1-68CC1C0DF50E}"/>
              </a:ext>
            </a:extLst>
          </p:cNvPr>
          <p:cNvSpPr txBox="1">
            <a:spLocks noChangeArrowheads="1"/>
          </p:cNvSpPr>
          <p:nvPr/>
        </p:nvSpPr>
        <p:spPr>
          <a:xfrm>
            <a:off x="6468396" y="2069786"/>
            <a:ext cx="3930654" cy="223169"/>
          </a:xfrm>
          <a:prstGeom prst="rect">
            <a:avLst/>
          </a:prstGeom>
        </p:spPr>
        <p:txBody>
          <a:bodyPr vert="horz" lIns="68580" tIns="34290" rIns="68580" bIns="34290" rtlCol="0" anchor="ctr">
            <a:noAutofit/>
          </a:bodyPr>
          <a:lstStyle>
            <a:lvl1pPr indent="0" defTabSz="914354">
              <a:lnSpc>
                <a:spcPct val="100000"/>
              </a:lnSpc>
              <a:spcBef>
                <a:spcPts val="0"/>
              </a:spcBef>
              <a:buFont typeface="Arial" panose="020B0604020202020204" pitchFamily="34" charset="0"/>
              <a:buNone/>
              <a:defRPr sz="1400" b="0">
                <a:solidFill>
                  <a:srgbClr val="45A4E8"/>
                </a:solidFill>
                <a:latin typeface="Titillium Lt" panose="00000400000000000000" pitchFamily="50" charset="0"/>
                <a:ea typeface="Open Sans" panose="020B0606030504020204" pitchFamily="34" charset="0"/>
                <a:cs typeface="Open Sans" panose="020B0606030504020204" pitchFamily="34" charset="0"/>
              </a:defRPr>
            </a:lvl1pPr>
            <a:lvl2pPr marL="685766" indent="-228589" defTabSz="914354">
              <a:lnSpc>
                <a:spcPct val="90000"/>
              </a:lnSpc>
              <a:spcBef>
                <a:spcPts val="500"/>
              </a:spcBef>
              <a:buFont typeface="Arial" panose="020B0604020202020204" pitchFamily="34" charset="0"/>
              <a:buChar char="•"/>
              <a:defRPr sz="2400"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2pPr>
            <a:lvl3pPr marL="1142942" indent="-228589" defTabSz="914354">
              <a:lnSpc>
                <a:spcPct val="90000"/>
              </a:lnSpc>
              <a:spcBef>
                <a:spcPts val="500"/>
              </a:spcBef>
              <a:buFont typeface="Arial" panose="020B0604020202020204" pitchFamily="34" charset="0"/>
              <a:buChar char="•"/>
              <a:defRPr sz="2000"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3pPr>
            <a:lvl4pPr marL="1600120" indent="-228589" defTabSz="914354">
              <a:lnSpc>
                <a:spcPct val="90000"/>
              </a:lnSpc>
              <a:spcBef>
                <a:spcPts val="500"/>
              </a:spcBef>
              <a:buFont typeface="Arial" panose="020B0604020202020204" pitchFamily="34" charset="0"/>
              <a:buChar char="•"/>
              <a:defRPr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4pPr>
            <a:lvl5pPr marL="2057298" indent="-228589" defTabSz="914354">
              <a:lnSpc>
                <a:spcPct val="90000"/>
              </a:lnSpc>
              <a:spcBef>
                <a:spcPts val="500"/>
              </a:spcBef>
              <a:buFont typeface="Arial" panose="020B0604020202020204" pitchFamily="34" charset="0"/>
              <a:buChar char="•"/>
              <a:defRPr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zh-CN" altLang="en-US" sz="1050" dirty="0">
                <a:solidFill>
                  <a:schemeClr val="bg1">
                    <a:lumMod val="50000"/>
                  </a:schemeClr>
                </a:solidFill>
                <a:latin typeface="+mn-lt"/>
                <a:ea typeface="+mn-ea"/>
                <a:cs typeface="+mn-ea"/>
                <a:sym typeface="+mn-lt"/>
              </a:rPr>
              <a:t>添加详细文字添加详细文字</a:t>
            </a:r>
          </a:p>
        </p:txBody>
      </p:sp>
      <p:grpSp>
        <p:nvGrpSpPr>
          <p:cNvPr id="55" name="Group 23" descr="e7d195523061f1c07797a755f80b33936a4bdb71a1e2e9b3B62BFFCC95B79A52B69A880DC502B9E829A24DBA5CC298944ED7C125A3C86A656AA7F644DB8944AD014E04A9878B8132B29416743944FF5D857A4ED4478431432E795463EA556C3B38DCE2A0E81D1A2A781F7DA477D67643FBCD7BF7E00B7187D0085FB889573D23F3D2A6B58E5E5B7E">
            <a:extLst>
              <a:ext uri="{FF2B5EF4-FFF2-40B4-BE49-F238E27FC236}">
                <a16:creationId xmlns:a16="http://schemas.microsoft.com/office/drawing/2014/main" id="{36390854-FAA3-4911-80B7-AEBF8B3C74CF}"/>
              </a:ext>
            </a:extLst>
          </p:cNvPr>
          <p:cNvGrpSpPr/>
          <p:nvPr/>
        </p:nvGrpSpPr>
        <p:grpSpPr>
          <a:xfrm>
            <a:off x="1126464" y="1909130"/>
            <a:ext cx="4267200" cy="3829396"/>
            <a:chOff x="914400" y="1636568"/>
            <a:chExt cx="3200400" cy="2872047"/>
          </a:xfrm>
        </p:grpSpPr>
        <p:sp>
          <p:nvSpPr>
            <p:cNvPr id="56" name="Isosceles Triangle 24">
              <a:extLst>
                <a:ext uri="{FF2B5EF4-FFF2-40B4-BE49-F238E27FC236}">
                  <a16:creationId xmlns:a16="http://schemas.microsoft.com/office/drawing/2014/main" id="{940C5450-57EA-48C2-84A8-CCBC780F9490}"/>
                </a:ext>
              </a:extLst>
            </p:cNvPr>
            <p:cNvSpPr/>
            <p:nvPr/>
          </p:nvSpPr>
          <p:spPr>
            <a:xfrm>
              <a:off x="1219200" y="1885950"/>
              <a:ext cx="2555332" cy="2202872"/>
            </a:xfrm>
            <a:prstGeom prst="triangle">
              <a:avLst/>
            </a:prstGeom>
            <a:noFill/>
            <a:ln w="6350" cap="flat" cmpd="sng" algn="ctr">
              <a:solidFill>
                <a:srgbClr val="44546A">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57" name="Oval 25">
              <a:extLst>
                <a:ext uri="{FF2B5EF4-FFF2-40B4-BE49-F238E27FC236}">
                  <a16:creationId xmlns:a16="http://schemas.microsoft.com/office/drawing/2014/main" id="{DC7627F4-CCB9-4AF1-A22E-412AD5D403DE}"/>
                </a:ext>
              </a:extLst>
            </p:cNvPr>
            <p:cNvSpPr/>
            <p:nvPr/>
          </p:nvSpPr>
          <p:spPr>
            <a:xfrm>
              <a:off x="1926890" y="1636568"/>
              <a:ext cx="1163782" cy="1163782"/>
            </a:xfrm>
            <a:prstGeom prst="ellipse">
              <a:avLst/>
            </a:prstGeom>
            <a:solidFill>
              <a:srgbClr val="C2C2F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58" name="Oval 26">
              <a:extLst>
                <a:ext uri="{FF2B5EF4-FFF2-40B4-BE49-F238E27FC236}">
                  <a16:creationId xmlns:a16="http://schemas.microsoft.com/office/drawing/2014/main" id="{FF735CBD-F935-4285-8DBB-4CA262C40C05}"/>
                </a:ext>
              </a:extLst>
            </p:cNvPr>
            <p:cNvSpPr/>
            <p:nvPr/>
          </p:nvSpPr>
          <p:spPr>
            <a:xfrm>
              <a:off x="914400" y="3344833"/>
              <a:ext cx="1163782" cy="1163782"/>
            </a:xfrm>
            <a:prstGeom prst="ellipse">
              <a:avLst/>
            </a:prstGeom>
            <a:solidFill>
              <a:srgbClr val="3F434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59" name="Oval 27">
              <a:extLst>
                <a:ext uri="{FF2B5EF4-FFF2-40B4-BE49-F238E27FC236}">
                  <a16:creationId xmlns:a16="http://schemas.microsoft.com/office/drawing/2014/main" id="{9FAE261B-CCAA-461D-A8AA-D53CE2317B78}"/>
                </a:ext>
              </a:extLst>
            </p:cNvPr>
            <p:cNvSpPr/>
            <p:nvPr/>
          </p:nvSpPr>
          <p:spPr>
            <a:xfrm>
              <a:off x="2951018" y="3333750"/>
              <a:ext cx="1163782" cy="1163782"/>
            </a:xfrm>
            <a:prstGeom prst="ellipse">
              <a:avLst/>
            </a:prstGeom>
            <a:solidFill>
              <a:srgbClr val="6163B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60" name="Isosceles Triangle 28">
              <a:extLst>
                <a:ext uri="{FF2B5EF4-FFF2-40B4-BE49-F238E27FC236}">
                  <a16:creationId xmlns:a16="http://schemas.microsoft.com/office/drawing/2014/main" id="{B939FD29-8FAE-486E-9D63-79368ED8E554}"/>
                </a:ext>
              </a:extLst>
            </p:cNvPr>
            <p:cNvSpPr/>
            <p:nvPr/>
          </p:nvSpPr>
          <p:spPr>
            <a:xfrm>
              <a:off x="1496291" y="2181052"/>
              <a:ext cx="2024980" cy="1745672"/>
            </a:xfrm>
            <a:prstGeom prst="triangle">
              <a:avLst/>
            </a:prstGeom>
            <a:solidFill>
              <a:srgbClr val="44546A">
                <a:lumMod val="10000"/>
                <a:lumOff val="90000"/>
                <a:alpha val="68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61" name="Oval 29">
              <a:extLst>
                <a:ext uri="{FF2B5EF4-FFF2-40B4-BE49-F238E27FC236}">
                  <a16:creationId xmlns:a16="http://schemas.microsoft.com/office/drawing/2014/main" id="{77CA0FF3-6AEA-49DD-9AAD-31FDD37B87C2}"/>
                </a:ext>
              </a:extLst>
            </p:cNvPr>
            <p:cNvSpPr/>
            <p:nvPr/>
          </p:nvSpPr>
          <p:spPr>
            <a:xfrm>
              <a:off x="3027218" y="3409950"/>
              <a:ext cx="1011382" cy="1011382"/>
            </a:xfrm>
            <a:prstGeom prst="ellipse">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62" name="TextBox 30">
              <a:extLst>
                <a:ext uri="{FF2B5EF4-FFF2-40B4-BE49-F238E27FC236}">
                  <a16:creationId xmlns:a16="http://schemas.microsoft.com/office/drawing/2014/main" id="{4AA7A024-398C-422F-AD7F-30B43225E359}"/>
                </a:ext>
              </a:extLst>
            </p:cNvPr>
            <p:cNvSpPr txBox="1"/>
            <p:nvPr/>
          </p:nvSpPr>
          <p:spPr>
            <a:xfrm>
              <a:off x="3124200" y="3831751"/>
              <a:ext cx="817418"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effectLst/>
                  <a:uLnTx/>
                  <a:uFillTx/>
                  <a:cs typeface="+mn-ea"/>
                  <a:sym typeface="+mn-lt"/>
                </a:rPr>
                <a:t>$89,753</a:t>
              </a:r>
            </a:p>
          </p:txBody>
        </p:sp>
        <p:sp>
          <p:nvSpPr>
            <p:cNvPr id="63" name="TextBox 31">
              <a:extLst>
                <a:ext uri="{FF2B5EF4-FFF2-40B4-BE49-F238E27FC236}">
                  <a16:creationId xmlns:a16="http://schemas.microsoft.com/office/drawing/2014/main" id="{E3D11544-83C5-4FAC-AE71-19F9E06618BB}"/>
                </a:ext>
              </a:extLst>
            </p:cNvPr>
            <p:cNvSpPr txBox="1"/>
            <p:nvPr/>
          </p:nvSpPr>
          <p:spPr>
            <a:xfrm>
              <a:off x="2819400" y="3562350"/>
              <a:ext cx="685800"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solidFill>
                    <a:prstClr val="white">
                      <a:lumMod val="10000"/>
                    </a:prstClr>
                  </a:solidFill>
                  <a:effectLst/>
                  <a:uLnTx/>
                  <a:uFillTx/>
                  <a:cs typeface="+mn-ea"/>
                  <a:sym typeface="+mn-lt"/>
                </a:rPr>
                <a:t>B.</a:t>
              </a:r>
            </a:p>
          </p:txBody>
        </p:sp>
        <p:sp>
          <p:nvSpPr>
            <p:cNvPr id="64" name="Oval 32">
              <a:extLst>
                <a:ext uri="{FF2B5EF4-FFF2-40B4-BE49-F238E27FC236}">
                  <a16:creationId xmlns:a16="http://schemas.microsoft.com/office/drawing/2014/main" id="{FD8A429A-62AB-4E21-AF1A-482C641BA4F6}"/>
                </a:ext>
              </a:extLst>
            </p:cNvPr>
            <p:cNvSpPr/>
            <p:nvPr/>
          </p:nvSpPr>
          <p:spPr>
            <a:xfrm>
              <a:off x="990600" y="3409950"/>
              <a:ext cx="1011382" cy="1011382"/>
            </a:xfrm>
            <a:prstGeom prst="ellipse">
              <a:avLst/>
            </a:prstGeom>
            <a:solidFill>
              <a:srgbClr val="3F434D">
                <a:alpha val="66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65" name="TextBox 33">
              <a:extLst>
                <a:ext uri="{FF2B5EF4-FFF2-40B4-BE49-F238E27FC236}">
                  <a16:creationId xmlns:a16="http://schemas.microsoft.com/office/drawing/2014/main" id="{6181B48B-C1AE-4244-A79F-D29EEEF98569}"/>
                </a:ext>
              </a:extLst>
            </p:cNvPr>
            <p:cNvSpPr txBox="1"/>
            <p:nvPr/>
          </p:nvSpPr>
          <p:spPr>
            <a:xfrm>
              <a:off x="990600" y="3831751"/>
              <a:ext cx="914400"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solidFill>
                    <a:schemeClr val="bg1"/>
                  </a:solidFill>
                  <a:effectLst/>
                  <a:uLnTx/>
                  <a:uFillTx/>
                  <a:cs typeface="+mn-ea"/>
                  <a:sym typeface="+mn-lt"/>
                </a:rPr>
                <a:t>$34,709</a:t>
              </a:r>
            </a:p>
          </p:txBody>
        </p:sp>
        <p:sp>
          <p:nvSpPr>
            <p:cNvPr id="66" name="Oval 34">
              <a:extLst>
                <a:ext uri="{FF2B5EF4-FFF2-40B4-BE49-F238E27FC236}">
                  <a16:creationId xmlns:a16="http://schemas.microsoft.com/office/drawing/2014/main" id="{2D7D05E3-708D-404C-A4B8-1D0B573BB361}"/>
                </a:ext>
              </a:extLst>
            </p:cNvPr>
            <p:cNvSpPr/>
            <p:nvPr/>
          </p:nvSpPr>
          <p:spPr>
            <a:xfrm>
              <a:off x="2003090" y="1712768"/>
              <a:ext cx="1011382" cy="1011382"/>
            </a:xfrm>
            <a:prstGeom prst="ellipse">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67" name="TextBox 35">
              <a:extLst>
                <a:ext uri="{FF2B5EF4-FFF2-40B4-BE49-F238E27FC236}">
                  <a16:creationId xmlns:a16="http://schemas.microsoft.com/office/drawing/2014/main" id="{F9C3DBDD-5A86-4F6B-BC24-1A389984F57B}"/>
                </a:ext>
              </a:extLst>
            </p:cNvPr>
            <p:cNvSpPr txBox="1"/>
            <p:nvPr/>
          </p:nvSpPr>
          <p:spPr>
            <a:xfrm>
              <a:off x="1975381" y="1984558"/>
              <a:ext cx="1066800"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effectLst/>
                  <a:uLnTx/>
                  <a:uFillTx/>
                  <a:cs typeface="+mn-ea"/>
                  <a:sym typeface="+mn-lt"/>
                </a:rPr>
                <a:t>$54,692</a:t>
              </a:r>
            </a:p>
          </p:txBody>
        </p:sp>
        <p:sp>
          <p:nvSpPr>
            <p:cNvPr id="68" name="TextBox 36">
              <a:extLst>
                <a:ext uri="{FF2B5EF4-FFF2-40B4-BE49-F238E27FC236}">
                  <a16:creationId xmlns:a16="http://schemas.microsoft.com/office/drawing/2014/main" id="{6DBAFE75-9563-4661-B79A-F584272DA99D}"/>
                </a:ext>
              </a:extLst>
            </p:cNvPr>
            <p:cNvSpPr txBox="1"/>
            <p:nvPr/>
          </p:nvSpPr>
          <p:spPr>
            <a:xfrm>
              <a:off x="2165881" y="2441758"/>
              <a:ext cx="685800"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solidFill>
                    <a:prstClr val="white">
                      <a:lumMod val="10000"/>
                    </a:prstClr>
                  </a:solidFill>
                  <a:effectLst/>
                  <a:uLnTx/>
                  <a:uFillTx/>
                  <a:cs typeface="+mn-ea"/>
                  <a:sym typeface="+mn-lt"/>
                </a:rPr>
                <a:t>A.</a:t>
              </a:r>
            </a:p>
          </p:txBody>
        </p:sp>
        <p:sp>
          <p:nvSpPr>
            <p:cNvPr id="69" name="TextBox 37">
              <a:extLst>
                <a:ext uri="{FF2B5EF4-FFF2-40B4-BE49-F238E27FC236}">
                  <a16:creationId xmlns:a16="http://schemas.microsoft.com/office/drawing/2014/main" id="{C79D385F-1B2D-4607-8F02-066CC447F65E}"/>
                </a:ext>
              </a:extLst>
            </p:cNvPr>
            <p:cNvSpPr txBox="1"/>
            <p:nvPr/>
          </p:nvSpPr>
          <p:spPr>
            <a:xfrm>
              <a:off x="1524000" y="3562350"/>
              <a:ext cx="685800" cy="2385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467" b="0" i="0" u="none" strike="noStrike" kern="0" cap="none" spc="0" normalizeH="0" baseline="0" noProof="0" dirty="0">
                  <a:ln>
                    <a:noFill/>
                  </a:ln>
                  <a:solidFill>
                    <a:prstClr val="white">
                      <a:lumMod val="10000"/>
                    </a:prstClr>
                  </a:solidFill>
                  <a:effectLst/>
                  <a:uLnTx/>
                  <a:uFillTx/>
                  <a:cs typeface="+mn-ea"/>
                  <a:sym typeface="+mn-lt"/>
                </a:rPr>
                <a:t>C.</a:t>
              </a:r>
            </a:p>
          </p:txBody>
        </p:sp>
        <p:sp>
          <p:nvSpPr>
            <p:cNvPr id="70" name="Text Placeholder 5">
              <a:extLst>
                <a:ext uri="{FF2B5EF4-FFF2-40B4-BE49-F238E27FC236}">
                  <a16:creationId xmlns:a16="http://schemas.microsoft.com/office/drawing/2014/main" id="{0F871482-4AC4-4A54-947F-E44AF5AAD04A}"/>
                </a:ext>
              </a:extLst>
            </p:cNvPr>
            <p:cNvSpPr txBox="1">
              <a:spLocks/>
            </p:cNvSpPr>
            <p:nvPr/>
          </p:nvSpPr>
          <p:spPr>
            <a:xfrm>
              <a:off x="2044105" y="2971452"/>
              <a:ext cx="948153" cy="567531"/>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zh-CN" altLang="en-US" sz="1000" b="0" i="0" u="none" strike="noStrike" kern="1200" cap="none" spc="0" normalizeH="0" baseline="0" noProof="0" dirty="0">
                  <a:ln>
                    <a:noFill/>
                  </a:ln>
                  <a:solidFill>
                    <a:srgbClr val="E7E6E6">
                      <a:lumMod val="50000"/>
                    </a:srgbClr>
                  </a:solidFill>
                  <a:effectLst/>
                  <a:uLnTx/>
                  <a:uFillTx/>
                  <a:latin typeface="+mn-lt"/>
                  <a:cs typeface="+mn-ea"/>
                  <a:sym typeface="+mn-lt"/>
                </a:rPr>
                <a:t>      单击添加详细文字说明，或复制文本黏贴自此右键只保留文字单击</a:t>
              </a:r>
              <a:endParaRPr kumimoji="0" lang="en-JM" sz="1000" b="0" i="0" u="none" strike="noStrike" kern="1200" cap="none" spc="0" normalizeH="0" baseline="0" noProof="0" dirty="0">
                <a:ln>
                  <a:noFill/>
                </a:ln>
                <a:solidFill>
                  <a:srgbClr val="E7E6E6">
                    <a:lumMod val="50000"/>
                  </a:srgbClr>
                </a:solidFill>
                <a:effectLst/>
                <a:uLnTx/>
                <a:uFillTx/>
                <a:latin typeface="+mn-lt"/>
                <a:cs typeface="+mn-ea"/>
                <a:sym typeface="+mn-lt"/>
              </a:endParaRPr>
            </a:p>
          </p:txBody>
        </p:sp>
        <p:sp>
          <p:nvSpPr>
            <p:cNvPr id="71" name="Text Placeholder 10">
              <a:extLst>
                <a:ext uri="{FF2B5EF4-FFF2-40B4-BE49-F238E27FC236}">
                  <a16:creationId xmlns:a16="http://schemas.microsoft.com/office/drawing/2014/main" id="{B4E57FF1-4F6B-406A-91DC-3C8B750C6078}"/>
                </a:ext>
              </a:extLst>
            </p:cNvPr>
            <p:cNvSpPr txBox="1">
              <a:spLocks/>
            </p:cNvSpPr>
            <p:nvPr/>
          </p:nvSpPr>
          <p:spPr>
            <a:xfrm rot="17986601">
              <a:off x="1085325" y="2780547"/>
              <a:ext cx="1360217" cy="3048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bg1"/>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067" b="0" i="0" u="none" strike="noStrike" kern="1200" cap="none" spc="0" normalizeH="0" baseline="0" noProof="0" dirty="0">
                  <a:ln>
                    <a:noFill/>
                  </a:ln>
                  <a:solidFill>
                    <a:srgbClr val="E7E6E6">
                      <a:lumMod val="50000"/>
                    </a:srgbClr>
                  </a:solidFill>
                  <a:effectLst/>
                  <a:uLnTx/>
                  <a:uFillTx/>
                  <a:latin typeface="+mn-lt"/>
                  <a:cs typeface="+mn-ea"/>
                  <a:sym typeface="+mn-lt"/>
                </a:rPr>
                <a:t>添加详细文字</a:t>
              </a:r>
            </a:p>
          </p:txBody>
        </p:sp>
        <p:sp>
          <p:nvSpPr>
            <p:cNvPr id="72" name="Text Placeholder 10">
              <a:extLst>
                <a:ext uri="{FF2B5EF4-FFF2-40B4-BE49-F238E27FC236}">
                  <a16:creationId xmlns:a16="http://schemas.microsoft.com/office/drawing/2014/main" id="{309EBF05-118F-4662-B876-60D661F07848}"/>
                </a:ext>
              </a:extLst>
            </p:cNvPr>
            <p:cNvSpPr txBox="1">
              <a:spLocks/>
            </p:cNvSpPr>
            <p:nvPr/>
          </p:nvSpPr>
          <p:spPr>
            <a:xfrm rot="3613399" flipH="1">
              <a:off x="2426645" y="2805293"/>
              <a:ext cx="1570038" cy="3048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bg1"/>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067" b="0" i="0" u="none" strike="noStrike" kern="1200" cap="none" spc="0" normalizeH="0" baseline="0" noProof="0" dirty="0">
                  <a:ln>
                    <a:noFill/>
                  </a:ln>
                  <a:solidFill>
                    <a:srgbClr val="E7E6E6">
                      <a:lumMod val="50000"/>
                    </a:srgbClr>
                  </a:solidFill>
                  <a:effectLst/>
                  <a:uLnTx/>
                  <a:uFillTx/>
                  <a:latin typeface="+mn-lt"/>
                  <a:cs typeface="+mn-ea"/>
                  <a:sym typeface="+mn-lt"/>
                </a:rPr>
                <a:t>添加详细文字</a:t>
              </a:r>
            </a:p>
          </p:txBody>
        </p:sp>
        <p:sp>
          <p:nvSpPr>
            <p:cNvPr id="73" name="Text Placeholder 10">
              <a:extLst>
                <a:ext uri="{FF2B5EF4-FFF2-40B4-BE49-F238E27FC236}">
                  <a16:creationId xmlns:a16="http://schemas.microsoft.com/office/drawing/2014/main" id="{E1F3F2F5-06C8-4A80-8A23-8C8163002771}"/>
                </a:ext>
              </a:extLst>
            </p:cNvPr>
            <p:cNvSpPr txBox="1">
              <a:spLocks/>
            </p:cNvSpPr>
            <p:nvPr/>
          </p:nvSpPr>
          <p:spPr>
            <a:xfrm flipH="1">
              <a:off x="1752600" y="4095750"/>
              <a:ext cx="1570038" cy="3048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bg1"/>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067" b="0" i="0" u="none" strike="noStrike" kern="1200" cap="none" spc="0" normalizeH="0" baseline="0" noProof="0" dirty="0">
                  <a:ln>
                    <a:noFill/>
                  </a:ln>
                  <a:solidFill>
                    <a:srgbClr val="E7E6E6">
                      <a:lumMod val="50000"/>
                    </a:srgbClr>
                  </a:solidFill>
                  <a:effectLst/>
                  <a:uLnTx/>
                  <a:uFillTx/>
                  <a:latin typeface="+mn-lt"/>
                  <a:cs typeface="+mn-ea"/>
                  <a:sym typeface="+mn-lt"/>
                </a:rPr>
                <a:t>添加详细文字</a:t>
              </a:r>
            </a:p>
          </p:txBody>
        </p:sp>
      </p:grpSp>
    </p:spTree>
    <p:extLst>
      <p:ext uri="{BB962C8B-B14F-4D97-AF65-F5344CB8AC3E}">
        <p14:creationId xmlns:p14="http://schemas.microsoft.com/office/powerpoint/2010/main" val="289864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0-#ppt_w/2"/>
                                          </p:val>
                                        </p:tav>
                                        <p:tav tm="100000">
                                          <p:val>
                                            <p:strVal val="#ppt_x"/>
                                          </p:val>
                                        </p:tav>
                                      </p:tavLst>
                                    </p:anim>
                                    <p:anim calcmode="lin" valueType="num">
                                      <p:cBhvr additive="base">
                                        <p:cTn id="18" dur="10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heel(1)">
                                      <p:cBhvr>
                                        <p:cTn id="22" dur="500"/>
                                        <p:tgtEl>
                                          <p:spTgt spid="55"/>
                                        </p:tgtEl>
                                      </p:cBhvr>
                                    </p:animEffect>
                                  </p:childTnLst>
                                </p:cTn>
                              </p:par>
                            </p:childTnLst>
                          </p:cTn>
                        </p:par>
                        <p:par>
                          <p:cTn id="23" fill="hold">
                            <p:stCondLst>
                              <p:cond delay="1750"/>
                            </p:stCondLst>
                            <p:childTnLst>
                              <p:par>
                                <p:cTn id="24" presetID="22" presetClass="entr" presetSubtype="8"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par>
                          <p:cTn id="27" fill="hold">
                            <p:stCondLst>
                              <p:cond delay="2250"/>
                            </p:stCondLst>
                            <p:childTnLst>
                              <p:par>
                                <p:cTn id="28" presetID="42" presetClass="entr" presetSubtype="0" fill="hold" grpId="0" nodeType="afterEffect">
                                  <p:stCondLst>
                                    <p:cond delay="0"/>
                                  </p:stCondLst>
                                  <p:iterate type="lt">
                                    <p:tmPct val="10000"/>
                                  </p:iterate>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14" presetClass="entr" presetSubtype="10"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childTnLst>
                          </p:cTn>
                        </p:par>
                        <p:par>
                          <p:cTn id="37" fill="hold">
                            <p:stCondLst>
                              <p:cond delay="4250"/>
                            </p:stCondLst>
                            <p:childTnLst>
                              <p:par>
                                <p:cTn id="38" presetID="14" presetClass="entr" presetSubtype="5"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randombar(vertical)">
                                      <p:cBhvr>
                                        <p:cTn id="40" dur="500"/>
                                        <p:tgtEl>
                                          <p:spTgt spid="43"/>
                                        </p:tgtEl>
                                      </p:cBhvr>
                                    </p:animEffect>
                                  </p:childTnLst>
                                </p:cTn>
                              </p:par>
                            </p:childTnLst>
                          </p:cTn>
                        </p:par>
                        <p:par>
                          <p:cTn id="41" fill="hold">
                            <p:stCondLst>
                              <p:cond delay="4750"/>
                            </p:stCondLst>
                            <p:childTnLst>
                              <p:par>
                                <p:cTn id="42" presetID="14" presetClass="entr" presetSubtype="1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randombar(horizontal)">
                                      <p:cBhvr>
                                        <p:cTn id="44" dur="500"/>
                                        <p:tgtEl>
                                          <p:spTgt spid="45"/>
                                        </p:tgtEl>
                                      </p:cBhvr>
                                    </p:animEffect>
                                  </p:childTnLst>
                                </p:cTn>
                              </p:par>
                            </p:childTnLst>
                          </p:cTn>
                        </p:par>
                        <p:par>
                          <p:cTn id="45" fill="hold">
                            <p:stCondLst>
                              <p:cond delay="5250"/>
                            </p:stCondLst>
                            <p:childTnLst>
                              <p:par>
                                <p:cTn id="46" presetID="14" presetClass="entr" presetSubtype="5"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randombar(vertical)">
                                      <p:cBhvr>
                                        <p:cTn id="48" dur="500"/>
                                        <p:tgtEl>
                                          <p:spTgt spid="44"/>
                                        </p:tgtEl>
                                      </p:cBhvr>
                                    </p:animEffect>
                                  </p:childTnLst>
                                </p:cTn>
                              </p:par>
                            </p:childTnLst>
                          </p:cTn>
                        </p:par>
                        <p:par>
                          <p:cTn id="49" fill="hold">
                            <p:stCondLst>
                              <p:cond delay="5750"/>
                            </p:stCondLst>
                            <p:childTnLst>
                              <p:par>
                                <p:cTn id="50" presetID="14" presetClass="entr" presetSubtype="1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43" grpId="0" animBg="1"/>
      <p:bldP spid="44" grpId="0" animBg="1"/>
      <p:bldP spid="45" grpId="0"/>
      <p:bldP spid="46" grpId="0"/>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未来发展规划</a:t>
            </a:r>
          </a:p>
        </p:txBody>
      </p:sp>
      <p:grpSp>
        <p:nvGrpSpPr>
          <p:cNvPr id="13" name="组合 12">
            <a:extLst>
              <a:ext uri="{FF2B5EF4-FFF2-40B4-BE49-F238E27FC236}">
                <a16:creationId xmlns:a16="http://schemas.microsoft.com/office/drawing/2014/main" id="{5A9CECD9-6ECF-4A6B-931A-527AE2691E2F}"/>
              </a:ext>
            </a:extLst>
          </p:cNvPr>
          <p:cNvGrpSpPr/>
          <p:nvPr/>
        </p:nvGrpSpPr>
        <p:grpSpPr>
          <a:xfrm>
            <a:off x="464658" y="371416"/>
            <a:ext cx="713358" cy="713358"/>
            <a:chOff x="9078719" y="3056144"/>
            <a:chExt cx="713358" cy="713358"/>
          </a:xfrm>
        </p:grpSpPr>
        <p:sp>
          <p:nvSpPr>
            <p:cNvPr id="14" name="Flowchart: Connector 67">
              <a:extLst>
                <a:ext uri="{FF2B5EF4-FFF2-40B4-BE49-F238E27FC236}">
                  <a16:creationId xmlns:a16="http://schemas.microsoft.com/office/drawing/2014/main" id="{8AEEC46D-41DD-449C-9B03-B211C50DEB66}"/>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15" name="Shape">
              <a:extLst>
                <a:ext uri="{FF2B5EF4-FFF2-40B4-BE49-F238E27FC236}">
                  <a16:creationId xmlns:a16="http://schemas.microsoft.com/office/drawing/2014/main" id="{5F43D7C3-2856-4292-83F5-47A4C4AD405E}"/>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37" name="Graphic 19">
            <a:extLst>
              <a:ext uri="{FF2B5EF4-FFF2-40B4-BE49-F238E27FC236}">
                <a16:creationId xmlns:a16="http://schemas.microsoft.com/office/drawing/2014/main" id="{34EB3E17-8F4B-4C5F-8F34-B0102A89CF4E}"/>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38" name="Group 10">
            <a:extLst>
              <a:ext uri="{FF2B5EF4-FFF2-40B4-BE49-F238E27FC236}">
                <a16:creationId xmlns:a16="http://schemas.microsoft.com/office/drawing/2014/main" id="{9B756232-BB2D-4198-A1DC-A0271A155846}"/>
              </a:ext>
            </a:extLst>
          </p:cNvPr>
          <p:cNvGrpSpPr/>
          <p:nvPr/>
        </p:nvGrpSpPr>
        <p:grpSpPr>
          <a:xfrm rot="167760">
            <a:off x="9598243" y="303734"/>
            <a:ext cx="1194300" cy="986793"/>
            <a:chOff x="9608895" y="5661744"/>
            <a:chExt cx="966066" cy="798214"/>
          </a:xfrm>
        </p:grpSpPr>
        <p:sp>
          <p:nvSpPr>
            <p:cNvPr id="39" name="Freeform: Shape 11">
              <a:extLst>
                <a:ext uri="{FF2B5EF4-FFF2-40B4-BE49-F238E27FC236}">
                  <a16:creationId xmlns:a16="http://schemas.microsoft.com/office/drawing/2014/main" id="{F2DFB8AD-6B1D-4AD4-B963-A7112AB7BFF5}"/>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40" name="Freeform: Shape 12">
              <a:extLst>
                <a:ext uri="{FF2B5EF4-FFF2-40B4-BE49-F238E27FC236}">
                  <a16:creationId xmlns:a16="http://schemas.microsoft.com/office/drawing/2014/main" id="{01AB7399-C3B9-4432-9F64-3DFC742BB9AC}"/>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41" name="Freeform: Shape 13">
              <a:extLst>
                <a:ext uri="{FF2B5EF4-FFF2-40B4-BE49-F238E27FC236}">
                  <a16:creationId xmlns:a16="http://schemas.microsoft.com/office/drawing/2014/main" id="{751F8F7A-8318-45EC-89E7-D7401E3780E6}"/>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42" name="Freeform: Shape 14">
              <a:extLst>
                <a:ext uri="{FF2B5EF4-FFF2-40B4-BE49-F238E27FC236}">
                  <a16:creationId xmlns:a16="http://schemas.microsoft.com/office/drawing/2014/main" id="{646F8F64-4E72-4A6A-AB73-D971C068BC1F}"/>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grpSp>
        <p:nvGrpSpPr>
          <p:cNvPr id="43" name="组合 42">
            <a:extLst>
              <a:ext uri="{FF2B5EF4-FFF2-40B4-BE49-F238E27FC236}">
                <a16:creationId xmlns:a16="http://schemas.microsoft.com/office/drawing/2014/main" id="{F7724BBF-C3D2-4D85-A9A7-8C5F30B08568}"/>
              </a:ext>
            </a:extLst>
          </p:cNvPr>
          <p:cNvGrpSpPr/>
          <p:nvPr/>
        </p:nvGrpSpPr>
        <p:grpSpPr>
          <a:xfrm>
            <a:off x="5523806" y="1862585"/>
            <a:ext cx="1132114" cy="686744"/>
            <a:chOff x="5529943" y="1745984"/>
            <a:chExt cx="1132114" cy="686744"/>
          </a:xfrm>
        </p:grpSpPr>
        <p:sp>
          <p:nvSpPr>
            <p:cNvPr id="44" name="Rounded Rectangle 17">
              <a:extLst>
                <a:ext uri="{FF2B5EF4-FFF2-40B4-BE49-F238E27FC236}">
                  <a16:creationId xmlns:a16="http://schemas.microsoft.com/office/drawing/2014/main" id="{F862F620-D11D-4858-9AC6-6BECF00B8935}"/>
                </a:ext>
              </a:extLst>
            </p:cNvPr>
            <p:cNvSpPr/>
            <p:nvPr/>
          </p:nvSpPr>
          <p:spPr>
            <a:xfrm>
              <a:off x="5529943" y="1745984"/>
              <a:ext cx="1132114" cy="377372"/>
            </a:xfrm>
            <a:prstGeom prst="roundRect">
              <a:avLst>
                <a:gd name="adj" fmla="val 50000"/>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5" name="TextBox 23">
              <a:extLst>
                <a:ext uri="{FF2B5EF4-FFF2-40B4-BE49-F238E27FC236}">
                  <a16:creationId xmlns:a16="http://schemas.microsoft.com/office/drawing/2014/main" id="{04CDCD09-F4FA-4A9D-AFA1-D475A7679C2B}"/>
                </a:ext>
              </a:extLst>
            </p:cNvPr>
            <p:cNvSpPr txBox="1"/>
            <p:nvPr/>
          </p:nvSpPr>
          <p:spPr>
            <a:xfrm>
              <a:off x="5778494" y="1811559"/>
              <a:ext cx="600606" cy="276999"/>
            </a:xfrm>
            <a:prstGeom prst="rect">
              <a:avLst/>
            </a:prstGeom>
            <a:noFill/>
          </p:spPr>
          <p:txBody>
            <a:bodyPr wrap="square" rtlCol="0">
              <a:spAutoFit/>
            </a:bodyPr>
            <a:lstStyle/>
            <a:p>
              <a:pPr algn="ctr"/>
              <a:r>
                <a:rPr lang="id-ID" sz="1200" dirty="0">
                  <a:solidFill>
                    <a:schemeClr val="bg1"/>
                  </a:solidFill>
                  <a:cs typeface="+mn-ea"/>
                  <a:sym typeface="+mn-lt"/>
                </a:rPr>
                <a:t>2</a:t>
              </a:r>
              <a:r>
                <a:rPr lang="en-US" sz="1200" dirty="0">
                  <a:solidFill>
                    <a:schemeClr val="bg1"/>
                  </a:solidFill>
                  <a:cs typeface="+mn-ea"/>
                  <a:sym typeface="+mn-lt"/>
                </a:rPr>
                <a:t>02</a:t>
              </a:r>
              <a:r>
                <a:rPr lang="id-ID" sz="1200" dirty="0">
                  <a:solidFill>
                    <a:schemeClr val="bg1"/>
                  </a:solidFill>
                  <a:cs typeface="+mn-ea"/>
                  <a:sym typeface="+mn-lt"/>
                </a:rPr>
                <a:t>4</a:t>
              </a:r>
            </a:p>
          </p:txBody>
        </p:sp>
        <p:cxnSp>
          <p:nvCxnSpPr>
            <p:cNvPr id="46" name="Straight Connector 20">
              <a:extLst>
                <a:ext uri="{FF2B5EF4-FFF2-40B4-BE49-F238E27FC236}">
                  <a16:creationId xmlns:a16="http://schemas.microsoft.com/office/drawing/2014/main" id="{DE489144-F3E4-4779-BCD1-6D4A4744BAAD}"/>
                </a:ext>
              </a:extLst>
            </p:cNvPr>
            <p:cNvCxnSpPr>
              <a:cxnSpLocks/>
            </p:cNvCxnSpPr>
            <p:nvPr/>
          </p:nvCxnSpPr>
          <p:spPr>
            <a:xfrm flipH="1">
              <a:off x="6095998" y="2123356"/>
              <a:ext cx="2" cy="309372"/>
            </a:xfrm>
            <a:prstGeom prst="line">
              <a:avLst/>
            </a:prstGeom>
            <a:ln w="12700">
              <a:solidFill>
                <a:srgbClr val="7F91A9"/>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526D63A-FB6C-4DE4-B0D0-36E7F82F26BE}"/>
              </a:ext>
            </a:extLst>
          </p:cNvPr>
          <p:cNvGrpSpPr/>
          <p:nvPr/>
        </p:nvGrpSpPr>
        <p:grpSpPr>
          <a:xfrm>
            <a:off x="1920297" y="1862585"/>
            <a:ext cx="1132114" cy="684182"/>
            <a:chOff x="1926434" y="1745984"/>
            <a:chExt cx="1132114" cy="684182"/>
          </a:xfrm>
        </p:grpSpPr>
        <p:sp>
          <p:nvSpPr>
            <p:cNvPr id="48" name="Rounded Rectangle 16">
              <a:extLst>
                <a:ext uri="{FF2B5EF4-FFF2-40B4-BE49-F238E27FC236}">
                  <a16:creationId xmlns:a16="http://schemas.microsoft.com/office/drawing/2014/main" id="{03B161D0-03B4-4617-A768-B6D4174F0411}"/>
                </a:ext>
              </a:extLst>
            </p:cNvPr>
            <p:cNvSpPr/>
            <p:nvPr/>
          </p:nvSpPr>
          <p:spPr>
            <a:xfrm>
              <a:off x="1926434" y="1745984"/>
              <a:ext cx="1132114" cy="377372"/>
            </a:xfrm>
            <a:prstGeom prst="roundRect">
              <a:avLst>
                <a:gd name="adj" fmla="val 50000"/>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9" name="TextBox 18">
              <a:extLst>
                <a:ext uri="{FF2B5EF4-FFF2-40B4-BE49-F238E27FC236}">
                  <a16:creationId xmlns:a16="http://schemas.microsoft.com/office/drawing/2014/main" id="{6EB75383-0030-451E-8C1A-2A28763D19A1}"/>
                </a:ext>
              </a:extLst>
            </p:cNvPr>
            <p:cNvSpPr txBox="1"/>
            <p:nvPr/>
          </p:nvSpPr>
          <p:spPr>
            <a:xfrm>
              <a:off x="2174984" y="1811559"/>
              <a:ext cx="635003" cy="276999"/>
            </a:xfrm>
            <a:prstGeom prst="rect">
              <a:avLst/>
            </a:prstGeom>
            <a:noFill/>
          </p:spPr>
          <p:txBody>
            <a:bodyPr wrap="square" rtlCol="0">
              <a:spAutoFit/>
            </a:bodyPr>
            <a:lstStyle/>
            <a:p>
              <a:pPr algn="ctr"/>
              <a:r>
                <a:rPr lang="id-ID" sz="1200" dirty="0">
                  <a:solidFill>
                    <a:schemeClr val="tx1">
                      <a:lumMod val="75000"/>
                      <a:lumOff val="25000"/>
                    </a:schemeClr>
                  </a:solidFill>
                  <a:cs typeface="+mn-ea"/>
                  <a:sym typeface="+mn-lt"/>
                </a:rPr>
                <a:t>20</a:t>
              </a:r>
              <a:r>
                <a:rPr lang="en-US" sz="1200" dirty="0">
                  <a:solidFill>
                    <a:schemeClr val="tx1">
                      <a:lumMod val="75000"/>
                      <a:lumOff val="25000"/>
                    </a:schemeClr>
                  </a:solidFill>
                  <a:cs typeface="+mn-ea"/>
                  <a:sym typeface="+mn-lt"/>
                </a:rPr>
                <a:t>2</a:t>
              </a:r>
              <a:r>
                <a:rPr lang="id-ID" sz="1200" dirty="0">
                  <a:solidFill>
                    <a:schemeClr val="tx1">
                      <a:lumMod val="75000"/>
                      <a:lumOff val="25000"/>
                    </a:schemeClr>
                  </a:solidFill>
                  <a:cs typeface="+mn-ea"/>
                  <a:sym typeface="+mn-lt"/>
                </a:rPr>
                <a:t>3</a:t>
              </a:r>
            </a:p>
          </p:txBody>
        </p:sp>
        <p:cxnSp>
          <p:nvCxnSpPr>
            <p:cNvPr id="50" name="Straight Connector 21">
              <a:extLst>
                <a:ext uri="{FF2B5EF4-FFF2-40B4-BE49-F238E27FC236}">
                  <a16:creationId xmlns:a16="http://schemas.microsoft.com/office/drawing/2014/main" id="{15A15687-43E7-4499-8F00-F5F2956CBD51}"/>
                </a:ext>
              </a:extLst>
            </p:cNvPr>
            <p:cNvCxnSpPr>
              <a:cxnSpLocks/>
            </p:cNvCxnSpPr>
            <p:nvPr/>
          </p:nvCxnSpPr>
          <p:spPr>
            <a:xfrm flipH="1">
              <a:off x="2492486" y="2120794"/>
              <a:ext cx="2" cy="309372"/>
            </a:xfrm>
            <a:prstGeom prst="line">
              <a:avLst/>
            </a:prstGeom>
            <a:ln w="12700">
              <a:solidFill>
                <a:srgbClr val="7F91A9"/>
              </a:solidFill>
            </a:ln>
          </p:spPr>
          <p:style>
            <a:lnRef idx="1">
              <a:schemeClr val="accent1"/>
            </a:lnRef>
            <a:fillRef idx="0">
              <a:schemeClr val="accent1"/>
            </a:fillRef>
            <a:effectRef idx="0">
              <a:schemeClr val="accent1"/>
            </a:effectRef>
            <a:fontRef idx="minor">
              <a:schemeClr val="tx1"/>
            </a:fontRef>
          </p:style>
        </p:cxnSp>
      </p:grpSp>
      <p:grpSp>
        <p:nvGrpSpPr>
          <p:cNvPr id="51" name="组合 50">
            <a:extLst>
              <a:ext uri="{FF2B5EF4-FFF2-40B4-BE49-F238E27FC236}">
                <a16:creationId xmlns:a16="http://schemas.microsoft.com/office/drawing/2014/main" id="{F0045EC9-A699-4F2F-9C21-35A2F3F391FD}"/>
              </a:ext>
            </a:extLst>
          </p:cNvPr>
          <p:cNvGrpSpPr/>
          <p:nvPr/>
        </p:nvGrpSpPr>
        <p:grpSpPr>
          <a:xfrm>
            <a:off x="9127315" y="1862585"/>
            <a:ext cx="1132114" cy="684182"/>
            <a:chOff x="9133452" y="1745984"/>
            <a:chExt cx="1132114" cy="684182"/>
          </a:xfrm>
        </p:grpSpPr>
        <p:sp>
          <p:nvSpPr>
            <p:cNvPr id="52" name="Rounded Rectangle 27">
              <a:extLst>
                <a:ext uri="{FF2B5EF4-FFF2-40B4-BE49-F238E27FC236}">
                  <a16:creationId xmlns:a16="http://schemas.microsoft.com/office/drawing/2014/main" id="{D252DB29-18C6-4912-BB3C-04ED34AE66EB}"/>
                </a:ext>
              </a:extLst>
            </p:cNvPr>
            <p:cNvSpPr/>
            <p:nvPr/>
          </p:nvSpPr>
          <p:spPr>
            <a:xfrm>
              <a:off x="9133452" y="1745984"/>
              <a:ext cx="1132114" cy="377372"/>
            </a:xfrm>
            <a:prstGeom prst="roundRect">
              <a:avLst>
                <a:gd name="adj" fmla="val 50000"/>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3" name="TextBox 28">
              <a:extLst>
                <a:ext uri="{FF2B5EF4-FFF2-40B4-BE49-F238E27FC236}">
                  <a16:creationId xmlns:a16="http://schemas.microsoft.com/office/drawing/2014/main" id="{C65846ED-5B9B-43E6-8A31-2C22003BDD1B}"/>
                </a:ext>
              </a:extLst>
            </p:cNvPr>
            <p:cNvSpPr txBox="1"/>
            <p:nvPr/>
          </p:nvSpPr>
          <p:spPr>
            <a:xfrm>
              <a:off x="9382003" y="1811559"/>
              <a:ext cx="657166" cy="276999"/>
            </a:xfrm>
            <a:prstGeom prst="rect">
              <a:avLst/>
            </a:prstGeom>
            <a:noFill/>
          </p:spPr>
          <p:txBody>
            <a:bodyPr wrap="square" rtlCol="0">
              <a:spAutoFit/>
            </a:bodyPr>
            <a:lstStyle/>
            <a:p>
              <a:pPr algn="ctr"/>
              <a:r>
                <a:rPr lang="id-ID" sz="1200" dirty="0">
                  <a:solidFill>
                    <a:schemeClr val="tx1">
                      <a:lumMod val="75000"/>
                      <a:lumOff val="25000"/>
                    </a:schemeClr>
                  </a:solidFill>
                  <a:cs typeface="+mn-ea"/>
                  <a:sym typeface="+mn-lt"/>
                </a:rPr>
                <a:t>2</a:t>
              </a:r>
              <a:r>
                <a:rPr lang="en-US" sz="1200" dirty="0">
                  <a:solidFill>
                    <a:schemeClr val="tx1">
                      <a:lumMod val="75000"/>
                      <a:lumOff val="25000"/>
                    </a:schemeClr>
                  </a:solidFill>
                  <a:cs typeface="+mn-ea"/>
                  <a:sym typeface="+mn-lt"/>
                </a:rPr>
                <a:t>02</a:t>
              </a:r>
              <a:r>
                <a:rPr lang="id-ID" sz="1200" dirty="0">
                  <a:solidFill>
                    <a:schemeClr val="tx1">
                      <a:lumMod val="75000"/>
                      <a:lumOff val="25000"/>
                    </a:schemeClr>
                  </a:solidFill>
                  <a:cs typeface="+mn-ea"/>
                  <a:sym typeface="+mn-lt"/>
                </a:rPr>
                <a:t>5</a:t>
              </a:r>
            </a:p>
          </p:txBody>
        </p:sp>
        <p:cxnSp>
          <p:nvCxnSpPr>
            <p:cNvPr id="54" name="Straight Connector 22">
              <a:extLst>
                <a:ext uri="{FF2B5EF4-FFF2-40B4-BE49-F238E27FC236}">
                  <a16:creationId xmlns:a16="http://schemas.microsoft.com/office/drawing/2014/main" id="{9218ED44-3332-4382-90F0-3A3F92E69E30}"/>
                </a:ext>
              </a:extLst>
            </p:cNvPr>
            <p:cNvCxnSpPr>
              <a:cxnSpLocks/>
            </p:cNvCxnSpPr>
            <p:nvPr/>
          </p:nvCxnSpPr>
          <p:spPr>
            <a:xfrm flipH="1">
              <a:off x="9699502" y="2120794"/>
              <a:ext cx="2" cy="309372"/>
            </a:xfrm>
            <a:prstGeom prst="line">
              <a:avLst/>
            </a:prstGeom>
            <a:ln w="12700">
              <a:solidFill>
                <a:srgbClr val="7F91A9"/>
              </a:solidFill>
            </a:ln>
          </p:spPr>
          <p:style>
            <a:lnRef idx="1">
              <a:schemeClr val="accent1"/>
            </a:lnRef>
            <a:fillRef idx="0">
              <a:schemeClr val="accent1"/>
            </a:fillRef>
            <a:effectRef idx="0">
              <a:schemeClr val="accent1"/>
            </a:effectRef>
            <a:fontRef idx="minor">
              <a:schemeClr val="tx1"/>
            </a:fontRef>
          </p:style>
        </p:cxnSp>
      </p:grpSp>
      <p:sp>
        <p:nvSpPr>
          <p:cNvPr id="55" name="Oval 24">
            <a:extLst>
              <a:ext uri="{FF2B5EF4-FFF2-40B4-BE49-F238E27FC236}">
                <a16:creationId xmlns:a16="http://schemas.microsoft.com/office/drawing/2014/main" id="{AF8F80C4-020B-4109-AD14-FB460CB03039}"/>
              </a:ext>
            </a:extLst>
          </p:cNvPr>
          <p:cNvSpPr/>
          <p:nvPr/>
        </p:nvSpPr>
        <p:spPr>
          <a:xfrm>
            <a:off x="1337253" y="2546767"/>
            <a:ext cx="2298191" cy="229819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6" name="Oval 25">
            <a:extLst>
              <a:ext uri="{FF2B5EF4-FFF2-40B4-BE49-F238E27FC236}">
                <a16:creationId xmlns:a16="http://schemas.microsoft.com/office/drawing/2014/main" id="{5343648C-C962-47FA-82FA-73F5A03C5158}"/>
              </a:ext>
            </a:extLst>
          </p:cNvPr>
          <p:cNvSpPr/>
          <p:nvPr/>
        </p:nvSpPr>
        <p:spPr>
          <a:xfrm>
            <a:off x="4940767" y="2546766"/>
            <a:ext cx="2298191" cy="229819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7" name="Oval 26">
            <a:extLst>
              <a:ext uri="{FF2B5EF4-FFF2-40B4-BE49-F238E27FC236}">
                <a16:creationId xmlns:a16="http://schemas.microsoft.com/office/drawing/2014/main" id="{F7568A16-70B8-4C97-AF48-EED55AEBC6D0}"/>
              </a:ext>
            </a:extLst>
          </p:cNvPr>
          <p:cNvSpPr/>
          <p:nvPr/>
        </p:nvSpPr>
        <p:spPr>
          <a:xfrm>
            <a:off x="8544269" y="2550518"/>
            <a:ext cx="2298191" cy="229819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8" name="文本框 5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7B04DAA-D9FC-4865-B19D-CF1A98F6AF12}"/>
              </a:ext>
            </a:extLst>
          </p:cNvPr>
          <p:cNvSpPr txBox="1"/>
          <p:nvPr/>
        </p:nvSpPr>
        <p:spPr>
          <a:xfrm>
            <a:off x="1380892" y="5390338"/>
            <a:ext cx="2193664" cy="819455"/>
          </a:xfrm>
          <a:prstGeom prst="rect">
            <a:avLst/>
          </a:prstGeom>
          <a:noFill/>
          <a:effectLst/>
        </p:spPr>
        <p:txBody>
          <a:bodyPr wrap="square" rtlCol="0">
            <a:spAutoFit/>
          </a:bodyPr>
          <a:lstStyle/>
          <a:p>
            <a:pPr algn="ctr">
              <a:lnSpc>
                <a:spcPct val="15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050" dirty="0">
              <a:solidFill>
                <a:schemeClr val="tx1">
                  <a:lumMod val="50000"/>
                  <a:lumOff val="50000"/>
                </a:schemeClr>
              </a:solidFill>
              <a:cs typeface="+mn-ea"/>
              <a:sym typeface="+mn-lt"/>
            </a:endParaRPr>
          </a:p>
        </p:txBody>
      </p:sp>
      <p:sp>
        <p:nvSpPr>
          <p:cNvPr id="59" name="矩形 58">
            <a:extLst>
              <a:ext uri="{FF2B5EF4-FFF2-40B4-BE49-F238E27FC236}">
                <a16:creationId xmlns:a16="http://schemas.microsoft.com/office/drawing/2014/main" id="{BAC70C6A-0BB6-471A-82FC-F06779F262BA}"/>
              </a:ext>
            </a:extLst>
          </p:cNvPr>
          <p:cNvSpPr/>
          <p:nvPr/>
        </p:nvSpPr>
        <p:spPr>
          <a:xfrm>
            <a:off x="1766220" y="5044780"/>
            <a:ext cx="1415772" cy="338554"/>
          </a:xfrm>
          <a:prstGeom prst="rect">
            <a:avLst/>
          </a:prstGeom>
        </p:spPr>
        <p:txBody>
          <a:bodyPr wrap="none">
            <a:spAutoFit/>
          </a:bodyPr>
          <a:lstStyle/>
          <a:p>
            <a:pPr lvl="0" algn="ctr">
              <a:defRPr/>
            </a:pPr>
            <a:r>
              <a:rPr lang="zh-CN" altLang="en-US" sz="1600" b="1" kern="0" dirty="0">
                <a:solidFill>
                  <a:sysClr val="windowText" lastClr="000000"/>
                </a:solidFill>
                <a:cs typeface="+mn-ea"/>
                <a:sym typeface="+mn-lt"/>
              </a:rPr>
              <a:t>填写段落标题</a:t>
            </a:r>
          </a:p>
        </p:txBody>
      </p:sp>
      <p:sp>
        <p:nvSpPr>
          <p:cNvPr id="60" name="文本框 5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2A724F3A-56A9-47F1-9F5B-D77BC95FA1D6}"/>
              </a:ext>
            </a:extLst>
          </p:cNvPr>
          <p:cNvSpPr txBox="1"/>
          <p:nvPr/>
        </p:nvSpPr>
        <p:spPr>
          <a:xfrm>
            <a:off x="5014844" y="5420224"/>
            <a:ext cx="2193664" cy="819455"/>
          </a:xfrm>
          <a:prstGeom prst="rect">
            <a:avLst/>
          </a:prstGeom>
          <a:noFill/>
          <a:effectLst/>
        </p:spPr>
        <p:txBody>
          <a:bodyPr wrap="square" rtlCol="0">
            <a:spAutoFit/>
          </a:bodyPr>
          <a:lstStyle/>
          <a:p>
            <a:pPr algn="ctr">
              <a:lnSpc>
                <a:spcPct val="15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050" dirty="0">
              <a:solidFill>
                <a:schemeClr val="tx1">
                  <a:lumMod val="50000"/>
                  <a:lumOff val="50000"/>
                </a:schemeClr>
              </a:solidFill>
              <a:cs typeface="+mn-ea"/>
              <a:sym typeface="+mn-lt"/>
            </a:endParaRPr>
          </a:p>
        </p:txBody>
      </p:sp>
      <p:sp>
        <p:nvSpPr>
          <p:cNvPr id="61" name="矩形 60">
            <a:extLst>
              <a:ext uri="{FF2B5EF4-FFF2-40B4-BE49-F238E27FC236}">
                <a16:creationId xmlns:a16="http://schemas.microsoft.com/office/drawing/2014/main" id="{CADB6338-C471-4117-B7CB-7C3CEFC964D4}"/>
              </a:ext>
            </a:extLst>
          </p:cNvPr>
          <p:cNvSpPr/>
          <p:nvPr/>
        </p:nvSpPr>
        <p:spPr>
          <a:xfrm>
            <a:off x="5400172" y="5074666"/>
            <a:ext cx="1415772" cy="338554"/>
          </a:xfrm>
          <a:prstGeom prst="rect">
            <a:avLst/>
          </a:prstGeom>
        </p:spPr>
        <p:txBody>
          <a:bodyPr wrap="none">
            <a:spAutoFit/>
          </a:bodyPr>
          <a:lstStyle/>
          <a:p>
            <a:pPr lvl="0" algn="ctr">
              <a:defRPr/>
            </a:pPr>
            <a:r>
              <a:rPr lang="zh-CN" altLang="en-US" sz="1600" b="1" kern="0" dirty="0">
                <a:solidFill>
                  <a:sysClr val="windowText" lastClr="000000"/>
                </a:solidFill>
                <a:cs typeface="+mn-ea"/>
                <a:sym typeface="+mn-lt"/>
              </a:rPr>
              <a:t>填写段落标题</a:t>
            </a:r>
          </a:p>
        </p:txBody>
      </p:sp>
      <p:sp>
        <p:nvSpPr>
          <p:cNvPr id="62" name="文本框 6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1F38394-C8FE-4006-BF46-F44B6CB70CF8}"/>
              </a:ext>
            </a:extLst>
          </p:cNvPr>
          <p:cNvSpPr txBox="1"/>
          <p:nvPr/>
        </p:nvSpPr>
        <p:spPr>
          <a:xfrm>
            <a:off x="8648796" y="5420224"/>
            <a:ext cx="2193664" cy="819455"/>
          </a:xfrm>
          <a:prstGeom prst="rect">
            <a:avLst/>
          </a:prstGeom>
          <a:noFill/>
          <a:effectLst/>
        </p:spPr>
        <p:txBody>
          <a:bodyPr wrap="square" rtlCol="0">
            <a:spAutoFit/>
          </a:bodyPr>
          <a:lstStyle/>
          <a:p>
            <a:pPr algn="ctr">
              <a:lnSpc>
                <a:spcPct val="15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050" dirty="0">
              <a:solidFill>
                <a:schemeClr val="tx1">
                  <a:lumMod val="50000"/>
                  <a:lumOff val="50000"/>
                </a:schemeClr>
              </a:solidFill>
              <a:cs typeface="+mn-ea"/>
              <a:sym typeface="+mn-lt"/>
            </a:endParaRPr>
          </a:p>
        </p:txBody>
      </p:sp>
      <p:sp>
        <p:nvSpPr>
          <p:cNvPr id="63" name="矩形 62">
            <a:extLst>
              <a:ext uri="{FF2B5EF4-FFF2-40B4-BE49-F238E27FC236}">
                <a16:creationId xmlns:a16="http://schemas.microsoft.com/office/drawing/2014/main" id="{88477FF8-6BDF-4B06-96AE-B28C2D2FDF52}"/>
              </a:ext>
            </a:extLst>
          </p:cNvPr>
          <p:cNvSpPr/>
          <p:nvPr/>
        </p:nvSpPr>
        <p:spPr>
          <a:xfrm>
            <a:off x="9034124" y="5074666"/>
            <a:ext cx="1415772" cy="338554"/>
          </a:xfrm>
          <a:prstGeom prst="rect">
            <a:avLst/>
          </a:prstGeom>
        </p:spPr>
        <p:txBody>
          <a:bodyPr wrap="none">
            <a:spAutoFit/>
          </a:bodyPr>
          <a:lstStyle/>
          <a:p>
            <a:pPr lvl="0" algn="ctr">
              <a:defRPr/>
            </a:pPr>
            <a:r>
              <a:rPr lang="zh-CN" altLang="en-US" sz="1600" b="1" kern="0" dirty="0">
                <a:solidFill>
                  <a:sysClr val="windowText" lastClr="000000"/>
                </a:solidFill>
                <a:cs typeface="+mn-ea"/>
                <a:sym typeface="+mn-lt"/>
              </a:rPr>
              <a:t>填写段落标题</a:t>
            </a:r>
          </a:p>
        </p:txBody>
      </p:sp>
    </p:spTree>
    <p:extLst>
      <p:ext uri="{BB962C8B-B14F-4D97-AF65-F5344CB8AC3E}">
        <p14:creationId xmlns:p14="http://schemas.microsoft.com/office/powerpoint/2010/main" val="27958656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1+#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1000" fill="hold"/>
                                        <p:tgtEl>
                                          <p:spTgt spid="38"/>
                                        </p:tgtEl>
                                        <p:attrNameLst>
                                          <p:attrName>ppt_x</p:attrName>
                                        </p:attrNameLst>
                                      </p:cBhvr>
                                      <p:tavLst>
                                        <p:tav tm="0">
                                          <p:val>
                                            <p:strVal val="1+#ppt_w/2"/>
                                          </p:val>
                                        </p:tav>
                                        <p:tav tm="100000">
                                          <p:val>
                                            <p:strVal val="#ppt_x"/>
                                          </p:val>
                                        </p:tav>
                                      </p:tavLst>
                                    </p:anim>
                                    <p:anim calcmode="lin" valueType="num">
                                      <p:cBhvr additive="base">
                                        <p:cTn id="22" dur="10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37"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anim calcmode="lin" valueType="num">
                                      <p:cBhvr>
                                        <p:cTn id="27" dur="500" fill="hold"/>
                                        <p:tgtEl>
                                          <p:spTgt spid="55"/>
                                        </p:tgtEl>
                                        <p:attrNameLst>
                                          <p:attrName>ppt_x</p:attrName>
                                        </p:attrNameLst>
                                      </p:cBhvr>
                                      <p:tavLst>
                                        <p:tav tm="0">
                                          <p:val>
                                            <p:strVal val="#ppt_x"/>
                                          </p:val>
                                        </p:tav>
                                        <p:tav tm="100000">
                                          <p:val>
                                            <p:strVal val="#ppt_x"/>
                                          </p:val>
                                        </p:tav>
                                      </p:tavLst>
                                    </p:anim>
                                    <p:anim calcmode="lin" valueType="num">
                                      <p:cBhvr>
                                        <p:cTn id="28" dur="450" decel="100000" fill="hold"/>
                                        <p:tgtEl>
                                          <p:spTgt spid="55"/>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55"/>
                                        </p:tgtEl>
                                        <p:attrNameLst>
                                          <p:attrName>ppt_y</p:attrName>
                                        </p:attrNameLst>
                                      </p:cBhvr>
                                      <p:tavLst>
                                        <p:tav tm="0">
                                          <p:val>
                                            <p:strVal val="#ppt_y-.03"/>
                                          </p:val>
                                        </p:tav>
                                        <p:tav tm="100000">
                                          <p:val>
                                            <p:strVal val="#ppt_y"/>
                                          </p:val>
                                        </p:tav>
                                      </p:tavLst>
                                    </p:anim>
                                  </p:childTnLst>
                                </p:cTn>
                              </p:par>
                            </p:childTnLst>
                          </p:cTn>
                        </p:par>
                        <p:par>
                          <p:cTn id="30" fill="hold">
                            <p:stCondLst>
                              <p:cond delay="1750"/>
                            </p:stCondLst>
                            <p:childTnLst>
                              <p:par>
                                <p:cTn id="31" presetID="37"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anim calcmode="lin" valueType="num">
                                      <p:cBhvr>
                                        <p:cTn id="34" dur="500" fill="hold"/>
                                        <p:tgtEl>
                                          <p:spTgt spid="56"/>
                                        </p:tgtEl>
                                        <p:attrNameLst>
                                          <p:attrName>ppt_x</p:attrName>
                                        </p:attrNameLst>
                                      </p:cBhvr>
                                      <p:tavLst>
                                        <p:tav tm="0">
                                          <p:val>
                                            <p:strVal val="#ppt_x"/>
                                          </p:val>
                                        </p:tav>
                                        <p:tav tm="100000">
                                          <p:val>
                                            <p:strVal val="#ppt_x"/>
                                          </p:val>
                                        </p:tav>
                                      </p:tavLst>
                                    </p:anim>
                                    <p:anim calcmode="lin" valueType="num">
                                      <p:cBhvr>
                                        <p:cTn id="35" dur="450" decel="100000" fill="hold"/>
                                        <p:tgtEl>
                                          <p:spTgt spid="56"/>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56"/>
                                        </p:tgtEl>
                                        <p:attrNameLst>
                                          <p:attrName>ppt_y</p:attrName>
                                        </p:attrNameLst>
                                      </p:cBhvr>
                                      <p:tavLst>
                                        <p:tav tm="0">
                                          <p:val>
                                            <p:strVal val="#ppt_y-.03"/>
                                          </p:val>
                                        </p:tav>
                                        <p:tav tm="100000">
                                          <p:val>
                                            <p:strVal val="#ppt_y"/>
                                          </p:val>
                                        </p:tav>
                                      </p:tavLst>
                                    </p:anim>
                                  </p:childTnLst>
                                </p:cTn>
                              </p:par>
                            </p:childTnLst>
                          </p:cTn>
                        </p:par>
                        <p:par>
                          <p:cTn id="37" fill="hold">
                            <p:stCondLst>
                              <p:cond delay="225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anim calcmode="lin" valueType="num">
                                      <p:cBhvr>
                                        <p:cTn id="41" dur="500" fill="hold"/>
                                        <p:tgtEl>
                                          <p:spTgt spid="57"/>
                                        </p:tgtEl>
                                        <p:attrNameLst>
                                          <p:attrName>ppt_x</p:attrName>
                                        </p:attrNameLst>
                                      </p:cBhvr>
                                      <p:tavLst>
                                        <p:tav tm="0">
                                          <p:val>
                                            <p:strVal val="#ppt_x"/>
                                          </p:val>
                                        </p:tav>
                                        <p:tav tm="100000">
                                          <p:val>
                                            <p:strVal val="#ppt_x"/>
                                          </p:val>
                                        </p:tav>
                                      </p:tavLst>
                                    </p:anim>
                                    <p:anim calcmode="lin" valueType="num">
                                      <p:cBhvr>
                                        <p:cTn id="42" dur="450" decel="100000" fill="hold"/>
                                        <p:tgtEl>
                                          <p:spTgt spid="57"/>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2750"/>
                            </p:stCondLst>
                            <p:childTnLst>
                              <p:par>
                                <p:cTn id="45" presetID="42"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22" presetClass="entr" presetSubtype="1"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up)">
                                      <p:cBhvr>
                                        <p:cTn id="63" dur="500"/>
                                        <p:tgtEl>
                                          <p:spTgt spid="58"/>
                                        </p:tgtEl>
                                      </p:cBhvr>
                                    </p:animEffect>
                                  </p:childTnLst>
                                </p:cTn>
                              </p:par>
                              <p:par>
                                <p:cTn id="64" presetID="23" presetClass="entr" presetSubtype="288" decel="100000" fill="hold" grpId="0" nodeType="withEffect">
                                  <p:stCondLst>
                                    <p:cond delay="0"/>
                                  </p:stCondLst>
                                  <p:iterate type="lt">
                                    <p:tmPct val="15000"/>
                                  </p:iterate>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strVal val="8/3*#ppt_w"/>
                                          </p:val>
                                        </p:tav>
                                        <p:tav tm="100000">
                                          <p:val>
                                            <p:strVal val="#ppt_w"/>
                                          </p:val>
                                        </p:tav>
                                      </p:tavLst>
                                    </p:anim>
                                    <p:anim calcmode="lin" valueType="num">
                                      <p:cBhvr>
                                        <p:cTn id="67" dur="500" fill="hold"/>
                                        <p:tgtEl>
                                          <p:spTgt spid="59"/>
                                        </p:tgtEl>
                                        <p:attrNameLst>
                                          <p:attrName>ppt_h</p:attrName>
                                        </p:attrNameLst>
                                      </p:cBhvr>
                                      <p:tavLst>
                                        <p:tav tm="0">
                                          <p:val>
                                            <p:strVal val="12/3*#ppt_h"/>
                                          </p:val>
                                        </p:tav>
                                        <p:tav tm="100000">
                                          <p:val>
                                            <p:strVal val="#ppt_h"/>
                                          </p:val>
                                        </p:tav>
                                      </p:tavLst>
                                    </p:anim>
                                  </p:childTnLst>
                                </p:cTn>
                              </p:par>
                              <p:par>
                                <p:cTn id="68" presetID="10" presetClass="entr" presetSubtype="0" fill="hold" grpId="1" nodeType="withEffect">
                                  <p:stCondLst>
                                    <p:cond delay="0"/>
                                  </p:stCondLst>
                                  <p:iterate type="lt">
                                    <p:tmPct val="15000"/>
                                  </p:iterate>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childTnLst>
                          </p:cTn>
                        </p:par>
                        <p:par>
                          <p:cTn id="71" fill="hold">
                            <p:stCondLst>
                              <p:cond delay="4625"/>
                            </p:stCondLst>
                            <p:childTnLst>
                              <p:par>
                                <p:cTn id="72" presetID="22" presetClass="entr" presetSubtype="1"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wipe(up)">
                                      <p:cBhvr>
                                        <p:cTn id="74" dur="500"/>
                                        <p:tgtEl>
                                          <p:spTgt spid="60"/>
                                        </p:tgtEl>
                                      </p:cBhvr>
                                    </p:animEffect>
                                  </p:childTnLst>
                                </p:cTn>
                              </p:par>
                              <p:par>
                                <p:cTn id="75" presetID="23" presetClass="entr" presetSubtype="288" decel="100000" fill="hold" grpId="0" nodeType="withEffect">
                                  <p:stCondLst>
                                    <p:cond delay="0"/>
                                  </p:stCondLst>
                                  <p:iterate type="lt">
                                    <p:tmPct val="15000"/>
                                  </p:iterate>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strVal val="8/3*#ppt_w"/>
                                          </p:val>
                                        </p:tav>
                                        <p:tav tm="100000">
                                          <p:val>
                                            <p:strVal val="#ppt_w"/>
                                          </p:val>
                                        </p:tav>
                                      </p:tavLst>
                                    </p:anim>
                                    <p:anim calcmode="lin" valueType="num">
                                      <p:cBhvr>
                                        <p:cTn id="78" dur="500" fill="hold"/>
                                        <p:tgtEl>
                                          <p:spTgt spid="61"/>
                                        </p:tgtEl>
                                        <p:attrNameLst>
                                          <p:attrName>ppt_h</p:attrName>
                                        </p:attrNameLst>
                                      </p:cBhvr>
                                      <p:tavLst>
                                        <p:tav tm="0">
                                          <p:val>
                                            <p:strVal val="12/3*#ppt_h"/>
                                          </p:val>
                                        </p:tav>
                                        <p:tav tm="100000">
                                          <p:val>
                                            <p:strVal val="#ppt_h"/>
                                          </p:val>
                                        </p:tav>
                                      </p:tavLst>
                                    </p:anim>
                                  </p:childTnLst>
                                </p:cTn>
                              </p:par>
                              <p:par>
                                <p:cTn id="79" presetID="10" presetClass="entr" presetSubtype="0" fill="hold" grpId="1" nodeType="withEffect">
                                  <p:stCondLst>
                                    <p:cond delay="0"/>
                                  </p:stCondLst>
                                  <p:iterate type="lt">
                                    <p:tmPct val="15000"/>
                                  </p:iterate>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childTnLst>
                          </p:cTn>
                        </p:par>
                        <p:par>
                          <p:cTn id="82" fill="hold">
                            <p:stCondLst>
                              <p:cond delay="5500"/>
                            </p:stCondLst>
                            <p:childTnLst>
                              <p:par>
                                <p:cTn id="83" presetID="22" presetClass="entr" presetSubtype="1"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up)">
                                      <p:cBhvr>
                                        <p:cTn id="85" dur="500"/>
                                        <p:tgtEl>
                                          <p:spTgt spid="62"/>
                                        </p:tgtEl>
                                      </p:cBhvr>
                                    </p:animEffect>
                                  </p:childTnLst>
                                </p:cTn>
                              </p:par>
                              <p:par>
                                <p:cTn id="86" presetID="23" presetClass="entr" presetSubtype="288" decel="100000" fill="hold" grpId="0" nodeType="withEffect">
                                  <p:stCondLst>
                                    <p:cond delay="0"/>
                                  </p:stCondLst>
                                  <p:iterate type="lt">
                                    <p:tmPct val="15000"/>
                                  </p:iterate>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strVal val="8/3*#ppt_w"/>
                                          </p:val>
                                        </p:tav>
                                        <p:tav tm="100000">
                                          <p:val>
                                            <p:strVal val="#ppt_w"/>
                                          </p:val>
                                        </p:tav>
                                      </p:tavLst>
                                    </p:anim>
                                    <p:anim calcmode="lin" valueType="num">
                                      <p:cBhvr>
                                        <p:cTn id="89" dur="500" fill="hold"/>
                                        <p:tgtEl>
                                          <p:spTgt spid="63"/>
                                        </p:tgtEl>
                                        <p:attrNameLst>
                                          <p:attrName>ppt_h</p:attrName>
                                        </p:attrNameLst>
                                      </p:cBhvr>
                                      <p:tavLst>
                                        <p:tav tm="0">
                                          <p:val>
                                            <p:strVal val="12/3*#ppt_h"/>
                                          </p:val>
                                        </p:tav>
                                        <p:tav tm="100000">
                                          <p:val>
                                            <p:strVal val="#ppt_h"/>
                                          </p:val>
                                        </p:tav>
                                      </p:tavLst>
                                    </p:anim>
                                  </p:childTnLst>
                                </p:cTn>
                              </p:par>
                              <p:par>
                                <p:cTn id="90" presetID="10" presetClass="entr" presetSubtype="0" fill="hold" grpId="1" nodeType="withEffect">
                                  <p:stCondLst>
                                    <p:cond delay="0"/>
                                  </p:stCondLst>
                                  <p:iterate type="lt">
                                    <p:tmPct val="15000"/>
                                  </p:iterate>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animBg="1"/>
      <p:bldP spid="55" grpId="0" animBg="1"/>
      <p:bldP spid="56" grpId="0" animBg="1"/>
      <p:bldP spid="57" grpId="0" animBg="1"/>
      <p:bldP spid="58" grpId="0"/>
      <p:bldP spid="59" grpId="0"/>
      <p:bldP spid="59" grpId="1"/>
      <p:bldP spid="60" grpId="0"/>
      <p:bldP spid="61" grpId="0"/>
      <p:bldP spid="61" grpId="1"/>
      <p:bldP spid="62" grpId="0"/>
      <p:bldP spid="63" grpId="0"/>
      <p:bldP spid="6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未来发展规划</a:t>
            </a:r>
          </a:p>
        </p:txBody>
      </p:sp>
      <p:grpSp>
        <p:nvGrpSpPr>
          <p:cNvPr id="13" name="组合 12">
            <a:extLst>
              <a:ext uri="{FF2B5EF4-FFF2-40B4-BE49-F238E27FC236}">
                <a16:creationId xmlns:a16="http://schemas.microsoft.com/office/drawing/2014/main" id="{5A9CECD9-6ECF-4A6B-931A-527AE2691E2F}"/>
              </a:ext>
            </a:extLst>
          </p:cNvPr>
          <p:cNvGrpSpPr/>
          <p:nvPr/>
        </p:nvGrpSpPr>
        <p:grpSpPr>
          <a:xfrm>
            <a:off x="464658" y="371416"/>
            <a:ext cx="713358" cy="713358"/>
            <a:chOff x="9078719" y="3056144"/>
            <a:chExt cx="713358" cy="713358"/>
          </a:xfrm>
        </p:grpSpPr>
        <p:sp>
          <p:nvSpPr>
            <p:cNvPr id="14" name="Flowchart: Connector 67">
              <a:extLst>
                <a:ext uri="{FF2B5EF4-FFF2-40B4-BE49-F238E27FC236}">
                  <a16:creationId xmlns:a16="http://schemas.microsoft.com/office/drawing/2014/main" id="{8AEEC46D-41DD-449C-9B03-B211C50DEB66}"/>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15" name="Shape">
              <a:extLst>
                <a:ext uri="{FF2B5EF4-FFF2-40B4-BE49-F238E27FC236}">
                  <a16:creationId xmlns:a16="http://schemas.microsoft.com/office/drawing/2014/main" id="{5F43D7C3-2856-4292-83F5-47A4C4AD405E}"/>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grpSp>
        <p:nvGrpSpPr>
          <p:cNvPr id="6" name="Group 7">
            <a:extLst>
              <a:ext uri="{FF2B5EF4-FFF2-40B4-BE49-F238E27FC236}">
                <a16:creationId xmlns:a16="http://schemas.microsoft.com/office/drawing/2014/main" id="{BA0E0E96-F6C8-4A84-88A5-45E35142D1A3}"/>
              </a:ext>
            </a:extLst>
          </p:cNvPr>
          <p:cNvGrpSpPr/>
          <p:nvPr/>
        </p:nvGrpSpPr>
        <p:grpSpPr>
          <a:xfrm>
            <a:off x="2735176" y="1538227"/>
            <a:ext cx="6296133" cy="4815136"/>
            <a:chOff x="-89304" y="2202947"/>
            <a:chExt cx="5940121" cy="3916954"/>
          </a:xfrm>
        </p:grpSpPr>
        <p:sp>
          <p:nvSpPr>
            <p:cNvPr id="8" name="Freeform 28">
              <a:extLst>
                <a:ext uri="{FF2B5EF4-FFF2-40B4-BE49-F238E27FC236}">
                  <a16:creationId xmlns:a16="http://schemas.microsoft.com/office/drawing/2014/main" id="{A1C1C016-61B9-4C41-8961-9E38846B8EA6}"/>
                </a:ext>
              </a:extLst>
            </p:cNvPr>
            <p:cNvSpPr>
              <a:spLocks/>
            </p:cNvSpPr>
            <p:nvPr/>
          </p:nvSpPr>
          <p:spPr bwMode="auto">
            <a:xfrm>
              <a:off x="1646998" y="4150354"/>
              <a:ext cx="2701119" cy="1969547"/>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9" name="Freeform 36">
              <a:extLst>
                <a:ext uri="{FF2B5EF4-FFF2-40B4-BE49-F238E27FC236}">
                  <a16:creationId xmlns:a16="http://schemas.microsoft.com/office/drawing/2014/main" id="{7AB08535-4F2D-44C8-B936-12FD95904F0D}"/>
                </a:ext>
              </a:extLst>
            </p:cNvPr>
            <p:cNvSpPr>
              <a:spLocks/>
            </p:cNvSpPr>
            <p:nvPr/>
          </p:nvSpPr>
          <p:spPr bwMode="auto">
            <a:xfrm rot="13144547">
              <a:off x="4127971" y="4150780"/>
              <a:ext cx="1062185" cy="1153182"/>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6163B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black"/>
                </a:solidFill>
                <a:effectLst/>
                <a:uLnTx/>
                <a:uFillTx/>
                <a:cs typeface="+mn-ea"/>
                <a:sym typeface="+mn-lt"/>
              </a:endParaRPr>
            </a:p>
          </p:txBody>
        </p:sp>
        <p:sp>
          <p:nvSpPr>
            <p:cNvPr id="10" name="Freeform 62">
              <a:extLst>
                <a:ext uri="{FF2B5EF4-FFF2-40B4-BE49-F238E27FC236}">
                  <a16:creationId xmlns:a16="http://schemas.microsoft.com/office/drawing/2014/main" id="{384543A9-6CE5-46E6-9B53-4193A66551C7}"/>
                </a:ext>
              </a:extLst>
            </p:cNvPr>
            <p:cNvSpPr>
              <a:spLocks/>
            </p:cNvSpPr>
            <p:nvPr/>
          </p:nvSpPr>
          <p:spPr bwMode="auto">
            <a:xfrm rot="4567797">
              <a:off x="-13141" y="3213471"/>
              <a:ext cx="1778075" cy="1930401"/>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97BC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1" name="Freeform 53">
              <a:extLst>
                <a:ext uri="{FF2B5EF4-FFF2-40B4-BE49-F238E27FC236}">
                  <a16:creationId xmlns:a16="http://schemas.microsoft.com/office/drawing/2014/main" id="{B2761133-F801-421F-99F2-5E285556286C}"/>
                </a:ext>
              </a:extLst>
            </p:cNvPr>
            <p:cNvSpPr>
              <a:spLocks/>
            </p:cNvSpPr>
            <p:nvPr/>
          </p:nvSpPr>
          <p:spPr bwMode="auto">
            <a:xfrm rot="7742864">
              <a:off x="1270573" y="2162734"/>
              <a:ext cx="1778075" cy="1930401"/>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97BC5">
                <a:alpha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2" name="Freeform 48">
              <a:extLst>
                <a:ext uri="{FF2B5EF4-FFF2-40B4-BE49-F238E27FC236}">
                  <a16:creationId xmlns:a16="http://schemas.microsoft.com/office/drawing/2014/main" id="{1C33B28A-CF7D-4E15-85D4-AA3F406CEE1C}"/>
                </a:ext>
              </a:extLst>
            </p:cNvPr>
            <p:cNvSpPr>
              <a:spLocks/>
            </p:cNvSpPr>
            <p:nvPr/>
          </p:nvSpPr>
          <p:spPr bwMode="auto">
            <a:xfrm rot="9355996">
              <a:off x="2721474" y="2202947"/>
              <a:ext cx="1778075" cy="1930401"/>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97BC5">
                <a:alpha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6" name="Freeform 42">
              <a:extLst>
                <a:ext uri="{FF2B5EF4-FFF2-40B4-BE49-F238E27FC236}">
                  <a16:creationId xmlns:a16="http://schemas.microsoft.com/office/drawing/2014/main" id="{B5656967-CFA4-47F5-BC4D-59CE795FFDDF}"/>
                </a:ext>
              </a:extLst>
            </p:cNvPr>
            <p:cNvSpPr>
              <a:spLocks/>
            </p:cNvSpPr>
            <p:nvPr/>
          </p:nvSpPr>
          <p:spPr bwMode="auto">
            <a:xfrm rot="10800000">
              <a:off x="4072742" y="2687646"/>
              <a:ext cx="1778075" cy="1930401"/>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97BC5">
                <a:alpha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7" name="Freeform 33">
              <a:extLst>
                <a:ext uri="{FF2B5EF4-FFF2-40B4-BE49-F238E27FC236}">
                  <a16:creationId xmlns:a16="http://schemas.microsoft.com/office/drawing/2014/main" id="{24404A49-3572-440D-8F5A-728A2024F025}"/>
                </a:ext>
              </a:extLst>
            </p:cNvPr>
            <p:cNvSpPr>
              <a:spLocks/>
            </p:cNvSpPr>
            <p:nvPr/>
          </p:nvSpPr>
          <p:spPr bwMode="auto">
            <a:xfrm rot="5696320">
              <a:off x="1507741" y="3680918"/>
              <a:ext cx="1062185" cy="1153181"/>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8" name="Freeform 34">
              <a:extLst>
                <a:ext uri="{FF2B5EF4-FFF2-40B4-BE49-F238E27FC236}">
                  <a16:creationId xmlns:a16="http://schemas.microsoft.com/office/drawing/2014/main" id="{A79D97C0-A3F8-43AD-B624-2CCB5544532F}"/>
                </a:ext>
              </a:extLst>
            </p:cNvPr>
            <p:cNvSpPr>
              <a:spLocks/>
            </p:cNvSpPr>
            <p:nvPr/>
          </p:nvSpPr>
          <p:spPr bwMode="auto">
            <a:xfrm rot="8492870">
              <a:off x="2627539" y="2288012"/>
              <a:ext cx="747831" cy="811897"/>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9" name="Freeform 35">
              <a:extLst>
                <a:ext uri="{FF2B5EF4-FFF2-40B4-BE49-F238E27FC236}">
                  <a16:creationId xmlns:a16="http://schemas.microsoft.com/office/drawing/2014/main" id="{15A55AD8-8243-4556-9BE8-683A5F967159}"/>
                </a:ext>
              </a:extLst>
            </p:cNvPr>
            <p:cNvSpPr>
              <a:spLocks/>
            </p:cNvSpPr>
            <p:nvPr/>
          </p:nvSpPr>
          <p:spPr bwMode="auto">
            <a:xfrm rot="10051992">
              <a:off x="4127155" y="2527263"/>
              <a:ext cx="747831" cy="811897"/>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0" name="Freeform 37">
              <a:extLst>
                <a:ext uri="{FF2B5EF4-FFF2-40B4-BE49-F238E27FC236}">
                  <a16:creationId xmlns:a16="http://schemas.microsoft.com/office/drawing/2014/main" id="{C2F71EC7-F2A6-466B-8FAD-E31C44798555}"/>
                </a:ext>
              </a:extLst>
            </p:cNvPr>
            <p:cNvSpPr>
              <a:spLocks/>
            </p:cNvSpPr>
            <p:nvPr/>
          </p:nvSpPr>
          <p:spPr bwMode="auto">
            <a:xfrm rot="5080426">
              <a:off x="504869" y="2765756"/>
              <a:ext cx="809267" cy="87859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1" name="Freeform 38">
              <a:extLst>
                <a:ext uri="{FF2B5EF4-FFF2-40B4-BE49-F238E27FC236}">
                  <a16:creationId xmlns:a16="http://schemas.microsoft.com/office/drawing/2014/main" id="{D1424914-F43C-4BC4-9D05-89E088DF009A}"/>
                </a:ext>
              </a:extLst>
            </p:cNvPr>
            <p:cNvSpPr>
              <a:spLocks/>
            </p:cNvSpPr>
            <p:nvPr/>
          </p:nvSpPr>
          <p:spPr bwMode="auto">
            <a:xfrm rot="8176420">
              <a:off x="1021863" y="2539441"/>
              <a:ext cx="781495" cy="87859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2" name="Freeform 39">
              <a:extLst>
                <a:ext uri="{FF2B5EF4-FFF2-40B4-BE49-F238E27FC236}">
                  <a16:creationId xmlns:a16="http://schemas.microsoft.com/office/drawing/2014/main" id="{492584BF-0D5D-42A6-8D6D-C57992CFA613}"/>
                </a:ext>
              </a:extLst>
            </p:cNvPr>
            <p:cNvSpPr>
              <a:spLocks/>
            </p:cNvSpPr>
            <p:nvPr/>
          </p:nvSpPr>
          <p:spPr bwMode="auto">
            <a:xfrm rot="8492870">
              <a:off x="2534265" y="3415958"/>
              <a:ext cx="747831" cy="811897"/>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3" name="Freeform 40">
              <a:extLst>
                <a:ext uri="{FF2B5EF4-FFF2-40B4-BE49-F238E27FC236}">
                  <a16:creationId xmlns:a16="http://schemas.microsoft.com/office/drawing/2014/main" id="{AF744566-DC6F-4B0D-A31F-7D22B62162D0}"/>
                </a:ext>
              </a:extLst>
            </p:cNvPr>
            <p:cNvSpPr>
              <a:spLocks/>
            </p:cNvSpPr>
            <p:nvPr/>
          </p:nvSpPr>
          <p:spPr bwMode="auto">
            <a:xfrm rot="10051992">
              <a:off x="3435744" y="3937064"/>
              <a:ext cx="747831" cy="811897"/>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4" name="Freeform 41">
              <a:extLst>
                <a:ext uri="{FF2B5EF4-FFF2-40B4-BE49-F238E27FC236}">
                  <a16:creationId xmlns:a16="http://schemas.microsoft.com/office/drawing/2014/main" id="{AA5A4173-01B3-4BF5-81ED-CE7548F2E99F}"/>
                </a:ext>
              </a:extLst>
            </p:cNvPr>
            <p:cNvSpPr>
              <a:spLocks/>
            </p:cNvSpPr>
            <p:nvPr/>
          </p:nvSpPr>
          <p:spPr bwMode="auto">
            <a:xfrm rot="11618841">
              <a:off x="5099057" y="3830419"/>
              <a:ext cx="747831" cy="811897"/>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C2C2F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grpSp>
        <p:nvGrpSpPr>
          <p:cNvPr id="25" name="Group 33">
            <a:extLst>
              <a:ext uri="{FF2B5EF4-FFF2-40B4-BE49-F238E27FC236}">
                <a16:creationId xmlns:a16="http://schemas.microsoft.com/office/drawing/2014/main" id="{B6163F0E-6BBC-4F39-9F46-C6BDBDF22CCA}"/>
              </a:ext>
            </a:extLst>
          </p:cNvPr>
          <p:cNvGrpSpPr/>
          <p:nvPr/>
        </p:nvGrpSpPr>
        <p:grpSpPr>
          <a:xfrm>
            <a:off x="11059382" y="1719205"/>
            <a:ext cx="395204" cy="350038"/>
            <a:chOff x="7804150" y="2025650"/>
            <a:chExt cx="944563" cy="836613"/>
          </a:xfrm>
          <a:solidFill>
            <a:srgbClr val="C2C2FB"/>
          </a:solidFill>
        </p:grpSpPr>
        <p:sp>
          <p:nvSpPr>
            <p:cNvPr id="26" name="Freeform 9">
              <a:extLst>
                <a:ext uri="{FF2B5EF4-FFF2-40B4-BE49-F238E27FC236}">
                  <a16:creationId xmlns:a16="http://schemas.microsoft.com/office/drawing/2014/main" id="{C5A3132D-4884-4D20-9B44-2B02943F917A}"/>
                </a:ext>
              </a:extLst>
            </p:cNvPr>
            <p:cNvSpPr>
              <a:spLocks noEditPoints="1"/>
            </p:cNvSpPr>
            <p:nvPr/>
          </p:nvSpPr>
          <p:spPr bwMode="auto">
            <a:xfrm>
              <a:off x="7804150" y="2025650"/>
              <a:ext cx="944563" cy="533400"/>
            </a:xfrm>
            <a:custGeom>
              <a:avLst/>
              <a:gdLst>
                <a:gd name="T0" fmla="*/ 230 w 249"/>
                <a:gd name="T1" fmla="*/ 37 h 140"/>
                <a:gd name="T2" fmla="*/ 179 w 249"/>
                <a:gd name="T3" fmla="*/ 37 h 140"/>
                <a:gd name="T4" fmla="*/ 179 w 249"/>
                <a:gd name="T5" fmla="*/ 21 h 140"/>
                <a:gd name="T6" fmla="*/ 158 w 249"/>
                <a:gd name="T7" fmla="*/ 0 h 140"/>
                <a:gd name="T8" fmla="*/ 91 w 249"/>
                <a:gd name="T9" fmla="*/ 0 h 140"/>
                <a:gd name="T10" fmla="*/ 70 w 249"/>
                <a:gd name="T11" fmla="*/ 21 h 140"/>
                <a:gd name="T12" fmla="*/ 70 w 249"/>
                <a:gd name="T13" fmla="*/ 37 h 140"/>
                <a:gd name="T14" fmla="*/ 19 w 249"/>
                <a:gd name="T15" fmla="*/ 37 h 140"/>
                <a:gd name="T16" fmla="*/ 0 w 249"/>
                <a:gd name="T17" fmla="*/ 55 h 140"/>
                <a:gd name="T18" fmla="*/ 0 w 249"/>
                <a:gd name="T19" fmla="*/ 94 h 140"/>
                <a:gd name="T20" fmla="*/ 33 w 249"/>
                <a:gd name="T21" fmla="*/ 128 h 140"/>
                <a:gd name="T22" fmla="*/ 101 w 249"/>
                <a:gd name="T23" fmla="*/ 128 h 140"/>
                <a:gd name="T24" fmla="*/ 101 w 249"/>
                <a:gd name="T25" fmla="*/ 140 h 140"/>
                <a:gd name="T26" fmla="*/ 148 w 249"/>
                <a:gd name="T27" fmla="*/ 140 h 140"/>
                <a:gd name="T28" fmla="*/ 148 w 249"/>
                <a:gd name="T29" fmla="*/ 128 h 140"/>
                <a:gd name="T30" fmla="*/ 216 w 249"/>
                <a:gd name="T31" fmla="*/ 128 h 140"/>
                <a:gd name="T32" fmla="*/ 249 w 249"/>
                <a:gd name="T33" fmla="*/ 94 h 140"/>
                <a:gd name="T34" fmla="*/ 249 w 249"/>
                <a:gd name="T35" fmla="*/ 55 h 140"/>
                <a:gd name="T36" fmla="*/ 230 w 249"/>
                <a:gd name="T37" fmla="*/ 37 h 140"/>
                <a:gd name="T38" fmla="*/ 237 w 249"/>
                <a:gd name="T39" fmla="*/ 89 h 140"/>
                <a:gd name="T40" fmla="*/ 211 w 249"/>
                <a:gd name="T41" fmla="*/ 116 h 140"/>
                <a:gd name="T42" fmla="*/ 136 w 249"/>
                <a:gd name="T43" fmla="*/ 116 h 140"/>
                <a:gd name="T44" fmla="*/ 136 w 249"/>
                <a:gd name="T45" fmla="*/ 128 h 140"/>
                <a:gd name="T46" fmla="*/ 113 w 249"/>
                <a:gd name="T47" fmla="*/ 128 h 140"/>
                <a:gd name="T48" fmla="*/ 113 w 249"/>
                <a:gd name="T49" fmla="*/ 116 h 140"/>
                <a:gd name="T50" fmla="*/ 38 w 249"/>
                <a:gd name="T51" fmla="*/ 116 h 140"/>
                <a:gd name="T52" fmla="*/ 12 w 249"/>
                <a:gd name="T53" fmla="*/ 89 h 140"/>
                <a:gd name="T54" fmla="*/ 12 w 249"/>
                <a:gd name="T55" fmla="*/ 55 h 140"/>
                <a:gd name="T56" fmla="*/ 19 w 249"/>
                <a:gd name="T57" fmla="*/ 49 h 140"/>
                <a:gd name="T58" fmla="*/ 82 w 249"/>
                <a:gd name="T59" fmla="*/ 49 h 140"/>
                <a:gd name="T60" fmla="*/ 82 w 249"/>
                <a:gd name="T61" fmla="*/ 21 h 140"/>
                <a:gd name="T62" fmla="*/ 91 w 249"/>
                <a:gd name="T63" fmla="*/ 12 h 140"/>
                <a:gd name="T64" fmla="*/ 158 w 249"/>
                <a:gd name="T65" fmla="*/ 12 h 140"/>
                <a:gd name="T66" fmla="*/ 167 w 249"/>
                <a:gd name="T67" fmla="*/ 21 h 140"/>
                <a:gd name="T68" fmla="*/ 167 w 249"/>
                <a:gd name="T69" fmla="*/ 49 h 140"/>
                <a:gd name="T70" fmla="*/ 230 w 249"/>
                <a:gd name="T71" fmla="*/ 49 h 140"/>
                <a:gd name="T72" fmla="*/ 237 w 249"/>
                <a:gd name="T73" fmla="*/ 55 h 140"/>
                <a:gd name="T74" fmla="*/ 237 w 249"/>
                <a:gd name="T75" fmla="*/ 8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140">
                  <a:moveTo>
                    <a:pt x="230" y="37"/>
                  </a:moveTo>
                  <a:cubicBezTo>
                    <a:pt x="179" y="37"/>
                    <a:pt x="179" y="37"/>
                    <a:pt x="179" y="37"/>
                  </a:cubicBezTo>
                  <a:cubicBezTo>
                    <a:pt x="179" y="21"/>
                    <a:pt x="179" y="21"/>
                    <a:pt x="179" y="21"/>
                  </a:cubicBezTo>
                  <a:cubicBezTo>
                    <a:pt x="179" y="9"/>
                    <a:pt x="170" y="0"/>
                    <a:pt x="158" y="0"/>
                  </a:cubicBezTo>
                  <a:cubicBezTo>
                    <a:pt x="91" y="0"/>
                    <a:pt x="91" y="0"/>
                    <a:pt x="91" y="0"/>
                  </a:cubicBezTo>
                  <a:cubicBezTo>
                    <a:pt x="79" y="0"/>
                    <a:pt x="70" y="9"/>
                    <a:pt x="70" y="21"/>
                  </a:cubicBezTo>
                  <a:cubicBezTo>
                    <a:pt x="70" y="37"/>
                    <a:pt x="70" y="37"/>
                    <a:pt x="70" y="37"/>
                  </a:cubicBezTo>
                  <a:cubicBezTo>
                    <a:pt x="19" y="37"/>
                    <a:pt x="19" y="37"/>
                    <a:pt x="19" y="37"/>
                  </a:cubicBezTo>
                  <a:cubicBezTo>
                    <a:pt x="8" y="37"/>
                    <a:pt x="0" y="45"/>
                    <a:pt x="0" y="55"/>
                  </a:cubicBezTo>
                  <a:cubicBezTo>
                    <a:pt x="0" y="94"/>
                    <a:pt x="0" y="94"/>
                    <a:pt x="0" y="94"/>
                  </a:cubicBezTo>
                  <a:cubicBezTo>
                    <a:pt x="33" y="128"/>
                    <a:pt x="33" y="128"/>
                    <a:pt x="33" y="128"/>
                  </a:cubicBezTo>
                  <a:cubicBezTo>
                    <a:pt x="101" y="128"/>
                    <a:pt x="101" y="128"/>
                    <a:pt x="101" y="128"/>
                  </a:cubicBezTo>
                  <a:cubicBezTo>
                    <a:pt x="101" y="140"/>
                    <a:pt x="101" y="140"/>
                    <a:pt x="101" y="140"/>
                  </a:cubicBezTo>
                  <a:cubicBezTo>
                    <a:pt x="148" y="140"/>
                    <a:pt x="148" y="140"/>
                    <a:pt x="148" y="140"/>
                  </a:cubicBezTo>
                  <a:cubicBezTo>
                    <a:pt x="148" y="128"/>
                    <a:pt x="148" y="128"/>
                    <a:pt x="148" y="128"/>
                  </a:cubicBezTo>
                  <a:cubicBezTo>
                    <a:pt x="216" y="128"/>
                    <a:pt x="216" y="128"/>
                    <a:pt x="216" y="128"/>
                  </a:cubicBezTo>
                  <a:cubicBezTo>
                    <a:pt x="249" y="94"/>
                    <a:pt x="249" y="94"/>
                    <a:pt x="249" y="94"/>
                  </a:cubicBezTo>
                  <a:cubicBezTo>
                    <a:pt x="249" y="55"/>
                    <a:pt x="249" y="55"/>
                    <a:pt x="249" y="55"/>
                  </a:cubicBezTo>
                  <a:cubicBezTo>
                    <a:pt x="249" y="45"/>
                    <a:pt x="241" y="37"/>
                    <a:pt x="230" y="37"/>
                  </a:cubicBezTo>
                  <a:close/>
                  <a:moveTo>
                    <a:pt x="237" y="89"/>
                  </a:moveTo>
                  <a:cubicBezTo>
                    <a:pt x="211" y="116"/>
                    <a:pt x="211" y="116"/>
                    <a:pt x="211" y="116"/>
                  </a:cubicBezTo>
                  <a:cubicBezTo>
                    <a:pt x="136" y="116"/>
                    <a:pt x="136" y="116"/>
                    <a:pt x="136" y="116"/>
                  </a:cubicBezTo>
                  <a:cubicBezTo>
                    <a:pt x="136" y="128"/>
                    <a:pt x="136" y="128"/>
                    <a:pt x="136" y="128"/>
                  </a:cubicBezTo>
                  <a:cubicBezTo>
                    <a:pt x="113" y="128"/>
                    <a:pt x="113" y="128"/>
                    <a:pt x="113" y="128"/>
                  </a:cubicBezTo>
                  <a:cubicBezTo>
                    <a:pt x="113" y="116"/>
                    <a:pt x="113" y="116"/>
                    <a:pt x="113" y="116"/>
                  </a:cubicBezTo>
                  <a:cubicBezTo>
                    <a:pt x="38" y="116"/>
                    <a:pt x="38" y="116"/>
                    <a:pt x="38" y="116"/>
                  </a:cubicBezTo>
                  <a:cubicBezTo>
                    <a:pt x="12" y="89"/>
                    <a:pt x="12" y="89"/>
                    <a:pt x="12" y="89"/>
                  </a:cubicBezTo>
                  <a:cubicBezTo>
                    <a:pt x="12" y="55"/>
                    <a:pt x="12" y="55"/>
                    <a:pt x="12" y="55"/>
                  </a:cubicBezTo>
                  <a:cubicBezTo>
                    <a:pt x="12" y="52"/>
                    <a:pt x="15" y="49"/>
                    <a:pt x="19" y="49"/>
                  </a:cubicBezTo>
                  <a:cubicBezTo>
                    <a:pt x="82" y="49"/>
                    <a:pt x="82" y="49"/>
                    <a:pt x="82" y="49"/>
                  </a:cubicBezTo>
                  <a:cubicBezTo>
                    <a:pt x="82" y="21"/>
                    <a:pt x="82" y="21"/>
                    <a:pt x="82" y="21"/>
                  </a:cubicBezTo>
                  <a:cubicBezTo>
                    <a:pt x="82" y="16"/>
                    <a:pt x="86" y="12"/>
                    <a:pt x="91" y="12"/>
                  </a:cubicBezTo>
                  <a:cubicBezTo>
                    <a:pt x="158" y="12"/>
                    <a:pt x="158" y="12"/>
                    <a:pt x="158" y="12"/>
                  </a:cubicBezTo>
                  <a:cubicBezTo>
                    <a:pt x="163" y="12"/>
                    <a:pt x="167" y="16"/>
                    <a:pt x="167" y="21"/>
                  </a:cubicBezTo>
                  <a:cubicBezTo>
                    <a:pt x="167" y="49"/>
                    <a:pt x="167" y="49"/>
                    <a:pt x="167" y="49"/>
                  </a:cubicBezTo>
                  <a:cubicBezTo>
                    <a:pt x="230" y="49"/>
                    <a:pt x="230" y="49"/>
                    <a:pt x="230" y="49"/>
                  </a:cubicBezTo>
                  <a:cubicBezTo>
                    <a:pt x="234" y="49"/>
                    <a:pt x="237" y="52"/>
                    <a:pt x="237" y="55"/>
                  </a:cubicBezTo>
                  <a:lnTo>
                    <a:pt x="23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27" name="Freeform 10">
              <a:extLst>
                <a:ext uri="{FF2B5EF4-FFF2-40B4-BE49-F238E27FC236}">
                  <a16:creationId xmlns:a16="http://schemas.microsoft.com/office/drawing/2014/main" id="{6F963992-D3EE-40D9-890B-2402A2099D42}"/>
                </a:ext>
              </a:extLst>
            </p:cNvPr>
            <p:cNvSpPr>
              <a:spLocks/>
            </p:cNvSpPr>
            <p:nvPr/>
          </p:nvSpPr>
          <p:spPr bwMode="auto">
            <a:xfrm>
              <a:off x="7823200" y="2466975"/>
              <a:ext cx="906463" cy="395288"/>
            </a:xfrm>
            <a:custGeom>
              <a:avLst/>
              <a:gdLst>
                <a:gd name="T0" fmla="*/ 227 w 239"/>
                <a:gd name="T1" fmla="*/ 85 h 104"/>
                <a:gd name="T2" fmla="*/ 221 w 239"/>
                <a:gd name="T3" fmla="*/ 92 h 104"/>
                <a:gd name="T4" fmla="*/ 18 w 239"/>
                <a:gd name="T5" fmla="*/ 92 h 104"/>
                <a:gd name="T6" fmla="*/ 12 w 239"/>
                <a:gd name="T7" fmla="*/ 85 h 104"/>
                <a:gd name="T8" fmla="*/ 12 w 239"/>
                <a:gd name="T9" fmla="*/ 12 h 104"/>
                <a:gd name="T10" fmla="*/ 0 w 239"/>
                <a:gd name="T11" fmla="*/ 0 h 104"/>
                <a:gd name="T12" fmla="*/ 0 w 239"/>
                <a:gd name="T13" fmla="*/ 85 h 104"/>
                <a:gd name="T14" fmla="*/ 18 w 239"/>
                <a:gd name="T15" fmla="*/ 104 h 104"/>
                <a:gd name="T16" fmla="*/ 221 w 239"/>
                <a:gd name="T17" fmla="*/ 104 h 104"/>
                <a:gd name="T18" fmla="*/ 239 w 239"/>
                <a:gd name="T19" fmla="*/ 85 h 104"/>
                <a:gd name="T20" fmla="*/ 239 w 239"/>
                <a:gd name="T21" fmla="*/ 0 h 104"/>
                <a:gd name="T22" fmla="*/ 227 w 239"/>
                <a:gd name="T23" fmla="*/ 12 h 104"/>
                <a:gd name="T24" fmla="*/ 227 w 239"/>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04">
                  <a:moveTo>
                    <a:pt x="227" y="85"/>
                  </a:moveTo>
                  <a:cubicBezTo>
                    <a:pt x="227" y="89"/>
                    <a:pt x="225" y="92"/>
                    <a:pt x="221" y="92"/>
                  </a:cubicBezTo>
                  <a:cubicBezTo>
                    <a:pt x="18" y="92"/>
                    <a:pt x="18" y="92"/>
                    <a:pt x="18" y="92"/>
                  </a:cubicBezTo>
                  <a:cubicBezTo>
                    <a:pt x="14" y="92"/>
                    <a:pt x="12" y="89"/>
                    <a:pt x="12" y="85"/>
                  </a:cubicBezTo>
                  <a:cubicBezTo>
                    <a:pt x="12" y="12"/>
                    <a:pt x="12" y="12"/>
                    <a:pt x="12" y="12"/>
                  </a:cubicBezTo>
                  <a:cubicBezTo>
                    <a:pt x="0" y="0"/>
                    <a:pt x="0" y="0"/>
                    <a:pt x="0" y="0"/>
                  </a:cubicBezTo>
                  <a:cubicBezTo>
                    <a:pt x="0" y="85"/>
                    <a:pt x="0" y="85"/>
                    <a:pt x="0" y="85"/>
                  </a:cubicBezTo>
                  <a:cubicBezTo>
                    <a:pt x="0" y="95"/>
                    <a:pt x="8" y="104"/>
                    <a:pt x="18" y="104"/>
                  </a:cubicBezTo>
                  <a:cubicBezTo>
                    <a:pt x="221" y="104"/>
                    <a:pt x="221" y="104"/>
                    <a:pt x="221" y="104"/>
                  </a:cubicBezTo>
                  <a:cubicBezTo>
                    <a:pt x="231" y="104"/>
                    <a:pt x="239" y="95"/>
                    <a:pt x="239" y="85"/>
                  </a:cubicBezTo>
                  <a:cubicBezTo>
                    <a:pt x="239" y="0"/>
                    <a:pt x="239" y="0"/>
                    <a:pt x="239" y="0"/>
                  </a:cubicBezTo>
                  <a:cubicBezTo>
                    <a:pt x="227" y="12"/>
                    <a:pt x="227" y="12"/>
                    <a:pt x="227" y="12"/>
                  </a:cubicBezTo>
                  <a:lnTo>
                    <a:pt x="22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28" name="Freeform 11">
              <a:extLst>
                <a:ext uri="{FF2B5EF4-FFF2-40B4-BE49-F238E27FC236}">
                  <a16:creationId xmlns:a16="http://schemas.microsoft.com/office/drawing/2014/main" id="{5D7CE9FB-7253-46A2-BC86-66639643418F}"/>
                </a:ext>
              </a:extLst>
            </p:cNvPr>
            <p:cNvSpPr>
              <a:spLocks noEditPoints="1"/>
            </p:cNvSpPr>
            <p:nvPr/>
          </p:nvSpPr>
          <p:spPr bwMode="auto">
            <a:xfrm>
              <a:off x="8137525" y="2090738"/>
              <a:ext cx="276225" cy="117475"/>
            </a:xfrm>
            <a:custGeom>
              <a:avLst/>
              <a:gdLst>
                <a:gd name="T0" fmla="*/ 0 w 174"/>
                <a:gd name="T1" fmla="*/ 74 h 74"/>
                <a:gd name="T2" fmla="*/ 174 w 174"/>
                <a:gd name="T3" fmla="*/ 74 h 74"/>
                <a:gd name="T4" fmla="*/ 174 w 174"/>
                <a:gd name="T5" fmla="*/ 0 h 74"/>
                <a:gd name="T6" fmla="*/ 0 w 174"/>
                <a:gd name="T7" fmla="*/ 0 h 74"/>
                <a:gd name="T8" fmla="*/ 0 w 174"/>
                <a:gd name="T9" fmla="*/ 74 h 74"/>
                <a:gd name="T10" fmla="*/ 14 w 174"/>
                <a:gd name="T11" fmla="*/ 17 h 74"/>
                <a:gd name="T12" fmla="*/ 160 w 174"/>
                <a:gd name="T13" fmla="*/ 17 h 74"/>
                <a:gd name="T14" fmla="*/ 160 w 174"/>
                <a:gd name="T15" fmla="*/ 58 h 74"/>
                <a:gd name="T16" fmla="*/ 14 w 174"/>
                <a:gd name="T17" fmla="*/ 58 h 74"/>
                <a:gd name="T18" fmla="*/ 14 w 174"/>
                <a:gd name="T1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74">
                  <a:moveTo>
                    <a:pt x="0" y="74"/>
                  </a:moveTo>
                  <a:lnTo>
                    <a:pt x="174" y="74"/>
                  </a:lnTo>
                  <a:lnTo>
                    <a:pt x="174" y="0"/>
                  </a:lnTo>
                  <a:lnTo>
                    <a:pt x="0" y="0"/>
                  </a:lnTo>
                  <a:lnTo>
                    <a:pt x="0" y="74"/>
                  </a:lnTo>
                  <a:close/>
                  <a:moveTo>
                    <a:pt x="14" y="17"/>
                  </a:moveTo>
                  <a:lnTo>
                    <a:pt x="160" y="17"/>
                  </a:lnTo>
                  <a:lnTo>
                    <a:pt x="160" y="58"/>
                  </a:lnTo>
                  <a:lnTo>
                    <a:pt x="14" y="58"/>
                  </a:lnTo>
                  <a:lnTo>
                    <a:pt x="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sp>
        <p:nvSpPr>
          <p:cNvPr id="29" name="Freeform 105">
            <a:extLst>
              <a:ext uri="{FF2B5EF4-FFF2-40B4-BE49-F238E27FC236}">
                <a16:creationId xmlns:a16="http://schemas.microsoft.com/office/drawing/2014/main" id="{02B24BE2-E91E-49E9-9952-401B6D780507}"/>
              </a:ext>
            </a:extLst>
          </p:cNvPr>
          <p:cNvSpPr>
            <a:spLocks noEditPoints="1"/>
          </p:cNvSpPr>
          <p:nvPr/>
        </p:nvSpPr>
        <p:spPr bwMode="auto">
          <a:xfrm rot="54601" flipH="1">
            <a:off x="11117036" y="4626896"/>
            <a:ext cx="394805" cy="426077"/>
          </a:xfrm>
          <a:custGeom>
            <a:avLst/>
            <a:gdLst>
              <a:gd name="T0" fmla="*/ 114 w 202"/>
              <a:gd name="T1" fmla="*/ 193 h 218"/>
              <a:gd name="T2" fmla="*/ 202 w 202"/>
              <a:gd name="T3" fmla="*/ 218 h 218"/>
              <a:gd name="T4" fmla="*/ 187 w 202"/>
              <a:gd name="T5" fmla="*/ 127 h 218"/>
              <a:gd name="T6" fmla="*/ 72 w 202"/>
              <a:gd name="T7" fmla="*/ 0 h 218"/>
              <a:gd name="T8" fmla="*/ 0 w 202"/>
              <a:gd name="T9" fmla="*/ 66 h 218"/>
              <a:gd name="T10" fmla="*/ 114 w 202"/>
              <a:gd name="T11" fmla="*/ 193 h 218"/>
              <a:gd name="T12" fmla="*/ 18 w 202"/>
              <a:gd name="T13" fmla="*/ 68 h 218"/>
              <a:gd name="T14" fmla="*/ 30 w 202"/>
              <a:gd name="T15" fmla="*/ 58 h 218"/>
              <a:gd name="T16" fmla="*/ 131 w 202"/>
              <a:gd name="T17" fmla="*/ 169 h 218"/>
              <a:gd name="T18" fmla="*/ 121 w 202"/>
              <a:gd name="T19" fmla="*/ 181 h 218"/>
              <a:gd name="T20" fmla="*/ 18 w 202"/>
              <a:gd name="T21" fmla="*/ 68 h 218"/>
              <a:gd name="T22" fmla="*/ 128 w 202"/>
              <a:gd name="T23" fmla="*/ 183 h 218"/>
              <a:gd name="T24" fmla="*/ 136 w 202"/>
              <a:gd name="T25" fmla="*/ 174 h 218"/>
              <a:gd name="T26" fmla="*/ 136 w 202"/>
              <a:gd name="T27" fmla="*/ 174 h 218"/>
              <a:gd name="T28" fmla="*/ 163 w 202"/>
              <a:gd name="T29" fmla="*/ 150 h 218"/>
              <a:gd name="T30" fmla="*/ 163 w 202"/>
              <a:gd name="T31" fmla="*/ 150 h 218"/>
              <a:gd name="T32" fmla="*/ 175 w 202"/>
              <a:gd name="T33" fmla="*/ 140 h 218"/>
              <a:gd name="T34" fmla="*/ 180 w 202"/>
              <a:gd name="T35" fmla="*/ 172 h 218"/>
              <a:gd name="T36" fmla="*/ 160 w 202"/>
              <a:gd name="T37" fmla="*/ 193 h 218"/>
              <a:gd name="T38" fmla="*/ 128 w 202"/>
              <a:gd name="T39" fmla="*/ 183 h 218"/>
              <a:gd name="T40" fmla="*/ 52 w 202"/>
              <a:gd name="T41" fmla="*/ 38 h 218"/>
              <a:gd name="T42" fmla="*/ 153 w 202"/>
              <a:gd name="T43" fmla="*/ 150 h 218"/>
              <a:gd name="T44" fmla="*/ 136 w 202"/>
              <a:gd name="T45" fmla="*/ 166 h 218"/>
              <a:gd name="T46" fmla="*/ 35 w 202"/>
              <a:gd name="T47" fmla="*/ 53 h 218"/>
              <a:gd name="T48" fmla="*/ 52 w 202"/>
              <a:gd name="T49" fmla="*/ 38 h 218"/>
              <a:gd name="T50" fmla="*/ 174 w 202"/>
              <a:gd name="T51" fmla="*/ 132 h 218"/>
              <a:gd name="T52" fmla="*/ 158 w 202"/>
              <a:gd name="T53" fmla="*/ 145 h 218"/>
              <a:gd name="T54" fmla="*/ 57 w 202"/>
              <a:gd name="T55" fmla="*/ 32 h 218"/>
              <a:gd name="T56" fmla="*/ 71 w 202"/>
              <a:gd name="T57" fmla="*/ 21 h 218"/>
              <a:gd name="T58" fmla="*/ 174 w 202"/>
              <a:gd name="T59" fmla="*/ 13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18">
                <a:moveTo>
                  <a:pt x="114" y="193"/>
                </a:moveTo>
                <a:lnTo>
                  <a:pt x="202" y="218"/>
                </a:lnTo>
                <a:lnTo>
                  <a:pt x="187" y="127"/>
                </a:lnTo>
                <a:lnTo>
                  <a:pt x="72" y="0"/>
                </a:lnTo>
                <a:lnTo>
                  <a:pt x="0" y="66"/>
                </a:lnTo>
                <a:lnTo>
                  <a:pt x="114" y="193"/>
                </a:lnTo>
                <a:close/>
                <a:moveTo>
                  <a:pt x="18" y="68"/>
                </a:moveTo>
                <a:lnTo>
                  <a:pt x="30" y="58"/>
                </a:lnTo>
                <a:lnTo>
                  <a:pt x="131" y="169"/>
                </a:lnTo>
                <a:lnTo>
                  <a:pt x="121" y="181"/>
                </a:lnTo>
                <a:lnTo>
                  <a:pt x="18" y="68"/>
                </a:lnTo>
                <a:close/>
                <a:moveTo>
                  <a:pt x="128" y="183"/>
                </a:moveTo>
                <a:lnTo>
                  <a:pt x="136" y="174"/>
                </a:lnTo>
                <a:lnTo>
                  <a:pt x="136" y="174"/>
                </a:lnTo>
                <a:lnTo>
                  <a:pt x="163" y="150"/>
                </a:lnTo>
                <a:lnTo>
                  <a:pt x="163" y="150"/>
                </a:lnTo>
                <a:lnTo>
                  <a:pt x="175" y="140"/>
                </a:lnTo>
                <a:lnTo>
                  <a:pt x="180" y="172"/>
                </a:lnTo>
                <a:lnTo>
                  <a:pt x="160" y="193"/>
                </a:lnTo>
                <a:lnTo>
                  <a:pt x="128" y="183"/>
                </a:lnTo>
                <a:close/>
                <a:moveTo>
                  <a:pt x="52" y="38"/>
                </a:moveTo>
                <a:lnTo>
                  <a:pt x="153" y="150"/>
                </a:lnTo>
                <a:lnTo>
                  <a:pt x="136" y="166"/>
                </a:lnTo>
                <a:lnTo>
                  <a:pt x="35" y="53"/>
                </a:lnTo>
                <a:lnTo>
                  <a:pt x="52" y="38"/>
                </a:lnTo>
                <a:close/>
                <a:moveTo>
                  <a:pt x="174" y="132"/>
                </a:moveTo>
                <a:lnTo>
                  <a:pt x="158" y="145"/>
                </a:lnTo>
                <a:lnTo>
                  <a:pt x="57" y="32"/>
                </a:lnTo>
                <a:lnTo>
                  <a:pt x="71" y="21"/>
                </a:lnTo>
                <a:lnTo>
                  <a:pt x="174" y="132"/>
                </a:ln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0" name="Freeform 30">
            <a:extLst>
              <a:ext uri="{FF2B5EF4-FFF2-40B4-BE49-F238E27FC236}">
                <a16:creationId xmlns:a16="http://schemas.microsoft.com/office/drawing/2014/main" id="{09191390-5B2E-439E-A3E3-F019BCACFB81}"/>
              </a:ext>
            </a:extLst>
          </p:cNvPr>
          <p:cNvSpPr>
            <a:spLocks noEditPoints="1"/>
          </p:cNvSpPr>
          <p:nvPr/>
        </p:nvSpPr>
        <p:spPr bwMode="auto">
          <a:xfrm>
            <a:off x="2625083" y="1719205"/>
            <a:ext cx="473877" cy="36546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rgbClr val="6163B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nvGrpSpPr>
          <p:cNvPr id="31" name="Group 40">
            <a:extLst>
              <a:ext uri="{FF2B5EF4-FFF2-40B4-BE49-F238E27FC236}">
                <a16:creationId xmlns:a16="http://schemas.microsoft.com/office/drawing/2014/main" id="{18265C0A-DBCB-4FE0-B146-03F48B2F9011}"/>
              </a:ext>
            </a:extLst>
          </p:cNvPr>
          <p:cNvGrpSpPr/>
          <p:nvPr/>
        </p:nvGrpSpPr>
        <p:grpSpPr>
          <a:xfrm>
            <a:off x="2547255" y="4656039"/>
            <a:ext cx="420385" cy="400043"/>
            <a:chOff x="6719888" y="887413"/>
            <a:chExt cx="492125" cy="468312"/>
          </a:xfrm>
          <a:solidFill>
            <a:srgbClr val="C2C2FB"/>
          </a:solidFill>
        </p:grpSpPr>
        <p:sp>
          <p:nvSpPr>
            <p:cNvPr id="32" name="Freeform 13">
              <a:extLst>
                <a:ext uri="{FF2B5EF4-FFF2-40B4-BE49-F238E27FC236}">
                  <a16:creationId xmlns:a16="http://schemas.microsoft.com/office/drawing/2014/main" id="{3F3ACDB0-B268-4289-939F-5702366FF84F}"/>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3" name="Freeform 14">
              <a:extLst>
                <a:ext uri="{FF2B5EF4-FFF2-40B4-BE49-F238E27FC236}">
                  <a16:creationId xmlns:a16="http://schemas.microsoft.com/office/drawing/2014/main" id="{70852B46-0E25-401A-985D-559406A14275}"/>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4" name="Freeform 15">
              <a:extLst>
                <a:ext uri="{FF2B5EF4-FFF2-40B4-BE49-F238E27FC236}">
                  <a16:creationId xmlns:a16="http://schemas.microsoft.com/office/drawing/2014/main" id="{8AD26DDF-20EC-4BFB-8E42-542B0AE93351}"/>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5" name="Freeform 16">
              <a:extLst>
                <a:ext uri="{FF2B5EF4-FFF2-40B4-BE49-F238E27FC236}">
                  <a16:creationId xmlns:a16="http://schemas.microsoft.com/office/drawing/2014/main" id="{655FC1F0-CD45-4E49-8D96-03D00ED60AE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6" name="Freeform 17">
              <a:extLst>
                <a:ext uri="{FF2B5EF4-FFF2-40B4-BE49-F238E27FC236}">
                  <a16:creationId xmlns:a16="http://schemas.microsoft.com/office/drawing/2014/main" id="{27DF2D75-3264-41C4-A3C9-D711DABE6527}"/>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sp>
          <p:nvSpPr>
            <p:cNvPr id="37" name="Freeform 18">
              <a:extLst>
                <a:ext uri="{FF2B5EF4-FFF2-40B4-BE49-F238E27FC236}">
                  <a16:creationId xmlns:a16="http://schemas.microsoft.com/office/drawing/2014/main" id="{9565BA4E-1B02-45CE-B7FC-B681965EE05E}"/>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cs typeface="+mn-ea"/>
                <a:sym typeface="+mn-lt"/>
              </a:endParaRPr>
            </a:p>
          </p:txBody>
        </p:sp>
      </p:grpSp>
      <p:sp>
        <p:nvSpPr>
          <p:cNvPr id="38" name="TextBox 39">
            <a:extLst>
              <a:ext uri="{FF2B5EF4-FFF2-40B4-BE49-F238E27FC236}">
                <a16:creationId xmlns:a16="http://schemas.microsoft.com/office/drawing/2014/main" id="{7712CECE-AB38-4B91-8538-4538E624550E}"/>
              </a:ext>
            </a:extLst>
          </p:cNvPr>
          <p:cNvSpPr txBox="1"/>
          <p:nvPr/>
        </p:nvSpPr>
        <p:spPr>
          <a:xfrm>
            <a:off x="9035293" y="1854588"/>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39" name="TextBox 40">
            <a:extLst>
              <a:ext uri="{FF2B5EF4-FFF2-40B4-BE49-F238E27FC236}">
                <a16:creationId xmlns:a16="http://schemas.microsoft.com/office/drawing/2014/main" id="{FD4561B7-C75B-418E-B5FD-9B27244FAE76}"/>
              </a:ext>
            </a:extLst>
          </p:cNvPr>
          <p:cNvSpPr txBox="1"/>
          <p:nvPr/>
        </p:nvSpPr>
        <p:spPr>
          <a:xfrm>
            <a:off x="9035294" y="2183240"/>
            <a:ext cx="2629056" cy="972574"/>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0" name="TextBox 41">
            <a:extLst>
              <a:ext uri="{FF2B5EF4-FFF2-40B4-BE49-F238E27FC236}">
                <a16:creationId xmlns:a16="http://schemas.microsoft.com/office/drawing/2014/main" id="{B9FBEAEF-5008-4FB6-A938-8BFA605E33F4}"/>
              </a:ext>
            </a:extLst>
          </p:cNvPr>
          <p:cNvSpPr txBox="1"/>
          <p:nvPr/>
        </p:nvSpPr>
        <p:spPr>
          <a:xfrm>
            <a:off x="9035293" y="4763836"/>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41" name="TextBox 42">
            <a:extLst>
              <a:ext uri="{FF2B5EF4-FFF2-40B4-BE49-F238E27FC236}">
                <a16:creationId xmlns:a16="http://schemas.microsoft.com/office/drawing/2014/main" id="{C6335D25-4A4A-4F93-A347-A7FC0D79C79A}"/>
              </a:ext>
            </a:extLst>
          </p:cNvPr>
          <p:cNvSpPr txBox="1"/>
          <p:nvPr/>
        </p:nvSpPr>
        <p:spPr>
          <a:xfrm>
            <a:off x="9035294" y="5092488"/>
            <a:ext cx="2629056" cy="972574"/>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2" name="TextBox 43">
            <a:extLst>
              <a:ext uri="{FF2B5EF4-FFF2-40B4-BE49-F238E27FC236}">
                <a16:creationId xmlns:a16="http://schemas.microsoft.com/office/drawing/2014/main" id="{201F5AD1-C542-4FAF-9369-65668EA813C6}"/>
              </a:ext>
            </a:extLst>
          </p:cNvPr>
          <p:cNvSpPr txBox="1"/>
          <p:nvPr/>
        </p:nvSpPr>
        <p:spPr>
          <a:xfrm>
            <a:off x="608028" y="1854588"/>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43" name="TextBox 44">
            <a:extLst>
              <a:ext uri="{FF2B5EF4-FFF2-40B4-BE49-F238E27FC236}">
                <a16:creationId xmlns:a16="http://schemas.microsoft.com/office/drawing/2014/main" id="{84972043-40DF-4412-8B39-31E8BEB88076}"/>
              </a:ext>
            </a:extLst>
          </p:cNvPr>
          <p:cNvSpPr txBox="1"/>
          <p:nvPr/>
        </p:nvSpPr>
        <p:spPr>
          <a:xfrm>
            <a:off x="608028" y="2183240"/>
            <a:ext cx="2608977" cy="972574"/>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4" name="TextBox 45">
            <a:extLst>
              <a:ext uri="{FF2B5EF4-FFF2-40B4-BE49-F238E27FC236}">
                <a16:creationId xmlns:a16="http://schemas.microsoft.com/office/drawing/2014/main" id="{08FA3F55-63DD-44DB-94E6-01243FA8DA2F}"/>
              </a:ext>
            </a:extLst>
          </p:cNvPr>
          <p:cNvSpPr txBox="1"/>
          <p:nvPr/>
        </p:nvSpPr>
        <p:spPr>
          <a:xfrm>
            <a:off x="608027" y="4763836"/>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45" name="TextBox 46">
            <a:extLst>
              <a:ext uri="{FF2B5EF4-FFF2-40B4-BE49-F238E27FC236}">
                <a16:creationId xmlns:a16="http://schemas.microsoft.com/office/drawing/2014/main" id="{2D13310A-C253-47BA-812A-DD7ADCA55D42}"/>
              </a:ext>
            </a:extLst>
          </p:cNvPr>
          <p:cNvSpPr txBox="1"/>
          <p:nvPr/>
        </p:nvSpPr>
        <p:spPr>
          <a:xfrm>
            <a:off x="608027" y="5092488"/>
            <a:ext cx="2608977" cy="972574"/>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Tree>
    <p:extLst>
      <p:ext uri="{BB962C8B-B14F-4D97-AF65-F5344CB8AC3E}">
        <p14:creationId xmlns:p14="http://schemas.microsoft.com/office/powerpoint/2010/main" val="12260166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42"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53"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30" grpId="0" animBg="1"/>
      <p:bldP spid="38" grpId="0"/>
      <p:bldP spid="39" grpId="0"/>
      <p:bldP spid="40" grpId="0"/>
      <p:bldP spid="41" grpId="0"/>
      <p:bldP spid="42" grpId="0"/>
      <p:bldP spid="43" grpId="0"/>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未来发展规划</a:t>
            </a:r>
          </a:p>
        </p:txBody>
      </p:sp>
      <p:grpSp>
        <p:nvGrpSpPr>
          <p:cNvPr id="13" name="组合 12">
            <a:extLst>
              <a:ext uri="{FF2B5EF4-FFF2-40B4-BE49-F238E27FC236}">
                <a16:creationId xmlns:a16="http://schemas.microsoft.com/office/drawing/2014/main" id="{5A9CECD9-6ECF-4A6B-931A-527AE2691E2F}"/>
              </a:ext>
            </a:extLst>
          </p:cNvPr>
          <p:cNvGrpSpPr/>
          <p:nvPr/>
        </p:nvGrpSpPr>
        <p:grpSpPr>
          <a:xfrm>
            <a:off x="464658" y="371416"/>
            <a:ext cx="713358" cy="713358"/>
            <a:chOff x="9078719" y="3056144"/>
            <a:chExt cx="713358" cy="713358"/>
          </a:xfrm>
        </p:grpSpPr>
        <p:sp>
          <p:nvSpPr>
            <p:cNvPr id="14" name="Flowchart: Connector 67">
              <a:extLst>
                <a:ext uri="{FF2B5EF4-FFF2-40B4-BE49-F238E27FC236}">
                  <a16:creationId xmlns:a16="http://schemas.microsoft.com/office/drawing/2014/main" id="{8AEEC46D-41DD-449C-9B03-B211C50DEB66}"/>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15" name="Shape">
              <a:extLst>
                <a:ext uri="{FF2B5EF4-FFF2-40B4-BE49-F238E27FC236}">
                  <a16:creationId xmlns:a16="http://schemas.microsoft.com/office/drawing/2014/main" id="{5F43D7C3-2856-4292-83F5-47A4C4AD405E}"/>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6" name="Google Shape;187;p9">
            <a:extLst>
              <a:ext uri="{FF2B5EF4-FFF2-40B4-BE49-F238E27FC236}">
                <a16:creationId xmlns:a16="http://schemas.microsoft.com/office/drawing/2014/main" id="{0996D9B9-BA6F-4715-8B60-3E698FB1C58B}"/>
              </a:ext>
            </a:extLst>
          </p:cNvPr>
          <p:cNvSpPr/>
          <p:nvPr/>
        </p:nvSpPr>
        <p:spPr>
          <a:xfrm rot="-2392280">
            <a:off x="7033328" y="153111"/>
            <a:ext cx="8397351" cy="7539568"/>
          </a:xfrm>
          <a:custGeom>
            <a:avLst/>
            <a:gdLst/>
            <a:ahLst/>
            <a:cxnLst/>
            <a:rect l="l" t="t" r="r" b="b"/>
            <a:pathLst>
              <a:path w="289526" h="198211" extrusionOk="0">
                <a:moveTo>
                  <a:pt x="224720" y="1"/>
                </a:moveTo>
                <a:cubicBezTo>
                  <a:pt x="209384" y="1"/>
                  <a:pt x="193951" y="4185"/>
                  <a:pt x="180056" y="10954"/>
                </a:cubicBezTo>
                <a:cubicBezTo>
                  <a:pt x="160636" y="20459"/>
                  <a:pt x="143899" y="34740"/>
                  <a:pt x="128527" y="50021"/>
                </a:cubicBezTo>
                <a:cubicBezTo>
                  <a:pt x="119431" y="59071"/>
                  <a:pt x="110517" y="68713"/>
                  <a:pt x="99192" y="74625"/>
                </a:cubicBezTo>
                <a:cubicBezTo>
                  <a:pt x="86458" y="81311"/>
                  <a:pt x="71768" y="82675"/>
                  <a:pt x="57533" y="84722"/>
                </a:cubicBezTo>
                <a:cubicBezTo>
                  <a:pt x="43343" y="86723"/>
                  <a:pt x="28562" y="89770"/>
                  <a:pt x="17374" y="98866"/>
                </a:cubicBezTo>
                <a:cubicBezTo>
                  <a:pt x="6186" y="107962"/>
                  <a:pt x="1" y="129656"/>
                  <a:pt x="7141" y="142254"/>
                </a:cubicBezTo>
                <a:cubicBezTo>
                  <a:pt x="14100" y="154579"/>
                  <a:pt x="26925" y="160810"/>
                  <a:pt x="40614" y="164403"/>
                </a:cubicBezTo>
                <a:cubicBezTo>
                  <a:pt x="54304" y="167996"/>
                  <a:pt x="68630" y="167814"/>
                  <a:pt x="82729" y="168905"/>
                </a:cubicBezTo>
                <a:cubicBezTo>
                  <a:pt x="104923" y="170588"/>
                  <a:pt x="126799" y="175454"/>
                  <a:pt x="147628" y="183368"/>
                </a:cubicBezTo>
                <a:cubicBezTo>
                  <a:pt x="162318" y="188916"/>
                  <a:pt x="176690" y="196057"/>
                  <a:pt x="192290" y="197785"/>
                </a:cubicBezTo>
                <a:cubicBezTo>
                  <a:pt x="194935" y="198077"/>
                  <a:pt x="197582" y="198211"/>
                  <a:pt x="200227" y="198211"/>
                </a:cubicBezTo>
                <a:cubicBezTo>
                  <a:pt x="213226" y="198211"/>
                  <a:pt x="226186" y="194985"/>
                  <a:pt x="238770" y="191509"/>
                </a:cubicBezTo>
                <a:cubicBezTo>
                  <a:pt x="251550" y="188007"/>
                  <a:pt x="264830" y="183914"/>
                  <a:pt x="274199" y="174590"/>
                </a:cubicBezTo>
                <a:cubicBezTo>
                  <a:pt x="286342" y="162493"/>
                  <a:pt x="289526" y="143937"/>
                  <a:pt x="288116" y="126927"/>
                </a:cubicBezTo>
                <a:cubicBezTo>
                  <a:pt x="286706" y="109872"/>
                  <a:pt x="281385" y="93409"/>
                  <a:pt x="279020" y="76490"/>
                </a:cubicBezTo>
                <a:cubicBezTo>
                  <a:pt x="276973" y="61891"/>
                  <a:pt x="277110" y="46837"/>
                  <a:pt x="272471" y="32829"/>
                </a:cubicBezTo>
                <a:cubicBezTo>
                  <a:pt x="267877" y="18822"/>
                  <a:pt x="257235" y="5496"/>
                  <a:pt x="242863" y="2085"/>
                </a:cubicBezTo>
                <a:cubicBezTo>
                  <a:pt x="236899" y="662"/>
                  <a:pt x="230817" y="1"/>
                  <a:pt x="224720" y="1"/>
                </a:cubicBezTo>
                <a:close/>
              </a:path>
            </a:pathLst>
          </a:custGeom>
          <a:solidFill>
            <a:srgbClr val="DBDBF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8" name="Google Shape;188;p9">
            <a:extLst>
              <a:ext uri="{FF2B5EF4-FFF2-40B4-BE49-F238E27FC236}">
                <a16:creationId xmlns:a16="http://schemas.microsoft.com/office/drawing/2014/main" id="{6888FB58-A641-4842-8352-5F987673A2AF}"/>
              </a:ext>
            </a:extLst>
          </p:cNvPr>
          <p:cNvSpPr/>
          <p:nvPr/>
        </p:nvSpPr>
        <p:spPr>
          <a:xfrm rot="-3747520">
            <a:off x="5543918" y="2565385"/>
            <a:ext cx="8179007" cy="1930449"/>
          </a:xfrm>
          <a:custGeom>
            <a:avLst/>
            <a:gdLst/>
            <a:ahLst/>
            <a:cxnLst/>
            <a:rect l="l" t="t" r="r" b="b"/>
            <a:pathLst>
              <a:path w="245364" h="57912" extrusionOk="0">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w="19050" cap="flat" cmpd="sng">
            <a:solidFill>
              <a:srgbClr val="000000"/>
            </a:solidFill>
            <a:prstDash val="solid"/>
            <a:round/>
            <a:headEnd type="none" w="med" len="med"/>
            <a:tailEnd type="none" w="med" len="med"/>
          </a:ln>
        </p:spPr>
        <p:txBody>
          <a:bodyPr/>
          <a:lstStyle/>
          <a:p>
            <a:endParaRPr lang="zh-CN" altLang="en-US">
              <a:cs typeface="+mn-ea"/>
              <a:sym typeface="+mn-lt"/>
            </a:endParaRPr>
          </a:p>
        </p:txBody>
      </p:sp>
      <p:grpSp>
        <p:nvGrpSpPr>
          <p:cNvPr id="9" name="Google Shape;189;p9">
            <a:extLst>
              <a:ext uri="{FF2B5EF4-FFF2-40B4-BE49-F238E27FC236}">
                <a16:creationId xmlns:a16="http://schemas.microsoft.com/office/drawing/2014/main" id="{2470F538-D7CB-4D30-99D0-BCE293263669}"/>
              </a:ext>
            </a:extLst>
          </p:cNvPr>
          <p:cNvGrpSpPr/>
          <p:nvPr/>
        </p:nvGrpSpPr>
        <p:grpSpPr>
          <a:xfrm rot="544902">
            <a:off x="9020165" y="355057"/>
            <a:ext cx="510416" cy="725859"/>
            <a:chOff x="1361275" y="244825"/>
            <a:chExt cx="4833925" cy="5166575"/>
          </a:xfrm>
          <a:solidFill>
            <a:srgbClr val="6163BB"/>
          </a:solidFill>
        </p:grpSpPr>
        <p:sp>
          <p:nvSpPr>
            <p:cNvPr id="10" name="Google Shape;190;p9">
              <a:extLst>
                <a:ext uri="{FF2B5EF4-FFF2-40B4-BE49-F238E27FC236}">
                  <a16:creationId xmlns:a16="http://schemas.microsoft.com/office/drawing/2014/main" id="{D7CF5203-071F-4999-8857-7798767A3648}"/>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1" name="Google Shape;191;p9">
              <a:extLst>
                <a:ext uri="{FF2B5EF4-FFF2-40B4-BE49-F238E27FC236}">
                  <a16:creationId xmlns:a16="http://schemas.microsoft.com/office/drawing/2014/main" id="{1FB6C2BA-3AE3-4F2C-8F9B-8AE824ED4264}"/>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2" name="Google Shape;192;p9">
              <a:extLst>
                <a:ext uri="{FF2B5EF4-FFF2-40B4-BE49-F238E27FC236}">
                  <a16:creationId xmlns:a16="http://schemas.microsoft.com/office/drawing/2014/main" id="{95EDE9AD-36C9-446A-A958-C20DC7C0B463}"/>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6" name="Google Shape;193;p9">
              <a:extLst>
                <a:ext uri="{FF2B5EF4-FFF2-40B4-BE49-F238E27FC236}">
                  <a16:creationId xmlns:a16="http://schemas.microsoft.com/office/drawing/2014/main" id="{20784145-BC5E-4009-9661-591E106CBA81}"/>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7" name="Google Shape;194;p9">
              <a:extLst>
                <a:ext uri="{FF2B5EF4-FFF2-40B4-BE49-F238E27FC236}">
                  <a16:creationId xmlns:a16="http://schemas.microsoft.com/office/drawing/2014/main" id="{C47BE9E0-4BE5-46F1-9258-5FA4265A1264}"/>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8" name="Google Shape;195;p9">
              <a:extLst>
                <a:ext uri="{FF2B5EF4-FFF2-40B4-BE49-F238E27FC236}">
                  <a16:creationId xmlns:a16="http://schemas.microsoft.com/office/drawing/2014/main" id="{5DFFDFAE-5B2C-4F23-96F2-3E97BBB1979D}"/>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19" name="Google Shape;196;p9">
              <a:extLst>
                <a:ext uri="{FF2B5EF4-FFF2-40B4-BE49-F238E27FC236}">
                  <a16:creationId xmlns:a16="http://schemas.microsoft.com/office/drawing/2014/main" id="{700C2CED-A026-4A5C-998D-6578B498546C}"/>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0" name="Google Shape;197;p9">
              <a:extLst>
                <a:ext uri="{FF2B5EF4-FFF2-40B4-BE49-F238E27FC236}">
                  <a16:creationId xmlns:a16="http://schemas.microsoft.com/office/drawing/2014/main" id="{1BDD4D3F-A39C-4748-BCB2-75AA7174694A}"/>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1" name="Google Shape;198;p9">
              <a:extLst>
                <a:ext uri="{FF2B5EF4-FFF2-40B4-BE49-F238E27FC236}">
                  <a16:creationId xmlns:a16="http://schemas.microsoft.com/office/drawing/2014/main" id="{403CC5A1-5300-4D87-93BE-654E23A05895}"/>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2" name="Google Shape;199;p9">
              <a:extLst>
                <a:ext uri="{FF2B5EF4-FFF2-40B4-BE49-F238E27FC236}">
                  <a16:creationId xmlns:a16="http://schemas.microsoft.com/office/drawing/2014/main" id="{754C962F-D089-4E12-B6A8-454B9DA00D08}"/>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3" name="Google Shape;200;p9">
              <a:extLst>
                <a:ext uri="{FF2B5EF4-FFF2-40B4-BE49-F238E27FC236}">
                  <a16:creationId xmlns:a16="http://schemas.microsoft.com/office/drawing/2014/main" id="{5F07859F-F4F7-44A8-9B35-0F1D9954F5EE}"/>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4" name="Google Shape;201;p9">
              <a:extLst>
                <a:ext uri="{FF2B5EF4-FFF2-40B4-BE49-F238E27FC236}">
                  <a16:creationId xmlns:a16="http://schemas.microsoft.com/office/drawing/2014/main" id="{F9F9CB2D-761F-4457-9D8A-9C8887465D9E}"/>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5" name="Google Shape;202;p9">
              <a:extLst>
                <a:ext uri="{FF2B5EF4-FFF2-40B4-BE49-F238E27FC236}">
                  <a16:creationId xmlns:a16="http://schemas.microsoft.com/office/drawing/2014/main" id="{38646E6D-CCFA-4DC4-8900-C16801F2AD3C}"/>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6" name="Google Shape;203;p9">
              <a:extLst>
                <a:ext uri="{FF2B5EF4-FFF2-40B4-BE49-F238E27FC236}">
                  <a16:creationId xmlns:a16="http://schemas.microsoft.com/office/drawing/2014/main" id="{8D80CC5B-D924-40C0-8577-C27FDF7B4766}"/>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7" name="Google Shape;204;p9">
              <a:extLst>
                <a:ext uri="{FF2B5EF4-FFF2-40B4-BE49-F238E27FC236}">
                  <a16:creationId xmlns:a16="http://schemas.microsoft.com/office/drawing/2014/main" id="{12938F52-A8DC-41A4-82A9-4B86B35DCCED}"/>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8" name="Google Shape;205;p9">
              <a:extLst>
                <a:ext uri="{FF2B5EF4-FFF2-40B4-BE49-F238E27FC236}">
                  <a16:creationId xmlns:a16="http://schemas.microsoft.com/office/drawing/2014/main" id="{87806FBF-C09C-43BC-9EFB-26AB4A556D76}"/>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9" name="Google Shape;206;p9">
              <a:extLst>
                <a:ext uri="{FF2B5EF4-FFF2-40B4-BE49-F238E27FC236}">
                  <a16:creationId xmlns:a16="http://schemas.microsoft.com/office/drawing/2014/main" id="{8E3AB0C3-89E4-4D9F-8E57-C21574ADE48E}"/>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0" name="Google Shape;207;p9">
              <a:extLst>
                <a:ext uri="{FF2B5EF4-FFF2-40B4-BE49-F238E27FC236}">
                  <a16:creationId xmlns:a16="http://schemas.microsoft.com/office/drawing/2014/main" id="{D77E1DF9-9F47-466F-81C0-DF7D2AB92CFA}"/>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1" name="Google Shape;208;p9">
              <a:extLst>
                <a:ext uri="{FF2B5EF4-FFF2-40B4-BE49-F238E27FC236}">
                  <a16:creationId xmlns:a16="http://schemas.microsoft.com/office/drawing/2014/main" id="{6C003917-AF7E-44B6-9DEE-6BE7A2DC7DED}"/>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2" name="Google Shape;209;p9">
              <a:extLst>
                <a:ext uri="{FF2B5EF4-FFF2-40B4-BE49-F238E27FC236}">
                  <a16:creationId xmlns:a16="http://schemas.microsoft.com/office/drawing/2014/main" id="{E4FB5A55-14A3-4524-BE94-135E73C9AB46}"/>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33" name="Google Shape;221;p9">
            <a:extLst>
              <a:ext uri="{FF2B5EF4-FFF2-40B4-BE49-F238E27FC236}">
                <a16:creationId xmlns:a16="http://schemas.microsoft.com/office/drawing/2014/main" id="{AFB48033-98DA-4F86-B501-5F2D0D289365}"/>
              </a:ext>
            </a:extLst>
          </p:cNvPr>
          <p:cNvGrpSpPr/>
          <p:nvPr/>
        </p:nvGrpSpPr>
        <p:grpSpPr>
          <a:xfrm rot="-10788347">
            <a:off x="8483333" y="777047"/>
            <a:ext cx="380271" cy="540768"/>
            <a:chOff x="1361275" y="244825"/>
            <a:chExt cx="4833925" cy="5166575"/>
          </a:xfrm>
          <a:solidFill>
            <a:srgbClr val="6163BB"/>
          </a:solidFill>
        </p:grpSpPr>
        <p:sp>
          <p:nvSpPr>
            <p:cNvPr id="34" name="Google Shape;222;p9">
              <a:extLst>
                <a:ext uri="{FF2B5EF4-FFF2-40B4-BE49-F238E27FC236}">
                  <a16:creationId xmlns:a16="http://schemas.microsoft.com/office/drawing/2014/main" id="{A451DF5D-EA81-4FC1-B346-382E999F5993}"/>
                </a:ext>
              </a:extLst>
            </p:cNvPr>
            <p:cNvSpPr/>
            <p:nvPr/>
          </p:nvSpPr>
          <p:spPr>
            <a:xfrm>
              <a:off x="3252800" y="2793500"/>
              <a:ext cx="2769775" cy="933175"/>
            </a:xfrm>
            <a:custGeom>
              <a:avLst/>
              <a:gdLst/>
              <a:ahLst/>
              <a:cxnLst/>
              <a:rect l="l" t="t" r="r" b="b"/>
              <a:pathLst>
                <a:path w="110791" h="37327" extrusionOk="0">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5" name="Google Shape;223;p9">
              <a:extLst>
                <a:ext uri="{FF2B5EF4-FFF2-40B4-BE49-F238E27FC236}">
                  <a16:creationId xmlns:a16="http://schemas.microsoft.com/office/drawing/2014/main" id="{EF88581B-325B-4753-838E-98E7DD018027}"/>
                </a:ext>
              </a:extLst>
            </p:cNvPr>
            <p:cNvSpPr/>
            <p:nvPr/>
          </p:nvSpPr>
          <p:spPr>
            <a:xfrm>
              <a:off x="1586550" y="1832125"/>
              <a:ext cx="1699700" cy="1751375"/>
            </a:xfrm>
            <a:custGeom>
              <a:avLst/>
              <a:gdLst/>
              <a:ahLst/>
              <a:cxnLst/>
              <a:rect l="l" t="t" r="r" b="b"/>
              <a:pathLst>
                <a:path w="67988" h="70055" extrusionOk="0">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6" name="Google Shape;224;p9">
              <a:extLst>
                <a:ext uri="{FF2B5EF4-FFF2-40B4-BE49-F238E27FC236}">
                  <a16:creationId xmlns:a16="http://schemas.microsoft.com/office/drawing/2014/main" id="{D45FDFC1-5DB7-4326-B22F-97F18EAAA169}"/>
                </a:ext>
              </a:extLst>
            </p:cNvPr>
            <p:cNvSpPr/>
            <p:nvPr/>
          </p:nvSpPr>
          <p:spPr>
            <a:xfrm>
              <a:off x="2210575" y="1484300"/>
              <a:ext cx="1010725" cy="2142275"/>
            </a:xfrm>
            <a:custGeom>
              <a:avLst/>
              <a:gdLst/>
              <a:ahLst/>
              <a:cxnLst/>
              <a:rect l="l" t="t" r="r" b="b"/>
              <a:pathLst>
                <a:path w="40429" h="85691" extrusionOk="0">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7" name="Google Shape;225;p9">
              <a:extLst>
                <a:ext uri="{FF2B5EF4-FFF2-40B4-BE49-F238E27FC236}">
                  <a16:creationId xmlns:a16="http://schemas.microsoft.com/office/drawing/2014/main" id="{156E61FE-FE34-4C79-8B45-68546DAA8786}"/>
                </a:ext>
              </a:extLst>
            </p:cNvPr>
            <p:cNvSpPr/>
            <p:nvPr/>
          </p:nvSpPr>
          <p:spPr>
            <a:xfrm>
              <a:off x="2869375" y="471900"/>
              <a:ext cx="425175" cy="3093775"/>
            </a:xfrm>
            <a:custGeom>
              <a:avLst/>
              <a:gdLst/>
              <a:ahLst/>
              <a:cxnLst/>
              <a:rect l="l" t="t" r="r" b="b"/>
              <a:pathLst>
                <a:path w="17007" h="123751" extrusionOk="0">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8" name="Google Shape;226;p9">
              <a:extLst>
                <a:ext uri="{FF2B5EF4-FFF2-40B4-BE49-F238E27FC236}">
                  <a16:creationId xmlns:a16="http://schemas.microsoft.com/office/drawing/2014/main" id="{FC2F2BCD-E9B0-438A-A668-1EBD59CCACBC}"/>
                </a:ext>
              </a:extLst>
            </p:cNvPr>
            <p:cNvSpPr/>
            <p:nvPr/>
          </p:nvSpPr>
          <p:spPr>
            <a:xfrm>
              <a:off x="3078175" y="651750"/>
              <a:ext cx="2833925" cy="3016275"/>
            </a:xfrm>
            <a:custGeom>
              <a:avLst/>
              <a:gdLst/>
              <a:ahLst/>
              <a:cxnLst/>
              <a:rect l="l" t="t" r="r" b="b"/>
              <a:pathLst>
                <a:path w="113357" h="120651" extrusionOk="0">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39" name="Google Shape;227;p9">
              <a:extLst>
                <a:ext uri="{FF2B5EF4-FFF2-40B4-BE49-F238E27FC236}">
                  <a16:creationId xmlns:a16="http://schemas.microsoft.com/office/drawing/2014/main" id="{BD4AB8CA-42BC-42F5-89D2-C25723575D6F}"/>
                </a:ext>
              </a:extLst>
            </p:cNvPr>
            <p:cNvSpPr/>
            <p:nvPr/>
          </p:nvSpPr>
          <p:spPr>
            <a:xfrm>
              <a:off x="3250375" y="2650625"/>
              <a:ext cx="2168950" cy="929450"/>
            </a:xfrm>
            <a:custGeom>
              <a:avLst/>
              <a:gdLst/>
              <a:ahLst/>
              <a:cxnLst/>
              <a:rect l="l" t="t" r="r" b="b"/>
              <a:pathLst>
                <a:path w="86758" h="37178" extrusionOk="0">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0" name="Google Shape;228;p9">
              <a:extLst>
                <a:ext uri="{FF2B5EF4-FFF2-40B4-BE49-F238E27FC236}">
                  <a16:creationId xmlns:a16="http://schemas.microsoft.com/office/drawing/2014/main" id="{18078A08-4F95-460B-821D-2315EFE9FE7D}"/>
                </a:ext>
              </a:extLst>
            </p:cNvPr>
            <p:cNvSpPr/>
            <p:nvPr/>
          </p:nvSpPr>
          <p:spPr>
            <a:xfrm>
              <a:off x="3201800" y="1545900"/>
              <a:ext cx="1069375" cy="1980300"/>
            </a:xfrm>
            <a:custGeom>
              <a:avLst/>
              <a:gdLst/>
              <a:ahLst/>
              <a:cxnLst/>
              <a:rect l="l" t="t" r="r" b="b"/>
              <a:pathLst>
                <a:path w="42775" h="79212" extrusionOk="0">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1" name="Google Shape;229;p9">
              <a:extLst>
                <a:ext uri="{FF2B5EF4-FFF2-40B4-BE49-F238E27FC236}">
                  <a16:creationId xmlns:a16="http://schemas.microsoft.com/office/drawing/2014/main" id="{8711184C-1002-4E70-9FC9-391ADD3EDBD5}"/>
                </a:ext>
              </a:extLst>
            </p:cNvPr>
            <p:cNvSpPr/>
            <p:nvPr/>
          </p:nvSpPr>
          <p:spPr>
            <a:xfrm>
              <a:off x="3147200" y="1300300"/>
              <a:ext cx="454325" cy="2311275"/>
            </a:xfrm>
            <a:custGeom>
              <a:avLst/>
              <a:gdLst/>
              <a:ahLst/>
              <a:cxnLst/>
              <a:rect l="l" t="t" r="r" b="b"/>
              <a:pathLst>
                <a:path w="18173" h="92451" extrusionOk="0">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2" name="Google Shape;230;p9">
              <a:extLst>
                <a:ext uri="{FF2B5EF4-FFF2-40B4-BE49-F238E27FC236}">
                  <a16:creationId xmlns:a16="http://schemas.microsoft.com/office/drawing/2014/main" id="{96AC2849-9600-4474-A6FD-0E3FD9DD84FE}"/>
                </a:ext>
              </a:extLst>
            </p:cNvPr>
            <p:cNvSpPr/>
            <p:nvPr/>
          </p:nvSpPr>
          <p:spPr>
            <a:xfrm>
              <a:off x="3176950" y="1208525"/>
              <a:ext cx="1895950" cy="2300350"/>
            </a:xfrm>
            <a:custGeom>
              <a:avLst/>
              <a:gdLst/>
              <a:ahLst/>
              <a:cxnLst/>
              <a:rect l="l" t="t" r="r" b="b"/>
              <a:pathLst>
                <a:path w="75838" h="92014" extrusionOk="0">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3" name="Google Shape;231;p9">
              <a:extLst>
                <a:ext uri="{FF2B5EF4-FFF2-40B4-BE49-F238E27FC236}">
                  <a16:creationId xmlns:a16="http://schemas.microsoft.com/office/drawing/2014/main" id="{65B83860-CF38-4FF9-9B04-B5AB93D66E63}"/>
                </a:ext>
              </a:extLst>
            </p:cNvPr>
            <p:cNvSpPr/>
            <p:nvPr/>
          </p:nvSpPr>
          <p:spPr>
            <a:xfrm>
              <a:off x="2901125" y="3202575"/>
              <a:ext cx="682650" cy="750800"/>
            </a:xfrm>
            <a:custGeom>
              <a:avLst/>
              <a:gdLst/>
              <a:ahLst/>
              <a:cxnLst/>
              <a:rect l="l" t="t" r="r" b="b"/>
              <a:pathLst>
                <a:path w="27306" h="30032" extrusionOk="0">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4" name="Google Shape;232;p9">
              <a:extLst>
                <a:ext uri="{FF2B5EF4-FFF2-40B4-BE49-F238E27FC236}">
                  <a16:creationId xmlns:a16="http://schemas.microsoft.com/office/drawing/2014/main" id="{CD308A7E-C886-45EC-BEBF-EECADDEF7501}"/>
                </a:ext>
              </a:extLst>
            </p:cNvPr>
            <p:cNvSpPr/>
            <p:nvPr/>
          </p:nvSpPr>
          <p:spPr>
            <a:xfrm>
              <a:off x="1403375" y="3677575"/>
              <a:ext cx="1897825" cy="1733825"/>
            </a:xfrm>
            <a:custGeom>
              <a:avLst/>
              <a:gdLst/>
              <a:ahLst/>
              <a:cxnLst/>
              <a:rect l="l" t="t" r="r" b="b"/>
              <a:pathLst>
                <a:path w="75913" h="69353" extrusionOk="0">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grpFill/>
            <a:ln w="9525" cap="flat"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5" name="Google Shape;233;p9">
              <a:extLst>
                <a:ext uri="{FF2B5EF4-FFF2-40B4-BE49-F238E27FC236}">
                  <a16:creationId xmlns:a16="http://schemas.microsoft.com/office/drawing/2014/main" id="{1627E9A2-6837-4E33-9EDF-949E62484C56}"/>
                </a:ext>
              </a:extLst>
            </p:cNvPr>
            <p:cNvSpPr/>
            <p:nvPr/>
          </p:nvSpPr>
          <p:spPr>
            <a:xfrm>
              <a:off x="5814200" y="2605475"/>
              <a:ext cx="381000" cy="354750"/>
            </a:xfrm>
            <a:custGeom>
              <a:avLst/>
              <a:gdLst/>
              <a:ahLst/>
              <a:cxnLst/>
              <a:rect l="l" t="t" r="r" b="b"/>
              <a:pathLst>
                <a:path w="15240" h="14190" extrusionOk="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6" name="Google Shape;234;p9">
              <a:extLst>
                <a:ext uri="{FF2B5EF4-FFF2-40B4-BE49-F238E27FC236}">
                  <a16:creationId xmlns:a16="http://schemas.microsoft.com/office/drawing/2014/main" id="{FF538620-88DB-44BA-ACC2-C998A81AB295}"/>
                </a:ext>
              </a:extLst>
            </p:cNvPr>
            <p:cNvSpPr/>
            <p:nvPr/>
          </p:nvSpPr>
          <p:spPr>
            <a:xfrm>
              <a:off x="5210950" y="2438775"/>
              <a:ext cx="381025" cy="356250"/>
            </a:xfrm>
            <a:custGeom>
              <a:avLst/>
              <a:gdLst/>
              <a:ahLst/>
              <a:cxnLst/>
              <a:rect l="l" t="t" r="r" b="b"/>
              <a:pathLst>
                <a:path w="15241" h="14250" extrusionOk="0">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7" name="Google Shape;235;p9">
              <a:extLst>
                <a:ext uri="{FF2B5EF4-FFF2-40B4-BE49-F238E27FC236}">
                  <a16:creationId xmlns:a16="http://schemas.microsoft.com/office/drawing/2014/main" id="{41D64532-752F-4BF4-8D88-7D0D5376CD4D}"/>
                </a:ext>
              </a:extLst>
            </p:cNvPr>
            <p:cNvSpPr/>
            <p:nvPr/>
          </p:nvSpPr>
          <p:spPr>
            <a:xfrm>
              <a:off x="5814200" y="464325"/>
              <a:ext cx="381000" cy="361500"/>
            </a:xfrm>
            <a:custGeom>
              <a:avLst/>
              <a:gdLst/>
              <a:ahLst/>
              <a:cxnLst/>
              <a:rect l="l" t="t" r="r" b="b"/>
              <a:pathLst>
                <a:path w="15240" h="14460" extrusionOk="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8" name="Google Shape;236;p9">
              <a:extLst>
                <a:ext uri="{FF2B5EF4-FFF2-40B4-BE49-F238E27FC236}">
                  <a16:creationId xmlns:a16="http://schemas.microsoft.com/office/drawing/2014/main" id="{D04B20B2-75A8-43A7-A0AB-DA776276BB43}"/>
                </a:ext>
              </a:extLst>
            </p:cNvPr>
            <p:cNvSpPr/>
            <p:nvPr/>
          </p:nvSpPr>
          <p:spPr>
            <a:xfrm>
              <a:off x="3111550" y="244825"/>
              <a:ext cx="376975" cy="353675"/>
            </a:xfrm>
            <a:custGeom>
              <a:avLst/>
              <a:gdLst/>
              <a:ahLst/>
              <a:cxnLst/>
              <a:rect l="l" t="t" r="r" b="b"/>
              <a:pathLst>
                <a:path w="15079" h="14147" extrusionOk="0">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9" name="Google Shape;237;p9">
              <a:extLst>
                <a:ext uri="{FF2B5EF4-FFF2-40B4-BE49-F238E27FC236}">
                  <a16:creationId xmlns:a16="http://schemas.microsoft.com/office/drawing/2014/main" id="{336BC644-8D63-455F-B5D0-946230CD18B4}"/>
                </a:ext>
              </a:extLst>
            </p:cNvPr>
            <p:cNvSpPr/>
            <p:nvPr/>
          </p:nvSpPr>
          <p:spPr>
            <a:xfrm>
              <a:off x="2028000" y="1271975"/>
              <a:ext cx="381025" cy="347925"/>
            </a:xfrm>
            <a:custGeom>
              <a:avLst/>
              <a:gdLst/>
              <a:ahLst/>
              <a:cxnLst/>
              <a:rect l="l" t="t" r="r" b="b"/>
              <a:pathLst>
                <a:path w="15241" h="13917" extrusionOk="0">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50" name="Google Shape;238;p9">
              <a:extLst>
                <a:ext uri="{FF2B5EF4-FFF2-40B4-BE49-F238E27FC236}">
                  <a16:creationId xmlns:a16="http://schemas.microsoft.com/office/drawing/2014/main" id="{F5C31AAA-5CF6-4982-89DA-89718827C69F}"/>
                </a:ext>
              </a:extLst>
            </p:cNvPr>
            <p:cNvSpPr/>
            <p:nvPr/>
          </p:nvSpPr>
          <p:spPr>
            <a:xfrm>
              <a:off x="1361275" y="1621225"/>
              <a:ext cx="381000" cy="355600"/>
            </a:xfrm>
            <a:custGeom>
              <a:avLst/>
              <a:gdLst/>
              <a:ahLst/>
              <a:cxnLst/>
              <a:rect l="l" t="t" r="r" b="b"/>
              <a:pathLst>
                <a:path w="15240" h="14224" extrusionOk="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51" name="Google Shape;239;p9">
              <a:extLst>
                <a:ext uri="{FF2B5EF4-FFF2-40B4-BE49-F238E27FC236}">
                  <a16:creationId xmlns:a16="http://schemas.microsoft.com/office/drawing/2014/main" id="{343B35DC-F8DE-490F-A565-8185273F2AAF}"/>
                </a:ext>
              </a:extLst>
            </p:cNvPr>
            <p:cNvSpPr/>
            <p:nvPr/>
          </p:nvSpPr>
          <p:spPr>
            <a:xfrm>
              <a:off x="3445450" y="1089400"/>
              <a:ext cx="376450" cy="361000"/>
            </a:xfrm>
            <a:custGeom>
              <a:avLst/>
              <a:gdLst/>
              <a:ahLst/>
              <a:cxnLst/>
              <a:rect l="l" t="t" r="r" b="b"/>
              <a:pathLst>
                <a:path w="15058" h="14440" extrusionOk="0">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52" name="Google Shape;240;p9">
              <a:extLst>
                <a:ext uri="{FF2B5EF4-FFF2-40B4-BE49-F238E27FC236}">
                  <a16:creationId xmlns:a16="http://schemas.microsoft.com/office/drawing/2014/main" id="{E536D6F8-CEC7-45BA-94DB-8065E96A7848}"/>
                </a:ext>
              </a:extLst>
            </p:cNvPr>
            <p:cNvSpPr/>
            <p:nvPr/>
          </p:nvSpPr>
          <p:spPr>
            <a:xfrm>
              <a:off x="4893450" y="958000"/>
              <a:ext cx="381025" cy="354875"/>
            </a:xfrm>
            <a:custGeom>
              <a:avLst/>
              <a:gdLst/>
              <a:ahLst/>
              <a:cxnLst/>
              <a:rect l="l" t="t" r="r" b="b"/>
              <a:pathLst>
                <a:path w="15241" h="14195" extrusionOk="0">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53" name="Google Shape;241;p9">
              <a:extLst>
                <a:ext uri="{FF2B5EF4-FFF2-40B4-BE49-F238E27FC236}">
                  <a16:creationId xmlns:a16="http://schemas.microsoft.com/office/drawing/2014/main" id="{4DF6538F-6FDE-4C46-8389-40522F87E739}"/>
                </a:ext>
              </a:extLst>
            </p:cNvPr>
            <p:cNvSpPr/>
            <p:nvPr/>
          </p:nvSpPr>
          <p:spPr>
            <a:xfrm>
              <a:off x="4123500" y="1328275"/>
              <a:ext cx="381025" cy="353575"/>
            </a:xfrm>
            <a:custGeom>
              <a:avLst/>
              <a:gdLst/>
              <a:ahLst/>
              <a:cxnLst/>
              <a:rect l="l" t="t" r="r" b="b"/>
              <a:pathLst>
                <a:path w="15241" h="14143" extrusionOk="0">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grpFill/>
            <a:ln>
              <a:solidFill>
                <a:srgbClr val="6163B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cs typeface="+mn-ea"/>
                <a:sym typeface="+mn-lt"/>
              </a:endParaRPr>
            </a:p>
          </p:txBody>
        </p:sp>
      </p:grpSp>
      <p:sp>
        <p:nvSpPr>
          <p:cNvPr id="54" name="TextBox 1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80BAABE-0175-4F8D-9AFE-7B28950DEA81}"/>
              </a:ext>
            </a:extLst>
          </p:cNvPr>
          <p:cNvSpPr txBox="1"/>
          <p:nvPr/>
        </p:nvSpPr>
        <p:spPr>
          <a:xfrm>
            <a:off x="1301997" y="1638535"/>
            <a:ext cx="5083188" cy="923330"/>
          </a:xfrm>
          <a:prstGeom prst="rect">
            <a:avLst/>
          </a:prstGeom>
          <a:noFill/>
        </p:spPr>
        <p:txBody>
          <a:bodyPr wrap="square" rtlCol="0">
            <a:spAutoFit/>
          </a:bodyPr>
          <a:lstStyle/>
          <a:p>
            <a:pPr>
              <a:lnSpc>
                <a:spcPct val="150000"/>
              </a:lnSpc>
            </a:pPr>
            <a:r>
              <a:rPr lang="zh-CN" altLang="en-US" sz="1200" i="1" dirty="0">
                <a:solidFill>
                  <a:schemeClr val="bg1">
                    <a:lumMod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a:t>
            </a:r>
          </a:p>
        </p:txBody>
      </p:sp>
      <p:sp>
        <p:nvSpPr>
          <p:cNvPr id="55" name="TextBox 17"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014980E5-50D7-4942-B33B-780B4233575E}"/>
              </a:ext>
            </a:extLst>
          </p:cNvPr>
          <p:cNvSpPr txBox="1"/>
          <p:nvPr/>
        </p:nvSpPr>
        <p:spPr>
          <a:xfrm>
            <a:off x="1301997" y="2789141"/>
            <a:ext cx="1620957" cy="338554"/>
          </a:xfrm>
          <a:prstGeom prst="rect">
            <a:avLst/>
          </a:prstGeom>
          <a:noFill/>
        </p:spPr>
        <p:txBody>
          <a:bodyPr wrap="none" rtlCol="0">
            <a:spAutoFit/>
          </a:bodyPr>
          <a:lstStyle/>
          <a:p>
            <a:r>
              <a:rPr lang="zh-CN" altLang="en-US" sz="1600" b="1" dirty="0">
                <a:cs typeface="+mn-ea"/>
                <a:sym typeface="+mn-lt"/>
              </a:rPr>
              <a:t>请替换文字内容</a:t>
            </a:r>
          </a:p>
        </p:txBody>
      </p:sp>
      <p:sp>
        <p:nvSpPr>
          <p:cNvPr id="56" name="TextBox 1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053A5B4-A744-4E34-A06C-BBFB20790550}"/>
              </a:ext>
            </a:extLst>
          </p:cNvPr>
          <p:cNvSpPr txBox="1"/>
          <p:nvPr/>
        </p:nvSpPr>
        <p:spPr>
          <a:xfrm>
            <a:off x="1301997" y="3137525"/>
            <a:ext cx="5009903" cy="570284"/>
          </a:xfrm>
          <a:prstGeom prst="rect">
            <a:avLst/>
          </a:prstGeom>
          <a:noFill/>
        </p:spPr>
        <p:txBody>
          <a:bodyPr wrap="square" rtlCol="0">
            <a:spAutoFit/>
          </a:bodyPr>
          <a:lstStyle>
            <a:defPPr>
              <a:defRPr lang="en-US"/>
            </a:defPPr>
            <a:lvl1pPr>
              <a:defRPr sz="1200"/>
            </a:lvl1pPr>
          </a:lstStyle>
          <a:p>
            <a:pPr>
              <a:lnSpc>
                <a:spcPct val="150000"/>
              </a:lnSpc>
            </a:pPr>
            <a:r>
              <a:rPr lang="zh-CN" altLang="en-US" sz="1100" dirty="0">
                <a:solidFill>
                  <a:schemeClr val="bg1">
                    <a:lumMod val="50000"/>
                  </a:schemeClr>
                </a:solidFill>
                <a:cs typeface="+mn-ea"/>
                <a:sym typeface="+mn-lt"/>
              </a:rPr>
              <a:t>单击添加详细文字说明，或复制文本黏贴自此右键只保留文字单击添加详细文字说明，或复制文本黏贴自此</a:t>
            </a:r>
          </a:p>
        </p:txBody>
      </p:sp>
      <p:grpSp>
        <p:nvGrpSpPr>
          <p:cNvPr id="57" name="组合 56">
            <a:extLst>
              <a:ext uri="{FF2B5EF4-FFF2-40B4-BE49-F238E27FC236}">
                <a16:creationId xmlns:a16="http://schemas.microsoft.com/office/drawing/2014/main" id="{BF9FA63B-1F5D-4A33-99F4-F824C0F5946B}"/>
              </a:ext>
            </a:extLst>
          </p:cNvPr>
          <p:cNvGrpSpPr/>
          <p:nvPr/>
        </p:nvGrpSpPr>
        <p:grpSpPr>
          <a:xfrm>
            <a:off x="1424992" y="5169449"/>
            <a:ext cx="4256901" cy="819532"/>
            <a:chOff x="875790" y="5571268"/>
            <a:chExt cx="5109538" cy="819532"/>
          </a:xfrm>
        </p:grpSpPr>
        <p:sp>
          <p:nvSpPr>
            <p:cNvPr id="58" name="TextBox 1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C985B48-16E9-4C3A-9D4D-F592A99D3392}"/>
                </a:ext>
              </a:extLst>
            </p:cNvPr>
            <p:cNvSpPr txBox="1"/>
            <p:nvPr/>
          </p:nvSpPr>
          <p:spPr>
            <a:xfrm>
              <a:off x="1744076" y="5571268"/>
              <a:ext cx="4241252" cy="646331"/>
            </a:xfrm>
            <a:prstGeom prst="rect">
              <a:avLst/>
            </a:prstGeom>
            <a:noFill/>
          </p:spPr>
          <p:txBody>
            <a:bodyPr wrap="square" rtlCol="0">
              <a:spAutoFit/>
            </a:bodyPr>
            <a:lstStyle/>
            <a:p>
              <a:r>
                <a:rPr lang="zh-CN" altLang="en-US" sz="3600" b="1" dirty="0">
                  <a:solidFill>
                    <a:srgbClr val="6163BB"/>
                  </a:solidFill>
                  <a:cs typeface="+mn-ea"/>
                  <a:sym typeface="+mn-lt"/>
                </a:rPr>
                <a:t>请替换文字内容</a:t>
              </a:r>
            </a:p>
          </p:txBody>
        </p:sp>
        <p:sp>
          <p:nvSpPr>
            <p:cNvPr id="59" name="Rectangle 1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834A9A2-678E-4F10-A448-C1E50FA56F41}"/>
                </a:ext>
              </a:extLst>
            </p:cNvPr>
            <p:cNvSpPr/>
            <p:nvPr/>
          </p:nvSpPr>
          <p:spPr>
            <a:xfrm>
              <a:off x="875790" y="5889681"/>
              <a:ext cx="794935" cy="54859"/>
            </a:xfrm>
            <a:prstGeom prst="rect">
              <a:avLst/>
            </a:prstGeom>
            <a:solidFill>
              <a:srgbClr val="6163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60" name="TextBox 1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A1D293F8-F3C1-44A1-A178-4C14B5FA2D81}"/>
                </a:ext>
              </a:extLst>
            </p:cNvPr>
            <p:cNvSpPr txBox="1"/>
            <p:nvPr/>
          </p:nvSpPr>
          <p:spPr>
            <a:xfrm>
              <a:off x="1878239" y="6221523"/>
              <a:ext cx="1185232" cy="169277"/>
            </a:xfrm>
            <a:prstGeom prst="rect">
              <a:avLst/>
            </a:prstGeom>
            <a:noFill/>
          </p:spPr>
          <p:txBody>
            <a:bodyPr wrap="none" lIns="0" tIns="0" rIns="0" bIns="0" rtlCol="0">
              <a:spAutoFit/>
            </a:bodyPr>
            <a:lstStyle/>
            <a:p>
              <a:pPr>
                <a:tabLst>
                  <a:tab pos="1438275" algn="l"/>
                </a:tabLst>
              </a:pPr>
              <a:r>
                <a:rPr lang="zh-CN" altLang="en-US" sz="1100" i="1" dirty="0">
                  <a:solidFill>
                    <a:srgbClr val="2E3949"/>
                  </a:solidFill>
                  <a:cs typeface="+mn-ea"/>
                  <a:sym typeface="+mn-lt"/>
                </a:rPr>
                <a:t>请替换文字内容</a:t>
              </a:r>
            </a:p>
          </p:txBody>
        </p:sp>
      </p:grpSp>
      <p:grpSp>
        <p:nvGrpSpPr>
          <p:cNvPr id="61" name="组合 60">
            <a:extLst>
              <a:ext uri="{FF2B5EF4-FFF2-40B4-BE49-F238E27FC236}">
                <a16:creationId xmlns:a16="http://schemas.microsoft.com/office/drawing/2014/main" id="{BB1EF8E6-B15F-4508-88EC-27851541E544}"/>
              </a:ext>
            </a:extLst>
          </p:cNvPr>
          <p:cNvGrpSpPr/>
          <p:nvPr/>
        </p:nvGrpSpPr>
        <p:grpSpPr>
          <a:xfrm>
            <a:off x="1269136" y="4120477"/>
            <a:ext cx="467833" cy="467833"/>
            <a:chOff x="1036268" y="4333171"/>
            <a:chExt cx="467833" cy="467833"/>
          </a:xfrm>
          <a:effectLst/>
        </p:grpSpPr>
        <p:sp>
          <p:nvSpPr>
            <p:cNvPr id="62"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764AAB16-5BA2-4A94-A439-D54633FD80FC}"/>
                </a:ext>
              </a:extLst>
            </p:cNvPr>
            <p:cNvSpPr/>
            <p:nvPr/>
          </p:nvSpPr>
          <p:spPr>
            <a:xfrm>
              <a:off x="1036268" y="4333171"/>
              <a:ext cx="467833" cy="467833"/>
            </a:xfrm>
            <a:prstGeom prst="ellipse">
              <a:avLst/>
            </a:prstGeom>
            <a:solidFill>
              <a:srgbClr val="DBDB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sp>
          <p:nvSpPr>
            <p:cNvPr id="63"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3DFAA74-3F48-4CD7-8038-FEBCC005C990}"/>
                </a:ext>
              </a:extLst>
            </p:cNvPr>
            <p:cNvSpPr/>
            <p:nvPr/>
          </p:nvSpPr>
          <p:spPr>
            <a:xfrm>
              <a:off x="1165485" y="4495651"/>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grpSp>
      <p:grpSp>
        <p:nvGrpSpPr>
          <p:cNvPr id="64" name="组合 63">
            <a:extLst>
              <a:ext uri="{FF2B5EF4-FFF2-40B4-BE49-F238E27FC236}">
                <a16:creationId xmlns:a16="http://schemas.microsoft.com/office/drawing/2014/main" id="{497C1032-54A0-4044-AEF5-EE2611D8CA62}"/>
              </a:ext>
            </a:extLst>
          </p:cNvPr>
          <p:cNvGrpSpPr/>
          <p:nvPr/>
        </p:nvGrpSpPr>
        <p:grpSpPr>
          <a:xfrm>
            <a:off x="3060852" y="4120477"/>
            <a:ext cx="467833" cy="467833"/>
            <a:chOff x="2827984" y="4333171"/>
            <a:chExt cx="467833" cy="467833"/>
          </a:xfrm>
          <a:effectLst/>
        </p:grpSpPr>
        <p:sp>
          <p:nvSpPr>
            <p:cNvPr id="65" name="Oval 64"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991413B-0027-4444-B1D8-B21F0F7F012C}"/>
                </a:ext>
              </a:extLst>
            </p:cNvPr>
            <p:cNvSpPr/>
            <p:nvPr/>
          </p:nvSpPr>
          <p:spPr>
            <a:xfrm>
              <a:off x="2827984" y="4333171"/>
              <a:ext cx="467833" cy="467833"/>
            </a:xfrm>
            <a:prstGeom prst="ellipse">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sp>
          <p:nvSpPr>
            <p:cNvPr id="66" name="Freeform 6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87EC973-8E50-4B5B-ADE3-7B97CCDE42F6}"/>
                </a:ext>
              </a:extLst>
            </p:cNvPr>
            <p:cNvSpPr/>
            <p:nvPr/>
          </p:nvSpPr>
          <p:spPr>
            <a:xfrm>
              <a:off x="3004731" y="4455689"/>
              <a:ext cx="114337" cy="222795"/>
            </a:xfrm>
            <a:custGeom>
              <a:avLst/>
              <a:gdLst/>
              <a:ahLst/>
              <a:cxnLst/>
              <a:rect l="l" t="t" r="r" b="b"/>
              <a:pathLst>
                <a:path w="114337" h="222795">
                  <a:moveTo>
                    <a:pt x="57169" y="192658"/>
                  </a:moveTo>
                  <a:cubicBezTo>
                    <a:pt x="54118" y="192658"/>
                    <a:pt x="51495" y="193755"/>
                    <a:pt x="49300" y="195951"/>
                  </a:cubicBezTo>
                  <a:cubicBezTo>
                    <a:pt x="47105" y="198146"/>
                    <a:pt x="46007" y="200769"/>
                    <a:pt x="46007" y="203820"/>
                  </a:cubicBezTo>
                  <a:cubicBezTo>
                    <a:pt x="46007" y="206871"/>
                    <a:pt x="47105" y="209475"/>
                    <a:pt x="49300" y="211633"/>
                  </a:cubicBezTo>
                  <a:cubicBezTo>
                    <a:pt x="51495" y="213791"/>
                    <a:pt x="54118" y="214870"/>
                    <a:pt x="57169" y="214870"/>
                  </a:cubicBezTo>
                  <a:cubicBezTo>
                    <a:pt x="60220" y="214870"/>
                    <a:pt x="62843" y="213791"/>
                    <a:pt x="65039" y="211633"/>
                  </a:cubicBezTo>
                  <a:cubicBezTo>
                    <a:pt x="67234" y="209475"/>
                    <a:pt x="68331" y="206871"/>
                    <a:pt x="68331" y="203820"/>
                  </a:cubicBezTo>
                  <a:cubicBezTo>
                    <a:pt x="68331" y="200769"/>
                    <a:pt x="67234" y="198146"/>
                    <a:pt x="65039" y="195951"/>
                  </a:cubicBezTo>
                  <a:cubicBezTo>
                    <a:pt x="62843" y="193755"/>
                    <a:pt x="60220" y="192658"/>
                    <a:pt x="57169" y="192658"/>
                  </a:cubicBezTo>
                  <a:close/>
                  <a:moveTo>
                    <a:pt x="9619" y="40183"/>
                  </a:moveTo>
                  <a:lnTo>
                    <a:pt x="9619" y="184621"/>
                  </a:lnTo>
                  <a:lnTo>
                    <a:pt x="104720" y="184621"/>
                  </a:lnTo>
                  <a:lnTo>
                    <a:pt x="104720" y="40183"/>
                  </a:lnTo>
                  <a:close/>
                  <a:moveTo>
                    <a:pt x="48463" y="17078"/>
                  </a:moveTo>
                  <a:cubicBezTo>
                    <a:pt x="47272" y="17078"/>
                    <a:pt x="46677" y="17785"/>
                    <a:pt x="46677" y="19199"/>
                  </a:cubicBezTo>
                  <a:cubicBezTo>
                    <a:pt x="46677" y="20389"/>
                    <a:pt x="47272" y="20984"/>
                    <a:pt x="48463" y="20984"/>
                  </a:cubicBezTo>
                  <a:lnTo>
                    <a:pt x="65876" y="20984"/>
                  </a:lnTo>
                  <a:cubicBezTo>
                    <a:pt x="67066" y="20984"/>
                    <a:pt x="67662" y="20389"/>
                    <a:pt x="67662" y="19199"/>
                  </a:cubicBezTo>
                  <a:cubicBezTo>
                    <a:pt x="67662" y="17785"/>
                    <a:pt x="67066" y="17078"/>
                    <a:pt x="65876" y="17078"/>
                  </a:cubicBezTo>
                  <a:close/>
                  <a:moveTo>
                    <a:pt x="18995" y="0"/>
                  </a:moveTo>
                  <a:cubicBezTo>
                    <a:pt x="19144" y="0"/>
                    <a:pt x="19311" y="37"/>
                    <a:pt x="19497" y="111"/>
                  </a:cubicBezTo>
                  <a:cubicBezTo>
                    <a:pt x="19683" y="186"/>
                    <a:pt x="19813" y="223"/>
                    <a:pt x="19888" y="223"/>
                  </a:cubicBezTo>
                  <a:lnTo>
                    <a:pt x="94451" y="223"/>
                  </a:lnTo>
                  <a:cubicBezTo>
                    <a:pt x="94525" y="223"/>
                    <a:pt x="94655" y="186"/>
                    <a:pt x="94841" y="111"/>
                  </a:cubicBezTo>
                  <a:cubicBezTo>
                    <a:pt x="95027" y="37"/>
                    <a:pt x="95195" y="0"/>
                    <a:pt x="95344" y="0"/>
                  </a:cubicBezTo>
                  <a:cubicBezTo>
                    <a:pt x="100627" y="0"/>
                    <a:pt x="105166" y="1897"/>
                    <a:pt x="108961" y="5692"/>
                  </a:cubicBezTo>
                  <a:cubicBezTo>
                    <a:pt x="112757" y="9488"/>
                    <a:pt x="114542" y="13990"/>
                    <a:pt x="114319" y="19199"/>
                  </a:cubicBezTo>
                  <a:lnTo>
                    <a:pt x="114319" y="203820"/>
                  </a:lnTo>
                  <a:cubicBezTo>
                    <a:pt x="114319" y="208806"/>
                    <a:pt x="112571" y="213122"/>
                    <a:pt x="109073" y="216768"/>
                  </a:cubicBezTo>
                  <a:cubicBezTo>
                    <a:pt x="105576" y="220414"/>
                    <a:pt x="101371" y="222423"/>
                    <a:pt x="96460" y="222795"/>
                  </a:cubicBezTo>
                  <a:lnTo>
                    <a:pt x="17879" y="222795"/>
                  </a:lnTo>
                  <a:cubicBezTo>
                    <a:pt x="12967" y="222423"/>
                    <a:pt x="8763" y="220414"/>
                    <a:pt x="5265" y="216768"/>
                  </a:cubicBezTo>
                  <a:cubicBezTo>
                    <a:pt x="1768" y="213122"/>
                    <a:pt x="19" y="208806"/>
                    <a:pt x="19" y="203820"/>
                  </a:cubicBezTo>
                  <a:lnTo>
                    <a:pt x="19" y="19199"/>
                  </a:lnTo>
                  <a:cubicBezTo>
                    <a:pt x="-204" y="13990"/>
                    <a:pt x="1582" y="9488"/>
                    <a:pt x="5377" y="5692"/>
                  </a:cubicBezTo>
                  <a:cubicBezTo>
                    <a:pt x="9172" y="1897"/>
                    <a:pt x="13711" y="0"/>
                    <a:pt x="18995"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grpSp>
      <p:grpSp>
        <p:nvGrpSpPr>
          <p:cNvPr id="67" name="组合 66">
            <a:extLst>
              <a:ext uri="{FF2B5EF4-FFF2-40B4-BE49-F238E27FC236}">
                <a16:creationId xmlns:a16="http://schemas.microsoft.com/office/drawing/2014/main" id="{02EF8026-32BC-4311-AF3C-DBE7E9920D34}"/>
              </a:ext>
            </a:extLst>
          </p:cNvPr>
          <p:cNvGrpSpPr/>
          <p:nvPr/>
        </p:nvGrpSpPr>
        <p:grpSpPr>
          <a:xfrm>
            <a:off x="4852568" y="4120477"/>
            <a:ext cx="467833" cy="467833"/>
            <a:chOff x="4619700" y="4333171"/>
            <a:chExt cx="467833" cy="467833"/>
          </a:xfrm>
          <a:effectLst/>
        </p:grpSpPr>
        <p:sp>
          <p:nvSpPr>
            <p:cNvPr id="68" name="Oval 6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357683C-4018-49FF-86BE-E3949C75994C}"/>
                </a:ext>
              </a:extLst>
            </p:cNvPr>
            <p:cNvSpPr/>
            <p:nvPr/>
          </p:nvSpPr>
          <p:spPr>
            <a:xfrm>
              <a:off x="4619700" y="4333171"/>
              <a:ext cx="467833" cy="467833"/>
            </a:xfrm>
            <a:prstGeom prst="ellipse">
              <a:avLst/>
            </a:prstGeom>
            <a:solidFill>
              <a:srgbClr val="6163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sp>
          <p:nvSpPr>
            <p:cNvPr id="69" name="Freeform 67"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3B7155DB-0392-4593-9DA5-4D5282F7196B}"/>
                </a:ext>
              </a:extLst>
            </p:cNvPr>
            <p:cNvSpPr/>
            <p:nvPr/>
          </p:nvSpPr>
          <p:spPr>
            <a:xfrm>
              <a:off x="4789027" y="4471762"/>
              <a:ext cx="146670" cy="190648"/>
            </a:xfrm>
            <a:custGeom>
              <a:avLst/>
              <a:gdLst/>
              <a:ahLst/>
              <a:cxnLst/>
              <a:rect l="l" t="t" r="r" b="b"/>
              <a:pathLst>
                <a:path w="146670" h="190648">
                  <a:moveTo>
                    <a:pt x="73335" y="178035"/>
                  </a:moveTo>
                  <a:cubicBezTo>
                    <a:pt x="72070" y="178035"/>
                    <a:pt x="70991" y="178482"/>
                    <a:pt x="70098" y="179375"/>
                  </a:cubicBezTo>
                  <a:cubicBezTo>
                    <a:pt x="69205" y="180268"/>
                    <a:pt x="68759" y="181421"/>
                    <a:pt x="68759" y="182835"/>
                  </a:cubicBezTo>
                  <a:cubicBezTo>
                    <a:pt x="68759" y="184100"/>
                    <a:pt x="69205" y="185179"/>
                    <a:pt x="70098" y="186072"/>
                  </a:cubicBezTo>
                  <a:cubicBezTo>
                    <a:pt x="70991" y="186965"/>
                    <a:pt x="72070" y="187411"/>
                    <a:pt x="73335" y="187411"/>
                  </a:cubicBezTo>
                  <a:cubicBezTo>
                    <a:pt x="74600" y="187411"/>
                    <a:pt x="75679" y="186965"/>
                    <a:pt x="76572" y="186072"/>
                  </a:cubicBezTo>
                  <a:cubicBezTo>
                    <a:pt x="77465" y="185179"/>
                    <a:pt x="77912" y="184100"/>
                    <a:pt x="77912" y="182835"/>
                  </a:cubicBezTo>
                  <a:cubicBezTo>
                    <a:pt x="77912" y="181421"/>
                    <a:pt x="77465" y="180268"/>
                    <a:pt x="76572" y="179375"/>
                  </a:cubicBezTo>
                  <a:cubicBezTo>
                    <a:pt x="75679" y="178482"/>
                    <a:pt x="74600" y="178035"/>
                    <a:pt x="73335" y="178035"/>
                  </a:cubicBezTo>
                  <a:close/>
                  <a:moveTo>
                    <a:pt x="16185" y="19198"/>
                  </a:moveTo>
                  <a:lnTo>
                    <a:pt x="16185" y="171673"/>
                  </a:lnTo>
                  <a:lnTo>
                    <a:pt x="130485" y="171673"/>
                  </a:lnTo>
                  <a:lnTo>
                    <a:pt x="130485" y="19198"/>
                  </a:lnTo>
                  <a:close/>
                  <a:moveTo>
                    <a:pt x="9153" y="0"/>
                  </a:moveTo>
                  <a:lnTo>
                    <a:pt x="137517" y="0"/>
                  </a:lnTo>
                  <a:cubicBezTo>
                    <a:pt x="140271" y="0"/>
                    <a:pt x="142485" y="874"/>
                    <a:pt x="144159" y="2623"/>
                  </a:cubicBezTo>
                  <a:cubicBezTo>
                    <a:pt x="145833" y="4371"/>
                    <a:pt x="146670" y="6622"/>
                    <a:pt x="146670" y="9376"/>
                  </a:cubicBezTo>
                  <a:lnTo>
                    <a:pt x="146670" y="181495"/>
                  </a:lnTo>
                  <a:cubicBezTo>
                    <a:pt x="146670" y="184249"/>
                    <a:pt x="145833" y="186463"/>
                    <a:pt x="144159" y="188137"/>
                  </a:cubicBezTo>
                  <a:cubicBezTo>
                    <a:pt x="142485" y="189811"/>
                    <a:pt x="140271" y="190648"/>
                    <a:pt x="137517" y="190648"/>
                  </a:cubicBezTo>
                  <a:lnTo>
                    <a:pt x="9153" y="190648"/>
                  </a:lnTo>
                  <a:cubicBezTo>
                    <a:pt x="6400" y="190648"/>
                    <a:pt x="4186" y="189811"/>
                    <a:pt x="2512" y="188137"/>
                  </a:cubicBezTo>
                  <a:cubicBezTo>
                    <a:pt x="837" y="186463"/>
                    <a:pt x="0" y="184249"/>
                    <a:pt x="0" y="181495"/>
                  </a:cubicBezTo>
                  <a:lnTo>
                    <a:pt x="0" y="9376"/>
                  </a:lnTo>
                  <a:cubicBezTo>
                    <a:pt x="0" y="6622"/>
                    <a:pt x="837" y="4371"/>
                    <a:pt x="2512" y="2623"/>
                  </a:cubicBezTo>
                  <a:cubicBezTo>
                    <a:pt x="4186" y="874"/>
                    <a:pt x="6400" y="0"/>
                    <a:pt x="9153"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3949">
                    <a:lumMod val="75000"/>
                    <a:lumOff val="25000"/>
                  </a:srgbClr>
                </a:solidFill>
                <a:effectLst/>
                <a:uLnTx/>
                <a:uFillTx/>
                <a:cs typeface="+mn-ea"/>
                <a:sym typeface="+mn-lt"/>
              </a:endParaRPr>
            </a:p>
          </p:txBody>
        </p:sp>
      </p:grpSp>
      <p:sp>
        <p:nvSpPr>
          <p:cNvPr id="70" name="TextBox 6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0481934-14CA-4661-B48E-1BAF55AA4C06}"/>
              </a:ext>
            </a:extLst>
          </p:cNvPr>
          <p:cNvSpPr txBox="1"/>
          <p:nvPr/>
        </p:nvSpPr>
        <p:spPr>
          <a:xfrm>
            <a:off x="1940623" y="4031226"/>
            <a:ext cx="916575" cy="646331"/>
          </a:xfrm>
          <a:prstGeom prst="rect">
            <a:avLst/>
          </a:prstGeom>
          <a:noFill/>
        </p:spPr>
        <p:txBody>
          <a:bodyPr wrap="square" rtlCol="0">
            <a:spAutoFit/>
          </a:bodyPr>
          <a:lstStyle/>
          <a:p>
            <a:r>
              <a:rPr lang="en-US" b="1" dirty="0">
                <a:cs typeface="+mn-ea"/>
                <a:sym typeface="+mn-lt"/>
              </a:rPr>
              <a:t>58%</a:t>
            </a:r>
          </a:p>
          <a:p>
            <a:r>
              <a:rPr lang="zh-CN" altLang="en-US" sz="900" dirty="0">
                <a:solidFill>
                  <a:schemeClr val="bg1">
                    <a:lumMod val="50000"/>
                  </a:schemeClr>
                </a:solidFill>
                <a:cs typeface="+mn-ea"/>
                <a:sym typeface="+mn-lt"/>
              </a:rPr>
              <a:t>单击添加详细文字说明，</a:t>
            </a:r>
            <a:endParaRPr lang="en-US" sz="900" dirty="0">
              <a:solidFill>
                <a:schemeClr val="bg1">
                  <a:lumMod val="50000"/>
                </a:schemeClr>
              </a:solidFill>
              <a:cs typeface="+mn-ea"/>
              <a:sym typeface="+mn-lt"/>
            </a:endParaRPr>
          </a:p>
        </p:txBody>
      </p:sp>
      <p:sp>
        <p:nvSpPr>
          <p:cNvPr id="71" name="TextBox 6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FCC4886-2166-4601-ABE6-38481DD0FC23}"/>
              </a:ext>
            </a:extLst>
          </p:cNvPr>
          <p:cNvSpPr txBox="1"/>
          <p:nvPr/>
        </p:nvSpPr>
        <p:spPr>
          <a:xfrm>
            <a:off x="3738224" y="4031225"/>
            <a:ext cx="916575" cy="646331"/>
          </a:xfrm>
          <a:prstGeom prst="rect">
            <a:avLst/>
          </a:prstGeom>
          <a:noFill/>
        </p:spPr>
        <p:txBody>
          <a:bodyPr wrap="square" rtlCol="0">
            <a:spAutoFit/>
          </a:bodyPr>
          <a:lstStyle/>
          <a:p>
            <a:r>
              <a:rPr lang="en-US" b="1" dirty="0">
                <a:cs typeface="+mn-ea"/>
                <a:sym typeface="+mn-lt"/>
              </a:rPr>
              <a:t>90%</a:t>
            </a:r>
          </a:p>
          <a:p>
            <a:r>
              <a:rPr lang="zh-CN" altLang="en-US" sz="900" dirty="0">
                <a:solidFill>
                  <a:schemeClr val="bg1">
                    <a:lumMod val="50000"/>
                  </a:schemeClr>
                </a:solidFill>
                <a:cs typeface="+mn-ea"/>
                <a:sym typeface="+mn-lt"/>
              </a:rPr>
              <a:t>单击添加详细文字说明，</a:t>
            </a:r>
            <a:endParaRPr lang="en-US" sz="900" dirty="0">
              <a:solidFill>
                <a:schemeClr val="bg1">
                  <a:lumMod val="50000"/>
                </a:schemeClr>
              </a:solidFill>
              <a:cs typeface="+mn-ea"/>
              <a:sym typeface="+mn-lt"/>
            </a:endParaRPr>
          </a:p>
        </p:txBody>
      </p:sp>
      <p:sp>
        <p:nvSpPr>
          <p:cNvPr id="72" name="TextBox 7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44D15A2-7BAA-4564-A0A2-48EDB825EB34}"/>
              </a:ext>
            </a:extLst>
          </p:cNvPr>
          <p:cNvSpPr txBox="1"/>
          <p:nvPr/>
        </p:nvSpPr>
        <p:spPr>
          <a:xfrm>
            <a:off x="5518170" y="4031224"/>
            <a:ext cx="916575" cy="646331"/>
          </a:xfrm>
          <a:prstGeom prst="rect">
            <a:avLst/>
          </a:prstGeom>
          <a:noFill/>
        </p:spPr>
        <p:txBody>
          <a:bodyPr wrap="square" rtlCol="0">
            <a:spAutoFit/>
          </a:bodyPr>
          <a:lstStyle/>
          <a:p>
            <a:r>
              <a:rPr lang="en-US" b="1" dirty="0">
                <a:cs typeface="+mn-ea"/>
                <a:sym typeface="+mn-lt"/>
              </a:rPr>
              <a:t>84%</a:t>
            </a:r>
          </a:p>
          <a:p>
            <a:r>
              <a:rPr lang="zh-CN" altLang="en-US" sz="900" dirty="0">
                <a:solidFill>
                  <a:schemeClr val="bg1">
                    <a:lumMod val="50000"/>
                  </a:schemeClr>
                </a:solidFill>
                <a:cs typeface="+mn-ea"/>
                <a:sym typeface="+mn-lt"/>
              </a:rPr>
              <a:t>单击添加详细文字说明，</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4586259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2" presetClass="entr" presetSubtype="2"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1+#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500" fill="hold"/>
                                        <p:tgtEl>
                                          <p:spTgt spid="8"/>
                                        </p:tgtEl>
                                        <p:attrNameLst>
                                          <p:attrName>ppt_x</p:attrName>
                                        </p:attrNameLst>
                                      </p:cBhvr>
                                      <p:tavLst>
                                        <p:tav tm="0">
                                          <p:val>
                                            <p:strVal val="1+#ppt_w/2"/>
                                          </p:val>
                                        </p:tav>
                                        <p:tav tm="100000">
                                          <p:val>
                                            <p:strVal val="#ppt_x"/>
                                          </p:val>
                                        </p:tav>
                                      </p:tavLst>
                                    </p:anim>
                                    <p:anim calcmode="lin" valueType="num">
                                      <p:cBhvr additive="base">
                                        <p:cTn id="23" dur="1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42"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950"/>
                            </p:stCondLst>
                            <p:childTnLst>
                              <p:par>
                                <p:cTn id="36" presetID="14" presetClass="entr" presetSubtype="1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childTnLst>
                          </p:cTn>
                        </p:par>
                        <p:par>
                          <p:cTn id="39" fill="hold">
                            <p:stCondLst>
                              <p:cond delay="445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childTnLst>
                          </p:cTn>
                        </p:par>
                        <p:par>
                          <p:cTn id="45" fill="hold">
                            <p:stCondLst>
                              <p:cond delay="5250"/>
                            </p:stCondLst>
                            <p:childTnLst>
                              <p:par>
                                <p:cTn id="46" presetID="14" presetClass="entr" presetSubtype="1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randombar(horizontal)">
                                      <p:cBhvr>
                                        <p:cTn id="48" dur="500"/>
                                        <p:tgtEl>
                                          <p:spTgt spid="56"/>
                                        </p:tgtEl>
                                      </p:cBhvr>
                                    </p:animEffect>
                                  </p:childTnLst>
                                </p:cTn>
                              </p:par>
                            </p:childTnLst>
                          </p:cTn>
                        </p:par>
                        <p:par>
                          <p:cTn id="49" fill="hold">
                            <p:stCondLst>
                              <p:cond delay="5750"/>
                            </p:stCondLst>
                            <p:childTnLst>
                              <p:par>
                                <p:cTn id="50" presetID="53" presetClass="entr" presetSubtype="16"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childTnLst>
                          </p:cTn>
                        </p:par>
                        <p:par>
                          <p:cTn id="55" fill="hold">
                            <p:stCondLst>
                              <p:cond delay="6250"/>
                            </p:stCondLst>
                            <p:childTnLst>
                              <p:par>
                                <p:cTn id="56" presetID="53" presetClass="entr" presetSubtype="16" fill="hold"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750"/>
                            </p:stCondLst>
                            <p:childTnLst>
                              <p:par>
                                <p:cTn id="62" presetID="53" presetClass="entr" presetSubtype="16" fill="hold"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p:cTn id="70" dur="1000" fill="hold"/>
                                        <p:tgtEl>
                                          <p:spTgt spid="70"/>
                                        </p:tgtEl>
                                        <p:attrNameLst>
                                          <p:attrName>ppt_w</p:attrName>
                                        </p:attrNameLst>
                                      </p:cBhvr>
                                      <p:tavLst>
                                        <p:tav tm="0">
                                          <p:val>
                                            <p:fltVal val="0"/>
                                          </p:val>
                                        </p:tav>
                                        <p:tav tm="100000">
                                          <p:val>
                                            <p:strVal val="#ppt_w"/>
                                          </p:val>
                                        </p:tav>
                                      </p:tavLst>
                                    </p:anim>
                                    <p:anim calcmode="lin" valueType="num">
                                      <p:cBhvr>
                                        <p:cTn id="71" dur="1000" fill="hold"/>
                                        <p:tgtEl>
                                          <p:spTgt spid="70"/>
                                        </p:tgtEl>
                                        <p:attrNameLst>
                                          <p:attrName>ppt_h</p:attrName>
                                        </p:attrNameLst>
                                      </p:cBhvr>
                                      <p:tavLst>
                                        <p:tav tm="0">
                                          <p:val>
                                            <p:fltVal val="0"/>
                                          </p:val>
                                        </p:tav>
                                        <p:tav tm="100000">
                                          <p:val>
                                            <p:strVal val="#ppt_h"/>
                                          </p:val>
                                        </p:tav>
                                      </p:tavLst>
                                    </p:anim>
                                    <p:anim calcmode="lin" valueType="num">
                                      <p:cBhvr>
                                        <p:cTn id="72" dur="1000" fill="hold"/>
                                        <p:tgtEl>
                                          <p:spTgt spid="70"/>
                                        </p:tgtEl>
                                        <p:attrNameLst>
                                          <p:attrName>style.rotation</p:attrName>
                                        </p:attrNameLst>
                                      </p:cBhvr>
                                      <p:tavLst>
                                        <p:tav tm="0">
                                          <p:val>
                                            <p:fltVal val="90"/>
                                          </p:val>
                                        </p:tav>
                                        <p:tav tm="100000">
                                          <p:val>
                                            <p:fltVal val="0"/>
                                          </p:val>
                                        </p:tav>
                                      </p:tavLst>
                                    </p:anim>
                                    <p:animEffect transition="in" filter="fade">
                                      <p:cBhvr>
                                        <p:cTn id="73" dur="1000"/>
                                        <p:tgtEl>
                                          <p:spTgt spid="70"/>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1000" fill="hold"/>
                                        <p:tgtEl>
                                          <p:spTgt spid="71"/>
                                        </p:tgtEl>
                                        <p:attrNameLst>
                                          <p:attrName>ppt_w</p:attrName>
                                        </p:attrNameLst>
                                      </p:cBhvr>
                                      <p:tavLst>
                                        <p:tav tm="0">
                                          <p:val>
                                            <p:fltVal val="0"/>
                                          </p:val>
                                        </p:tav>
                                        <p:tav tm="100000">
                                          <p:val>
                                            <p:strVal val="#ppt_w"/>
                                          </p:val>
                                        </p:tav>
                                      </p:tavLst>
                                    </p:anim>
                                    <p:anim calcmode="lin" valueType="num">
                                      <p:cBhvr>
                                        <p:cTn id="77" dur="1000" fill="hold"/>
                                        <p:tgtEl>
                                          <p:spTgt spid="71"/>
                                        </p:tgtEl>
                                        <p:attrNameLst>
                                          <p:attrName>ppt_h</p:attrName>
                                        </p:attrNameLst>
                                      </p:cBhvr>
                                      <p:tavLst>
                                        <p:tav tm="0">
                                          <p:val>
                                            <p:fltVal val="0"/>
                                          </p:val>
                                        </p:tav>
                                        <p:tav tm="100000">
                                          <p:val>
                                            <p:strVal val="#ppt_h"/>
                                          </p:val>
                                        </p:tav>
                                      </p:tavLst>
                                    </p:anim>
                                    <p:anim calcmode="lin" valueType="num">
                                      <p:cBhvr>
                                        <p:cTn id="78" dur="1000" fill="hold"/>
                                        <p:tgtEl>
                                          <p:spTgt spid="71"/>
                                        </p:tgtEl>
                                        <p:attrNameLst>
                                          <p:attrName>style.rotation</p:attrName>
                                        </p:attrNameLst>
                                      </p:cBhvr>
                                      <p:tavLst>
                                        <p:tav tm="0">
                                          <p:val>
                                            <p:fltVal val="90"/>
                                          </p:val>
                                        </p:tav>
                                        <p:tav tm="100000">
                                          <p:val>
                                            <p:fltVal val="0"/>
                                          </p:val>
                                        </p:tav>
                                      </p:tavLst>
                                    </p:anim>
                                    <p:animEffect transition="in" filter="fade">
                                      <p:cBhvr>
                                        <p:cTn id="79" dur="1000"/>
                                        <p:tgtEl>
                                          <p:spTgt spid="71"/>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p:cTn id="82" dur="1000" fill="hold"/>
                                        <p:tgtEl>
                                          <p:spTgt spid="72"/>
                                        </p:tgtEl>
                                        <p:attrNameLst>
                                          <p:attrName>ppt_w</p:attrName>
                                        </p:attrNameLst>
                                      </p:cBhvr>
                                      <p:tavLst>
                                        <p:tav tm="0">
                                          <p:val>
                                            <p:fltVal val="0"/>
                                          </p:val>
                                        </p:tav>
                                        <p:tav tm="100000">
                                          <p:val>
                                            <p:strVal val="#ppt_w"/>
                                          </p:val>
                                        </p:tav>
                                      </p:tavLst>
                                    </p:anim>
                                    <p:anim calcmode="lin" valueType="num">
                                      <p:cBhvr>
                                        <p:cTn id="83" dur="1000" fill="hold"/>
                                        <p:tgtEl>
                                          <p:spTgt spid="72"/>
                                        </p:tgtEl>
                                        <p:attrNameLst>
                                          <p:attrName>ppt_h</p:attrName>
                                        </p:attrNameLst>
                                      </p:cBhvr>
                                      <p:tavLst>
                                        <p:tav tm="0">
                                          <p:val>
                                            <p:fltVal val="0"/>
                                          </p:val>
                                        </p:tav>
                                        <p:tav tm="100000">
                                          <p:val>
                                            <p:strVal val="#ppt_h"/>
                                          </p:val>
                                        </p:tav>
                                      </p:tavLst>
                                    </p:anim>
                                    <p:anim calcmode="lin" valueType="num">
                                      <p:cBhvr>
                                        <p:cTn id="84" dur="1000" fill="hold"/>
                                        <p:tgtEl>
                                          <p:spTgt spid="72"/>
                                        </p:tgtEl>
                                        <p:attrNameLst>
                                          <p:attrName>style.rotation</p:attrName>
                                        </p:attrNameLst>
                                      </p:cBhvr>
                                      <p:tavLst>
                                        <p:tav tm="0">
                                          <p:val>
                                            <p:fltVal val="90"/>
                                          </p:val>
                                        </p:tav>
                                        <p:tav tm="100000">
                                          <p:val>
                                            <p:fltVal val="0"/>
                                          </p:val>
                                        </p:tav>
                                      </p:tavLst>
                                    </p:anim>
                                    <p:animEffect transition="in" filter="fade">
                                      <p:cBhvr>
                                        <p:cTn id="85" dur="1000"/>
                                        <p:tgtEl>
                                          <p:spTgt spid="72"/>
                                        </p:tgtEl>
                                      </p:cBhvr>
                                    </p:animEffect>
                                  </p:childTnLst>
                                </p:cTn>
                              </p:par>
                            </p:childTnLst>
                          </p:cTn>
                        </p:par>
                        <p:par>
                          <p:cTn id="86" fill="hold">
                            <p:stCondLst>
                              <p:cond delay="8250"/>
                            </p:stCondLst>
                            <p:childTnLst>
                              <p:par>
                                <p:cTn id="87" presetID="22" presetClass="entr" presetSubtype="8"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54" grpId="0"/>
      <p:bldP spid="55" grpId="0"/>
      <p:bldP spid="56"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EB0924-10BC-4E6C-998D-AA40F81B0A61}"/>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5" name="Freeform: Shape 7">
            <a:extLst>
              <a:ext uri="{FF2B5EF4-FFF2-40B4-BE49-F238E27FC236}">
                <a16:creationId xmlns:a16="http://schemas.microsoft.com/office/drawing/2014/main" id="{3C0D4919-8FBD-477B-8A82-A60EA1947CC1}"/>
              </a:ext>
            </a:extLst>
          </p:cNvPr>
          <p:cNvSpPr/>
          <p:nvPr/>
        </p:nvSpPr>
        <p:spPr>
          <a:xfrm>
            <a:off x="7880904" y="5465732"/>
            <a:ext cx="1347414" cy="1147018"/>
          </a:xfrm>
          <a:custGeom>
            <a:avLst/>
            <a:gdLst>
              <a:gd name="connsiteX0" fmla="*/ 5502 w 370310"/>
              <a:gd name="connsiteY0" fmla="*/ 269705 h 315235"/>
              <a:gd name="connsiteX1" fmla="*/ 15979 w 370310"/>
              <a:gd name="connsiteY1" fmla="*/ 175407 h 315235"/>
              <a:gd name="connsiteX2" fmla="*/ 46459 w 370310"/>
              <a:gd name="connsiteY2" fmla="*/ 150642 h 315235"/>
              <a:gd name="connsiteX3" fmla="*/ 127422 w 370310"/>
              <a:gd name="connsiteY3" fmla="*/ 87777 h 315235"/>
              <a:gd name="connsiteX4" fmla="*/ 175047 w 370310"/>
              <a:gd name="connsiteY4" fmla="*/ 49677 h 315235"/>
              <a:gd name="connsiteX5" fmla="*/ 207432 w 370310"/>
              <a:gd name="connsiteY5" fmla="*/ 36342 h 315235"/>
              <a:gd name="connsiteX6" fmla="*/ 270297 w 370310"/>
              <a:gd name="connsiteY6" fmla="*/ 17292 h 315235"/>
              <a:gd name="connsiteX7" fmla="*/ 317922 w 370310"/>
              <a:gd name="connsiteY7" fmla="*/ 1100 h 315235"/>
              <a:gd name="connsiteX8" fmla="*/ 334114 w 370310"/>
              <a:gd name="connsiteY8" fmla="*/ 1100 h 315235"/>
              <a:gd name="connsiteX9" fmla="*/ 369357 w 370310"/>
              <a:gd name="connsiteY9" fmla="*/ 36342 h 315235"/>
              <a:gd name="connsiteX10" fmla="*/ 335067 w 370310"/>
              <a:gd name="connsiteY10" fmla="*/ 104922 h 315235"/>
              <a:gd name="connsiteX11" fmla="*/ 277917 w 370310"/>
              <a:gd name="connsiteY11" fmla="*/ 138260 h 315235"/>
              <a:gd name="connsiteX12" fmla="*/ 211242 w 370310"/>
              <a:gd name="connsiteY12" fmla="*/ 179217 h 315235"/>
              <a:gd name="connsiteX13" fmla="*/ 160759 w 370310"/>
              <a:gd name="connsiteY13" fmla="*/ 234462 h 315235"/>
              <a:gd name="connsiteX14" fmla="*/ 104562 w 370310"/>
              <a:gd name="connsiteY14" fmla="*/ 301137 h 315235"/>
              <a:gd name="connsiteX15" fmla="*/ 15979 w 370310"/>
              <a:gd name="connsiteY15" fmla="*/ 287802 h 315235"/>
              <a:gd name="connsiteX16" fmla="*/ 5502 w 370310"/>
              <a:gd name="connsiteY16" fmla="*/ 269705 h 31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310" h="315235">
                <a:moveTo>
                  <a:pt x="5502" y="269705"/>
                </a:moveTo>
                <a:cubicBezTo>
                  <a:pt x="-3071" y="238272"/>
                  <a:pt x="-3071" y="204935"/>
                  <a:pt x="15979" y="175407"/>
                </a:cubicBezTo>
                <a:cubicBezTo>
                  <a:pt x="22647" y="164930"/>
                  <a:pt x="35029" y="156357"/>
                  <a:pt x="46459" y="150642"/>
                </a:cubicBezTo>
                <a:cubicBezTo>
                  <a:pt x="77892" y="134450"/>
                  <a:pt x="101704" y="110637"/>
                  <a:pt x="127422" y="87777"/>
                </a:cubicBezTo>
                <a:cubicBezTo>
                  <a:pt x="142662" y="74442"/>
                  <a:pt x="157902" y="61107"/>
                  <a:pt x="175047" y="49677"/>
                </a:cubicBezTo>
                <a:cubicBezTo>
                  <a:pt x="184572" y="43010"/>
                  <a:pt x="196954" y="37295"/>
                  <a:pt x="207432" y="36342"/>
                </a:cubicBezTo>
                <a:cubicBezTo>
                  <a:pt x="229339" y="34437"/>
                  <a:pt x="249342" y="25865"/>
                  <a:pt x="270297" y="17292"/>
                </a:cubicBezTo>
                <a:cubicBezTo>
                  <a:pt x="285537" y="10625"/>
                  <a:pt x="301729" y="5862"/>
                  <a:pt x="317922" y="1100"/>
                </a:cubicBezTo>
                <a:cubicBezTo>
                  <a:pt x="322684" y="-805"/>
                  <a:pt x="329352" y="147"/>
                  <a:pt x="334114" y="1100"/>
                </a:cubicBezTo>
                <a:cubicBezTo>
                  <a:pt x="355069" y="3957"/>
                  <a:pt x="366499" y="15387"/>
                  <a:pt x="369357" y="36342"/>
                </a:cubicBezTo>
                <a:cubicBezTo>
                  <a:pt x="374119" y="66822"/>
                  <a:pt x="360784" y="89682"/>
                  <a:pt x="335067" y="104922"/>
                </a:cubicBezTo>
                <a:cubicBezTo>
                  <a:pt x="316017" y="116352"/>
                  <a:pt x="296967" y="126830"/>
                  <a:pt x="277917" y="138260"/>
                </a:cubicBezTo>
                <a:cubicBezTo>
                  <a:pt x="256009" y="151595"/>
                  <a:pt x="233149" y="164930"/>
                  <a:pt x="211242" y="179217"/>
                </a:cubicBezTo>
                <a:cubicBezTo>
                  <a:pt x="190287" y="193505"/>
                  <a:pt x="173142" y="211602"/>
                  <a:pt x="160759" y="234462"/>
                </a:cubicBezTo>
                <a:cubicBezTo>
                  <a:pt x="146472" y="260180"/>
                  <a:pt x="126469" y="281135"/>
                  <a:pt x="104562" y="301137"/>
                </a:cubicBezTo>
                <a:cubicBezTo>
                  <a:pt x="77892" y="324950"/>
                  <a:pt x="36934" y="317330"/>
                  <a:pt x="15979" y="287802"/>
                </a:cubicBezTo>
                <a:cubicBezTo>
                  <a:pt x="13122" y="282087"/>
                  <a:pt x="9312" y="276372"/>
                  <a:pt x="5502" y="269705"/>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6" name="Freeform: Shape 8">
            <a:extLst>
              <a:ext uri="{FF2B5EF4-FFF2-40B4-BE49-F238E27FC236}">
                <a16:creationId xmlns:a16="http://schemas.microsoft.com/office/drawing/2014/main" id="{5C14BC8C-263D-424E-8777-30462D4C3D8C}"/>
              </a:ext>
            </a:extLst>
          </p:cNvPr>
          <p:cNvSpPr/>
          <p:nvPr/>
        </p:nvSpPr>
        <p:spPr>
          <a:xfrm>
            <a:off x="7971143" y="5332227"/>
            <a:ext cx="310985" cy="330695"/>
          </a:xfrm>
          <a:custGeom>
            <a:avLst/>
            <a:gdLst>
              <a:gd name="connsiteX0" fmla="*/ 83804 w 85468"/>
              <a:gd name="connsiteY0" fmla="*/ 23494 h 90885"/>
              <a:gd name="connsiteX1" fmla="*/ 77137 w 85468"/>
              <a:gd name="connsiteY1" fmla="*/ 55879 h 90885"/>
              <a:gd name="connsiteX2" fmla="*/ 39037 w 85468"/>
              <a:gd name="connsiteY2" fmla="*/ 87311 h 90885"/>
              <a:gd name="connsiteX3" fmla="*/ 937 w 85468"/>
              <a:gd name="connsiteY3" fmla="*/ 67309 h 90885"/>
              <a:gd name="connsiteX4" fmla="*/ 49514 w 85468"/>
              <a:gd name="connsiteY4" fmla="*/ 634 h 90885"/>
              <a:gd name="connsiteX5" fmla="*/ 83804 w 85468"/>
              <a:gd name="connsiteY5" fmla="*/ 23494 h 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8" h="90885">
                <a:moveTo>
                  <a:pt x="83804" y="23494"/>
                </a:moveTo>
                <a:cubicBezTo>
                  <a:pt x="86662" y="32066"/>
                  <a:pt x="86662" y="45401"/>
                  <a:pt x="77137" y="55879"/>
                </a:cubicBezTo>
                <a:cubicBezTo>
                  <a:pt x="65707" y="68261"/>
                  <a:pt x="53324" y="78739"/>
                  <a:pt x="39037" y="87311"/>
                </a:cubicBezTo>
                <a:cubicBezTo>
                  <a:pt x="22844" y="96836"/>
                  <a:pt x="3794" y="86359"/>
                  <a:pt x="937" y="67309"/>
                </a:cubicBezTo>
                <a:cubicBezTo>
                  <a:pt x="-4778" y="33971"/>
                  <a:pt x="16177" y="4444"/>
                  <a:pt x="49514" y="634"/>
                </a:cubicBezTo>
                <a:cubicBezTo>
                  <a:pt x="64754" y="-2224"/>
                  <a:pt x="76184" y="4444"/>
                  <a:pt x="83804" y="23494"/>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Graphic 15">
            <a:extLst>
              <a:ext uri="{FF2B5EF4-FFF2-40B4-BE49-F238E27FC236}">
                <a16:creationId xmlns:a16="http://schemas.microsoft.com/office/drawing/2014/main" id="{52E13392-D167-4470-9241-232B51D5B0FB}"/>
              </a:ext>
            </a:extLst>
          </p:cNvPr>
          <p:cNvSpPr/>
          <p:nvPr/>
        </p:nvSpPr>
        <p:spPr>
          <a:xfrm>
            <a:off x="0" y="1"/>
            <a:ext cx="4034720" cy="2378868"/>
          </a:xfrm>
          <a:custGeom>
            <a:avLst/>
            <a:gdLst>
              <a:gd name="connsiteX0" fmla="*/ 0 w 2790782"/>
              <a:gd name="connsiteY0" fmla="*/ 0 h 1645443"/>
              <a:gd name="connsiteX1" fmla="*/ 2790782 w 2790782"/>
              <a:gd name="connsiteY1" fmla="*/ 0 h 1645443"/>
              <a:gd name="connsiteX2" fmla="*/ 2779492 w 2790782"/>
              <a:gd name="connsiteY2" fmla="*/ 61961 h 1645443"/>
              <a:gd name="connsiteX3" fmla="*/ 2012523 w 2790782"/>
              <a:gd name="connsiteY3" fmla="*/ 1150284 h 1645443"/>
              <a:gd name="connsiteX4" fmla="*/ 1329079 w 2790782"/>
              <a:gd name="connsiteY4" fmla="*/ 891799 h 1645443"/>
              <a:gd name="connsiteX5" fmla="*/ 260102 w 2790782"/>
              <a:gd name="connsiteY5" fmla="*/ 1566481 h 1645443"/>
              <a:gd name="connsiteX6" fmla="*/ 10279 w 2790782"/>
              <a:gd name="connsiteY6" fmla="*/ 1644436 h 1645443"/>
              <a:gd name="connsiteX7" fmla="*/ 0 w 2790782"/>
              <a:gd name="connsiteY7" fmla="*/ 1645443 h 16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782" h="1645443">
                <a:moveTo>
                  <a:pt x="0" y="0"/>
                </a:moveTo>
                <a:lnTo>
                  <a:pt x="2790782" y="0"/>
                </a:lnTo>
                <a:lnTo>
                  <a:pt x="2779492" y="61961"/>
                </a:lnTo>
                <a:cubicBezTo>
                  <a:pt x="2679484" y="607563"/>
                  <a:pt x="2539617" y="1252691"/>
                  <a:pt x="2012523" y="1150284"/>
                </a:cubicBezTo>
                <a:cubicBezTo>
                  <a:pt x="1771562" y="1102090"/>
                  <a:pt x="1574418" y="909324"/>
                  <a:pt x="1329079" y="891799"/>
                </a:cubicBezTo>
                <a:cubicBezTo>
                  <a:pt x="899735" y="865513"/>
                  <a:pt x="645634" y="1373715"/>
                  <a:pt x="260102" y="1566481"/>
                </a:cubicBezTo>
                <a:cubicBezTo>
                  <a:pt x="179600" y="1606733"/>
                  <a:pt x="95864" y="1631890"/>
                  <a:pt x="10279" y="1644436"/>
                </a:cubicBezTo>
                <a:lnTo>
                  <a:pt x="0" y="1645443"/>
                </a:ln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8" name="Graphic 19">
            <a:extLst>
              <a:ext uri="{FF2B5EF4-FFF2-40B4-BE49-F238E27FC236}">
                <a16:creationId xmlns:a16="http://schemas.microsoft.com/office/drawing/2014/main" id="{91F70BF7-4950-4537-A165-8A5AA631157A}"/>
              </a:ext>
            </a:extLst>
          </p:cNvPr>
          <p:cNvSpPr/>
          <p:nvPr/>
        </p:nvSpPr>
        <p:spPr>
          <a:xfrm>
            <a:off x="9997171" y="1"/>
            <a:ext cx="2196417" cy="2085974"/>
          </a:xfrm>
          <a:custGeom>
            <a:avLst/>
            <a:gdLst>
              <a:gd name="connsiteX0" fmla="*/ 1551 w 1748232"/>
              <a:gd name="connsiteY0" fmla="*/ 0 h 1660325"/>
              <a:gd name="connsiteX1" fmla="*/ 1748232 w 1748232"/>
              <a:gd name="connsiteY1" fmla="*/ 0 h 1660325"/>
              <a:gd name="connsiteX2" fmla="*/ 1748232 w 1748232"/>
              <a:gd name="connsiteY2" fmla="*/ 1660325 h 1660325"/>
              <a:gd name="connsiteX3" fmla="*/ 1633250 w 1748232"/>
              <a:gd name="connsiteY3" fmla="*/ 1660012 h 1660325"/>
              <a:gd name="connsiteX4" fmla="*/ 388945 w 1748232"/>
              <a:gd name="connsiteY4" fmla="*/ 1158700 h 1660325"/>
              <a:gd name="connsiteX5" fmla="*/ 14799 w 1748232"/>
              <a:gd name="connsiteY5" fmla="*/ 190490 h 1660325"/>
              <a:gd name="connsiteX6" fmla="*/ 0 w 1748232"/>
              <a:gd name="connsiteY6" fmla="*/ 56935 h 16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232" h="1660325">
                <a:moveTo>
                  <a:pt x="1551" y="0"/>
                </a:moveTo>
                <a:lnTo>
                  <a:pt x="1748232" y="0"/>
                </a:lnTo>
                <a:lnTo>
                  <a:pt x="1748232" y="1660325"/>
                </a:lnTo>
                <a:lnTo>
                  <a:pt x="1633250" y="1660012"/>
                </a:lnTo>
                <a:cubicBezTo>
                  <a:pt x="1176577" y="1641121"/>
                  <a:pt x="616718" y="1431634"/>
                  <a:pt x="388945" y="1158700"/>
                </a:cubicBezTo>
                <a:cubicBezTo>
                  <a:pt x="57640" y="761705"/>
                  <a:pt x="80488" y="587485"/>
                  <a:pt x="14799" y="190490"/>
                </a:cubicBezTo>
                <a:cubicBezTo>
                  <a:pt x="6588" y="141223"/>
                  <a:pt x="1813" y="97043"/>
                  <a:pt x="0" y="56935"/>
                </a:cubicBezTo>
                <a:close/>
              </a:path>
            </a:pathLst>
          </a:custGeom>
          <a:solidFill>
            <a:srgbClr val="C2C2FB"/>
          </a:solidFill>
          <a:ln w="2849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9" name="Group 10">
            <a:extLst>
              <a:ext uri="{FF2B5EF4-FFF2-40B4-BE49-F238E27FC236}">
                <a16:creationId xmlns:a16="http://schemas.microsoft.com/office/drawing/2014/main" id="{759B378C-5B90-4063-845D-1B5298417626}"/>
              </a:ext>
            </a:extLst>
          </p:cNvPr>
          <p:cNvGrpSpPr/>
          <p:nvPr/>
        </p:nvGrpSpPr>
        <p:grpSpPr>
          <a:xfrm rot="167760">
            <a:off x="10273304" y="1119944"/>
            <a:ext cx="1194300" cy="986793"/>
            <a:chOff x="9608895" y="5661744"/>
            <a:chExt cx="966066" cy="798214"/>
          </a:xfrm>
        </p:grpSpPr>
        <p:sp>
          <p:nvSpPr>
            <p:cNvPr id="10" name="Freeform: Shape 11">
              <a:extLst>
                <a:ext uri="{FF2B5EF4-FFF2-40B4-BE49-F238E27FC236}">
                  <a16:creationId xmlns:a16="http://schemas.microsoft.com/office/drawing/2014/main" id="{F79E71CD-0B46-4C93-BF78-11BE131BAB03}"/>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12">
              <a:extLst>
                <a:ext uri="{FF2B5EF4-FFF2-40B4-BE49-F238E27FC236}">
                  <a16:creationId xmlns:a16="http://schemas.microsoft.com/office/drawing/2014/main" id="{B3B63A3C-0549-497F-A565-99AED6B937A6}"/>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2" name="Freeform: Shape 13">
              <a:extLst>
                <a:ext uri="{FF2B5EF4-FFF2-40B4-BE49-F238E27FC236}">
                  <a16:creationId xmlns:a16="http://schemas.microsoft.com/office/drawing/2014/main" id="{47D7AEA3-AFAD-4D43-B11D-BDF8FCEBA7FA}"/>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3" name="Freeform: Shape 14">
              <a:extLst>
                <a:ext uri="{FF2B5EF4-FFF2-40B4-BE49-F238E27FC236}">
                  <a16:creationId xmlns:a16="http://schemas.microsoft.com/office/drawing/2014/main" id="{48EBC753-7493-4E07-BFCA-65424C52311D}"/>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4" name="Freeform 54">
            <a:extLst>
              <a:ext uri="{FF2B5EF4-FFF2-40B4-BE49-F238E27FC236}">
                <a16:creationId xmlns:a16="http://schemas.microsoft.com/office/drawing/2014/main" id="{BE8648C5-8DE2-44DA-95B4-03897A408441}"/>
              </a:ext>
            </a:extLst>
          </p:cNvPr>
          <p:cNvSpPr/>
          <p:nvPr/>
        </p:nvSpPr>
        <p:spPr>
          <a:xfrm>
            <a:off x="-38099" y="-38101"/>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6" name="组合 15">
            <a:extLst>
              <a:ext uri="{FF2B5EF4-FFF2-40B4-BE49-F238E27FC236}">
                <a16:creationId xmlns:a16="http://schemas.microsoft.com/office/drawing/2014/main" id="{3622E827-6083-4F08-A11C-EC8FA7F400E3}"/>
              </a:ext>
            </a:extLst>
          </p:cNvPr>
          <p:cNvGrpSpPr/>
          <p:nvPr/>
        </p:nvGrpSpPr>
        <p:grpSpPr>
          <a:xfrm>
            <a:off x="5031732" y="5009861"/>
            <a:ext cx="1901709" cy="390851"/>
            <a:chOff x="8222965" y="7595340"/>
            <a:chExt cx="3061547" cy="678712"/>
          </a:xfrm>
        </p:grpSpPr>
        <p:sp>
          <p:nvSpPr>
            <p:cNvPr id="17" name="圆角矩形 16">
              <a:extLst>
                <a:ext uri="{FF2B5EF4-FFF2-40B4-BE49-F238E27FC236}">
                  <a16:creationId xmlns:a16="http://schemas.microsoft.com/office/drawing/2014/main" id="{B0B3BE62-3BEE-48A5-BD05-71C7527308D6}"/>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18" name="文本框 17">
              <a:extLst>
                <a:ext uri="{FF2B5EF4-FFF2-40B4-BE49-F238E27FC236}">
                  <a16:creationId xmlns:a16="http://schemas.microsoft.com/office/drawing/2014/main" id="{103771DA-8F6A-4DD0-8E86-602BE4970229}"/>
                </a:ext>
              </a:extLst>
            </p:cNvPr>
            <p:cNvSpPr txBox="1"/>
            <p:nvPr/>
          </p:nvSpPr>
          <p:spPr>
            <a:xfrm>
              <a:off x="8246207" y="7690177"/>
              <a:ext cx="3016995" cy="534454"/>
            </a:xfrm>
            <a:prstGeom prst="rect">
              <a:avLst/>
            </a:prstGeom>
            <a:noFill/>
          </p:spPr>
          <p:txBody>
            <a:bodyPr wrap="square" rtlCol="0">
              <a:spAutoFit/>
            </a:bodyPr>
            <a:lstStyle/>
            <a:p>
              <a:pPr algn="ctr"/>
              <a:r>
                <a:rPr lang="en-US" altLang="zh-CN" sz="1400" spc="300" dirty="0">
                  <a:solidFill>
                    <a:srgbClr val="6163BB"/>
                  </a:solidFill>
                  <a:cs typeface="+mn-ea"/>
                  <a:sym typeface="+mn-lt"/>
                </a:rPr>
                <a:t>THE PART 01</a:t>
              </a:r>
            </a:p>
          </p:txBody>
        </p:sp>
      </p:grpSp>
      <p:sp>
        <p:nvSpPr>
          <p:cNvPr id="19" name="文本框 18">
            <a:extLst>
              <a:ext uri="{FF2B5EF4-FFF2-40B4-BE49-F238E27FC236}">
                <a16:creationId xmlns:a16="http://schemas.microsoft.com/office/drawing/2014/main" id="{26613365-6DFD-42B4-BAE7-856C93DAFEDC}"/>
              </a:ext>
            </a:extLst>
          </p:cNvPr>
          <p:cNvSpPr txBox="1"/>
          <p:nvPr/>
        </p:nvSpPr>
        <p:spPr>
          <a:xfrm>
            <a:off x="4321504" y="1325663"/>
            <a:ext cx="3322164"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ONE</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0" name="文本框 19">
            <a:extLst>
              <a:ext uri="{FF2B5EF4-FFF2-40B4-BE49-F238E27FC236}">
                <a16:creationId xmlns:a16="http://schemas.microsoft.com/office/drawing/2014/main" id="{AB8697A3-E935-42A4-887B-DD469751760B}"/>
              </a:ext>
            </a:extLst>
          </p:cNvPr>
          <p:cNvSpPr txBox="1"/>
          <p:nvPr/>
        </p:nvSpPr>
        <p:spPr>
          <a:xfrm>
            <a:off x="2091017" y="2851421"/>
            <a:ext cx="7783139" cy="1107996"/>
          </a:xfrm>
          <a:prstGeom prst="rect">
            <a:avLst/>
          </a:prstGeom>
          <a:noFill/>
          <a:effectLst/>
        </p:spPr>
        <p:txBody>
          <a:bodyPr wrap="square" rtlCol="0">
            <a:spAutoFit/>
          </a:bodyPr>
          <a:lstStyle/>
          <a:p>
            <a:pPr algn="ctr" fontAlgn="auto">
              <a:lnSpc>
                <a:spcPct val="100000"/>
              </a:lnSpc>
            </a:pPr>
            <a:r>
              <a:rPr lang="zh-CN" altLang="en-US" sz="6600" b="1" dirty="0">
                <a:cs typeface="+mn-ea"/>
                <a:sym typeface="+mn-lt"/>
              </a:rPr>
              <a:t>年度重点工作</a:t>
            </a:r>
          </a:p>
        </p:txBody>
      </p:sp>
      <p:sp>
        <p:nvSpPr>
          <p:cNvPr id="21" name="矩形 20">
            <a:extLst>
              <a:ext uri="{FF2B5EF4-FFF2-40B4-BE49-F238E27FC236}">
                <a16:creationId xmlns:a16="http://schemas.microsoft.com/office/drawing/2014/main" id="{8A35086B-F494-4D96-9AF6-6405B4A697D2}"/>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
        <p:nvSpPr>
          <p:cNvPr id="22" name="PpFooter">
            <a:extLst>
              <a:ext uri="{FF2B5EF4-FFF2-40B4-BE49-F238E27FC236}">
                <a16:creationId xmlns:a16="http://schemas.microsoft.com/office/drawing/2014/main" id="{1C9741EB-2209-41ED-A7DF-1C46DE98E78D}"/>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Tree>
    <p:extLst>
      <p:ext uri="{BB962C8B-B14F-4D97-AF65-F5344CB8AC3E}">
        <p14:creationId xmlns:p14="http://schemas.microsoft.com/office/powerpoint/2010/main" val="114289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60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par>
                          <p:cTn id="43" fill="hold">
                            <p:stCondLst>
                              <p:cond delay="2850"/>
                            </p:stCondLst>
                            <p:childTnLst>
                              <p:par>
                                <p:cTn id="44" presetID="14" presetClass="entr" presetSubtype="1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par>
                          <p:cTn id="47" fill="hold">
                            <p:stCondLst>
                              <p:cond delay="33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3850"/>
                            </p:stCondLst>
                            <p:childTnLst>
                              <p:par>
                                <p:cTn id="54" presetID="14" presetClass="entr" presetSubtype="1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p:bldP spid="20" grpId="0"/>
      <p:bldP spid="20" grpId="1"/>
      <p:bldP spid="20" grpId="2"/>
      <p:bldP spid="20" grpId="3"/>
      <p:bldP spid="21"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6">
            <a:extLst>
              <a:ext uri="{FF2B5EF4-FFF2-40B4-BE49-F238E27FC236}">
                <a16:creationId xmlns:a16="http://schemas.microsoft.com/office/drawing/2014/main" id="{7AA50847-F574-4AEF-8FEF-E0783E9A2E14}"/>
              </a:ext>
            </a:extLst>
          </p:cNvPr>
          <p:cNvSpPr/>
          <p:nvPr/>
        </p:nvSpPr>
        <p:spPr>
          <a:xfrm>
            <a:off x="8465062" y="5229225"/>
            <a:ext cx="3728528" cy="1628775"/>
          </a:xfrm>
          <a:custGeom>
            <a:avLst/>
            <a:gdLst>
              <a:gd name="connsiteX0" fmla="*/ 2856319 w 2856319"/>
              <a:gd name="connsiteY0" fmla="*/ 0 h 1247758"/>
              <a:gd name="connsiteX1" fmla="*/ 2856319 w 2856319"/>
              <a:gd name="connsiteY1" fmla="*/ 1247758 h 1247758"/>
              <a:gd name="connsiteX2" fmla="*/ 3522 w 2856319"/>
              <a:gd name="connsiteY2" fmla="*/ 1247758 h 1247758"/>
              <a:gd name="connsiteX3" fmla="*/ 0 w 2856319"/>
              <a:gd name="connsiteY3" fmla="*/ 1164497 h 1247758"/>
              <a:gd name="connsiteX4" fmla="*/ 106202 w 2856319"/>
              <a:gd name="connsiteY4" fmla="*/ 891030 h 1247758"/>
              <a:gd name="connsiteX5" fmla="*/ 307984 w 2856319"/>
              <a:gd name="connsiteY5" fmla="*/ 758278 h 1247758"/>
              <a:gd name="connsiteX6" fmla="*/ 767304 w 2856319"/>
              <a:gd name="connsiteY6" fmla="*/ 665350 h 1247758"/>
              <a:gd name="connsiteX7" fmla="*/ 1712496 w 2856319"/>
              <a:gd name="connsiteY7" fmla="*/ 439674 h 1247758"/>
              <a:gd name="connsiteX8" fmla="*/ 2086857 w 2856319"/>
              <a:gd name="connsiteY8" fmla="*/ 301612 h 1247758"/>
              <a:gd name="connsiteX9" fmla="*/ 2649724 w 2856319"/>
              <a:gd name="connsiteY9" fmla="*/ 75933 h 1247758"/>
              <a:gd name="connsiteX10" fmla="*/ 2840803 w 2856319"/>
              <a:gd name="connsiteY10" fmla="*/ 4579 h 12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6319" h="1247758">
                <a:moveTo>
                  <a:pt x="2856319" y="0"/>
                </a:moveTo>
                <a:lnTo>
                  <a:pt x="2856319" y="1247758"/>
                </a:lnTo>
                <a:lnTo>
                  <a:pt x="3522" y="1247758"/>
                </a:lnTo>
                <a:lnTo>
                  <a:pt x="0" y="1164497"/>
                </a:lnTo>
                <a:cubicBezTo>
                  <a:pt x="5310" y="1063605"/>
                  <a:pt x="34514" y="962714"/>
                  <a:pt x="106202" y="891030"/>
                </a:cubicBezTo>
                <a:cubicBezTo>
                  <a:pt x="161956" y="835272"/>
                  <a:pt x="233643" y="790138"/>
                  <a:pt x="307984" y="758278"/>
                </a:cubicBezTo>
                <a:cubicBezTo>
                  <a:pt x="454010" y="697211"/>
                  <a:pt x="610658" y="678627"/>
                  <a:pt x="767304" y="665350"/>
                </a:cubicBezTo>
                <a:cubicBezTo>
                  <a:pt x="1093874" y="641456"/>
                  <a:pt x="1415132" y="588356"/>
                  <a:pt x="1712496" y="439674"/>
                </a:cubicBezTo>
                <a:cubicBezTo>
                  <a:pt x="1831973" y="381263"/>
                  <a:pt x="1962069" y="349403"/>
                  <a:pt x="2086857" y="301612"/>
                </a:cubicBezTo>
                <a:cubicBezTo>
                  <a:pt x="2275363" y="227271"/>
                  <a:pt x="2463871" y="155584"/>
                  <a:pt x="2649724" y="75933"/>
                </a:cubicBezTo>
                <a:cubicBezTo>
                  <a:pt x="2712781" y="49382"/>
                  <a:pt x="2776501" y="25819"/>
                  <a:pt x="2840803" y="4579"/>
                </a:cubicBez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未来发展规划</a:t>
            </a:r>
          </a:p>
        </p:txBody>
      </p:sp>
      <p:grpSp>
        <p:nvGrpSpPr>
          <p:cNvPr id="13" name="组合 12">
            <a:extLst>
              <a:ext uri="{FF2B5EF4-FFF2-40B4-BE49-F238E27FC236}">
                <a16:creationId xmlns:a16="http://schemas.microsoft.com/office/drawing/2014/main" id="{5A9CECD9-6ECF-4A6B-931A-527AE2691E2F}"/>
              </a:ext>
            </a:extLst>
          </p:cNvPr>
          <p:cNvGrpSpPr/>
          <p:nvPr/>
        </p:nvGrpSpPr>
        <p:grpSpPr>
          <a:xfrm>
            <a:off x="464658" y="371416"/>
            <a:ext cx="713358" cy="713358"/>
            <a:chOff x="9078719" y="3056144"/>
            <a:chExt cx="713358" cy="713358"/>
          </a:xfrm>
        </p:grpSpPr>
        <p:sp>
          <p:nvSpPr>
            <p:cNvPr id="14" name="Flowchart: Connector 67">
              <a:extLst>
                <a:ext uri="{FF2B5EF4-FFF2-40B4-BE49-F238E27FC236}">
                  <a16:creationId xmlns:a16="http://schemas.microsoft.com/office/drawing/2014/main" id="{8AEEC46D-41DD-449C-9B03-B211C50DEB66}"/>
                </a:ext>
              </a:extLst>
            </p:cNvPr>
            <p:cNvSpPr/>
            <p:nvPr/>
          </p:nvSpPr>
          <p:spPr>
            <a:xfrm>
              <a:off x="9078719" y="3056144"/>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cs typeface="+mn-ea"/>
                <a:sym typeface="+mn-lt"/>
              </a:endParaRPr>
            </a:p>
          </p:txBody>
        </p:sp>
        <p:sp>
          <p:nvSpPr>
            <p:cNvPr id="15" name="Shape">
              <a:extLst>
                <a:ext uri="{FF2B5EF4-FFF2-40B4-BE49-F238E27FC236}">
                  <a16:creationId xmlns:a16="http://schemas.microsoft.com/office/drawing/2014/main" id="{5F43D7C3-2856-4292-83F5-47A4C4AD405E}"/>
                </a:ext>
              </a:extLst>
            </p:cNvPr>
            <p:cNvSpPr>
              <a:spLocks noChangeAspect="1"/>
            </p:cNvSpPr>
            <p:nvPr/>
          </p:nvSpPr>
          <p:spPr>
            <a:xfrm>
              <a:off x="9262526" y="3239952"/>
              <a:ext cx="345743" cy="345743"/>
            </a:xfrm>
            <a:custGeom>
              <a:avLst/>
              <a:gdLst>
                <a:gd name="connsiteX0" fmla="*/ 499356 w 514349"/>
                <a:gd name="connsiteY0" fmla="*/ 121551 h 514350"/>
                <a:gd name="connsiteX1" fmla="*/ 456680 w 514349"/>
                <a:gd name="connsiteY1" fmla="*/ 57670 h 514350"/>
                <a:gd name="connsiteX2" fmla="*/ 392799 w 514349"/>
                <a:gd name="connsiteY2" fmla="*/ 14994 h 514350"/>
                <a:gd name="connsiteX3" fmla="*/ 317450 w 514349"/>
                <a:gd name="connsiteY3" fmla="*/ 0 h 514350"/>
                <a:gd name="connsiteX4" fmla="*/ 297359 w 514349"/>
                <a:gd name="connsiteY4" fmla="*/ 20092 h 514350"/>
                <a:gd name="connsiteX5" fmla="*/ 297359 w 514349"/>
                <a:gd name="connsiteY5" fmla="*/ 138080 h 514350"/>
                <a:gd name="connsiteX6" fmla="*/ 297359 w 514349"/>
                <a:gd name="connsiteY6" fmla="*/ 138084 h 514350"/>
                <a:gd name="connsiteX7" fmla="*/ 297359 w 514349"/>
                <a:gd name="connsiteY7" fmla="*/ 176808 h 514350"/>
                <a:gd name="connsiteX8" fmla="*/ 337542 w 514349"/>
                <a:gd name="connsiteY8" fmla="*/ 216991 h 514350"/>
                <a:gd name="connsiteX9" fmla="*/ 494258 w 514349"/>
                <a:gd name="connsiteY9" fmla="*/ 216991 h 514350"/>
                <a:gd name="connsiteX10" fmla="*/ 514350 w 514349"/>
                <a:gd name="connsiteY10" fmla="*/ 196900 h 514350"/>
                <a:gd name="connsiteX11" fmla="*/ 499356 w 514349"/>
                <a:gd name="connsiteY11" fmla="*/ 121551 h 514350"/>
                <a:gd name="connsiteX12" fmla="*/ 375630 w 514349"/>
                <a:gd name="connsiteY12" fmla="*/ 51485 h 514350"/>
                <a:gd name="connsiteX13" fmla="*/ 337542 w 514349"/>
                <a:gd name="connsiteY13" fmla="*/ 89573 h 514350"/>
                <a:gd name="connsiteX14" fmla="*/ 337542 w 514349"/>
                <a:gd name="connsiteY14" fmla="*/ 41502 h 514350"/>
                <a:gd name="connsiteX15" fmla="*/ 375630 w 514349"/>
                <a:gd name="connsiteY15" fmla="*/ 51485 h 514350"/>
                <a:gd name="connsiteX16" fmla="*/ 337542 w 514349"/>
                <a:gd name="connsiteY16" fmla="*/ 146403 h 514350"/>
                <a:gd name="connsiteX17" fmla="*/ 411988 w 514349"/>
                <a:gd name="connsiteY17" fmla="*/ 71958 h 514350"/>
                <a:gd name="connsiteX18" fmla="*/ 428265 w 514349"/>
                <a:gd name="connsiteY18" fmla="*/ 86085 h 514350"/>
                <a:gd name="connsiteX19" fmla="*/ 442573 w 514349"/>
                <a:gd name="connsiteY19" fmla="*/ 102594 h 514350"/>
                <a:gd name="connsiteX20" fmla="*/ 367417 w 514349"/>
                <a:gd name="connsiteY20" fmla="*/ 176808 h 514350"/>
                <a:gd name="connsiteX21" fmla="*/ 337542 w 514349"/>
                <a:gd name="connsiteY21" fmla="*/ 176808 h 514350"/>
                <a:gd name="connsiteX22" fmla="*/ 424608 w 514349"/>
                <a:gd name="connsiteY22" fmla="*/ 176808 h 514350"/>
                <a:gd name="connsiteX23" fmla="*/ 462955 w 514349"/>
                <a:gd name="connsiteY23" fmla="*/ 138939 h 514350"/>
                <a:gd name="connsiteX24" fmla="*/ 472848 w 514349"/>
                <a:gd name="connsiteY24" fmla="*/ 176808 h 514350"/>
                <a:gd name="connsiteX25" fmla="*/ 474166 w 514349"/>
                <a:gd name="connsiteY25" fmla="*/ 277267 h 514350"/>
                <a:gd name="connsiteX26" fmla="*/ 437797 w 514349"/>
                <a:gd name="connsiteY26" fmla="*/ 403508 h 514350"/>
                <a:gd name="connsiteX27" fmla="*/ 410085 w 514349"/>
                <a:gd name="connsiteY27" fmla="*/ 409794 h 514350"/>
                <a:gd name="connsiteX28" fmla="*/ 403798 w 514349"/>
                <a:gd name="connsiteY28" fmla="*/ 382082 h 514350"/>
                <a:gd name="connsiteX29" fmla="*/ 432963 w 514349"/>
                <a:gd name="connsiteY29" fmla="*/ 297359 h 514350"/>
                <a:gd name="connsiteX30" fmla="*/ 277267 w 514349"/>
                <a:gd name="connsiteY30" fmla="*/ 297359 h 514350"/>
                <a:gd name="connsiteX31" fmla="*/ 216991 w 514349"/>
                <a:gd name="connsiteY31" fmla="*/ 237083 h 514350"/>
                <a:gd name="connsiteX32" fmla="*/ 216991 w 514349"/>
                <a:gd name="connsiteY32" fmla="*/ 81384 h 514350"/>
                <a:gd name="connsiteX33" fmla="*/ 40184 w 514349"/>
                <a:gd name="connsiteY33" fmla="*/ 277267 h 514350"/>
                <a:gd name="connsiteX34" fmla="*/ 237083 w 514349"/>
                <a:gd name="connsiteY34" fmla="*/ 474166 h 514350"/>
                <a:gd name="connsiteX35" fmla="*/ 339163 w 514349"/>
                <a:gd name="connsiteY35" fmla="*/ 445677 h 514350"/>
                <a:gd name="connsiteX36" fmla="*/ 366769 w 514349"/>
                <a:gd name="connsiteY36" fmla="*/ 452415 h 514350"/>
                <a:gd name="connsiteX37" fmla="*/ 360032 w 514349"/>
                <a:gd name="connsiteY37" fmla="*/ 480017 h 514350"/>
                <a:gd name="connsiteX38" fmla="*/ 237083 w 514349"/>
                <a:gd name="connsiteY38" fmla="*/ 514350 h 514350"/>
                <a:gd name="connsiteX39" fmla="*/ 69309 w 514349"/>
                <a:gd name="connsiteY39" fmla="*/ 445041 h 514350"/>
                <a:gd name="connsiteX40" fmla="*/ 0 w 514349"/>
                <a:gd name="connsiteY40" fmla="*/ 277267 h 514350"/>
                <a:gd name="connsiteX41" fmla="*/ 69438 w 514349"/>
                <a:gd name="connsiteY41" fmla="*/ 109622 h 514350"/>
                <a:gd name="connsiteX42" fmla="*/ 237083 w 514349"/>
                <a:gd name="connsiteY42" fmla="*/ 40184 h 514350"/>
                <a:gd name="connsiteX43" fmla="*/ 257175 w 514349"/>
                <a:gd name="connsiteY43" fmla="*/ 60275 h 514350"/>
                <a:gd name="connsiteX44" fmla="*/ 257175 w 514349"/>
                <a:gd name="connsiteY44" fmla="*/ 237083 h 514350"/>
                <a:gd name="connsiteX45" fmla="*/ 277267 w 514349"/>
                <a:gd name="connsiteY45" fmla="*/ 257175 h 514350"/>
                <a:gd name="connsiteX46" fmla="*/ 454075 w 514349"/>
                <a:gd name="connsiteY46" fmla="*/ 257175 h 514350"/>
                <a:gd name="connsiteX47" fmla="*/ 474166 w 514349"/>
                <a:gd name="connsiteY47" fmla="*/ 27726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4349" h="514350">
                  <a:moveTo>
                    <a:pt x="499356" y="121551"/>
                  </a:moveTo>
                  <a:cubicBezTo>
                    <a:pt x="489408" y="97535"/>
                    <a:pt x="475049" y="76043"/>
                    <a:pt x="456680" y="57670"/>
                  </a:cubicBezTo>
                  <a:cubicBezTo>
                    <a:pt x="438311" y="39301"/>
                    <a:pt x="416815" y="24942"/>
                    <a:pt x="392799" y="14994"/>
                  </a:cubicBezTo>
                  <a:cubicBezTo>
                    <a:pt x="368783" y="5043"/>
                    <a:pt x="343428" y="0"/>
                    <a:pt x="317450" y="0"/>
                  </a:cubicBezTo>
                  <a:cubicBezTo>
                    <a:pt x="306353" y="0"/>
                    <a:pt x="297359" y="8994"/>
                    <a:pt x="297359" y="20092"/>
                  </a:cubicBezTo>
                  <a:lnTo>
                    <a:pt x="297359" y="138080"/>
                  </a:lnTo>
                  <a:lnTo>
                    <a:pt x="297359" y="138084"/>
                  </a:lnTo>
                  <a:lnTo>
                    <a:pt x="297359" y="176808"/>
                  </a:lnTo>
                  <a:cubicBezTo>
                    <a:pt x="297359" y="198964"/>
                    <a:pt x="315386" y="216991"/>
                    <a:pt x="337542" y="216991"/>
                  </a:cubicBezTo>
                  <a:lnTo>
                    <a:pt x="494258" y="216991"/>
                  </a:lnTo>
                  <a:cubicBezTo>
                    <a:pt x="505356" y="216991"/>
                    <a:pt x="514350" y="207997"/>
                    <a:pt x="514350" y="196900"/>
                  </a:cubicBezTo>
                  <a:cubicBezTo>
                    <a:pt x="514350" y="170922"/>
                    <a:pt x="509307" y="145567"/>
                    <a:pt x="499356" y="121551"/>
                  </a:cubicBezTo>
                  <a:close/>
                  <a:moveTo>
                    <a:pt x="375630" y="51485"/>
                  </a:moveTo>
                  <a:lnTo>
                    <a:pt x="337542" y="89573"/>
                  </a:lnTo>
                  <a:lnTo>
                    <a:pt x="337542" y="41502"/>
                  </a:lnTo>
                  <a:cubicBezTo>
                    <a:pt x="350618" y="43221"/>
                    <a:pt x="363426" y="46600"/>
                    <a:pt x="375630" y="51485"/>
                  </a:cubicBezTo>
                  <a:close/>
                  <a:moveTo>
                    <a:pt x="337542" y="146403"/>
                  </a:moveTo>
                  <a:lnTo>
                    <a:pt x="411988" y="71958"/>
                  </a:lnTo>
                  <a:cubicBezTo>
                    <a:pt x="417721" y="76270"/>
                    <a:pt x="423164" y="80983"/>
                    <a:pt x="428265" y="86085"/>
                  </a:cubicBezTo>
                  <a:cubicBezTo>
                    <a:pt x="433433" y="91253"/>
                    <a:pt x="438205" y="96778"/>
                    <a:pt x="442573" y="102594"/>
                  </a:cubicBezTo>
                  <a:lnTo>
                    <a:pt x="367417" y="176808"/>
                  </a:lnTo>
                  <a:lnTo>
                    <a:pt x="337542" y="176808"/>
                  </a:lnTo>
                  <a:close/>
                  <a:moveTo>
                    <a:pt x="424608" y="176808"/>
                  </a:moveTo>
                  <a:lnTo>
                    <a:pt x="462955" y="138939"/>
                  </a:lnTo>
                  <a:cubicBezTo>
                    <a:pt x="467790" y="151077"/>
                    <a:pt x="471137" y="163811"/>
                    <a:pt x="472848" y="176808"/>
                  </a:cubicBezTo>
                  <a:close/>
                  <a:moveTo>
                    <a:pt x="474166" y="277267"/>
                  </a:moveTo>
                  <a:cubicBezTo>
                    <a:pt x="474166" y="322097"/>
                    <a:pt x="461589" y="365749"/>
                    <a:pt x="437797" y="403508"/>
                  </a:cubicBezTo>
                  <a:cubicBezTo>
                    <a:pt x="431879" y="412894"/>
                    <a:pt x="419475" y="415708"/>
                    <a:pt x="410085" y="409794"/>
                  </a:cubicBezTo>
                  <a:cubicBezTo>
                    <a:pt x="400698" y="403877"/>
                    <a:pt x="397884" y="391472"/>
                    <a:pt x="403798" y="382082"/>
                  </a:cubicBezTo>
                  <a:cubicBezTo>
                    <a:pt x="419974" y="356418"/>
                    <a:pt x="429902" y="327461"/>
                    <a:pt x="432963" y="297359"/>
                  </a:cubicBezTo>
                  <a:lnTo>
                    <a:pt x="277267" y="297359"/>
                  </a:lnTo>
                  <a:cubicBezTo>
                    <a:pt x="244029" y="297359"/>
                    <a:pt x="216991" y="270321"/>
                    <a:pt x="216991" y="237083"/>
                  </a:cubicBezTo>
                  <a:lnTo>
                    <a:pt x="216991" y="81384"/>
                  </a:lnTo>
                  <a:cubicBezTo>
                    <a:pt x="117820" y="91477"/>
                    <a:pt x="40184" y="175474"/>
                    <a:pt x="40184" y="277267"/>
                  </a:cubicBezTo>
                  <a:cubicBezTo>
                    <a:pt x="40184" y="385837"/>
                    <a:pt x="128513" y="474166"/>
                    <a:pt x="237083" y="474166"/>
                  </a:cubicBezTo>
                  <a:cubicBezTo>
                    <a:pt x="273186" y="474166"/>
                    <a:pt x="308488" y="464313"/>
                    <a:pt x="339163" y="445677"/>
                  </a:cubicBezTo>
                  <a:cubicBezTo>
                    <a:pt x="348648" y="439916"/>
                    <a:pt x="361005" y="442930"/>
                    <a:pt x="366769" y="452415"/>
                  </a:cubicBezTo>
                  <a:cubicBezTo>
                    <a:pt x="372530" y="461896"/>
                    <a:pt x="369512" y="474257"/>
                    <a:pt x="360032" y="480017"/>
                  </a:cubicBezTo>
                  <a:cubicBezTo>
                    <a:pt x="323062" y="502479"/>
                    <a:pt x="280547" y="514350"/>
                    <a:pt x="237083" y="514350"/>
                  </a:cubicBezTo>
                  <a:cubicBezTo>
                    <a:pt x="173586" y="514350"/>
                    <a:pt x="114001" y="489738"/>
                    <a:pt x="69309" y="445041"/>
                  </a:cubicBezTo>
                  <a:cubicBezTo>
                    <a:pt x="24612" y="400349"/>
                    <a:pt x="0" y="340764"/>
                    <a:pt x="0" y="277267"/>
                  </a:cubicBezTo>
                  <a:cubicBezTo>
                    <a:pt x="0" y="213938"/>
                    <a:pt x="24660" y="154401"/>
                    <a:pt x="69438" y="109622"/>
                  </a:cubicBezTo>
                  <a:cubicBezTo>
                    <a:pt x="114217" y="64843"/>
                    <a:pt x="173755" y="40184"/>
                    <a:pt x="237083" y="40184"/>
                  </a:cubicBezTo>
                  <a:cubicBezTo>
                    <a:pt x="248181" y="40184"/>
                    <a:pt x="257175" y="49178"/>
                    <a:pt x="257175" y="60275"/>
                  </a:cubicBezTo>
                  <a:lnTo>
                    <a:pt x="257175" y="237083"/>
                  </a:lnTo>
                  <a:cubicBezTo>
                    <a:pt x="257175" y="248161"/>
                    <a:pt x="266189" y="257175"/>
                    <a:pt x="277267" y="257175"/>
                  </a:cubicBezTo>
                  <a:lnTo>
                    <a:pt x="454075" y="257175"/>
                  </a:lnTo>
                  <a:cubicBezTo>
                    <a:pt x="465172" y="257175"/>
                    <a:pt x="474166" y="266169"/>
                    <a:pt x="474166" y="277267"/>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128" name="Oval 42">
            <a:extLst>
              <a:ext uri="{FF2B5EF4-FFF2-40B4-BE49-F238E27FC236}">
                <a16:creationId xmlns:a16="http://schemas.microsoft.com/office/drawing/2014/main" id="{88355190-A28D-452F-8DDF-572A3510A7E1}"/>
              </a:ext>
            </a:extLst>
          </p:cNvPr>
          <p:cNvSpPr>
            <a:spLocks noChangeAspect="1"/>
          </p:cNvSpPr>
          <p:nvPr/>
        </p:nvSpPr>
        <p:spPr>
          <a:xfrm>
            <a:off x="7445398" y="3187096"/>
            <a:ext cx="1935595" cy="1935595"/>
          </a:xfrm>
          <a:prstGeom prst="ellipse">
            <a:avLst/>
          </a:prstGeom>
          <a:solidFill>
            <a:srgbClr val="C2C2FB"/>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9" name="Oval 45">
            <a:extLst>
              <a:ext uri="{FF2B5EF4-FFF2-40B4-BE49-F238E27FC236}">
                <a16:creationId xmlns:a16="http://schemas.microsoft.com/office/drawing/2014/main" id="{E14D8F4F-F89A-4771-A5DF-DC8AA943832B}"/>
              </a:ext>
            </a:extLst>
          </p:cNvPr>
          <p:cNvSpPr>
            <a:spLocks noChangeAspect="1"/>
          </p:cNvSpPr>
          <p:nvPr/>
        </p:nvSpPr>
        <p:spPr>
          <a:xfrm>
            <a:off x="2898286" y="3187096"/>
            <a:ext cx="1935595" cy="1935595"/>
          </a:xfrm>
          <a:prstGeom prst="ellipse">
            <a:avLst/>
          </a:prstGeom>
          <a:solidFill>
            <a:srgbClr val="6163BB"/>
          </a:solidFill>
          <a:ln>
            <a:noFill/>
          </a:ln>
        </p:spPr>
        <p:txBody>
          <a:bodyPr vert="horz" wrap="square" lIns="91440" tIns="45720" rIns="91440" bIns="45720" numCol="1" anchor="t" anchorCtr="0" compatLnSpc="1">
            <a:prstTxWarp prst="textNoShape">
              <a:avLst/>
            </a:prstTxWarp>
          </a:bodyPr>
          <a:lstStyle/>
          <a:p>
            <a:endParaRPr lang="en-US" kern="0" dirty="0">
              <a:solidFill>
                <a:prstClr val="black"/>
              </a:solidFill>
              <a:cs typeface="+mn-ea"/>
              <a:sym typeface="+mn-lt"/>
            </a:endParaRPr>
          </a:p>
        </p:txBody>
      </p:sp>
      <p:sp>
        <p:nvSpPr>
          <p:cNvPr id="130" name="Oval 50">
            <a:extLst>
              <a:ext uri="{FF2B5EF4-FFF2-40B4-BE49-F238E27FC236}">
                <a16:creationId xmlns:a16="http://schemas.microsoft.com/office/drawing/2014/main" id="{23F78816-5FB0-471D-BECB-7C74EE239A2C}"/>
              </a:ext>
            </a:extLst>
          </p:cNvPr>
          <p:cNvSpPr>
            <a:spLocks noChangeAspect="1"/>
          </p:cNvSpPr>
          <p:nvPr/>
        </p:nvSpPr>
        <p:spPr>
          <a:xfrm>
            <a:off x="4413990" y="3187096"/>
            <a:ext cx="1935595" cy="1935595"/>
          </a:xfrm>
          <a:prstGeom prst="ellipse">
            <a:avLst/>
          </a:prstGeom>
          <a:solidFill>
            <a:srgbClr val="C2C2FB"/>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1" name="Oval 52">
            <a:extLst>
              <a:ext uri="{FF2B5EF4-FFF2-40B4-BE49-F238E27FC236}">
                <a16:creationId xmlns:a16="http://schemas.microsoft.com/office/drawing/2014/main" id="{2A491C57-EA41-4B3B-9CD5-903DB231802B}"/>
              </a:ext>
            </a:extLst>
          </p:cNvPr>
          <p:cNvSpPr>
            <a:spLocks noChangeAspect="1"/>
          </p:cNvSpPr>
          <p:nvPr/>
        </p:nvSpPr>
        <p:spPr>
          <a:xfrm>
            <a:off x="5929694" y="3187096"/>
            <a:ext cx="1935595" cy="1935595"/>
          </a:xfrm>
          <a:prstGeom prst="ellipse">
            <a:avLst/>
          </a:prstGeom>
          <a:solidFill>
            <a:srgbClr val="6163BB"/>
          </a:solidFill>
          <a:ln>
            <a:noFill/>
          </a:ln>
        </p:spPr>
        <p:txBody>
          <a:bodyPr vert="horz" wrap="square" lIns="91440" tIns="45720" rIns="91440" bIns="45720" numCol="1" anchor="t" anchorCtr="0" compatLnSpc="1">
            <a:prstTxWarp prst="textNoShape">
              <a:avLst/>
            </a:prstTxWarp>
          </a:bodyPr>
          <a:lstStyle/>
          <a:p>
            <a:endParaRPr lang="en-US" kern="0" dirty="0">
              <a:solidFill>
                <a:prstClr val="black"/>
              </a:solidFill>
              <a:cs typeface="+mn-ea"/>
              <a:sym typeface="+mn-lt"/>
            </a:endParaRPr>
          </a:p>
        </p:txBody>
      </p:sp>
      <p:cxnSp>
        <p:nvCxnSpPr>
          <p:cNvPr id="132" name="Elbow Connector 53">
            <a:extLst>
              <a:ext uri="{FF2B5EF4-FFF2-40B4-BE49-F238E27FC236}">
                <a16:creationId xmlns:a16="http://schemas.microsoft.com/office/drawing/2014/main" id="{8698175A-5ABF-4C40-95CE-D0835816D800}"/>
              </a:ext>
            </a:extLst>
          </p:cNvPr>
          <p:cNvCxnSpPr/>
          <p:nvPr/>
        </p:nvCxnSpPr>
        <p:spPr>
          <a:xfrm flipV="1">
            <a:off x="8372651" y="2389994"/>
            <a:ext cx="1088824" cy="749961"/>
          </a:xfrm>
          <a:prstGeom prst="bentConnector3">
            <a:avLst>
              <a:gd name="adj1" fmla="val -1089"/>
            </a:avLst>
          </a:prstGeom>
          <a:noFill/>
          <a:ln w="19050" cap="flat" cmpd="sng" algn="ctr">
            <a:solidFill>
              <a:sysClr val="window" lastClr="FFFFFF">
                <a:lumMod val="50000"/>
              </a:sysClr>
            </a:solidFill>
            <a:prstDash val="sysDot"/>
            <a:headEnd type="oval"/>
            <a:tailEnd type="triangle"/>
          </a:ln>
          <a:effectLst/>
        </p:spPr>
      </p:cxnSp>
      <p:cxnSp>
        <p:nvCxnSpPr>
          <p:cNvPr id="133" name="Elbow Connector 54">
            <a:extLst>
              <a:ext uri="{FF2B5EF4-FFF2-40B4-BE49-F238E27FC236}">
                <a16:creationId xmlns:a16="http://schemas.microsoft.com/office/drawing/2014/main" id="{AE372530-DFA2-47A8-8B13-FEB9829C50B2}"/>
              </a:ext>
            </a:extLst>
          </p:cNvPr>
          <p:cNvCxnSpPr/>
          <p:nvPr/>
        </p:nvCxnSpPr>
        <p:spPr>
          <a:xfrm flipH="1" flipV="1">
            <a:off x="2760028" y="2412617"/>
            <a:ext cx="1088824" cy="749961"/>
          </a:xfrm>
          <a:prstGeom prst="bentConnector3">
            <a:avLst>
              <a:gd name="adj1" fmla="val -505"/>
            </a:avLst>
          </a:prstGeom>
          <a:noFill/>
          <a:ln w="19050" cap="flat" cmpd="sng" algn="ctr">
            <a:solidFill>
              <a:sysClr val="window" lastClr="FFFFFF">
                <a:lumMod val="50000"/>
              </a:sysClr>
            </a:solidFill>
            <a:prstDash val="sysDot"/>
            <a:headEnd type="oval"/>
            <a:tailEnd type="triangle"/>
          </a:ln>
          <a:effectLst/>
        </p:spPr>
      </p:cxnSp>
      <p:grpSp>
        <p:nvGrpSpPr>
          <p:cNvPr id="134" name="Group 55">
            <a:extLst>
              <a:ext uri="{FF2B5EF4-FFF2-40B4-BE49-F238E27FC236}">
                <a16:creationId xmlns:a16="http://schemas.microsoft.com/office/drawing/2014/main" id="{62A88F57-B582-4ECD-AE2F-8C0C1083B44E}"/>
              </a:ext>
            </a:extLst>
          </p:cNvPr>
          <p:cNvGrpSpPr/>
          <p:nvPr/>
        </p:nvGrpSpPr>
        <p:grpSpPr>
          <a:xfrm>
            <a:off x="5024135" y="3743716"/>
            <a:ext cx="715304" cy="769688"/>
            <a:chOff x="1066800" y="2373312"/>
            <a:chExt cx="271462" cy="292100"/>
          </a:xfrm>
          <a:solidFill>
            <a:srgbClr val="FFFFFF"/>
          </a:solidFill>
        </p:grpSpPr>
        <p:sp>
          <p:nvSpPr>
            <p:cNvPr id="135" name="Oval 213">
              <a:extLst>
                <a:ext uri="{FF2B5EF4-FFF2-40B4-BE49-F238E27FC236}">
                  <a16:creationId xmlns:a16="http://schemas.microsoft.com/office/drawing/2014/main" id="{BE551FE9-0D39-4581-B950-209AEFED88CE}"/>
                </a:ext>
              </a:extLst>
            </p:cNvPr>
            <p:cNvSpPr>
              <a:spLocks noChangeArrowheads="1"/>
            </p:cNvSpPr>
            <p:nvPr/>
          </p:nvSpPr>
          <p:spPr bwMode="auto">
            <a:xfrm>
              <a:off x="1152525" y="2373312"/>
              <a:ext cx="95250" cy="936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36" name="Freeform 214">
              <a:extLst>
                <a:ext uri="{FF2B5EF4-FFF2-40B4-BE49-F238E27FC236}">
                  <a16:creationId xmlns:a16="http://schemas.microsoft.com/office/drawing/2014/main" id="{44C1B94C-9C5B-4E35-9841-8B112B26D431}"/>
                </a:ext>
              </a:extLst>
            </p:cNvPr>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37" name="Freeform 215">
              <a:extLst>
                <a:ext uri="{FF2B5EF4-FFF2-40B4-BE49-F238E27FC236}">
                  <a16:creationId xmlns:a16="http://schemas.microsoft.com/office/drawing/2014/main" id="{08171C20-0E47-4D23-8F66-7E62B05B8202}"/>
                </a:ext>
              </a:extLst>
            </p:cNvPr>
            <p:cNvSpPr>
              <a:spLocks/>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grpSp>
      <p:sp>
        <p:nvSpPr>
          <p:cNvPr id="138" name="Freeform 144">
            <a:extLst>
              <a:ext uri="{FF2B5EF4-FFF2-40B4-BE49-F238E27FC236}">
                <a16:creationId xmlns:a16="http://schemas.microsoft.com/office/drawing/2014/main" id="{0A74266C-84D7-462F-98C4-E1B77FA85824}"/>
              </a:ext>
            </a:extLst>
          </p:cNvPr>
          <p:cNvSpPr>
            <a:spLocks noChangeAspect="1" noEditPoints="1"/>
          </p:cNvSpPr>
          <p:nvPr/>
        </p:nvSpPr>
        <p:spPr bwMode="auto">
          <a:xfrm>
            <a:off x="8079142" y="3838875"/>
            <a:ext cx="668107" cy="579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grpSp>
        <p:nvGrpSpPr>
          <p:cNvPr id="139" name="Group 60">
            <a:extLst>
              <a:ext uri="{FF2B5EF4-FFF2-40B4-BE49-F238E27FC236}">
                <a16:creationId xmlns:a16="http://schemas.microsoft.com/office/drawing/2014/main" id="{68933B75-5303-4DB5-9750-9CBFC1952FA0}"/>
              </a:ext>
            </a:extLst>
          </p:cNvPr>
          <p:cNvGrpSpPr/>
          <p:nvPr/>
        </p:nvGrpSpPr>
        <p:grpSpPr>
          <a:xfrm>
            <a:off x="6581473" y="3838875"/>
            <a:ext cx="632037" cy="579371"/>
            <a:chOff x="5147549" y="4340630"/>
            <a:chExt cx="232545" cy="213168"/>
          </a:xfrm>
          <a:solidFill>
            <a:srgbClr val="FFFFFF"/>
          </a:solidFill>
        </p:grpSpPr>
        <p:sp>
          <p:nvSpPr>
            <p:cNvPr id="140" name="Freeform 221">
              <a:extLst>
                <a:ext uri="{FF2B5EF4-FFF2-40B4-BE49-F238E27FC236}">
                  <a16:creationId xmlns:a16="http://schemas.microsoft.com/office/drawing/2014/main" id="{0C223543-DC49-49A1-BE0D-11B544D38F5D}"/>
                </a:ext>
              </a:extLst>
            </p:cNvPr>
            <p:cNvSpPr>
              <a:spLocks/>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1" name="Freeform 222">
              <a:extLst>
                <a:ext uri="{FF2B5EF4-FFF2-40B4-BE49-F238E27FC236}">
                  <a16:creationId xmlns:a16="http://schemas.microsoft.com/office/drawing/2014/main" id="{A49798B8-4D45-4C5F-BB06-242CA18E461B}"/>
                </a:ext>
              </a:extLst>
            </p:cNvPr>
            <p:cNvSpPr>
              <a:spLocks/>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2" name="Freeform 223">
              <a:extLst>
                <a:ext uri="{FF2B5EF4-FFF2-40B4-BE49-F238E27FC236}">
                  <a16:creationId xmlns:a16="http://schemas.microsoft.com/office/drawing/2014/main" id="{E7B19466-1365-4B18-B93F-4388126874F3}"/>
                </a:ext>
              </a:extLst>
            </p:cNvPr>
            <p:cNvSpPr>
              <a:spLocks/>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3" name="Freeform 224">
              <a:extLst>
                <a:ext uri="{FF2B5EF4-FFF2-40B4-BE49-F238E27FC236}">
                  <a16:creationId xmlns:a16="http://schemas.microsoft.com/office/drawing/2014/main" id="{757D0277-548B-4417-AFDB-3D7E87729669}"/>
                </a:ext>
              </a:extLst>
            </p:cNvPr>
            <p:cNvSpPr>
              <a:spLocks/>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4" name="Freeform 225">
              <a:extLst>
                <a:ext uri="{FF2B5EF4-FFF2-40B4-BE49-F238E27FC236}">
                  <a16:creationId xmlns:a16="http://schemas.microsoft.com/office/drawing/2014/main" id="{E4EFCA97-2C77-487C-80A0-3D83ECCCDE00}"/>
                </a:ext>
              </a:extLst>
            </p:cNvPr>
            <p:cNvSpPr>
              <a:spLocks/>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5" name="Freeform 226">
              <a:extLst>
                <a:ext uri="{FF2B5EF4-FFF2-40B4-BE49-F238E27FC236}">
                  <a16:creationId xmlns:a16="http://schemas.microsoft.com/office/drawing/2014/main" id="{0AF563D7-6997-41D9-BD24-C1A02CB0CB99}"/>
                </a:ext>
              </a:extLst>
            </p:cNvPr>
            <p:cNvSpPr>
              <a:spLocks/>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grpSp>
      <p:grpSp>
        <p:nvGrpSpPr>
          <p:cNvPr id="146" name="Group 67">
            <a:extLst>
              <a:ext uri="{FF2B5EF4-FFF2-40B4-BE49-F238E27FC236}">
                <a16:creationId xmlns:a16="http://schemas.microsoft.com/office/drawing/2014/main" id="{16B46511-6DB8-4867-95F9-018275027306}"/>
              </a:ext>
            </a:extLst>
          </p:cNvPr>
          <p:cNvGrpSpPr/>
          <p:nvPr/>
        </p:nvGrpSpPr>
        <p:grpSpPr>
          <a:xfrm>
            <a:off x="3520604" y="3787815"/>
            <a:ext cx="706120" cy="666891"/>
            <a:chOff x="5530851" y="1866899"/>
            <a:chExt cx="285750" cy="269875"/>
          </a:xfrm>
          <a:solidFill>
            <a:srgbClr val="FFFFFF"/>
          </a:solidFill>
        </p:grpSpPr>
        <p:sp>
          <p:nvSpPr>
            <p:cNvPr id="147" name="Oval 190">
              <a:extLst>
                <a:ext uri="{FF2B5EF4-FFF2-40B4-BE49-F238E27FC236}">
                  <a16:creationId xmlns:a16="http://schemas.microsoft.com/office/drawing/2014/main" id="{144B8AC3-90A0-4F06-B9FF-D6CA1398959A}"/>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sp>
          <p:nvSpPr>
            <p:cNvPr id="148" name="Freeform 191">
              <a:extLst>
                <a:ext uri="{FF2B5EF4-FFF2-40B4-BE49-F238E27FC236}">
                  <a16:creationId xmlns:a16="http://schemas.microsoft.com/office/drawing/2014/main" id="{C8EA04E6-01D7-46D3-A7E1-0332C51F9E27}"/>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defRPr/>
              </a:pPr>
              <a:endParaRPr lang="en-US" sz="2400" kern="0" dirty="0">
                <a:solidFill>
                  <a:prstClr val="white"/>
                </a:solidFill>
                <a:cs typeface="+mn-ea"/>
                <a:sym typeface="+mn-lt"/>
              </a:endParaRPr>
            </a:p>
          </p:txBody>
        </p:sp>
      </p:grpSp>
      <p:cxnSp>
        <p:nvCxnSpPr>
          <p:cNvPr id="149" name="Elbow Connector 70">
            <a:extLst>
              <a:ext uri="{FF2B5EF4-FFF2-40B4-BE49-F238E27FC236}">
                <a16:creationId xmlns:a16="http://schemas.microsoft.com/office/drawing/2014/main" id="{F372FAFA-4F1F-43B6-936B-5661DF2A0918}"/>
              </a:ext>
            </a:extLst>
          </p:cNvPr>
          <p:cNvCxnSpPr/>
          <p:nvPr/>
        </p:nvCxnSpPr>
        <p:spPr>
          <a:xfrm>
            <a:off x="6839716" y="5098676"/>
            <a:ext cx="1088824" cy="749961"/>
          </a:xfrm>
          <a:prstGeom prst="bentConnector3">
            <a:avLst>
              <a:gd name="adj1" fmla="val 78"/>
            </a:avLst>
          </a:prstGeom>
          <a:noFill/>
          <a:ln w="19050" cap="flat" cmpd="sng" algn="ctr">
            <a:solidFill>
              <a:sysClr val="window" lastClr="FFFFFF">
                <a:lumMod val="50000"/>
              </a:sysClr>
            </a:solidFill>
            <a:prstDash val="sysDot"/>
            <a:headEnd type="oval"/>
            <a:tailEnd type="triangle"/>
          </a:ln>
          <a:effectLst/>
        </p:spPr>
      </p:cxnSp>
      <p:cxnSp>
        <p:nvCxnSpPr>
          <p:cNvPr id="150" name="Elbow Connector 71">
            <a:extLst>
              <a:ext uri="{FF2B5EF4-FFF2-40B4-BE49-F238E27FC236}">
                <a16:creationId xmlns:a16="http://schemas.microsoft.com/office/drawing/2014/main" id="{616C4148-7617-4A6E-B200-69B09F45A439}"/>
              </a:ext>
            </a:extLst>
          </p:cNvPr>
          <p:cNvCxnSpPr/>
          <p:nvPr/>
        </p:nvCxnSpPr>
        <p:spPr>
          <a:xfrm flipH="1">
            <a:off x="4289468" y="5098676"/>
            <a:ext cx="1088824" cy="749961"/>
          </a:xfrm>
          <a:prstGeom prst="bentConnector3">
            <a:avLst>
              <a:gd name="adj1" fmla="val 467"/>
            </a:avLst>
          </a:prstGeom>
          <a:noFill/>
          <a:ln w="19050" cap="flat" cmpd="sng" algn="ctr">
            <a:solidFill>
              <a:sysClr val="window" lastClr="FFFFFF">
                <a:lumMod val="50000"/>
              </a:sysClr>
            </a:solidFill>
            <a:prstDash val="sysDot"/>
            <a:headEnd type="oval"/>
            <a:tailEnd type="triangle"/>
          </a:ln>
          <a:effectLst/>
        </p:spPr>
      </p:cxnSp>
      <p:sp>
        <p:nvSpPr>
          <p:cNvPr id="151" name="TextBox 72">
            <a:extLst>
              <a:ext uri="{FF2B5EF4-FFF2-40B4-BE49-F238E27FC236}">
                <a16:creationId xmlns:a16="http://schemas.microsoft.com/office/drawing/2014/main" id="{B97A13BF-50C3-4D91-9C5A-357947B2A83E}"/>
              </a:ext>
            </a:extLst>
          </p:cNvPr>
          <p:cNvSpPr txBox="1"/>
          <p:nvPr/>
        </p:nvSpPr>
        <p:spPr>
          <a:xfrm flipH="1">
            <a:off x="9569798" y="2069951"/>
            <a:ext cx="1902760" cy="787908"/>
          </a:xfrm>
          <a:prstGeom prst="rect">
            <a:avLst/>
          </a:prstGeom>
          <a:noFill/>
        </p:spPr>
        <p:txBody>
          <a:bodyPr wrap="square" lIns="0" tIns="0" rIns="0" bIns="0" rtlCol="0" anchor="t">
            <a:spAutoFit/>
          </a:bodyPr>
          <a:lstStyle/>
          <a:p>
            <a:pPr>
              <a:spcBef>
                <a:spcPct val="20000"/>
              </a:spcBef>
              <a:defRPr/>
            </a:pPr>
            <a:r>
              <a:rPr lang="zh-CN" altLang="en-US" sz="1600" b="1" dirty="0">
                <a:solidFill>
                  <a:schemeClr val="tx1">
                    <a:lumMod val="75000"/>
                    <a:lumOff val="25000"/>
                  </a:schemeClr>
                </a:solidFill>
                <a:cs typeface="+mn-ea"/>
                <a:sym typeface="+mn-lt"/>
              </a:rPr>
              <a:t>此处添加题目</a:t>
            </a:r>
          </a:p>
          <a:p>
            <a:pPr>
              <a:spcBef>
                <a:spcPct val="20000"/>
              </a:spcBef>
              <a:defRPr/>
            </a:pPr>
            <a:r>
              <a:rPr lang="zh-CN" altLang="en-US" sz="1050" dirty="0">
                <a:solidFill>
                  <a:prstClr val="white">
                    <a:lumMod val="50000"/>
                  </a:prstClr>
                </a:solidFill>
                <a:cs typeface="+mn-ea"/>
                <a:sym typeface="+mn-lt"/>
              </a:rPr>
              <a:t>您的内容打在这里，或者通过复制您的文本后，在此框中选择粘贴，并选择只保留文字。</a:t>
            </a:r>
            <a:endParaRPr lang="en-US" sz="1050" dirty="0">
              <a:solidFill>
                <a:prstClr val="white">
                  <a:lumMod val="50000"/>
                </a:prstClr>
              </a:solidFill>
              <a:cs typeface="+mn-ea"/>
              <a:sym typeface="+mn-lt"/>
            </a:endParaRPr>
          </a:p>
        </p:txBody>
      </p:sp>
      <p:sp>
        <p:nvSpPr>
          <p:cNvPr id="152" name="TextBox 73">
            <a:extLst>
              <a:ext uri="{FF2B5EF4-FFF2-40B4-BE49-F238E27FC236}">
                <a16:creationId xmlns:a16="http://schemas.microsoft.com/office/drawing/2014/main" id="{6D28C4BE-55FD-41BD-BF20-2CFC4844A3FC}"/>
              </a:ext>
            </a:extLst>
          </p:cNvPr>
          <p:cNvSpPr txBox="1"/>
          <p:nvPr/>
        </p:nvSpPr>
        <p:spPr>
          <a:xfrm flipH="1">
            <a:off x="784710" y="2069951"/>
            <a:ext cx="1902760" cy="787908"/>
          </a:xfrm>
          <a:prstGeom prst="rect">
            <a:avLst/>
          </a:prstGeom>
          <a:noFill/>
        </p:spPr>
        <p:txBody>
          <a:bodyPr wrap="square" lIns="0" tIns="0" rIns="0" bIns="0" rtlCol="0" anchor="t">
            <a:spAutoFit/>
          </a:bodyPr>
          <a:lstStyle/>
          <a:p>
            <a:pPr algn="r">
              <a:spcBef>
                <a:spcPct val="20000"/>
              </a:spcBef>
              <a:defRPr/>
            </a:pPr>
            <a:r>
              <a:rPr lang="zh-CN" altLang="en-US" sz="1600" b="1" dirty="0">
                <a:solidFill>
                  <a:schemeClr val="tx1">
                    <a:lumMod val="75000"/>
                    <a:lumOff val="25000"/>
                  </a:schemeClr>
                </a:solidFill>
                <a:cs typeface="+mn-ea"/>
                <a:sym typeface="+mn-lt"/>
              </a:rPr>
              <a:t>此处添加题目</a:t>
            </a:r>
          </a:p>
          <a:p>
            <a:pPr algn="r">
              <a:spcBef>
                <a:spcPct val="20000"/>
              </a:spcBef>
              <a:defRPr/>
            </a:pPr>
            <a:r>
              <a:rPr lang="zh-CN" altLang="en-US" sz="1050" dirty="0">
                <a:solidFill>
                  <a:prstClr val="white">
                    <a:lumMod val="50000"/>
                  </a:prstClr>
                </a:solidFill>
                <a:cs typeface="+mn-ea"/>
                <a:sym typeface="+mn-lt"/>
              </a:rPr>
              <a:t>您的内容打在这里，或者通过复制您的文本后，在此框中选择粘贴，并选择只保留文字。</a:t>
            </a:r>
            <a:endParaRPr lang="en-US" sz="1050" dirty="0">
              <a:solidFill>
                <a:prstClr val="white">
                  <a:lumMod val="50000"/>
                </a:prstClr>
              </a:solidFill>
              <a:cs typeface="+mn-ea"/>
              <a:sym typeface="+mn-lt"/>
            </a:endParaRPr>
          </a:p>
        </p:txBody>
      </p:sp>
      <p:sp>
        <p:nvSpPr>
          <p:cNvPr id="153" name="TextBox 74">
            <a:extLst>
              <a:ext uri="{FF2B5EF4-FFF2-40B4-BE49-F238E27FC236}">
                <a16:creationId xmlns:a16="http://schemas.microsoft.com/office/drawing/2014/main" id="{B71D5EEF-E032-4F42-8CBF-C240FF18C629}"/>
              </a:ext>
            </a:extLst>
          </p:cNvPr>
          <p:cNvSpPr txBox="1"/>
          <p:nvPr/>
        </p:nvSpPr>
        <p:spPr>
          <a:xfrm flipH="1">
            <a:off x="8064042" y="5490510"/>
            <a:ext cx="1902760" cy="787908"/>
          </a:xfrm>
          <a:prstGeom prst="rect">
            <a:avLst/>
          </a:prstGeom>
          <a:noFill/>
        </p:spPr>
        <p:txBody>
          <a:bodyPr wrap="square" lIns="0" tIns="0" rIns="0" bIns="0" rtlCol="0" anchor="t">
            <a:spAutoFit/>
          </a:bodyPr>
          <a:lstStyle/>
          <a:p>
            <a:pPr>
              <a:spcBef>
                <a:spcPct val="20000"/>
              </a:spcBef>
              <a:defRPr/>
            </a:pPr>
            <a:r>
              <a:rPr lang="zh-CN" altLang="en-US" sz="1600" b="1" dirty="0">
                <a:solidFill>
                  <a:schemeClr val="tx1">
                    <a:lumMod val="75000"/>
                    <a:lumOff val="25000"/>
                  </a:schemeClr>
                </a:solidFill>
                <a:cs typeface="+mn-ea"/>
                <a:sym typeface="+mn-lt"/>
              </a:rPr>
              <a:t>此处添加题目</a:t>
            </a:r>
          </a:p>
          <a:p>
            <a:pPr>
              <a:spcBef>
                <a:spcPct val="20000"/>
              </a:spcBef>
              <a:defRPr/>
            </a:pPr>
            <a:r>
              <a:rPr lang="zh-CN" altLang="en-US" sz="1050" dirty="0">
                <a:solidFill>
                  <a:prstClr val="white">
                    <a:lumMod val="50000"/>
                  </a:prstClr>
                </a:solidFill>
                <a:cs typeface="+mn-ea"/>
                <a:sym typeface="+mn-lt"/>
              </a:rPr>
              <a:t>您的内容打在这里，或者通过复制您的文本后，在此框中选择粘贴，并选择只保留文字。</a:t>
            </a:r>
            <a:endParaRPr lang="en-US" sz="1050" dirty="0">
              <a:solidFill>
                <a:prstClr val="white">
                  <a:lumMod val="50000"/>
                </a:prstClr>
              </a:solidFill>
              <a:cs typeface="+mn-ea"/>
              <a:sym typeface="+mn-lt"/>
            </a:endParaRPr>
          </a:p>
        </p:txBody>
      </p:sp>
      <p:sp>
        <p:nvSpPr>
          <p:cNvPr id="154" name="TextBox 75">
            <a:extLst>
              <a:ext uri="{FF2B5EF4-FFF2-40B4-BE49-F238E27FC236}">
                <a16:creationId xmlns:a16="http://schemas.microsoft.com/office/drawing/2014/main" id="{CCA16A0C-AC79-4D47-B84B-980CE30F8815}"/>
              </a:ext>
            </a:extLst>
          </p:cNvPr>
          <p:cNvSpPr txBox="1"/>
          <p:nvPr/>
        </p:nvSpPr>
        <p:spPr>
          <a:xfrm flipH="1">
            <a:off x="2251207" y="5490510"/>
            <a:ext cx="1902760" cy="787908"/>
          </a:xfrm>
          <a:prstGeom prst="rect">
            <a:avLst/>
          </a:prstGeom>
          <a:noFill/>
        </p:spPr>
        <p:txBody>
          <a:bodyPr wrap="square" lIns="0" tIns="0" rIns="0" bIns="0" rtlCol="0" anchor="t">
            <a:spAutoFit/>
          </a:bodyPr>
          <a:lstStyle/>
          <a:p>
            <a:pPr algn="r">
              <a:spcBef>
                <a:spcPct val="20000"/>
              </a:spcBef>
              <a:defRPr/>
            </a:pPr>
            <a:r>
              <a:rPr lang="zh-CN" altLang="en-US" sz="1600" b="1" dirty="0">
                <a:solidFill>
                  <a:schemeClr val="tx1">
                    <a:lumMod val="75000"/>
                    <a:lumOff val="25000"/>
                  </a:schemeClr>
                </a:solidFill>
                <a:cs typeface="+mn-ea"/>
                <a:sym typeface="+mn-lt"/>
              </a:rPr>
              <a:t>此处添加题目</a:t>
            </a:r>
          </a:p>
          <a:p>
            <a:pPr algn="r">
              <a:spcBef>
                <a:spcPct val="20000"/>
              </a:spcBef>
              <a:defRPr/>
            </a:pPr>
            <a:r>
              <a:rPr lang="zh-CN" altLang="en-US" sz="1050" dirty="0">
                <a:solidFill>
                  <a:prstClr val="white">
                    <a:lumMod val="50000"/>
                  </a:prstClr>
                </a:solidFill>
                <a:cs typeface="+mn-ea"/>
                <a:sym typeface="+mn-lt"/>
              </a:rPr>
              <a:t>您的内容打在这里，或者通过复制您的文本后，在此框中选择粘贴，并选择只保留文字。</a:t>
            </a:r>
            <a:endParaRPr lang="en-US" sz="1050" dirty="0">
              <a:solidFill>
                <a:prstClr val="white">
                  <a:lumMod val="50000"/>
                </a:prstClr>
              </a:solidFill>
              <a:cs typeface="+mn-ea"/>
              <a:sym typeface="+mn-lt"/>
            </a:endParaRPr>
          </a:p>
        </p:txBody>
      </p:sp>
      <p:grpSp>
        <p:nvGrpSpPr>
          <p:cNvPr id="155" name="Group 105">
            <a:extLst>
              <a:ext uri="{FF2B5EF4-FFF2-40B4-BE49-F238E27FC236}">
                <a16:creationId xmlns:a16="http://schemas.microsoft.com/office/drawing/2014/main" id="{0B8D6A11-4754-4A7D-B269-2D7C1766BDB6}"/>
              </a:ext>
            </a:extLst>
          </p:cNvPr>
          <p:cNvGrpSpPr/>
          <p:nvPr/>
        </p:nvGrpSpPr>
        <p:grpSpPr>
          <a:xfrm>
            <a:off x="5030477" y="1413950"/>
            <a:ext cx="2324407" cy="523220"/>
            <a:chOff x="4572000" y="3143254"/>
            <a:chExt cx="2878587" cy="647965"/>
          </a:xfrm>
        </p:grpSpPr>
        <p:sp>
          <p:nvSpPr>
            <p:cNvPr id="156" name="Rectangle 16">
              <a:extLst>
                <a:ext uri="{FF2B5EF4-FFF2-40B4-BE49-F238E27FC236}">
                  <a16:creationId xmlns:a16="http://schemas.microsoft.com/office/drawing/2014/main" id="{07B50878-E65D-4FA6-9D1A-FF0511F7CD10}"/>
                </a:ext>
              </a:extLst>
            </p:cNvPr>
            <p:cNvSpPr/>
            <p:nvPr/>
          </p:nvSpPr>
          <p:spPr>
            <a:xfrm>
              <a:off x="5807512" y="3210096"/>
              <a:ext cx="1643075" cy="571734"/>
            </a:xfrm>
            <a:prstGeom prst="rect">
              <a:avLst/>
            </a:prstGeom>
          </p:spPr>
          <p:txBody>
            <a:bodyPr wrap="square">
              <a:spAutoFit/>
            </a:bodyPr>
            <a:lstStyle/>
            <a:p>
              <a:r>
                <a:rPr lang="zh-CN" altLang="en-US" sz="800" dirty="0">
                  <a:solidFill>
                    <a:schemeClr val="bg1">
                      <a:lumMod val="50000"/>
                    </a:schemeClr>
                  </a:solidFill>
                  <a:cs typeface="+mn-ea"/>
                  <a:sym typeface="+mn-lt"/>
                </a:rPr>
                <a:t>您的内容打在这里，或者通过复制您的文本后，在此框中选择粘贴</a:t>
              </a:r>
              <a:endParaRPr lang="en-US" sz="800" dirty="0">
                <a:solidFill>
                  <a:schemeClr val="bg1">
                    <a:lumMod val="50000"/>
                  </a:schemeClr>
                </a:solidFill>
                <a:cs typeface="+mn-ea"/>
                <a:sym typeface="+mn-lt"/>
              </a:endParaRPr>
            </a:p>
          </p:txBody>
        </p:sp>
        <p:sp>
          <p:nvSpPr>
            <p:cNvPr id="157" name="Rectangle 92">
              <a:extLst>
                <a:ext uri="{FF2B5EF4-FFF2-40B4-BE49-F238E27FC236}">
                  <a16:creationId xmlns:a16="http://schemas.microsoft.com/office/drawing/2014/main" id="{6F754ED6-1D51-49F9-BC41-1E1A078023E5}"/>
                </a:ext>
              </a:extLst>
            </p:cNvPr>
            <p:cNvSpPr/>
            <p:nvPr/>
          </p:nvSpPr>
          <p:spPr>
            <a:xfrm>
              <a:off x="4572000" y="3143254"/>
              <a:ext cx="1306038" cy="647965"/>
            </a:xfrm>
            <a:prstGeom prst="rect">
              <a:avLst/>
            </a:prstGeom>
          </p:spPr>
          <p:txBody>
            <a:bodyPr wrap="square">
              <a:spAutoFit/>
            </a:bodyPr>
            <a:lstStyle/>
            <a:p>
              <a:r>
                <a:rPr lang="en-US" sz="2800" b="1" dirty="0">
                  <a:solidFill>
                    <a:schemeClr val="tx1">
                      <a:lumMod val="85000"/>
                      <a:lumOff val="15000"/>
                    </a:schemeClr>
                  </a:solidFill>
                  <a:cs typeface="+mn-ea"/>
                  <a:sym typeface="+mn-lt"/>
                </a:rPr>
                <a:t>89%</a:t>
              </a:r>
            </a:p>
          </p:txBody>
        </p:sp>
      </p:grpSp>
      <p:grpSp>
        <p:nvGrpSpPr>
          <p:cNvPr id="158" name="Group 105">
            <a:extLst>
              <a:ext uri="{FF2B5EF4-FFF2-40B4-BE49-F238E27FC236}">
                <a16:creationId xmlns:a16="http://schemas.microsoft.com/office/drawing/2014/main" id="{89982823-3570-4BB0-A223-33928DC4B757}"/>
              </a:ext>
            </a:extLst>
          </p:cNvPr>
          <p:cNvGrpSpPr/>
          <p:nvPr/>
        </p:nvGrpSpPr>
        <p:grpSpPr>
          <a:xfrm>
            <a:off x="5028122" y="2155542"/>
            <a:ext cx="2326762" cy="523220"/>
            <a:chOff x="4572000" y="3143254"/>
            <a:chExt cx="2881503" cy="647965"/>
          </a:xfrm>
        </p:grpSpPr>
        <p:sp>
          <p:nvSpPr>
            <p:cNvPr id="159" name="Rectangle 16">
              <a:extLst>
                <a:ext uri="{FF2B5EF4-FFF2-40B4-BE49-F238E27FC236}">
                  <a16:creationId xmlns:a16="http://schemas.microsoft.com/office/drawing/2014/main" id="{61FD8CC3-81E8-4322-A4C4-64FE309B96F6}"/>
                </a:ext>
              </a:extLst>
            </p:cNvPr>
            <p:cNvSpPr/>
            <p:nvPr/>
          </p:nvSpPr>
          <p:spPr>
            <a:xfrm>
              <a:off x="5810429" y="3219235"/>
              <a:ext cx="1643074" cy="571735"/>
            </a:xfrm>
            <a:prstGeom prst="rect">
              <a:avLst/>
            </a:prstGeom>
          </p:spPr>
          <p:txBody>
            <a:bodyPr wrap="square">
              <a:spAutoFit/>
            </a:bodyPr>
            <a:lstStyle/>
            <a:p>
              <a:r>
                <a:rPr lang="zh-CN" altLang="en-US" sz="800" dirty="0">
                  <a:solidFill>
                    <a:schemeClr val="bg1">
                      <a:lumMod val="50000"/>
                    </a:schemeClr>
                  </a:solidFill>
                  <a:cs typeface="+mn-ea"/>
                  <a:sym typeface="+mn-lt"/>
                </a:rPr>
                <a:t>您的内容打在这里，或者通过复制您的文本后，在此框中选择粘贴</a:t>
              </a:r>
              <a:endParaRPr lang="en-US" sz="800" dirty="0">
                <a:solidFill>
                  <a:schemeClr val="bg1">
                    <a:lumMod val="50000"/>
                  </a:schemeClr>
                </a:solidFill>
                <a:cs typeface="+mn-ea"/>
                <a:sym typeface="+mn-lt"/>
              </a:endParaRPr>
            </a:p>
          </p:txBody>
        </p:sp>
        <p:sp>
          <p:nvSpPr>
            <p:cNvPr id="160" name="Rectangle 92">
              <a:extLst>
                <a:ext uri="{FF2B5EF4-FFF2-40B4-BE49-F238E27FC236}">
                  <a16:creationId xmlns:a16="http://schemas.microsoft.com/office/drawing/2014/main" id="{0828754F-A11C-48C3-8DD1-78CA45EFA93F}"/>
                </a:ext>
              </a:extLst>
            </p:cNvPr>
            <p:cNvSpPr/>
            <p:nvPr/>
          </p:nvSpPr>
          <p:spPr>
            <a:xfrm>
              <a:off x="4572000" y="3143254"/>
              <a:ext cx="1353418" cy="647965"/>
            </a:xfrm>
            <a:prstGeom prst="rect">
              <a:avLst/>
            </a:prstGeom>
          </p:spPr>
          <p:txBody>
            <a:bodyPr wrap="square">
              <a:spAutoFit/>
            </a:bodyPr>
            <a:lstStyle/>
            <a:p>
              <a:r>
                <a:rPr lang="en-US" altLang="zh-CN" sz="2800" b="1" dirty="0">
                  <a:solidFill>
                    <a:schemeClr val="tx1">
                      <a:lumMod val="85000"/>
                      <a:lumOff val="15000"/>
                    </a:schemeClr>
                  </a:solidFill>
                  <a:cs typeface="+mn-ea"/>
                  <a:sym typeface="+mn-lt"/>
                </a:rPr>
                <a:t>60</a:t>
              </a:r>
              <a:r>
                <a:rPr lang="en-US" sz="2800" b="1" dirty="0">
                  <a:solidFill>
                    <a:schemeClr val="tx1">
                      <a:lumMod val="85000"/>
                      <a:lumOff val="15000"/>
                    </a:schemeClr>
                  </a:solidFill>
                  <a:cs typeface="+mn-ea"/>
                  <a:sym typeface="+mn-lt"/>
                </a:rPr>
                <a:t>%</a:t>
              </a:r>
            </a:p>
          </p:txBody>
        </p:sp>
      </p:grpSp>
    </p:spTree>
    <p:extLst>
      <p:ext uri="{BB962C8B-B14F-4D97-AF65-F5344CB8AC3E}">
        <p14:creationId xmlns:p14="http://schemas.microsoft.com/office/powerpoint/2010/main" val="24413179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1000" fill="hold"/>
                                        <p:tgtEl>
                                          <p:spTgt spid="127"/>
                                        </p:tgtEl>
                                        <p:attrNameLst>
                                          <p:attrName>ppt_x</p:attrName>
                                        </p:attrNameLst>
                                      </p:cBhvr>
                                      <p:tavLst>
                                        <p:tav tm="0">
                                          <p:val>
                                            <p:strVal val="1+#ppt_w/2"/>
                                          </p:val>
                                        </p:tav>
                                        <p:tav tm="100000">
                                          <p:val>
                                            <p:strVal val="#ppt_x"/>
                                          </p:val>
                                        </p:tav>
                                      </p:tavLst>
                                    </p:anim>
                                    <p:anim calcmode="lin" valueType="num">
                                      <p:cBhvr additive="base">
                                        <p:cTn id="18" dur="1000" fill="hold"/>
                                        <p:tgtEl>
                                          <p:spTgt spid="127"/>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p:cTn id="22" dur="500" fill="hold"/>
                                        <p:tgtEl>
                                          <p:spTgt spid="129"/>
                                        </p:tgtEl>
                                        <p:attrNameLst>
                                          <p:attrName>ppt_w</p:attrName>
                                        </p:attrNameLst>
                                      </p:cBhvr>
                                      <p:tavLst>
                                        <p:tav tm="0">
                                          <p:val>
                                            <p:fltVal val="0"/>
                                          </p:val>
                                        </p:tav>
                                        <p:tav tm="100000">
                                          <p:val>
                                            <p:strVal val="#ppt_w"/>
                                          </p:val>
                                        </p:tav>
                                      </p:tavLst>
                                    </p:anim>
                                    <p:anim calcmode="lin" valueType="num">
                                      <p:cBhvr>
                                        <p:cTn id="23" dur="500" fill="hold"/>
                                        <p:tgtEl>
                                          <p:spTgt spid="129"/>
                                        </p:tgtEl>
                                        <p:attrNameLst>
                                          <p:attrName>ppt_h</p:attrName>
                                        </p:attrNameLst>
                                      </p:cBhvr>
                                      <p:tavLst>
                                        <p:tav tm="0">
                                          <p:val>
                                            <p:fltVal val="0"/>
                                          </p:val>
                                        </p:tav>
                                        <p:tav tm="100000">
                                          <p:val>
                                            <p:strVal val="#ppt_h"/>
                                          </p:val>
                                        </p:tav>
                                      </p:tavLst>
                                    </p:anim>
                                    <p:animEffect transition="in" filter="fade">
                                      <p:cBhvr>
                                        <p:cTn id="24" dur="500"/>
                                        <p:tgtEl>
                                          <p:spTgt spid="129"/>
                                        </p:tgtEl>
                                      </p:cBhvr>
                                    </p:animEffect>
                                  </p:childTnLst>
                                </p:cTn>
                              </p:par>
                              <p:par>
                                <p:cTn id="25" presetID="23" presetClass="entr" presetSubtype="16"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childTnLst>
                                </p:cTn>
                              </p:par>
                            </p:childTnLst>
                          </p:cTn>
                        </p:par>
                        <p:par>
                          <p:cTn id="29" fill="hold">
                            <p:stCondLst>
                              <p:cond delay="1750"/>
                            </p:stCondLst>
                            <p:childTnLst>
                              <p:par>
                                <p:cTn id="30" presetID="18" presetClass="entr" presetSubtype="9" fill="hold" nodeType="after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strips(upLeft)">
                                      <p:cBhvr>
                                        <p:cTn id="32" dur="500"/>
                                        <p:tgtEl>
                                          <p:spTgt spid="133"/>
                                        </p:tgtEl>
                                      </p:cBhvr>
                                    </p:animEffect>
                                  </p:childTnLst>
                                </p:cTn>
                              </p:par>
                            </p:childTnLst>
                          </p:cTn>
                        </p:par>
                        <p:par>
                          <p:cTn id="33" fill="hold">
                            <p:stCondLst>
                              <p:cond delay="2250"/>
                            </p:stCondLst>
                            <p:childTnLst>
                              <p:par>
                                <p:cTn id="34" presetID="22" presetClass="entr" presetSubtype="2" fill="hold" grpId="0" nodeType="after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wipe(right)">
                                      <p:cBhvr>
                                        <p:cTn id="36" dur="500"/>
                                        <p:tgtEl>
                                          <p:spTgt spid="152"/>
                                        </p:tgtEl>
                                      </p:cBhvr>
                                    </p:animEffect>
                                  </p:childTnLst>
                                </p:cTn>
                              </p:par>
                            </p:childTnLst>
                          </p:cTn>
                        </p:par>
                        <p:par>
                          <p:cTn id="37" fill="hold">
                            <p:stCondLst>
                              <p:cond delay="2750"/>
                            </p:stCondLst>
                            <p:childTnLst>
                              <p:par>
                                <p:cTn id="38" presetID="53" presetClass="entr" presetSubtype="0" fill="hold" grpId="0" nodeType="afterEffect">
                                  <p:stCondLst>
                                    <p:cond delay="0"/>
                                  </p:stCondLst>
                                  <p:childTnLst>
                                    <p:set>
                                      <p:cBhvr>
                                        <p:cTn id="39" dur="1" fill="hold">
                                          <p:stCondLst>
                                            <p:cond delay="0"/>
                                          </p:stCondLst>
                                        </p:cTn>
                                        <p:tgtEl>
                                          <p:spTgt spid="130"/>
                                        </p:tgtEl>
                                        <p:attrNameLst>
                                          <p:attrName>style.visibility</p:attrName>
                                        </p:attrNameLst>
                                      </p:cBhvr>
                                      <p:to>
                                        <p:strVal val="visible"/>
                                      </p:to>
                                    </p:set>
                                    <p:anim calcmode="lin" valueType="num">
                                      <p:cBhvr>
                                        <p:cTn id="40" dur="500" fill="hold"/>
                                        <p:tgtEl>
                                          <p:spTgt spid="130"/>
                                        </p:tgtEl>
                                        <p:attrNameLst>
                                          <p:attrName>ppt_w</p:attrName>
                                        </p:attrNameLst>
                                      </p:cBhvr>
                                      <p:tavLst>
                                        <p:tav tm="0">
                                          <p:val>
                                            <p:fltVal val="0"/>
                                          </p:val>
                                        </p:tav>
                                        <p:tav tm="100000">
                                          <p:val>
                                            <p:strVal val="#ppt_w"/>
                                          </p:val>
                                        </p:tav>
                                      </p:tavLst>
                                    </p:anim>
                                    <p:anim calcmode="lin" valueType="num">
                                      <p:cBhvr>
                                        <p:cTn id="41" dur="500" fill="hold"/>
                                        <p:tgtEl>
                                          <p:spTgt spid="130"/>
                                        </p:tgtEl>
                                        <p:attrNameLst>
                                          <p:attrName>ppt_h</p:attrName>
                                        </p:attrNameLst>
                                      </p:cBhvr>
                                      <p:tavLst>
                                        <p:tav tm="0">
                                          <p:val>
                                            <p:fltVal val="0"/>
                                          </p:val>
                                        </p:tav>
                                        <p:tav tm="100000">
                                          <p:val>
                                            <p:strVal val="#ppt_h"/>
                                          </p:val>
                                        </p:tav>
                                      </p:tavLst>
                                    </p:anim>
                                    <p:animEffect transition="in" filter="fade">
                                      <p:cBhvr>
                                        <p:cTn id="42" dur="500"/>
                                        <p:tgtEl>
                                          <p:spTgt spid="130"/>
                                        </p:tgtEl>
                                      </p:cBhvr>
                                    </p:animEffect>
                                  </p:childTnLst>
                                </p:cTn>
                              </p:par>
                              <p:par>
                                <p:cTn id="43" presetID="23" presetClass="entr" presetSubtype="16"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 calcmode="lin" valueType="num">
                                      <p:cBhvr>
                                        <p:cTn id="45" dur="500" fill="hold"/>
                                        <p:tgtEl>
                                          <p:spTgt spid="134"/>
                                        </p:tgtEl>
                                        <p:attrNameLst>
                                          <p:attrName>ppt_w</p:attrName>
                                        </p:attrNameLst>
                                      </p:cBhvr>
                                      <p:tavLst>
                                        <p:tav tm="0">
                                          <p:val>
                                            <p:fltVal val="0"/>
                                          </p:val>
                                        </p:tav>
                                        <p:tav tm="100000">
                                          <p:val>
                                            <p:strVal val="#ppt_w"/>
                                          </p:val>
                                        </p:tav>
                                      </p:tavLst>
                                    </p:anim>
                                    <p:anim calcmode="lin" valueType="num">
                                      <p:cBhvr>
                                        <p:cTn id="46" dur="500" fill="hold"/>
                                        <p:tgtEl>
                                          <p:spTgt spid="134"/>
                                        </p:tgtEl>
                                        <p:attrNameLst>
                                          <p:attrName>ppt_h</p:attrName>
                                        </p:attrNameLst>
                                      </p:cBhvr>
                                      <p:tavLst>
                                        <p:tav tm="0">
                                          <p:val>
                                            <p:fltVal val="0"/>
                                          </p:val>
                                        </p:tav>
                                        <p:tav tm="100000">
                                          <p:val>
                                            <p:strVal val="#ppt_h"/>
                                          </p:val>
                                        </p:tav>
                                      </p:tavLst>
                                    </p:anim>
                                  </p:childTnLst>
                                </p:cTn>
                              </p:par>
                            </p:childTnLst>
                          </p:cTn>
                        </p:par>
                        <p:par>
                          <p:cTn id="47" fill="hold">
                            <p:stCondLst>
                              <p:cond delay="3250"/>
                            </p:stCondLst>
                            <p:childTnLst>
                              <p:par>
                                <p:cTn id="48" presetID="18" presetClass="entr" presetSubtype="12" fill="hold" nodeType="after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strips(downLeft)">
                                      <p:cBhvr>
                                        <p:cTn id="50" dur="500"/>
                                        <p:tgtEl>
                                          <p:spTgt spid="150"/>
                                        </p:tgtEl>
                                      </p:cBhvr>
                                    </p:animEffect>
                                  </p:childTnLst>
                                </p:cTn>
                              </p:par>
                            </p:childTnLst>
                          </p:cTn>
                        </p:par>
                        <p:par>
                          <p:cTn id="51" fill="hold">
                            <p:stCondLst>
                              <p:cond delay="3750"/>
                            </p:stCondLst>
                            <p:childTnLst>
                              <p:par>
                                <p:cTn id="52" presetID="22" presetClass="entr" presetSubtype="2" fill="hold" grpId="0"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131"/>
                                        </p:tgtEl>
                                        <p:attrNameLst>
                                          <p:attrName>style.visibility</p:attrName>
                                        </p:attrNameLst>
                                      </p:cBhvr>
                                      <p:to>
                                        <p:strVal val="visible"/>
                                      </p:to>
                                    </p:set>
                                    <p:anim calcmode="lin" valueType="num">
                                      <p:cBhvr>
                                        <p:cTn id="58" dur="500" fill="hold"/>
                                        <p:tgtEl>
                                          <p:spTgt spid="131"/>
                                        </p:tgtEl>
                                        <p:attrNameLst>
                                          <p:attrName>ppt_w</p:attrName>
                                        </p:attrNameLst>
                                      </p:cBhvr>
                                      <p:tavLst>
                                        <p:tav tm="0">
                                          <p:val>
                                            <p:fltVal val="0"/>
                                          </p:val>
                                        </p:tav>
                                        <p:tav tm="100000">
                                          <p:val>
                                            <p:strVal val="#ppt_w"/>
                                          </p:val>
                                        </p:tav>
                                      </p:tavLst>
                                    </p:anim>
                                    <p:anim calcmode="lin" valueType="num">
                                      <p:cBhvr>
                                        <p:cTn id="59" dur="500" fill="hold"/>
                                        <p:tgtEl>
                                          <p:spTgt spid="131"/>
                                        </p:tgtEl>
                                        <p:attrNameLst>
                                          <p:attrName>ppt_h</p:attrName>
                                        </p:attrNameLst>
                                      </p:cBhvr>
                                      <p:tavLst>
                                        <p:tav tm="0">
                                          <p:val>
                                            <p:fltVal val="0"/>
                                          </p:val>
                                        </p:tav>
                                        <p:tav tm="100000">
                                          <p:val>
                                            <p:strVal val="#ppt_h"/>
                                          </p:val>
                                        </p:tav>
                                      </p:tavLst>
                                    </p:anim>
                                    <p:animEffect transition="in" filter="fade">
                                      <p:cBhvr>
                                        <p:cTn id="60" dur="500"/>
                                        <p:tgtEl>
                                          <p:spTgt spid="131"/>
                                        </p:tgtEl>
                                      </p:cBhvr>
                                    </p:animEffect>
                                  </p:childTnLst>
                                </p:cTn>
                              </p:par>
                              <p:par>
                                <p:cTn id="61" presetID="23" presetClass="entr" presetSubtype="16"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childTnLst>
                                </p:cTn>
                              </p:par>
                            </p:childTnLst>
                          </p:cTn>
                        </p:par>
                        <p:par>
                          <p:cTn id="65" fill="hold">
                            <p:stCondLst>
                              <p:cond delay="4750"/>
                            </p:stCondLst>
                            <p:childTnLst>
                              <p:par>
                                <p:cTn id="66" presetID="18" presetClass="entr" presetSubtype="6" fill="hold"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strips(downRight)">
                                      <p:cBhvr>
                                        <p:cTn id="68" dur="500"/>
                                        <p:tgtEl>
                                          <p:spTgt spid="149"/>
                                        </p:tgtEl>
                                      </p:cBhvr>
                                    </p:animEffect>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wipe(left)">
                                      <p:cBhvr>
                                        <p:cTn id="72" dur="500"/>
                                        <p:tgtEl>
                                          <p:spTgt spid="153"/>
                                        </p:tgtEl>
                                      </p:cBhvr>
                                    </p:animEffect>
                                  </p:childTnLst>
                                </p:cTn>
                              </p:par>
                            </p:childTnLst>
                          </p:cTn>
                        </p:par>
                        <p:par>
                          <p:cTn id="73" fill="hold">
                            <p:stCondLst>
                              <p:cond delay="5750"/>
                            </p:stCondLst>
                            <p:childTnLst>
                              <p:par>
                                <p:cTn id="74" presetID="23" presetClass="entr" presetSubtype="32" fill="hold" grpId="0" nodeType="afterEffect">
                                  <p:stCondLst>
                                    <p:cond delay="0"/>
                                  </p:stCondLst>
                                  <p:childTnLst>
                                    <p:set>
                                      <p:cBhvr>
                                        <p:cTn id="75" dur="1" fill="hold">
                                          <p:stCondLst>
                                            <p:cond delay="0"/>
                                          </p:stCondLst>
                                        </p:cTn>
                                        <p:tgtEl>
                                          <p:spTgt spid="128">
                                            <p:bg/>
                                          </p:spTgt>
                                        </p:tgtEl>
                                        <p:attrNameLst>
                                          <p:attrName>style.visibility</p:attrName>
                                        </p:attrNameLst>
                                      </p:cBhvr>
                                      <p:to>
                                        <p:strVal val="visible"/>
                                      </p:to>
                                    </p:set>
                                    <p:anim calcmode="lin" valueType="num">
                                      <p:cBhvr>
                                        <p:cTn id="76" dur="500" fill="hold"/>
                                        <p:tgtEl>
                                          <p:spTgt spid="128">
                                            <p:bg/>
                                          </p:spTgt>
                                        </p:tgtEl>
                                        <p:attrNameLst>
                                          <p:attrName>ppt_w</p:attrName>
                                        </p:attrNameLst>
                                      </p:cBhvr>
                                      <p:tavLst>
                                        <p:tav tm="0">
                                          <p:val>
                                            <p:strVal val="4*#ppt_w"/>
                                          </p:val>
                                        </p:tav>
                                        <p:tav tm="100000">
                                          <p:val>
                                            <p:strVal val="#ppt_w"/>
                                          </p:val>
                                        </p:tav>
                                      </p:tavLst>
                                    </p:anim>
                                    <p:anim calcmode="lin" valueType="num">
                                      <p:cBhvr>
                                        <p:cTn id="77" dur="500" fill="hold"/>
                                        <p:tgtEl>
                                          <p:spTgt spid="128">
                                            <p:bg/>
                                          </p:spTgt>
                                        </p:tgtEl>
                                        <p:attrNameLst>
                                          <p:attrName>ppt_h</p:attrName>
                                        </p:attrNameLst>
                                      </p:cBhvr>
                                      <p:tavLst>
                                        <p:tav tm="0">
                                          <p:val>
                                            <p:strVal val="4*#ppt_h"/>
                                          </p:val>
                                        </p:tav>
                                        <p:tav tm="100000">
                                          <p:val>
                                            <p:strVal val="#ppt_h"/>
                                          </p:val>
                                        </p:tav>
                                      </p:tavLst>
                                    </p:anim>
                                  </p:childTnLst>
                                </p:cTn>
                              </p:par>
                            </p:childTnLst>
                          </p:cTn>
                        </p:par>
                        <p:par>
                          <p:cTn id="78" fill="hold">
                            <p:stCondLst>
                              <p:cond delay="6250"/>
                            </p:stCondLst>
                            <p:childTnLst>
                              <p:par>
                                <p:cTn id="79" presetID="18" presetClass="entr" presetSubtype="3" fill="hold" nodeType="afterEffect">
                                  <p:stCondLst>
                                    <p:cond delay="0"/>
                                  </p:stCondLst>
                                  <p:childTnLst>
                                    <p:set>
                                      <p:cBhvr>
                                        <p:cTn id="80" dur="1" fill="hold">
                                          <p:stCondLst>
                                            <p:cond delay="0"/>
                                          </p:stCondLst>
                                        </p:cTn>
                                        <p:tgtEl>
                                          <p:spTgt spid="132"/>
                                        </p:tgtEl>
                                        <p:attrNameLst>
                                          <p:attrName>style.visibility</p:attrName>
                                        </p:attrNameLst>
                                      </p:cBhvr>
                                      <p:to>
                                        <p:strVal val="visible"/>
                                      </p:to>
                                    </p:set>
                                    <p:animEffect transition="in" filter="strips(upRight)">
                                      <p:cBhvr>
                                        <p:cTn id="81" dur="500"/>
                                        <p:tgtEl>
                                          <p:spTgt spid="132"/>
                                        </p:tgtEl>
                                      </p:cBhvr>
                                    </p:animEffect>
                                  </p:childTnLst>
                                </p:cTn>
                              </p:par>
                            </p:childTnLst>
                          </p:cTn>
                        </p:par>
                        <p:par>
                          <p:cTn id="82" fill="hold">
                            <p:stCondLst>
                              <p:cond delay="675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par>
                                <p:cTn id="86" presetID="23" presetClass="entr" presetSubtype="16" fill="hold" grpId="0" nodeType="withEffect">
                                  <p:stCondLst>
                                    <p:cond delay="0"/>
                                  </p:stCondLst>
                                  <p:childTnLst>
                                    <p:set>
                                      <p:cBhvr>
                                        <p:cTn id="87" dur="1" fill="hold">
                                          <p:stCondLst>
                                            <p:cond delay="0"/>
                                          </p:stCondLst>
                                        </p:cTn>
                                        <p:tgtEl>
                                          <p:spTgt spid="138"/>
                                        </p:tgtEl>
                                        <p:attrNameLst>
                                          <p:attrName>style.visibility</p:attrName>
                                        </p:attrNameLst>
                                      </p:cBhvr>
                                      <p:to>
                                        <p:strVal val="visible"/>
                                      </p:to>
                                    </p:set>
                                    <p:anim calcmode="lin" valueType="num">
                                      <p:cBhvr>
                                        <p:cTn id="88" dur="500" fill="hold"/>
                                        <p:tgtEl>
                                          <p:spTgt spid="138"/>
                                        </p:tgtEl>
                                        <p:attrNameLst>
                                          <p:attrName>ppt_w</p:attrName>
                                        </p:attrNameLst>
                                      </p:cBhvr>
                                      <p:tavLst>
                                        <p:tav tm="0">
                                          <p:val>
                                            <p:fltVal val="0"/>
                                          </p:val>
                                        </p:tav>
                                        <p:tav tm="100000">
                                          <p:val>
                                            <p:strVal val="#ppt_w"/>
                                          </p:val>
                                        </p:tav>
                                      </p:tavLst>
                                    </p:anim>
                                    <p:anim calcmode="lin" valueType="num">
                                      <p:cBhvr>
                                        <p:cTn id="89" dur="500" fill="hold"/>
                                        <p:tgtEl>
                                          <p:spTgt spid="138"/>
                                        </p:tgtEl>
                                        <p:attrNameLst>
                                          <p:attrName>ppt_h</p:attrName>
                                        </p:attrNameLst>
                                      </p:cBhvr>
                                      <p:tavLst>
                                        <p:tav tm="0">
                                          <p:val>
                                            <p:fltVal val="0"/>
                                          </p:val>
                                        </p:tav>
                                        <p:tav tm="100000">
                                          <p:val>
                                            <p:strVal val="#ppt_h"/>
                                          </p:val>
                                        </p:tav>
                                      </p:tavLst>
                                    </p:anim>
                                  </p:childTnLst>
                                </p:cTn>
                              </p:par>
                            </p:childTnLst>
                          </p:cTn>
                        </p:par>
                        <p:par>
                          <p:cTn id="90" fill="hold">
                            <p:stCondLst>
                              <p:cond delay="7250"/>
                            </p:stCondLst>
                            <p:childTnLst>
                              <p:par>
                                <p:cTn id="91" presetID="42" presetClass="entr" presetSubtype="0" fill="hold" nodeType="afterEffect">
                                  <p:stCondLst>
                                    <p:cond delay="0"/>
                                  </p:stCondLst>
                                  <p:childTnLst>
                                    <p:set>
                                      <p:cBhvr>
                                        <p:cTn id="92" dur="1" fill="hold">
                                          <p:stCondLst>
                                            <p:cond delay="0"/>
                                          </p:stCondLst>
                                        </p:cTn>
                                        <p:tgtEl>
                                          <p:spTgt spid="155"/>
                                        </p:tgtEl>
                                        <p:attrNameLst>
                                          <p:attrName>style.visibility</p:attrName>
                                        </p:attrNameLst>
                                      </p:cBhvr>
                                      <p:to>
                                        <p:strVal val="visible"/>
                                      </p:to>
                                    </p:set>
                                    <p:animEffect transition="in" filter="fade">
                                      <p:cBhvr>
                                        <p:cTn id="93" dur="1000"/>
                                        <p:tgtEl>
                                          <p:spTgt spid="155"/>
                                        </p:tgtEl>
                                      </p:cBhvr>
                                    </p:animEffect>
                                    <p:anim calcmode="lin" valueType="num">
                                      <p:cBhvr>
                                        <p:cTn id="94" dur="1000" fill="hold"/>
                                        <p:tgtEl>
                                          <p:spTgt spid="155"/>
                                        </p:tgtEl>
                                        <p:attrNameLst>
                                          <p:attrName>ppt_x</p:attrName>
                                        </p:attrNameLst>
                                      </p:cBhvr>
                                      <p:tavLst>
                                        <p:tav tm="0">
                                          <p:val>
                                            <p:strVal val="#ppt_x"/>
                                          </p:val>
                                        </p:tav>
                                        <p:tav tm="100000">
                                          <p:val>
                                            <p:strVal val="#ppt_x"/>
                                          </p:val>
                                        </p:tav>
                                      </p:tavLst>
                                    </p:anim>
                                    <p:anim calcmode="lin" valueType="num">
                                      <p:cBhvr>
                                        <p:cTn id="95" dur="1000" fill="hold"/>
                                        <p:tgtEl>
                                          <p:spTgt spid="155"/>
                                        </p:tgtEl>
                                        <p:attrNameLst>
                                          <p:attrName>ppt_y</p:attrName>
                                        </p:attrNameLst>
                                      </p:cBhvr>
                                      <p:tavLst>
                                        <p:tav tm="0">
                                          <p:val>
                                            <p:strVal val="#ppt_y+.1"/>
                                          </p:val>
                                        </p:tav>
                                        <p:tav tm="100000">
                                          <p:val>
                                            <p:strVal val="#ppt_y"/>
                                          </p:val>
                                        </p:tav>
                                      </p:tavLst>
                                    </p:anim>
                                  </p:childTnLst>
                                </p:cTn>
                              </p:par>
                            </p:childTnLst>
                          </p:cTn>
                        </p:par>
                        <p:par>
                          <p:cTn id="96" fill="hold">
                            <p:stCondLst>
                              <p:cond delay="8250"/>
                            </p:stCondLst>
                            <p:childTnLst>
                              <p:par>
                                <p:cTn id="97" presetID="42" presetClass="entr" presetSubtype="0" fill="hold" nodeType="afterEffect">
                                  <p:stCondLst>
                                    <p:cond delay="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1000"/>
                                        <p:tgtEl>
                                          <p:spTgt spid="158"/>
                                        </p:tgtEl>
                                      </p:cBhvr>
                                    </p:animEffect>
                                    <p:anim calcmode="lin" valueType="num">
                                      <p:cBhvr>
                                        <p:cTn id="100" dur="1000" fill="hold"/>
                                        <p:tgtEl>
                                          <p:spTgt spid="158"/>
                                        </p:tgtEl>
                                        <p:attrNameLst>
                                          <p:attrName>ppt_x</p:attrName>
                                        </p:attrNameLst>
                                      </p:cBhvr>
                                      <p:tavLst>
                                        <p:tav tm="0">
                                          <p:val>
                                            <p:strVal val="#ppt_x"/>
                                          </p:val>
                                        </p:tav>
                                        <p:tav tm="100000">
                                          <p:val>
                                            <p:strVal val="#ppt_x"/>
                                          </p:val>
                                        </p:tav>
                                      </p:tavLst>
                                    </p:anim>
                                    <p:anim calcmode="lin" valueType="num">
                                      <p:cBhvr>
                                        <p:cTn id="101"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7" grpId="0"/>
      <p:bldP spid="128" grpId="0" build="allAtOnce" animBg="1"/>
      <p:bldP spid="129" grpId="0" animBg="1"/>
      <p:bldP spid="130" grpId="0" animBg="1"/>
      <p:bldP spid="131" grpId="0" animBg="1"/>
      <p:bldP spid="138" grpId="0" animBg="1"/>
      <p:bldP spid="151" grpId="0"/>
      <p:bldP spid="152" grpId="0"/>
      <p:bldP spid="153" grpId="0"/>
      <p:bldP spid="1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6">
            <a:extLst>
              <a:ext uri="{FF2B5EF4-FFF2-40B4-BE49-F238E27FC236}">
                <a16:creationId xmlns:a16="http://schemas.microsoft.com/office/drawing/2014/main" id="{3B3D6A14-D593-4090-B483-ACD75360CD0E}"/>
              </a:ext>
            </a:extLst>
          </p:cNvPr>
          <p:cNvSpPr/>
          <p:nvPr/>
        </p:nvSpPr>
        <p:spPr>
          <a:xfrm>
            <a:off x="0" y="0"/>
            <a:ext cx="3225912" cy="2905010"/>
          </a:xfrm>
          <a:custGeom>
            <a:avLst/>
            <a:gdLst>
              <a:gd name="connsiteX0" fmla="*/ 0 w 3225912"/>
              <a:gd name="connsiteY0" fmla="*/ 0 h 2905010"/>
              <a:gd name="connsiteX1" fmla="*/ 3173130 w 3225912"/>
              <a:gd name="connsiteY1" fmla="*/ 0 h 2905010"/>
              <a:gd name="connsiteX2" fmla="*/ 3194799 w 3225912"/>
              <a:gd name="connsiteY2" fmla="*/ 76014 h 2905010"/>
              <a:gd name="connsiteX3" fmla="*/ 3053249 w 3225912"/>
              <a:gd name="connsiteY3" fmla="*/ 851668 h 2905010"/>
              <a:gd name="connsiteX4" fmla="*/ 1850885 w 3225912"/>
              <a:gd name="connsiteY4" fmla="*/ 1301370 h 2905010"/>
              <a:gd name="connsiteX5" fmla="*/ 1131360 w 3225912"/>
              <a:gd name="connsiteY5" fmla="*/ 1793676 h 2905010"/>
              <a:gd name="connsiteX6" fmla="*/ 160948 w 3225912"/>
              <a:gd name="connsiteY6" fmla="*/ 2868229 h 2905010"/>
              <a:gd name="connsiteX7" fmla="*/ 42679 w 3225912"/>
              <a:gd name="connsiteY7" fmla="*/ 2795448 h 2905010"/>
              <a:gd name="connsiteX8" fmla="*/ 0 w 3225912"/>
              <a:gd name="connsiteY8" fmla="*/ 2759396 h 290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912" h="2905010">
                <a:moveTo>
                  <a:pt x="0" y="0"/>
                </a:moveTo>
                <a:lnTo>
                  <a:pt x="3173130" y="0"/>
                </a:lnTo>
                <a:lnTo>
                  <a:pt x="3194799" y="76014"/>
                </a:lnTo>
                <a:cubicBezTo>
                  <a:pt x="3257022" y="353518"/>
                  <a:pt x="3233723" y="638651"/>
                  <a:pt x="3053249" y="851668"/>
                </a:cubicBezTo>
                <a:cubicBezTo>
                  <a:pt x="2773960" y="1183027"/>
                  <a:pt x="2267452" y="1168826"/>
                  <a:pt x="1850885" y="1301370"/>
                </a:cubicBezTo>
                <a:cubicBezTo>
                  <a:pt x="1571596" y="1391311"/>
                  <a:pt x="1320709" y="1566458"/>
                  <a:pt x="1131360" y="1793676"/>
                </a:cubicBezTo>
                <a:cubicBezTo>
                  <a:pt x="913609" y="2054030"/>
                  <a:pt x="695858" y="3114382"/>
                  <a:pt x="160948" y="2868229"/>
                </a:cubicBezTo>
                <a:cubicBezTo>
                  <a:pt x="118345" y="2849294"/>
                  <a:pt x="79587" y="2823850"/>
                  <a:pt x="42679" y="2795448"/>
                </a:cubicBezTo>
                <a:lnTo>
                  <a:pt x="0" y="2759396"/>
                </a:lnTo>
                <a:close/>
              </a:path>
            </a:pathLst>
          </a:custGeom>
          <a:solidFill>
            <a:srgbClr val="C2C2FB"/>
          </a:solidFill>
          <a:ln w="47277" cap="flat">
            <a:noFill/>
            <a:prstDash val="solid"/>
            <a:miter/>
          </a:ln>
        </p:spPr>
        <p:txBody>
          <a:bodyPr rtlCol="0" anchor="ctr"/>
          <a:lstStyle/>
          <a:p>
            <a:endParaRPr lang="en-ID">
              <a:solidFill>
                <a:schemeClr val="tx1"/>
              </a:solidFill>
              <a:cs typeface="+mn-ea"/>
              <a:sym typeface="+mn-lt"/>
            </a:endParaRPr>
          </a:p>
        </p:txBody>
      </p:sp>
      <p:sp>
        <p:nvSpPr>
          <p:cNvPr id="7" name="Graphic 15">
            <a:extLst>
              <a:ext uri="{FF2B5EF4-FFF2-40B4-BE49-F238E27FC236}">
                <a16:creationId xmlns:a16="http://schemas.microsoft.com/office/drawing/2014/main" id="{045E88A3-E37D-4679-A2BE-6DE6E2D691CB}"/>
              </a:ext>
            </a:extLst>
          </p:cNvPr>
          <p:cNvSpPr/>
          <p:nvPr/>
        </p:nvSpPr>
        <p:spPr>
          <a:xfrm>
            <a:off x="7789248" y="1"/>
            <a:ext cx="4404340" cy="1311233"/>
          </a:xfrm>
          <a:custGeom>
            <a:avLst/>
            <a:gdLst>
              <a:gd name="connsiteX0" fmla="*/ 0 w 4404340"/>
              <a:gd name="connsiteY0" fmla="*/ 0 h 1311233"/>
              <a:gd name="connsiteX1" fmla="*/ 4404340 w 4404340"/>
              <a:gd name="connsiteY1" fmla="*/ 0 h 1311233"/>
              <a:gd name="connsiteX2" fmla="*/ 4404340 w 4404340"/>
              <a:gd name="connsiteY2" fmla="*/ 178157 h 1311233"/>
              <a:gd name="connsiteX3" fmla="*/ 4339759 w 4404340"/>
              <a:gd name="connsiteY3" fmla="*/ 165544 h 1311233"/>
              <a:gd name="connsiteX4" fmla="*/ 3721441 w 4404340"/>
              <a:gd name="connsiteY4" fmla="*/ 158538 h 1311233"/>
              <a:gd name="connsiteX5" fmla="*/ 2280072 w 4404340"/>
              <a:gd name="connsiteY5" fmla="*/ 1166179 h 1311233"/>
              <a:gd name="connsiteX6" fmla="*/ 164027 w 4404340"/>
              <a:gd name="connsiteY6" fmla="*/ 386352 h 1311233"/>
              <a:gd name="connsiteX7" fmla="*/ 43685 w 4404340"/>
              <a:gd name="connsiteY7" fmla="*/ 119997 h 13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4340" h="1311233">
                <a:moveTo>
                  <a:pt x="0" y="0"/>
                </a:moveTo>
                <a:lnTo>
                  <a:pt x="4404340" y="0"/>
                </a:lnTo>
                <a:lnTo>
                  <a:pt x="4404340" y="178157"/>
                </a:lnTo>
                <a:lnTo>
                  <a:pt x="4339759" y="165544"/>
                </a:lnTo>
                <a:cubicBezTo>
                  <a:pt x="4131959" y="129169"/>
                  <a:pt x="3925160" y="110893"/>
                  <a:pt x="3721441" y="158538"/>
                </a:cubicBezTo>
                <a:cubicBezTo>
                  <a:pt x="3143142" y="289969"/>
                  <a:pt x="2805798" y="894554"/>
                  <a:pt x="2280072" y="1166179"/>
                </a:cubicBezTo>
                <a:cubicBezTo>
                  <a:pt x="1539677" y="1551712"/>
                  <a:pt x="549559" y="1126747"/>
                  <a:pt x="164027" y="386352"/>
                </a:cubicBezTo>
                <a:cubicBezTo>
                  <a:pt x="118026" y="299826"/>
                  <a:pt x="79144" y="210561"/>
                  <a:pt x="43685" y="119997"/>
                </a:cubicBezTo>
                <a:close/>
              </a:path>
            </a:pathLst>
          </a:custGeom>
          <a:solidFill>
            <a:srgbClr val="6163BB"/>
          </a:solidFill>
          <a:ln w="9525" cap="flat">
            <a:noFill/>
            <a:prstDash val="solid"/>
            <a:miter/>
          </a:ln>
        </p:spPr>
        <p:txBody>
          <a:bodyPr rtlCol="0" anchor="ctr"/>
          <a:lstStyle/>
          <a:p>
            <a:endParaRPr lang="en-ID">
              <a:solidFill>
                <a:schemeClr val="tx1"/>
              </a:solidFill>
              <a:cs typeface="+mn-ea"/>
              <a:sym typeface="+mn-lt"/>
            </a:endParaRPr>
          </a:p>
        </p:txBody>
      </p:sp>
      <p:sp>
        <p:nvSpPr>
          <p:cNvPr id="8" name="Freeform 20">
            <a:extLst>
              <a:ext uri="{FF2B5EF4-FFF2-40B4-BE49-F238E27FC236}">
                <a16:creationId xmlns:a16="http://schemas.microsoft.com/office/drawing/2014/main" id="{B51FE2C7-4AAC-4A3E-9BD8-DCF6E176B12E}"/>
              </a:ext>
            </a:extLst>
          </p:cNvPr>
          <p:cNvSpPr/>
          <p:nvPr/>
        </p:nvSpPr>
        <p:spPr>
          <a:xfrm>
            <a:off x="9679978" y="896417"/>
            <a:ext cx="2513610" cy="4991759"/>
          </a:xfrm>
          <a:custGeom>
            <a:avLst/>
            <a:gdLst>
              <a:gd name="connsiteX0" fmla="*/ 2084913 w 2513610"/>
              <a:gd name="connsiteY0" fmla="*/ 17 h 4991759"/>
              <a:gd name="connsiteX1" fmla="*/ 2447664 w 2513610"/>
              <a:gd name="connsiteY1" fmla="*/ 68733 h 4991759"/>
              <a:gd name="connsiteX2" fmla="*/ 2513610 w 2513610"/>
              <a:gd name="connsiteY2" fmla="*/ 100070 h 4991759"/>
              <a:gd name="connsiteX3" fmla="*/ 2513610 w 2513610"/>
              <a:gd name="connsiteY3" fmla="*/ 4991759 h 4991759"/>
              <a:gd name="connsiteX4" fmla="*/ 2309054 w 2513610"/>
              <a:gd name="connsiteY4" fmla="*/ 4944470 h 4991759"/>
              <a:gd name="connsiteX5" fmla="*/ 193878 w 2513610"/>
              <a:gd name="connsiteY5" fmla="*/ 3284943 h 4991759"/>
              <a:gd name="connsiteX6" fmla="*/ 153270 w 2513610"/>
              <a:gd name="connsiteY6" fmla="*/ 2123534 h 4991759"/>
              <a:gd name="connsiteX7" fmla="*/ 941078 w 2513610"/>
              <a:gd name="connsiteY7" fmla="*/ 1538769 h 4991759"/>
              <a:gd name="connsiteX8" fmla="*/ 1196915 w 2513610"/>
              <a:gd name="connsiteY8" fmla="*/ 531673 h 4991759"/>
              <a:gd name="connsiteX9" fmla="*/ 2084913 w 2513610"/>
              <a:gd name="connsiteY9" fmla="*/ 17 h 499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3610" h="4991759">
                <a:moveTo>
                  <a:pt x="2084913" y="17"/>
                </a:moveTo>
                <a:cubicBezTo>
                  <a:pt x="2209087" y="715"/>
                  <a:pt x="2332944" y="23049"/>
                  <a:pt x="2447664" y="68733"/>
                </a:cubicBezTo>
                <a:lnTo>
                  <a:pt x="2513610" y="100070"/>
                </a:lnTo>
                <a:lnTo>
                  <a:pt x="2513610" y="4991759"/>
                </a:lnTo>
                <a:lnTo>
                  <a:pt x="2309054" y="4944470"/>
                </a:lnTo>
                <a:cubicBezTo>
                  <a:pt x="1420373" y="4704076"/>
                  <a:pt x="623823" y="4102956"/>
                  <a:pt x="193878" y="3284943"/>
                </a:cubicBezTo>
                <a:cubicBezTo>
                  <a:pt x="3019" y="2923528"/>
                  <a:pt x="-106626" y="2440282"/>
                  <a:pt x="153270" y="2123534"/>
                </a:cubicBezTo>
                <a:cubicBezTo>
                  <a:pt x="364435" y="1867701"/>
                  <a:pt x="746157" y="1802727"/>
                  <a:pt x="941078" y="1538769"/>
                </a:cubicBezTo>
                <a:cubicBezTo>
                  <a:pt x="1148185" y="1254508"/>
                  <a:pt x="1066968" y="856542"/>
                  <a:pt x="1196915" y="531673"/>
                </a:cubicBezTo>
                <a:cubicBezTo>
                  <a:pt x="1337016" y="190560"/>
                  <a:pt x="1712391" y="-2077"/>
                  <a:pt x="2084913" y="17"/>
                </a:cubicBezTo>
                <a:close/>
              </a:path>
            </a:pathLst>
          </a:custGeom>
          <a:solidFill>
            <a:srgbClr val="C2C2FB"/>
          </a:solidFill>
          <a:ln w="9525" cap="flat">
            <a:noFill/>
            <a:prstDash val="solid"/>
            <a:miter/>
          </a:ln>
        </p:spPr>
        <p:txBody>
          <a:bodyPr rtlCol="0" anchor="ctr"/>
          <a:lstStyle/>
          <a:p>
            <a:endParaRPr lang="en-ID">
              <a:solidFill>
                <a:schemeClr val="tx1"/>
              </a:solidFill>
              <a:cs typeface="+mn-ea"/>
              <a:sym typeface="+mn-lt"/>
            </a:endParaRPr>
          </a:p>
        </p:txBody>
      </p:sp>
      <p:sp>
        <p:nvSpPr>
          <p:cNvPr id="9" name="Freeform 21">
            <a:extLst>
              <a:ext uri="{FF2B5EF4-FFF2-40B4-BE49-F238E27FC236}">
                <a16:creationId xmlns:a16="http://schemas.microsoft.com/office/drawing/2014/main" id="{886448ED-E14C-42CD-ACB9-81ECF4A9C430}"/>
              </a:ext>
            </a:extLst>
          </p:cNvPr>
          <p:cNvSpPr/>
          <p:nvPr/>
        </p:nvSpPr>
        <p:spPr>
          <a:xfrm>
            <a:off x="11240303" y="2468109"/>
            <a:ext cx="1041776" cy="2885214"/>
          </a:xfrm>
          <a:custGeom>
            <a:avLst/>
            <a:gdLst>
              <a:gd name="connsiteX0" fmla="*/ 1041776 w 1041776"/>
              <a:gd name="connsiteY0" fmla="*/ 0 h 2885214"/>
              <a:gd name="connsiteX1" fmla="*/ 1041776 w 1041776"/>
              <a:gd name="connsiteY1" fmla="*/ 2885214 h 2885214"/>
              <a:gd name="connsiteX2" fmla="*/ 909256 w 1041776"/>
              <a:gd name="connsiteY2" fmla="*/ 2823573 h 2885214"/>
              <a:gd name="connsiteX3" fmla="*/ 190790 w 1041776"/>
              <a:gd name="connsiteY3" fmla="*/ 2221676 h 2885214"/>
              <a:gd name="connsiteX4" fmla="*/ 56783 w 1041776"/>
              <a:gd name="connsiteY4" fmla="*/ 1498842 h 2885214"/>
              <a:gd name="connsiteX5" fmla="*/ 491294 w 1041776"/>
              <a:gd name="connsiteY5" fmla="*/ 1060268 h 2885214"/>
              <a:gd name="connsiteX6" fmla="*/ 556268 w 1041776"/>
              <a:gd name="connsiteY6" fmla="*/ 410528 h 2885214"/>
              <a:gd name="connsiteX7" fmla="*/ 943161 w 1041776"/>
              <a:gd name="connsiteY7" fmla="*/ 23357 h 28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776" h="2885214">
                <a:moveTo>
                  <a:pt x="1041776" y="0"/>
                </a:moveTo>
                <a:lnTo>
                  <a:pt x="1041776" y="2885214"/>
                </a:lnTo>
                <a:lnTo>
                  <a:pt x="909256" y="2823573"/>
                </a:lnTo>
                <a:cubicBezTo>
                  <a:pt x="627652" y="2680046"/>
                  <a:pt x="378098" y="2475988"/>
                  <a:pt x="190790" y="2221676"/>
                </a:cubicBezTo>
                <a:cubicBezTo>
                  <a:pt x="40539" y="2010511"/>
                  <a:pt x="-73165" y="1722187"/>
                  <a:pt x="56783" y="1498842"/>
                </a:cubicBezTo>
                <a:cubicBezTo>
                  <a:pt x="162366" y="1320163"/>
                  <a:pt x="393833" y="1243005"/>
                  <a:pt x="491294" y="1060268"/>
                </a:cubicBezTo>
                <a:cubicBezTo>
                  <a:pt x="592818" y="865346"/>
                  <a:pt x="503479" y="625752"/>
                  <a:pt x="556268" y="410528"/>
                </a:cubicBezTo>
                <a:cubicBezTo>
                  <a:pt x="601953" y="222713"/>
                  <a:pt x="758677" y="84072"/>
                  <a:pt x="943161" y="23357"/>
                </a:cubicBezTo>
                <a:close/>
              </a:path>
            </a:pathLst>
          </a:custGeom>
          <a:noFill/>
          <a:ln w="12700" cap="flat">
            <a:solidFill>
              <a:schemeClr val="bg1"/>
            </a:solidFill>
            <a:prstDash val="solid"/>
            <a:miter/>
          </a:ln>
        </p:spPr>
        <p:txBody>
          <a:bodyPr rtlCol="0" anchor="ctr"/>
          <a:lstStyle/>
          <a:p>
            <a:endParaRPr lang="en-ID">
              <a:solidFill>
                <a:schemeClr val="tx1"/>
              </a:solidFill>
              <a:cs typeface="+mn-ea"/>
              <a:sym typeface="+mn-lt"/>
            </a:endParaRPr>
          </a:p>
        </p:txBody>
      </p:sp>
      <p:sp>
        <p:nvSpPr>
          <p:cNvPr id="10" name="Freeform: Shape 22">
            <a:extLst>
              <a:ext uri="{FF2B5EF4-FFF2-40B4-BE49-F238E27FC236}">
                <a16:creationId xmlns:a16="http://schemas.microsoft.com/office/drawing/2014/main" id="{A74D62AE-C280-472E-AE2A-AC5D9B018EA6}"/>
              </a:ext>
            </a:extLst>
          </p:cNvPr>
          <p:cNvSpPr/>
          <p:nvPr/>
        </p:nvSpPr>
        <p:spPr>
          <a:xfrm>
            <a:off x="9723260" y="4167068"/>
            <a:ext cx="1331564" cy="1250212"/>
          </a:xfrm>
          <a:custGeom>
            <a:avLst/>
            <a:gdLst>
              <a:gd name="connsiteX0" fmla="*/ 383695 w 399469"/>
              <a:gd name="connsiteY0" fmla="*/ 352800 h 375064"/>
              <a:gd name="connsiteX1" fmla="*/ 383695 w 399469"/>
              <a:gd name="connsiteY1" fmla="*/ 214687 h 375064"/>
              <a:gd name="connsiteX2" fmla="*/ 366550 w 399469"/>
              <a:gd name="connsiteY2" fmla="*/ 98482 h 375064"/>
              <a:gd name="connsiteX3" fmla="*/ 276062 w 399469"/>
              <a:gd name="connsiteY3" fmla="*/ 4185 h 375064"/>
              <a:gd name="connsiteX4" fmla="*/ 111280 w 399469"/>
              <a:gd name="connsiteY4" fmla="*/ 71812 h 375064"/>
              <a:gd name="connsiteX5" fmla="*/ 3647 w 399469"/>
              <a:gd name="connsiteY5" fmla="*/ 217545 h 375064"/>
              <a:gd name="connsiteX6" fmla="*/ 339880 w 399469"/>
              <a:gd name="connsiteY6" fmla="*/ 372802 h 375064"/>
              <a:gd name="connsiteX7" fmla="*/ 383695 w 399469"/>
              <a:gd name="connsiteY7" fmla="*/ 352800 h 37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69" h="375064">
                <a:moveTo>
                  <a:pt x="383695" y="352800"/>
                </a:moveTo>
                <a:cubicBezTo>
                  <a:pt x="413222" y="320415"/>
                  <a:pt x="394172" y="260407"/>
                  <a:pt x="383695" y="214687"/>
                </a:cubicBezTo>
                <a:cubicBezTo>
                  <a:pt x="375122" y="175635"/>
                  <a:pt x="380837" y="136582"/>
                  <a:pt x="366550" y="98482"/>
                </a:cubicBezTo>
                <a:cubicBezTo>
                  <a:pt x="351310" y="55620"/>
                  <a:pt x="319877" y="15615"/>
                  <a:pt x="276062" y="4185"/>
                </a:cubicBezTo>
                <a:cubicBezTo>
                  <a:pt x="216055" y="-12960"/>
                  <a:pt x="153190" y="25140"/>
                  <a:pt x="111280" y="71812"/>
                </a:cubicBezTo>
                <a:cubicBezTo>
                  <a:pt x="71275" y="113722"/>
                  <a:pt x="-19213" y="144202"/>
                  <a:pt x="3647" y="217545"/>
                </a:cubicBezTo>
                <a:cubicBezTo>
                  <a:pt x="36032" y="325177"/>
                  <a:pt x="242725" y="388042"/>
                  <a:pt x="339880" y="372802"/>
                </a:cubicBezTo>
                <a:cubicBezTo>
                  <a:pt x="359882" y="369945"/>
                  <a:pt x="374170" y="362325"/>
                  <a:pt x="383695" y="352800"/>
                </a:cubicBezTo>
                <a:close/>
              </a:path>
            </a:pathLst>
          </a:custGeom>
          <a:solidFill>
            <a:srgbClr val="6163BB"/>
          </a:solidFill>
          <a:ln w="9525" cap="flat">
            <a:noFill/>
            <a:prstDash val="solid"/>
            <a:miter/>
          </a:ln>
        </p:spPr>
        <p:txBody>
          <a:bodyPr rtlCol="0" anchor="ctr"/>
          <a:lstStyle/>
          <a:p>
            <a:endParaRPr lang="en-ID">
              <a:cs typeface="+mn-ea"/>
              <a:sym typeface="+mn-lt"/>
            </a:endParaRPr>
          </a:p>
        </p:txBody>
      </p:sp>
      <p:sp>
        <p:nvSpPr>
          <p:cNvPr id="11" name="Graphic 24">
            <a:extLst>
              <a:ext uri="{FF2B5EF4-FFF2-40B4-BE49-F238E27FC236}">
                <a16:creationId xmlns:a16="http://schemas.microsoft.com/office/drawing/2014/main" id="{4B9D3D9C-45DE-4AE4-93EE-CB230FF9F386}"/>
              </a:ext>
            </a:extLst>
          </p:cNvPr>
          <p:cNvSpPr/>
          <p:nvPr/>
        </p:nvSpPr>
        <p:spPr>
          <a:xfrm>
            <a:off x="6502980" y="5425968"/>
            <a:ext cx="4231928" cy="1432032"/>
          </a:xfrm>
          <a:custGeom>
            <a:avLst/>
            <a:gdLst>
              <a:gd name="connsiteX0" fmla="*/ 2245812 w 4231928"/>
              <a:gd name="connsiteY0" fmla="*/ 86 h 1432032"/>
              <a:gd name="connsiteX1" fmla="*/ 2822028 w 4231928"/>
              <a:gd name="connsiteY1" fmla="*/ 216732 h 1432032"/>
              <a:gd name="connsiteX2" fmla="*/ 3346651 w 4231928"/>
              <a:gd name="connsiteY2" fmla="*/ 1110323 h 1432032"/>
              <a:gd name="connsiteX3" fmla="*/ 4116139 w 4231928"/>
              <a:gd name="connsiteY3" fmla="*/ 1395524 h 1432032"/>
              <a:gd name="connsiteX4" fmla="*/ 4231928 w 4231928"/>
              <a:gd name="connsiteY4" fmla="*/ 1432032 h 1432032"/>
              <a:gd name="connsiteX5" fmla="*/ 0 w 4231928"/>
              <a:gd name="connsiteY5" fmla="*/ 1432032 h 1432032"/>
              <a:gd name="connsiteX6" fmla="*/ 135713 w 4231928"/>
              <a:gd name="connsiteY6" fmla="*/ 1243320 h 1432032"/>
              <a:gd name="connsiteX7" fmla="*/ 1596000 w 4231928"/>
              <a:gd name="connsiteY7" fmla="*/ 132493 h 1432032"/>
              <a:gd name="connsiteX8" fmla="*/ 2245812 w 4231928"/>
              <a:gd name="connsiteY8" fmla="*/ 86 h 14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928" h="1432032">
                <a:moveTo>
                  <a:pt x="2245812" y="86"/>
                </a:moveTo>
                <a:cubicBezTo>
                  <a:pt x="2463770" y="2661"/>
                  <a:pt x="2669462" y="63411"/>
                  <a:pt x="2822028" y="216732"/>
                </a:cubicBezTo>
                <a:cubicBezTo>
                  <a:pt x="3066660" y="466058"/>
                  <a:pt x="3087557" y="875119"/>
                  <a:pt x="3346651" y="1110323"/>
                </a:cubicBezTo>
                <a:cubicBezTo>
                  <a:pt x="3551564" y="1297566"/>
                  <a:pt x="3845240" y="1321835"/>
                  <a:pt x="4116139" y="1395524"/>
                </a:cubicBezTo>
                <a:lnTo>
                  <a:pt x="4231928" y="1432032"/>
                </a:lnTo>
                <a:lnTo>
                  <a:pt x="0" y="1432032"/>
                </a:lnTo>
                <a:lnTo>
                  <a:pt x="135713" y="1243320"/>
                </a:lnTo>
                <a:cubicBezTo>
                  <a:pt x="515332" y="753482"/>
                  <a:pt x="1017469" y="359800"/>
                  <a:pt x="1596000" y="132493"/>
                </a:cubicBezTo>
                <a:cubicBezTo>
                  <a:pt x="1797630" y="53111"/>
                  <a:pt x="2027854" y="-2489"/>
                  <a:pt x="2245812" y="86"/>
                </a:cubicBezTo>
                <a:close/>
              </a:path>
            </a:pathLst>
          </a:custGeom>
          <a:solidFill>
            <a:srgbClr val="DBDBFD"/>
          </a:solidFill>
          <a:ln w="9525" cap="flat">
            <a:noFill/>
            <a:prstDash val="solid"/>
            <a:miter/>
          </a:ln>
        </p:spPr>
        <p:txBody>
          <a:bodyPr rtlCol="0" anchor="ctr"/>
          <a:lstStyle/>
          <a:p>
            <a:endParaRPr lang="en-ID">
              <a:solidFill>
                <a:schemeClr val="tx1"/>
              </a:solidFill>
              <a:cs typeface="+mn-ea"/>
              <a:sym typeface="+mn-lt"/>
            </a:endParaRPr>
          </a:p>
        </p:txBody>
      </p:sp>
      <p:sp>
        <p:nvSpPr>
          <p:cNvPr id="12" name="Freeform 56">
            <a:extLst>
              <a:ext uri="{FF2B5EF4-FFF2-40B4-BE49-F238E27FC236}">
                <a16:creationId xmlns:a16="http://schemas.microsoft.com/office/drawing/2014/main" id="{F927F0A4-1213-475D-A4F7-1B275F03999C}"/>
              </a:ext>
            </a:extLst>
          </p:cNvPr>
          <p:cNvSpPr/>
          <p:nvPr/>
        </p:nvSpPr>
        <p:spPr>
          <a:xfrm>
            <a:off x="-58994" y="-58994"/>
            <a:ext cx="1591064" cy="1583754"/>
          </a:xfrm>
          <a:custGeom>
            <a:avLst/>
            <a:gdLst>
              <a:gd name="connsiteX0" fmla="*/ 0 w 1591064"/>
              <a:gd name="connsiteY0" fmla="*/ 0 h 1583754"/>
              <a:gd name="connsiteX1" fmla="*/ 1591064 w 1591064"/>
              <a:gd name="connsiteY1" fmla="*/ 0 h 1583754"/>
              <a:gd name="connsiteX2" fmla="*/ 1589744 w 1591064"/>
              <a:gd name="connsiteY2" fmla="*/ 777 h 1583754"/>
              <a:gd name="connsiteX3" fmla="*/ 1492345 w 1591064"/>
              <a:gd name="connsiteY3" fmla="*/ 65899 h 1583754"/>
              <a:gd name="connsiteX4" fmla="*/ 1114680 w 1591064"/>
              <a:gd name="connsiteY4" fmla="*/ 559770 h 1583754"/>
              <a:gd name="connsiteX5" fmla="*/ 695508 w 1591064"/>
              <a:gd name="connsiteY5" fmla="*/ 1501861 h 1583754"/>
              <a:gd name="connsiteX6" fmla="*/ 317843 w 1591064"/>
              <a:gd name="connsiteY6" fmla="*/ 1389808 h 1583754"/>
              <a:gd name="connsiteX7" fmla="*/ 33554 w 1591064"/>
              <a:gd name="connsiteY7" fmla="*/ 1547514 h 1583754"/>
              <a:gd name="connsiteX8" fmla="*/ 0 w 1591064"/>
              <a:gd name="connsiteY8" fmla="*/ 1583754 h 158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064" h="1583754">
                <a:moveTo>
                  <a:pt x="0" y="0"/>
                </a:moveTo>
                <a:lnTo>
                  <a:pt x="1591064" y="0"/>
                </a:lnTo>
                <a:lnTo>
                  <a:pt x="1589744" y="777"/>
                </a:lnTo>
                <a:cubicBezTo>
                  <a:pt x="1556154" y="21544"/>
                  <a:pt x="1523471" y="43073"/>
                  <a:pt x="1492345" y="65899"/>
                </a:cubicBezTo>
                <a:cubicBezTo>
                  <a:pt x="1322189" y="186252"/>
                  <a:pt x="1193531" y="364713"/>
                  <a:pt x="1114680" y="559770"/>
                </a:cubicBezTo>
                <a:cubicBezTo>
                  <a:pt x="1023375" y="783880"/>
                  <a:pt x="1110527" y="1551663"/>
                  <a:pt x="695508" y="1501861"/>
                </a:cubicBezTo>
                <a:cubicBezTo>
                  <a:pt x="562702" y="1485260"/>
                  <a:pt x="450649" y="1389808"/>
                  <a:pt x="317843" y="1389808"/>
                </a:cubicBezTo>
                <a:cubicBezTo>
                  <a:pt x="201638" y="1389808"/>
                  <a:pt x="115521" y="1461398"/>
                  <a:pt x="33554" y="1547514"/>
                </a:cubicBezTo>
                <a:lnTo>
                  <a:pt x="0" y="1583754"/>
                </a:lnTo>
                <a:close/>
              </a:path>
            </a:pathLst>
          </a:custGeom>
          <a:noFill/>
          <a:ln w="9525" cap="flat">
            <a:solidFill>
              <a:schemeClr val="bg1"/>
            </a:solidFill>
            <a:prstDash val="solid"/>
            <a:miter/>
          </a:ln>
        </p:spPr>
        <p:txBody>
          <a:bodyPr rtlCol="0" anchor="ctr"/>
          <a:lstStyle/>
          <a:p>
            <a:endParaRPr lang="en-ID">
              <a:solidFill>
                <a:schemeClr val="tx1"/>
              </a:solidFill>
              <a:cs typeface="+mn-ea"/>
              <a:sym typeface="+mn-lt"/>
            </a:endParaRPr>
          </a:p>
        </p:txBody>
      </p:sp>
      <p:grpSp>
        <p:nvGrpSpPr>
          <p:cNvPr id="14" name="Group 80">
            <a:extLst>
              <a:ext uri="{FF2B5EF4-FFF2-40B4-BE49-F238E27FC236}">
                <a16:creationId xmlns:a16="http://schemas.microsoft.com/office/drawing/2014/main" id="{D59A071F-C84C-430C-A0F7-BCDE8A52313F}"/>
              </a:ext>
            </a:extLst>
          </p:cNvPr>
          <p:cNvGrpSpPr/>
          <p:nvPr/>
        </p:nvGrpSpPr>
        <p:grpSpPr>
          <a:xfrm>
            <a:off x="1564533" y="938410"/>
            <a:ext cx="966066" cy="798214"/>
            <a:chOff x="1564533" y="938410"/>
            <a:chExt cx="966066" cy="798214"/>
          </a:xfrm>
        </p:grpSpPr>
        <p:sp>
          <p:nvSpPr>
            <p:cNvPr id="15" name="Freeform: Shape 73">
              <a:extLst>
                <a:ext uri="{FF2B5EF4-FFF2-40B4-BE49-F238E27FC236}">
                  <a16:creationId xmlns:a16="http://schemas.microsoft.com/office/drawing/2014/main" id="{AF4A0778-7892-47E8-B4B9-57C74C93CF0B}"/>
                </a:ext>
              </a:extLst>
            </p:cNvPr>
            <p:cNvSpPr/>
            <p:nvPr/>
          </p:nvSpPr>
          <p:spPr>
            <a:xfrm rot="900000">
              <a:off x="2042354" y="938410"/>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6" name="Freeform: Shape 74">
              <a:extLst>
                <a:ext uri="{FF2B5EF4-FFF2-40B4-BE49-F238E27FC236}">
                  <a16:creationId xmlns:a16="http://schemas.microsoft.com/office/drawing/2014/main" id="{2D019104-69A2-45AC-A484-046AC250E41A}"/>
                </a:ext>
              </a:extLst>
            </p:cNvPr>
            <p:cNvSpPr/>
            <p:nvPr/>
          </p:nvSpPr>
          <p:spPr>
            <a:xfrm rot="900000">
              <a:off x="1753571" y="1348522"/>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7" name="Freeform: Shape 75">
              <a:extLst>
                <a:ext uri="{FF2B5EF4-FFF2-40B4-BE49-F238E27FC236}">
                  <a16:creationId xmlns:a16="http://schemas.microsoft.com/office/drawing/2014/main" id="{4E72DD6B-85EB-41AC-B567-FD4452CCFBE6}"/>
                </a:ext>
              </a:extLst>
            </p:cNvPr>
            <p:cNvSpPr/>
            <p:nvPr/>
          </p:nvSpPr>
          <p:spPr>
            <a:xfrm rot="900000">
              <a:off x="1940682" y="1203068"/>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sp>
          <p:nvSpPr>
            <p:cNvPr id="18" name="Freeform: Shape 76">
              <a:extLst>
                <a:ext uri="{FF2B5EF4-FFF2-40B4-BE49-F238E27FC236}">
                  <a16:creationId xmlns:a16="http://schemas.microsoft.com/office/drawing/2014/main" id="{6FC635F5-5271-4B63-BDF9-069CCA2044BF}"/>
                </a:ext>
              </a:extLst>
            </p:cNvPr>
            <p:cNvSpPr/>
            <p:nvPr/>
          </p:nvSpPr>
          <p:spPr>
            <a:xfrm rot="900000">
              <a:off x="1564533" y="1605836"/>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chemeClr val="tx1">
                <a:lumMod val="75000"/>
                <a:lumOff val="25000"/>
              </a:schemeClr>
            </a:solidFill>
            <a:ln w="96157" cap="flat">
              <a:noFill/>
              <a:prstDash val="solid"/>
              <a:miter/>
            </a:ln>
          </p:spPr>
          <p:txBody>
            <a:bodyPr rtlCol="0" anchor="ctr"/>
            <a:lstStyle/>
            <a:p>
              <a:endParaRPr lang="en-ID">
                <a:cs typeface="+mn-ea"/>
                <a:sym typeface="+mn-lt"/>
              </a:endParaRPr>
            </a:p>
          </p:txBody>
        </p:sp>
      </p:grpSp>
      <p:grpSp>
        <p:nvGrpSpPr>
          <p:cNvPr id="19" name="组合 18">
            <a:extLst>
              <a:ext uri="{FF2B5EF4-FFF2-40B4-BE49-F238E27FC236}">
                <a16:creationId xmlns:a16="http://schemas.microsoft.com/office/drawing/2014/main" id="{3C743F82-41C8-4D3E-B183-AF3880AADC78}"/>
              </a:ext>
            </a:extLst>
          </p:cNvPr>
          <p:cNvGrpSpPr/>
          <p:nvPr/>
        </p:nvGrpSpPr>
        <p:grpSpPr>
          <a:xfrm>
            <a:off x="5031732" y="5009861"/>
            <a:ext cx="1901709" cy="390851"/>
            <a:chOff x="8222965" y="7595340"/>
            <a:chExt cx="3061547" cy="678712"/>
          </a:xfrm>
        </p:grpSpPr>
        <p:sp>
          <p:nvSpPr>
            <p:cNvPr id="20" name="圆角矩形 16">
              <a:extLst>
                <a:ext uri="{FF2B5EF4-FFF2-40B4-BE49-F238E27FC236}">
                  <a16:creationId xmlns:a16="http://schemas.microsoft.com/office/drawing/2014/main" id="{D61C35E7-C7E1-468D-9AAE-0A013253773F}"/>
                </a:ext>
              </a:extLst>
            </p:cNvPr>
            <p:cNvSpPr/>
            <p:nvPr/>
          </p:nvSpPr>
          <p:spPr>
            <a:xfrm>
              <a:off x="8222965" y="7595340"/>
              <a:ext cx="3061547" cy="678712"/>
            </a:xfrm>
            <a:prstGeom prst="roundRect">
              <a:avLst>
                <a:gd name="adj" fmla="val 48214"/>
              </a:avLst>
            </a:prstGeom>
            <a:solidFill>
              <a:srgbClr val="DBDBFD"/>
            </a:solidFill>
            <a:ln w="9525">
              <a:solidFill>
                <a:srgbClr val="6163BB"/>
              </a:solidFill>
            </a:ln>
            <a:effectLst>
              <a:outerShdw dist="38100" dir="2700000" algn="tl" rotWithShape="0">
                <a:srgbClr val="C2C2F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82027"/>
                </a:solidFill>
                <a:cs typeface="+mn-ea"/>
                <a:sym typeface="+mn-lt"/>
              </a:endParaRPr>
            </a:p>
          </p:txBody>
        </p:sp>
        <p:sp>
          <p:nvSpPr>
            <p:cNvPr id="22" name="文本框 21">
              <a:extLst>
                <a:ext uri="{FF2B5EF4-FFF2-40B4-BE49-F238E27FC236}">
                  <a16:creationId xmlns:a16="http://schemas.microsoft.com/office/drawing/2014/main" id="{F51EBB41-B7D7-44B9-B1C6-CB10FF8ED177}"/>
                </a:ext>
              </a:extLst>
            </p:cNvPr>
            <p:cNvSpPr txBox="1"/>
            <p:nvPr/>
          </p:nvSpPr>
          <p:spPr>
            <a:xfrm>
              <a:off x="8246207" y="7690177"/>
              <a:ext cx="3016995" cy="534454"/>
            </a:xfrm>
            <a:prstGeom prst="rect">
              <a:avLst/>
            </a:prstGeom>
            <a:noFill/>
          </p:spPr>
          <p:txBody>
            <a:bodyPr wrap="square" rtlCol="0">
              <a:spAutoFit/>
            </a:bodyPr>
            <a:lstStyle/>
            <a:p>
              <a:pPr algn="ctr"/>
              <a:r>
                <a:rPr lang="en-US" altLang="zh-CN" sz="1400" spc="300" dirty="0">
                  <a:solidFill>
                    <a:srgbClr val="6163BB"/>
                  </a:solidFill>
                  <a:cs typeface="+mn-ea"/>
                  <a:sym typeface="+mn-lt"/>
                </a:rPr>
                <a:t>20XX.12.20</a:t>
              </a:r>
            </a:p>
          </p:txBody>
        </p:sp>
      </p:grpSp>
      <p:sp>
        <p:nvSpPr>
          <p:cNvPr id="23" name="文本框 22">
            <a:extLst>
              <a:ext uri="{FF2B5EF4-FFF2-40B4-BE49-F238E27FC236}">
                <a16:creationId xmlns:a16="http://schemas.microsoft.com/office/drawing/2014/main" id="{0FDFAB8A-2003-43AA-A9F3-54A1BDCD1124}"/>
              </a:ext>
            </a:extLst>
          </p:cNvPr>
          <p:cNvSpPr txBox="1"/>
          <p:nvPr/>
        </p:nvSpPr>
        <p:spPr>
          <a:xfrm>
            <a:off x="3712659" y="1325663"/>
            <a:ext cx="4766682" cy="1569660"/>
          </a:xfrm>
          <a:prstGeom prst="rect">
            <a:avLst/>
          </a:prstGeom>
          <a:noFill/>
        </p:spPr>
        <p:txBody>
          <a:bodyPr wrap="square" rtlCol="0">
            <a:spAutoFit/>
          </a:bodyPr>
          <a:lstStyle/>
          <a:p>
            <a:pPr algn="ctr"/>
            <a:r>
              <a:rPr lang="en-US" altLang="zh-CN" sz="9600" b="1" dirty="0">
                <a:ln w="9525">
                  <a:solidFill>
                    <a:srgbClr val="6163BB"/>
                  </a:solidFill>
                </a:ln>
                <a:solidFill>
                  <a:srgbClr val="DBDBFD"/>
                </a:solidFill>
                <a:effectLst>
                  <a:outerShdw dist="38100" dir="2700000" algn="tl" rotWithShape="0">
                    <a:srgbClr val="C2C2FB"/>
                  </a:outerShdw>
                </a:effectLst>
                <a:cs typeface="+mn-ea"/>
                <a:sym typeface="+mn-lt"/>
              </a:rPr>
              <a:t>Thanks</a:t>
            </a:r>
            <a:endParaRPr lang="zh-CN" altLang="en-US" sz="9600" b="1" dirty="0">
              <a:ln w="9525">
                <a:solidFill>
                  <a:srgbClr val="6163BB"/>
                </a:solidFill>
              </a:ln>
              <a:solidFill>
                <a:srgbClr val="DBDBFD"/>
              </a:solidFill>
              <a:effectLst>
                <a:outerShdw dist="38100" dir="2700000" algn="tl" rotWithShape="0">
                  <a:srgbClr val="C2C2FB"/>
                </a:outerShdw>
              </a:effectLst>
              <a:cs typeface="+mn-ea"/>
              <a:sym typeface="+mn-lt"/>
            </a:endParaRPr>
          </a:p>
        </p:txBody>
      </p:sp>
      <p:sp>
        <p:nvSpPr>
          <p:cNvPr id="24" name="文本框 23">
            <a:extLst>
              <a:ext uri="{FF2B5EF4-FFF2-40B4-BE49-F238E27FC236}">
                <a16:creationId xmlns:a16="http://schemas.microsoft.com/office/drawing/2014/main" id="{FB50FC46-BEDB-4867-A8C2-FE2A6421C23D}"/>
              </a:ext>
            </a:extLst>
          </p:cNvPr>
          <p:cNvSpPr txBox="1"/>
          <p:nvPr/>
        </p:nvSpPr>
        <p:spPr>
          <a:xfrm>
            <a:off x="2091017" y="2794271"/>
            <a:ext cx="7783139" cy="1107996"/>
          </a:xfrm>
          <a:prstGeom prst="rect">
            <a:avLst/>
          </a:prstGeom>
          <a:noFill/>
          <a:effectLst/>
        </p:spPr>
        <p:txBody>
          <a:bodyPr wrap="square" rtlCol="0">
            <a:spAutoFit/>
          </a:bodyPr>
          <a:lstStyle/>
          <a:p>
            <a:pPr algn="ctr" fontAlgn="auto">
              <a:lnSpc>
                <a:spcPct val="100000"/>
              </a:lnSpc>
            </a:pPr>
            <a:r>
              <a:rPr lang="zh-CN" altLang="en-US" sz="6600" b="1" dirty="0">
                <a:cs typeface="+mn-ea"/>
                <a:sym typeface="+mn-lt"/>
              </a:rPr>
              <a:t>汇报完毕谢谢</a:t>
            </a:r>
            <a:endParaRPr lang="en-US" altLang="zh-CN" sz="6600" b="1" dirty="0">
              <a:cs typeface="+mn-ea"/>
              <a:sym typeface="+mn-lt"/>
            </a:endParaRPr>
          </a:p>
        </p:txBody>
      </p:sp>
      <p:sp>
        <p:nvSpPr>
          <p:cNvPr id="25" name="矩形 24">
            <a:extLst>
              <a:ext uri="{FF2B5EF4-FFF2-40B4-BE49-F238E27FC236}">
                <a16:creationId xmlns:a16="http://schemas.microsoft.com/office/drawing/2014/main" id="{E48D2DFC-6C38-4EEA-976F-D9CA1B30418D}"/>
              </a:ext>
            </a:extLst>
          </p:cNvPr>
          <p:cNvSpPr/>
          <p:nvPr/>
        </p:nvSpPr>
        <p:spPr>
          <a:xfrm>
            <a:off x="3423855" y="3909194"/>
            <a:ext cx="5117463" cy="554006"/>
          </a:xfrm>
          <a:prstGeom prst="rect">
            <a:avLst/>
          </a:prstGeom>
        </p:spPr>
        <p:txBody>
          <a:bodyPr wrap="square" lIns="91448" tIns="45724" rIns="91448" bIns="45724">
            <a:spAutoFit/>
          </a:bodyPr>
          <a:lstStyle/>
          <a:p>
            <a:pPr algn="ctr"/>
            <a:r>
              <a:rPr lang="en-US" altLang="zh-CN" sz="10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65000"/>
                  </a:schemeClr>
                </a:solidFill>
                <a:cs typeface="+mn-ea"/>
                <a:sym typeface="+mn-lt"/>
              </a:rPr>
              <a:t>in the hard stage and they are also wang ling </a:t>
            </a:r>
            <a:r>
              <a:rPr lang="en-US" altLang="zh-CN" sz="1000" dirty="0" err="1">
                <a:solidFill>
                  <a:schemeClr val="bg1">
                    <a:lumMod val="65000"/>
                  </a:schemeClr>
                </a:solidFill>
                <a:cs typeface="+mn-ea"/>
                <a:sym typeface="+mn-lt"/>
              </a:rPr>
              <a:t>yan</a:t>
            </a:r>
            <a:r>
              <a:rPr lang="en-US" altLang="zh-CN" sz="1000" dirty="0">
                <a:solidFill>
                  <a:schemeClr val="bg1">
                    <a:lumMod val="65000"/>
                  </a:schemeClr>
                </a:solidFill>
                <a:cs typeface="+mn-ea"/>
                <a:sym typeface="+mn-lt"/>
              </a:rPr>
              <a:t> a culture</a:t>
            </a:r>
          </a:p>
        </p:txBody>
      </p:sp>
      <p:sp>
        <p:nvSpPr>
          <p:cNvPr id="26" name="PpFooter">
            <a:extLst>
              <a:ext uri="{FF2B5EF4-FFF2-40B4-BE49-F238E27FC236}">
                <a16:creationId xmlns:a16="http://schemas.microsoft.com/office/drawing/2014/main" id="{7FF05FA7-9B26-405A-919F-0553AD13078F}"/>
              </a:ext>
            </a:extLst>
          </p:cNvPr>
          <p:cNvSpPr/>
          <p:nvPr/>
        </p:nvSpPr>
        <p:spPr>
          <a:xfrm>
            <a:off x="495561" y="5784377"/>
            <a:ext cx="459114" cy="516257"/>
          </a:xfrm>
          <a:custGeom>
            <a:avLst/>
            <a:gdLst>
              <a:gd name="connsiteX0" fmla="*/ 418542 w 528635"/>
              <a:gd name="connsiteY0" fmla="*/ 425222 h 594430"/>
              <a:gd name="connsiteX1" fmla="*/ 405030 w 528635"/>
              <a:gd name="connsiteY1" fmla="*/ 438734 h 594430"/>
              <a:gd name="connsiteX2" fmla="*/ 405030 w 528635"/>
              <a:gd name="connsiteY2" fmla="*/ 470825 h 594430"/>
              <a:gd name="connsiteX3" fmla="*/ 372939 w 528635"/>
              <a:gd name="connsiteY3" fmla="*/ 470825 h 594430"/>
              <a:gd name="connsiteX4" fmla="*/ 359428 w 528635"/>
              <a:gd name="connsiteY4" fmla="*/ 484336 h 594430"/>
              <a:gd name="connsiteX5" fmla="*/ 359427 w 528635"/>
              <a:gd name="connsiteY5" fmla="*/ 484336 h 594430"/>
              <a:gd name="connsiteX6" fmla="*/ 372939 w 528635"/>
              <a:gd name="connsiteY6" fmla="*/ 497847 h 594430"/>
              <a:gd name="connsiteX7" fmla="*/ 405030 w 528635"/>
              <a:gd name="connsiteY7" fmla="*/ 497848 h 594430"/>
              <a:gd name="connsiteX8" fmla="*/ 405030 w 528635"/>
              <a:gd name="connsiteY8" fmla="*/ 529938 h 594430"/>
              <a:gd name="connsiteX9" fmla="*/ 408987 w 528635"/>
              <a:gd name="connsiteY9" fmla="*/ 539493 h 594430"/>
              <a:gd name="connsiteX10" fmla="*/ 418541 w 528635"/>
              <a:gd name="connsiteY10" fmla="*/ 543450 h 594430"/>
              <a:gd name="connsiteX11" fmla="*/ 418541 w 528635"/>
              <a:gd name="connsiteY11" fmla="*/ 543450 h 594430"/>
              <a:gd name="connsiteX12" fmla="*/ 418542 w 528635"/>
              <a:gd name="connsiteY12" fmla="*/ 543450 h 594430"/>
              <a:gd name="connsiteX13" fmla="*/ 418541 w 528635"/>
              <a:gd name="connsiteY13" fmla="*/ 543450 h 594430"/>
              <a:gd name="connsiteX14" fmla="*/ 428095 w 528635"/>
              <a:gd name="connsiteY14" fmla="*/ 539493 h 594430"/>
              <a:gd name="connsiteX15" fmla="*/ 432053 w 528635"/>
              <a:gd name="connsiteY15" fmla="*/ 529939 h 594430"/>
              <a:gd name="connsiteX16" fmla="*/ 432053 w 528635"/>
              <a:gd name="connsiteY16" fmla="*/ 497848 h 594430"/>
              <a:gd name="connsiteX17" fmla="*/ 464143 w 528635"/>
              <a:gd name="connsiteY17" fmla="*/ 497848 h 594430"/>
              <a:gd name="connsiteX18" fmla="*/ 477655 w 528635"/>
              <a:gd name="connsiteY18" fmla="*/ 484336 h 594430"/>
              <a:gd name="connsiteX19" fmla="*/ 464143 w 528635"/>
              <a:gd name="connsiteY19" fmla="*/ 470825 h 594430"/>
              <a:gd name="connsiteX20" fmla="*/ 432053 w 528635"/>
              <a:gd name="connsiteY20" fmla="*/ 470825 h 594430"/>
              <a:gd name="connsiteX21" fmla="*/ 432053 w 528635"/>
              <a:gd name="connsiteY21" fmla="*/ 438734 h 594430"/>
              <a:gd name="connsiteX22" fmla="*/ 418542 w 528635"/>
              <a:gd name="connsiteY22" fmla="*/ 425222 h 594430"/>
              <a:gd name="connsiteX23" fmla="*/ 418541 w 528635"/>
              <a:gd name="connsiteY23" fmla="*/ 374242 h 594430"/>
              <a:gd name="connsiteX24" fmla="*/ 528635 w 528635"/>
              <a:gd name="connsiteY24" fmla="*/ 484336 h 594430"/>
              <a:gd name="connsiteX25" fmla="*/ 418541 w 528635"/>
              <a:gd name="connsiteY25" fmla="*/ 594430 h 594430"/>
              <a:gd name="connsiteX26" fmla="*/ 308447 w 528635"/>
              <a:gd name="connsiteY26" fmla="*/ 484336 h 594430"/>
              <a:gd name="connsiteX27" fmla="*/ 418541 w 528635"/>
              <a:gd name="connsiteY27" fmla="*/ 374242 h 594430"/>
              <a:gd name="connsiteX28" fmla="*/ 315454 w 528635"/>
              <a:gd name="connsiteY28" fmla="*/ 147520 h 594430"/>
              <a:gd name="connsiteX29" fmla="*/ 344143 w 528635"/>
              <a:gd name="connsiteY29" fmla="*/ 163350 h 594430"/>
              <a:gd name="connsiteX30" fmla="*/ 353859 w 528635"/>
              <a:gd name="connsiteY30" fmla="*/ 208442 h 594430"/>
              <a:gd name="connsiteX31" fmla="*/ 344143 w 528635"/>
              <a:gd name="connsiteY31" fmla="*/ 254104 h 594430"/>
              <a:gd name="connsiteX32" fmla="*/ 315454 w 528635"/>
              <a:gd name="connsiteY32" fmla="*/ 270278 h 594430"/>
              <a:gd name="connsiteX33" fmla="*/ 286822 w 528635"/>
              <a:gd name="connsiteY33" fmla="*/ 254104 h 594430"/>
              <a:gd name="connsiteX34" fmla="*/ 277049 w 528635"/>
              <a:gd name="connsiteY34" fmla="*/ 208442 h 594430"/>
              <a:gd name="connsiteX35" fmla="*/ 286822 w 528635"/>
              <a:gd name="connsiteY35" fmla="*/ 163350 h 594430"/>
              <a:gd name="connsiteX36" fmla="*/ 315454 w 528635"/>
              <a:gd name="connsiteY36" fmla="*/ 147520 h 594430"/>
              <a:gd name="connsiteX37" fmla="*/ 315454 w 528635"/>
              <a:gd name="connsiteY37" fmla="*/ 119859 h 594430"/>
              <a:gd name="connsiteX38" fmla="*/ 278821 w 528635"/>
              <a:gd name="connsiteY38" fmla="*/ 130489 h 594430"/>
              <a:gd name="connsiteX39" fmla="*/ 255732 w 528635"/>
              <a:gd name="connsiteY39" fmla="*/ 160950 h 594430"/>
              <a:gd name="connsiteX40" fmla="*/ 247788 w 528635"/>
              <a:gd name="connsiteY40" fmla="*/ 208556 h 594430"/>
              <a:gd name="connsiteX41" fmla="*/ 255732 w 528635"/>
              <a:gd name="connsiteY41" fmla="*/ 256448 h 594430"/>
              <a:gd name="connsiteX42" fmla="*/ 278821 w 528635"/>
              <a:gd name="connsiteY42" fmla="*/ 287194 h 594430"/>
              <a:gd name="connsiteX43" fmla="*/ 315454 w 528635"/>
              <a:gd name="connsiteY43" fmla="*/ 297938 h 594430"/>
              <a:gd name="connsiteX44" fmla="*/ 352087 w 528635"/>
              <a:gd name="connsiteY44" fmla="*/ 287194 h 594430"/>
              <a:gd name="connsiteX45" fmla="*/ 375176 w 528635"/>
              <a:gd name="connsiteY45" fmla="*/ 256448 h 594430"/>
              <a:gd name="connsiteX46" fmla="*/ 383120 w 528635"/>
              <a:gd name="connsiteY46" fmla="*/ 208556 h 594430"/>
              <a:gd name="connsiteX47" fmla="*/ 375176 w 528635"/>
              <a:gd name="connsiteY47" fmla="*/ 160950 h 594430"/>
              <a:gd name="connsiteX48" fmla="*/ 352087 w 528635"/>
              <a:gd name="connsiteY48" fmla="*/ 130489 h 594430"/>
              <a:gd name="connsiteX49" fmla="*/ 315454 w 528635"/>
              <a:gd name="connsiteY49" fmla="*/ 119859 h 594430"/>
              <a:gd name="connsiteX50" fmla="*/ 161835 w 528635"/>
              <a:gd name="connsiteY50" fmla="*/ 119745 h 594430"/>
              <a:gd name="connsiteX51" fmla="*/ 120515 w 528635"/>
              <a:gd name="connsiteY51" fmla="*/ 133004 h 594430"/>
              <a:gd name="connsiteX52" fmla="*/ 103313 w 528635"/>
              <a:gd name="connsiteY52" fmla="*/ 172323 h 594430"/>
              <a:gd name="connsiteX53" fmla="*/ 131660 w 528635"/>
              <a:gd name="connsiteY53" fmla="*/ 174380 h 594430"/>
              <a:gd name="connsiteX54" fmla="*/ 140746 w 528635"/>
              <a:gd name="connsiteY54" fmla="*/ 153235 h 594430"/>
              <a:gd name="connsiteX55" fmla="*/ 161492 w 528635"/>
              <a:gd name="connsiteY55" fmla="*/ 146262 h 594430"/>
              <a:gd name="connsiteX56" fmla="*/ 176122 w 528635"/>
              <a:gd name="connsiteY56" fmla="*/ 149063 h 594430"/>
              <a:gd name="connsiteX57" fmla="*/ 185495 w 528635"/>
              <a:gd name="connsiteY57" fmla="*/ 156892 h 594430"/>
              <a:gd name="connsiteX58" fmla="*/ 188810 w 528635"/>
              <a:gd name="connsiteY58" fmla="*/ 168322 h 594430"/>
              <a:gd name="connsiteX59" fmla="*/ 184523 w 528635"/>
              <a:gd name="connsiteY59" fmla="*/ 181352 h 594430"/>
              <a:gd name="connsiteX60" fmla="*/ 172636 w 528635"/>
              <a:gd name="connsiteY60" fmla="*/ 190096 h 594430"/>
              <a:gd name="connsiteX61" fmla="*/ 154977 w 528635"/>
              <a:gd name="connsiteY61" fmla="*/ 193240 h 594430"/>
              <a:gd name="connsiteX62" fmla="*/ 144690 w 528635"/>
              <a:gd name="connsiteY62" fmla="*/ 193240 h 594430"/>
              <a:gd name="connsiteX63" fmla="*/ 144690 w 528635"/>
              <a:gd name="connsiteY63" fmla="*/ 216557 h 594430"/>
              <a:gd name="connsiteX64" fmla="*/ 154977 w 528635"/>
              <a:gd name="connsiteY64" fmla="*/ 216557 h 594430"/>
              <a:gd name="connsiteX65" fmla="*/ 175494 w 528635"/>
              <a:gd name="connsiteY65" fmla="*/ 220157 h 594430"/>
              <a:gd name="connsiteX66" fmla="*/ 189038 w 528635"/>
              <a:gd name="connsiteY66" fmla="*/ 230216 h 594430"/>
              <a:gd name="connsiteX67" fmla="*/ 193839 w 528635"/>
              <a:gd name="connsiteY67" fmla="*/ 245246 h 594430"/>
              <a:gd name="connsiteX68" fmla="*/ 190181 w 528635"/>
              <a:gd name="connsiteY68" fmla="*/ 258619 h 594430"/>
              <a:gd name="connsiteX69" fmla="*/ 179666 w 528635"/>
              <a:gd name="connsiteY69" fmla="*/ 267763 h 594430"/>
              <a:gd name="connsiteX70" fmla="*/ 163321 w 528635"/>
              <a:gd name="connsiteY70" fmla="*/ 271078 h 594430"/>
              <a:gd name="connsiteX71" fmla="*/ 139203 w 528635"/>
              <a:gd name="connsiteY71" fmla="*/ 262505 h 594430"/>
              <a:gd name="connsiteX72" fmla="*/ 127430 w 528635"/>
              <a:gd name="connsiteY72" fmla="*/ 238845 h 594430"/>
              <a:gd name="connsiteX73" fmla="*/ 99198 w 528635"/>
              <a:gd name="connsiteY73" fmla="*/ 243417 h 594430"/>
              <a:gd name="connsiteX74" fmla="*/ 119201 w 528635"/>
              <a:gd name="connsiteY74" fmla="*/ 283308 h 594430"/>
              <a:gd name="connsiteX75" fmla="*/ 163664 w 528635"/>
              <a:gd name="connsiteY75" fmla="*/ 297596 h 594430"/>
              <a:gd name="connsiteX76" fmla="*/ 196696 w 528635"/>
              <a:gd name="connsiteY76" fmla="*/ 291252 h 594430"/>
              <a:gd name="connsiteX77" fmla="*/ 217156 w 528635"/>
              <a:gd name="connsiteY77" fmla="*/ 273821 h 594430"/>
              <a:gd name="connsiteX78" fmla="*/ 224128 w 528635"/>
              <a:gd name="connsiteY78" fmla="*/ 248675 h 594430"/>
              <a:gd name="connsiteX79" fmla="*/ 215613 w 528635"/>
              <a:gd name="connsiteY79" fmla="*/ 222558 h 594430"/>
              <a:gd name="connsiteX80" fmla="*/ 191553 w 528635"/>
              <a:gd name="connsiteY80" fmla="*/ 205870 h 594430"/>
              <a:gd name="connsiteX81" fmla="*/ 186924 w 528635"/>
              <a:gd name="connsiteY81" fmla="*/ 204685 h 594430"/>
              <a:gd name="connsiteX82" fmla="*/ 188695 w 528635"/>
              <a:gd name="connsiteY82" fmla="*/ 204212 h 594430"/>
              <a:gd name="connsiteX83" fmla="*/ 211041 w 528635"/>
              <a:gd name="connsiteY83" fmla="*/ 188439 h 594430"/>
              <a:gd name="connsiteX84" fmla="*/ 218985 w 528635"/>
              <a:gd name="connsiteY84" fmla="*/ 164550 h 594430"/>
              <a:gd name="connsiteX85" fmla="*/ 212070 w 528635"/>
              <a:gd name="connsiteY85" fmla="*/ 141176 h 594430"/>
              <a:gd name="connsiteX86" fmla="*/ 192353 w 528635"/>
              <a:gd name="connsiteY86" fmla="*/ 125403 h 594430"/>
              <a:gd name="connsiteX87" fmla="*/ 161835 w 528635"/>
              <a:gd name="connsiteY87" fmla="*/ 119745 h 594430"/>
              <a:gd name="connsiteX88" fmla="*/ 41277 w 528635"/>
              <a:gd name="connsiteY88" fmla="*/ 0 h 594430"/>
              <a:gd name="connsiteX89" fmla="*/ 434973 w 528635"/>
              <a:gd name="connsiteY89" fmla="*/ 0 h 594430"/>
              <a:gd name="connsiteX90" fmla="*/ 476250 w 528635"/>
              <a:gd name="connsiteY90" fmla="*/ 41277 h 594430"/>
              <a:gd name="connsiteX91" fmla="*/ 476250 w 528635"/>
              <a:gd name="connsiteY91" fmla="*/ 370143 h 594430"/>
              <a:gd name="connsiteX92" fmla="*/ 468880 w 528635"/>
              <a:gd name="connsiteY92" fmla="*/ 365174 h 594430"/>
              <a:gd name="connsiteX93" fmla="*/ 418541 w 528635"/>
              <a:gd name="connsiteY93" fmla="*/ 355011 h 594430"/>
              <a:gd name="connsiteX94" fmla="*/ 289216 w 528635"/>
              <a:gd name="connsiteY94" fmla="*/ 484336 h 594430"/>
              <a:gd name="connsiteX95" fmla="*/ 299379 w 528635"/>
              <a:gd name="connsiteY95" fmla="*/ 534675 h 594430"/>
              <a:gd name="connsiteX96" fmla="*/ 301137 w 528635"/>
              <a:gd name="connsiteY96" fmla="*/ 537282 h 594430"/>
              <a:gd name="connsiteX97" fmla="*/ 41277 w 528635"/>
              <a:gd name="connsiteY97" fmla="*/ 537282 h 594430"/>
              <a:gd name="connsiteX98" fmla="*/ 0 w 528635"/>
              <a:gd name="connsiteY98" fmla="*/ 496005 h 594430"/>
              <a:gd name="connsiteX99" fmla="*/ 0 w 528635"/>
              <a:gd name="connsiteY99" fmla="*/ 41277 h 594430"/>
              <a:gd name="connsiteX100" fmla="*/ 41277 w 528635"/>
              <a:gd name="connsiteY100" fmla="*/ 0 h 5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635" h="594430">
                <a:moveTo>
                  <a:pt x="418542" y="425222"/>
                </a:moveTo>
                <a:cubicBezTo>
                  <a:pt x="411079" y="425222"/>
                  <a:pt x="405030" y="431272"/>
                  <a:pt x="405030" y="438734"/>
                </a:cubicBezTo>
                <a:lnTo>
                  <a:pt x="405030" y="470825"/>
                </a:lnTo>
                <a:lnTo>
                  <a:pt x="372939" y="470825"/>
                </a:lnTo>
                <a:cubicBezTo>
                  <a:pt x="365477" y="470825"/>
                  <a:pt x="359428" y="476874"/>
                  <a:pt x="359428" y="484336"/>
                </a:cubicBezTo>
                <a:lnTo>
                  <a:pt x="359427" y="484336"/>
                </a:lnTo>
                <a:cubicBezTo>
                  <a:pt x="359427" y="491798"/>
                  <a:pt x="365477" y="497847"/>
                  <a:pt x="372939" y="497847"/>
                </a:cubicBezTo>
                <a:lnTo>
                  <a:pt x="405030" y="497848"/>
                </a:lnTo>
                <a:lnTo>
                  <a:pt x="405030" y="529938"/>
                </a:lnTo>
                <a:cubicBezTo>
                  <a:pt x="405030" y="533669"/>
                  <a:pt x="406542" y="537047"/>
                  <a:pt x="408987" y="539493"/>
                </a:cubicBezTo>
                <a:lnTo>
                  <a:pt x="418541" y="543450"/>
                </a:lnTo>
                <a:lnTo>
                  <a:pt x="418541" y="543450"/>
                </a:lnTo>
                <a:lnTo>
                  <a:pt x="418542" y="543450"/>
                </a:lnTo>
                <a:lnTo>
                  <a:pt x="418541" y="543450"/>
                </a:lnTo>
                <a:lnTo>
                  <a:pt x="428095" y="539493"/>
                </a:lnTo>
                <a:cubicBezTo>
                  <a:pt x="430540" y="537048"/>
                  <a:pt x="432053" y="533670"/>
                  <a:pt x="432053" y="529939"/>
                </a:cubicBezTo>
                <a:lnTo>
                  <a:pt x="432053" y="497848"/>
                </a:lnTo>
                <a:lnTo>
                  <a:pt x="464143" y="497848"/>
                </a:lnTo>
                <a:cubicBezTo>
                  <a:pt x="471605" y="497848"/>
                  <a:pt x="477655" y="491798"/>
                  <a:pt x="477655" y="484336"/>
                </a:cubicBezTo>
                <a:cubicBezTo>
                  <a:pt x="477655" y="476874"/>
                  <a:pt x="471605" y="470825"/>
                  <a:pt x="464143" y="470825"/>
                </a:cubicBezTo>
                <a:lnTo>
                  <a:pt x="432053" y="470825"/>
                </a:lnTo>
                <a:lnTo>
                  <a:pt x="432053" y="438734"/>
                </a:lnTo>
                <a:cubicBezTo>
                  <a:pt x="432053" y="431272"/>
                  <a:pt x="426004" y="425222"/>
                  <a:pt x="418542" y="425222"/>
                </a:cubicBezTo>
                <a:close/>
                <a:moveTo>
                  <a:pt x="418541" y="374242"/>
                </a:moveTo>
                <a:cubicBezTo>
                  <a:pt x="479344" y="374242"/>
                  <a:pt x="528635" y="423533"/>
                  <a:pt x="528635" y="484336"/>
                </a:cubicBezTo>
                <a:cubicBezTo>
                  <a:pt x="528635" y="545139"/>
                  <a:pt x="479344" y="594430"/>
                  <a:pt x="418541" y="594430"/>
                </a:cubicBezTo>
                <a:cubicBezTo>
                  <a:pt x="357738" y="594430"/>
                  <a:pt x="308447" y="545139"/>
                  <a:pt x="308447" y="484336"/>
                </a:cubicBezTo>
                <a:cubicBezTo>
                  <a:pt x="308447" y="423533"/>
                  <a:pt x="357738" y="374242"/>
                  <a:pt x="418541" y="374242"/>
                </a:cubicBezTo>
                <a:close/>
                <a:moveTo>
                  <a:pt x="315454" y="147520"/>
                </a:moveTo>
                <a:cubicBezTo>
                  <a:pt x="328103" y="147520"/>
                  <a:pt x="337666" y="152796"/>
                  <a:pt x="344143" y="163350"/>
                </a:cubicBezTo>
                <a:cubicBezTo>
                  <a:pt x="350620" y="173904"/>
                  <a:pt x="353859" y="188934"/>
                  <a:pt x="353859" y="208442"/>
                </a:cubicBezTo>
                <a:cubicBezTo>
                  <a:pt x="353859" y="228101"/>
                  <a:pt x="350620" y="243322"/>
                  <a:pt x="344143" y="254104"/>
                </a:cubicBezTo>
                <a:cubicBezTo>
                  <a:pt x="337666" y="264887"/>
                  <a:pt x="328103" y="270278"/>
                  <a:pt x="315454" y="270278"/>
                </a:cubicBezTo>
                <a:cubicBezTo>
                  <a:pt x="302881" y="270278"/>
                  <a:pt x="293337" y="264887"/>
                  <a:pt x="286822" y="254104"/>
                </a:cubicBezTo>
                <a:cubicBezTo>
                  <a:pt x="280307" y="243322"/>
                  <a:pt x="277049" y="228101"/>
                  <a:pt x="277049" y="208442"/>
                </a:cubicBezTo>
                <a:cubicBezTo>
                  <a:pt x="277049" y="188934"/>
                  <a:pt x="280307" y="173904"/>
                  <a:pt x="286822" y="163350"/>
                </a:cubicBezTo>
                <a:cubicBezTo>
                  <a:pt x="293337" y="152796"/>
                  <a:pt x="302881" y="147520"/>
                  <a:pt x="315454" y="147520"/>
                </a:cubicBezTo>
                <a:close/>
                <a:moveTo>
                  <a:pt x="315454" y="119859"/>
                </a:moveTo>
                <a:cubicBezTo>
                  <a:pt x="301128" y="119859"/>
                  <a:pt x="288917" y="123402"/>
                  <a:pt x="278821" y="130489"/>
                </a:cubicBezTo>
                <a:cubicBezTo>
                  <a:pt x="268724" y="137576"/>
                  <a:pt x="261028" y="147729"/>
                  <a:pt x="255732" y="160950"/>
                </a:cubicBezTo>
                <a:cubicBezTo>
                  <a:pt x="250436" y="174171"/>
                  <a:pt x="247788" y="190039"/>
                  <a:pt x="247788" y="208556"/>
                </a:cubicBezTo>
                <a:cubicBezTo>
                  <a:pt x="247788" y="227149"/>
                  <a:pt x="250436" y="243113"/>
                  <a:pt x="255732" y="256448"/>
                </a:cubicBezTo>
                <a:cubicBezTo>
                  <a:pt x="261028" y="269783"/>
                  <a:pt x="268724" y="280031"/>
                  <a:pt x="278821" y="287194"/>
                </a:cubicBezTo>
                <a:cubicBezTo>
                  <a:pt x="288917" y="294357"/>
                  <a:pt x="301128" y="297938"/>
                  <a:pt x="315454" y="297938"/>
                </a:cubicBezTo>
                <a:cubicBezTo>
                  <a:pt x="329779" y="297938"/>
                  <a:pt x="341991" y="294357"/>
                  <a:pt x="352087" y="287194"/>
                </a:cubicBezTo>
                <a:cubicBezTo>
                  <a:pt x="362184" y="280031"/>
                  <a:pt x="369880" y="269783"/>
                  <a:pt x="375176" y="256448"/>
                </a:cubicBezTo>
                <a:cubicBezTo>
                  <a:pt x="380472" y="243113"/>
                  <a:pt x="383120" y="227149"/>
                  <a:pt x="383120" y="208556"/>
                </a:cubicBezTo>
                <a:cubicBezTo>
                  <a:pt x="383120" y="190039"/>
                  <a:pt x="380472" y="174171"/>
                  <a:pt x="375176" y="160950"/>
                </a:cubicBezTo>
                <a:cubicBezTo>
                  <a:pt x="369880" y="147729"/>
                  <a:pt x="362184" y="137576"/>
                  <a:pt x="352087" y="130489"/>
                </a:cubicBezTo>
                <a:cubicBezTo>
                  <a:pt x="341991" y="123402"/>
                  <a:pt x="329779" y="119859"/>
                  <a:pt x="315454" y="119859"/>
                </a:cubicBezTo>
                <a:close/>
                <a:moveTo>
                  <a:pt x="161835" y="119745"/>
                </a:moveTo>
                <a:cubicBezTo>
                  <a:pt x="144385" y="119745"/>
                  <a:pt x="130612" y="124164"/>
                  <a:pt x="120515" y="133004"/>
                </a:cubicBezTo>
                <a:cubicBezTo>
                  <a:pt x="110419" y="141843"/>
                  <a:pt x="104685" y="154949"/>
                  <a:pt x="103313" y="172323"/>
                </a:cubicBezTo>
                <a:lnTo>
                  <a:pt x="131660" y="174380"/>
                </a:lnTo>
                <a:cubicBezTo>
                  <a:pt x="132574" y="164931"/>
                  <a:pt x="135603" y="157883"/>
                  <a:pt x="140746" y="153235"/>
                </a:cubicBezTo>
                <a:cubicBezTo>
                  <a:pt x="145890" y="148586"/>
                  <a:pt x="152805" y="146262"/>
                  <a:pt x="161492" y="146262"/>
                </a:cubicBezTo>
                <a:cubicBezTo>
                  <a:pt x="167207" y="146262"/>
                  <a:pt x="172084" y="147196"/>
                  <a:pt x="176122" y="149063"/>
                </a:cubicBezTo>
                <a:cubicBezTo>
                  <a:pt x="180161" y="150930"/>
                  <a:pt x="183285" y="153539"/>
                  <a:pt x="185495" y="156892"/>
                </a:cubicBezTo>
                <a:cubicBezTo>
                  <a:pt x="187705" y="160245"/>
                  <a:pt x="188810" y="164055"/>
                  <a:pt x="188810" y="168322"/>
                </a:cubicBezTo>
                <a:cubicBezTo>
                  <a:pt x="188810" y="173275"/>
                  <a:pt x="187381" y="177619"/>
                  <a:pt x="184523" y="181352"/>
                </a:cubicBezTo>
                <a:cubicBezTo>
                  <a:pt x="181666" y="185086"/>
                  <a:pt x="177703" y="188001"/>
                  <a:pt x="172636" y="190096"/>
                </a:cubicBezTo>
                <a:cubicBezTo>
                  <a:pt x="167569" y="192192"/>
                  <a:pt x="161682" y="193240"/>
                  <a:pt x="154977" y="193240"/>
                </a:cubicBezTo>
                <a:lnTo>
                  <a:pt x="144690" y="193240"/>
                </a:lnTo>
                <a:lnTo>
                  <a:pt x="144690" y="216557"/>
                </a:lnTo>
                <a:lnTo>
                  <a:pt x="154977" y="216557"/>
                </a:lnTo>
                <a:cubicBezTo>
                  <a:pt x="162825" y="216557"/>
                  <a:pt x="169664" y="217757"/>
                  <a:pt x="175494" y="220157"/>
                </a:cubicBezTo>
                <a:cubicBezTo>
                  <a:pt x="181323" y="222558"/>
                  <a:pt x="185838" y="225910"/>
                  <a:pt x="189038" y="230216"/>
                </a:cubicBezTo>
                <a:cubicBezTo>
                  <a:pt x="192238" y="234521"/>
                  <a:pt x="193839" y="239531"/>
                  <a:pt x="193839" y="245246"/>
                </a:cubicBezTo>
                <a:cubicBezTo>
                  <a:pt x="193839" y="250275"/>
                  <a:pt x="192620" y="254733"/>
                  <a:pt x="190181" y="258619"/>
                </a:cubicBezTo>
                <a:cubicBezTo>
                  <a:pt x="187743" y="262505"/>
                  <a:pt x="184238" y="265553"/>
                  <a:pt x="179666" y="267763"/>
                </a:cubicBezTo>
                <a:cubicBezTo>
                  <a:pt x="175094" y="269973"/>
                  <a:pt x="169645" y="271078"/>
                  <a:pt x="163321" y="271078"/>
                </a:cubicBezTo>
                <a:cubicBezTo>
                  <a:pt x="153262" y="271078"/>
                  <a:pt x="145223" y="268220"/>
                  <a:pt x="139203" y="262505"/>
                </a:cubicBezTo>
                <a:cubicBezTo>
                  <a:pt x="133184" y="256790"/>
                  <a:pt x="129259" y="248904"/>
                  <a:pt x="127430" y="238845"/>
                </a:cubicBezTo>
                <a:lnTo>
                  <a:pt x="99198" y="243417"/>
                </a:lnTo>
                <a:cubicBezTo>
                  <a:pt x="102170" y="260486"/>
                  <a:pt x="108838" y="273783"/>
                  <a:pt x="119201" y="283308"/>
                </a:cubicBezTo>
                <a:cubicBezTo>
                  <a:pt x="129564" y="292833"/>
                  <a:pt x="144385" y="297596"/>
                  <a:pt x="163664" y="297596"/>
                </a:cubicBezTo>
                <a:cubicBezTo>
                  <a:pt x="176694" y="297596"/>
                  <a:pt x="187705" y="295481"/>
                  <a:pt x="196696" y="291252"/>
                </a:cubicBezTo>
                <a:cubicBezTo>
                  <a:pt x="205688" y="287023"/>
                  <a:pt x="212508" y="281213"/>
                  <a:pt x="217156" y="273821"/>
                </a:cubicBezTo>
                <a:cubicBezTo>
                  <a:pt x="221804" y="266430"/>
                  <a:pt x="224128" y="258048"/>
                  <a:pt x="224128" y="248675"/>
                </a:cubicBezTo>
                <a:cubicBezTo>
                  <a:pt x="224128" y="238541"/>
                  <a:pt x="221290" y="229835"/>
                  <a:pt x="215613" y="222558"/>
                </a:cubicBezTo>
                <a:cubicBezTo>
                  <a:pt x="209936" y="215280"/>
                  <a:pt x="201916" y="209718"/>
                  <a:pt x="191553" y="205870"/>
                </a:cubicBezTo>
                <a:lnTo>
                  <a:pt x="186924" y="204685"/>
                </a:lnTo>
                <a:lnTo>
                  <a:pt x="188695" y="204212"/>
                </a:lnTo>
                <a:cubicBezTo>
                  <a:pt x="198296" y="200479"/>
                  <a:pt x="205745" y="195221"/>
                  <a:pt x="211041" y="188439"/>
                </a:cubicBezTo>
                <a:cubicBezTo>
                  <a:pt x="216337" y="181657"/>
                  <a:pt x="218985" y="173694"/>
                  <a:pt x="218985" y="164550"/>
                </a:cubicBezTo>
                <a:cubicBezTo>
                  <a:pt x="218985" y="155711"/>
                  <a:pt x="216680" y="147920"/>
                  <a:pt x="212070" y="141176"/>
                </a:cubicBezTo>
                <a:cubicBezTo>
                  <a:pt x="207459" y="134432"/>
                  <a:pt x="200887" y="129174"/>
                  <a:pt x="192353" y="125403"/>
                </a:cubicBezTo>
                <a:cubicBezTo>
                  <a:pt x="183818" y="121631"/>
                  <a:pt x="173646" y="119745"/>
                  <a:pt x="161835" y="119745"/>
                </a:cubicBezTo>
                <a:close/>
                <a:moveTo>
                  <a:pt x="41277" y="0"/>
                </a:moveTo>
                <a:lnTo>
                  <a:pt x="434973" y="0"/>
                </a:lnTo>
                <a:cubicBezTo>
                  <a:pt x="457770" y="0"/>
                  <a:pt x="476250" y="18480"/>
                  <a:pt x="476250" y="41277"/>
                </a:cubicBezTo>
                <a:lnTo>
                  <a:pt x="476250" y="370143"/>
                </a:lnTo>
                <a:lnTo>
                  <a:pt x="468880" y="365174"/>
                </a:lnTo>
                <a:cubicBezTo>
                  <a:pt x="453408" y="358630"/>
                  <a:pt x="436397" y="355011"/>
                  <a:pt x="418541" y="355011"/>
                </a:cubicBezTo>
                <a:cubicBezTo>
                  <a:pt x="347117" y="355011"/>
                  <a:pt x="289216" y="412912"/>
                  <a:pt x="289216" y="484336"/>
                </a:cubicBezTo>
                <a:cubicBezTo>
                  <a:pt x="289216" y="502192"/>
                  <a:pt x="292835" y="519203"/>
                  <a:pt x="299379" y="534675"/>
                </a:cubicBezTo>
                <a:lnTo>
                  <a:pt x="301137" y="537282"/>
                </a:lnTo>
                <a:lnTo>
                  <a:pt x="41277" y="537282"/>
                </a:lnTo>
                <a:cubicBezTo>
                  <a:pt x="18480" y="537282"/>
                  <a:pt x="0" y="518802"/>
                  <a:pt x="0" y="496005"/>
                </a:cubicBezTo>
                <a:lnTo>
                  <a:pt x="0" y="41277"/>
                </a:lnTo>
                <a:cubicBezTo>
                  <a:pt x="0" y="18480"/>
                  <a:pt x="18480" y="0"/>
                  <a:pt x="41277" y="0"/>
                </a:cubicBezTo>
                <a:close/>
              </a:path>
            </a:pathLst>
          </a:cu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Tree>
    <p:extLst>
      <p:ext uri="{BB962C8B-B14F-4D97-AF65-F5344CB8AC3E}">
        <p14:creationId xmlns:p14="http://schemas.microsoft.com/office/powerpoint/2010/main" val="376491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1750"/>
                            </p:stCondLst>
                            <p:childTnLst>
                              <p:par>
                                <p:cTn id="36" presetID="2" presetClass="entr" presetSubtype="4" fill="hold" grpId="2" nodeType="afterEffect">
                                  <p:stCondLst>
                                    <p:cond delay="0"/>
                                  </p:stCondLst>
                                  <p:iterate type="lt">
                                    <p:tmPct val="10000"/>
                                  </p:iterate>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6" presetClass="emph" presetSubtype="0" fill="hold" grpId="3" nodeType="withEffect">
                                  <p:stCondLst>
                                    <p:cond delay="500"/>
                                  </p:stCondLst>
                                  <p:iterate type="lt">
                                    <p:tmPct val="10000"/>
                                  </p:iterate>
                                  <p:childTnLst>
                                    <p:animEffect transition="out" filter="fade">
                                      <p:cBhvr>
                                        <p:cTn id="41" dur="500" tmFilter="0, 0; .2, .5; .8, .5; 1, 0"/>
                                        <p:tgtEl>
                                          <p:spTgt spid="24"/>
                                        </p:tgtEl>
                                      </p:cBhvr>
                                    </p:animEffect>
                                    <p:animScale>
                                      <p:cBhvr>
                                        <p:cTn id="42" dur="250" autoRev="1" fill="hold"/>
                                        <p:tgtEl>
                                          <p:spTgt spid="24"/>
                                        </p:tgtEl>
                                      </p:cBhvr>
                                      <p:by x="105000" y="105000"/>
                                    </p:animScale>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23" grpId="0"/>
      <p:bldP spid="24" grpId="0"/>
      <p:bldP spid="24" grpId="1"/>
      <p:bldP spid="24" grpId="2"/>
      <p:bldP spid="24" grpId="3"/>
      <p:bldP spid="25"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20">
            <a:extLst>
              <a:ext uri="{FF2B5EF4-FFF2-40B4-BE49-F238E27FC236}">
                <a16:creationId xmlns:a16="http://schemas.microsoft.com/office/drawing/2014/main" id="{EB32F251-0A6A-4495-AFEB-81ED3AE7F7AA}"/>
              </a:ext>
            </a:extLst>
          </p:cNvPr>
          <p:cNvSpPr/>
          <p:nvPr/>
        </p:nvSpPr>
        <p:spPr>
          <a:xfrm flipH="1">
            <a:off x="9383339" y="0"/>
            <a:ext cx="2810247" cy="2068140"/>
          </a:xfrm>
          <a:custGeom>
            <a:avLst/>
            <a:gdLst>
              <a:gd name="connsiteX0" fmla="*/ 0 w 4087667"/>
              <a:gd name="connsiteY0" fmla="*/ 0 h 2807606"/>
              <a:gd name="connsiteX1" fmla="*/ 4087667 w 4087667"/>
              <a:gd name="connsiteY1" fmla="*/ 0 h 2807606"/>
              <a:gd name="connsiteX2" fmla="*/ 4010857 w 4087667"/>
              <a:gd name="connsiteY2" fmla="*/ 214149 h 2807606"/>
              <a:gd name="connsiteX3" fmla="*/ 2903675 w 4087667"/>
              <a:gd name="connsiteY3" fmla="*/ 1136722 h 2807606"/>
              <a:gd name="connsiteX4" fmla="*/ 874776 w 4087667"/>
              <a:gd name="connsiteY4" fmla="*/ 1138774 h 2807606"/>
              <a:gd name="connsiteX5" fmla="*/ 23797 w 4087667"/>
              <a:gd name="connsiteY5" fmla="*/ 2778289 h 2807606"/>
              <a:gd name="connsiteX6" fmla="*/ 0 w 4087667"/>
              <a:gd name="connsiteY6" fmla="*/ 2807606 h 28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667" h="2807606">
                <a:moveTo>
                  <a:pt x="0" y="0"/>
                </a:moveTo>
                <a:lnTo>
                  <a:pt x="4087667" y="0"/>
                </a:lnTo>
                <a:lnTo>
                  <a:pt x="4010857" y="214149"/>
                </a:lnTo>
                <a:cubicBezTo>
                  <a:pt x="3807800" y="655648"/>
                  <a:pt x="3381774" y="992582"/>
                  <a:pt x="2903675" y="1136722"/>
                </a:cubicBezTo>
                <a:cubicBezTo>
                  <a:pt x="1943864" y="1445962"/>
                  <a:pt x="1332556" y="840840"/>
                  <a:pt x="874776" y="1138774"/>
                </a:cubicBezTo>
                <a:cubicBezTo>
                  <a:pt x="150157" y="1608686"/>
                  <a:pt x="380341" y="2272328"/>
                  <a:pt x="23797" y="2778289"/>
                </a:cubicBezTo>
                <a:lnTo>
                  <a:pt x="0" y="2807606"/>
                </a:lnTo>
                <a:close/>
              </a:path>
            </a:pathLst>
          </a:custGeom>
          <a:solidFill>
            <a:srgbClr val="C2C2FB"/>
          </a:solidFill>
          <a:ln w="1338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ID" dirty="0">
              <a:solidFill>
                <a:schemeClr val="tx1"/>
              </a:solidFill>
              <a:cs typeface="+mn-ea"/>
              <a:sym typeface="+mn-lt"/>
            </a:endParaRPr>
          </a:p>
        </p:txBody>
      </p:sp>
      <p:sp>
        <p:nvSpPr>
          <p:cNvPr id="38" name="Freeform 54">
            <a:extLst>
              <a:ext uri="{FF2B5EF4-FFF2-40B4-BE49-F238E27FC236}">
                <a16:creationId xmlns:a16="http://schemas.microsoft.com/office/drawing/2014/main" id="{384DE772-0D89-477A-8323-F22FA4D15D5A}"/>
              </a:ext>
            </a:extLst>
          </p:cNvPr>
          <p:cNvSpPr/>
          <p:nvPr/>
        </p:nvSpPr>
        <p:spPr>
          <a:xfrm flipH="1">
            <a:off x="10205665" y="-216072"/>
            <a:ext cx="2409782" cy="950187"/>
          </a:xfrm>
          <a:custGeom>
            <a:avLst/>
            <a:gdLst>
              <a:gd name="connsiteX0" fmla="*/ 0 w 1666825"/>
              <a:gd name="connsiteY0" fmla="*/ 0 h 657236"/>
              <a:gd name="connsiteX1" fmla="*/ 1666825 w 1666825"/>
              <a:gd name="connsiteY1" fmla="*/ 0 h 657236"/>
              <a:gd name="connsiteX2" fmla="*/ 1666598 w 1666825"/>
              <a:gd name="connsiteY2" fmla="*/ 153 h 657236"/>
              <a:gd name="connsiteX3" fmla="*/ 1533156 w 1666825"/>
              <a:gd name="connsiteY3" fmla="*/ 136670 h 657236"/>
              <a:gd name="connsiteX4" fmla="*/ 1140543 w 1666825"/>
              <a:gd name="connsiteY4" fmla="*/ 621748 h 657236"/>
              <a:gd name="connsiteX5" fmla="*/ 937315 w 1666825"/>
              <a:gd name="connsiteY5" fmla="*/ 497085 h 657236"/>
              <a:gd name="connsiteX6" fmla="*/ 556429 w 1666825"/>
              <a:gd name="connsiteY6" fmla="*/ 647260 h 657236"/>
              <a:gd name="connsiteX7" fmla="*/ 140651 w 1666825"/>
              <a:gd name="connsiteY7" fmla="*/ 481246 h 657236"/>
              <a:gd name="connsiteX8" fmla="*/ 45432 w 1666825"/>
              <a:gd name="connsiteY8" fmla="*/ 381012 h 657236"/>
              <a:gd name="connsiteX9" fmla="*/ 0 w 1666825"/>
              <a:gd name="connsiteY9" fmla="*/ 324641 h 6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25" h="657236">
                <a:moveTo>
                  <a:pt x="0" y="0"/>
                </a:moveTo>
                <a:lnTo>
                  <a:pt x="1666825" y="0"/>
                </a:lnTo>
                <a:lnTo>
                  <a:pt x="1666598" y="153"/>
                </a:lnTo>
                <a:cubicBezTo>
                  <a:pt x="1616435" y="39369"/>
                  <a:pt x="1571481" y="85831"/>
                  <a:pt x="1533156" y="136670"/>
                </a:cubicBezTo>
                <a:cubicBezTo>
                  <a:pt x="1444675" y="253381"/>
                  <a:pt x="1375358" y="715871"/>
                  <a:pt x="1140543" y="621748"/>
                </a:cubicBezTo>
                <a:cubicBezTo>
                  <a:pt x="1065506" y="591240"/>
                  <a:pt x="1014952" y="517888"/>
                  <a:pt x="937315" y="497085"/>
                </a:cubicBezTo>
                <a:cubicBezTo>
                  <a:pt x="801450" y="460680"/>
                  <a:pt x="691087" y="610531"/>
                  <a:pt x="556429" y="647260"/>
                </a:cubicBezTo>
                <a:cubicBezTo>
                  <a:pt x="404613" y="689795"/>
                  <a:pt x="252161" y="589136"/>
                  <a:pt x="140651" y="481246"/>
                </a:cubicBezTo>
                <a:cubicBezTo>
                  <a:pt x="107491" y="449121"/>
                  <a:pt x="75743" y="415667"/>
                  <a:pt x="45432" y="381012"/>
                </a:cubicBezTo>
                <a:lnTo>
                  <a:pt x="0" y="324641"/>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grpSp>
        <p:nvGrpSpPr>
          <p:cNvPr id="39" name="组合 38">
            <a:extLst>
              <a:ext uri="{FF2B5EF4-FFF2-40B4-BE49-F238E27FC236}">
                <a16:creationId xmlns:a16="http://schemas.microsoft.com/office/drawing/2014/main" id="{5014EF52-B701-423F-A94C-DE5C0A41CBA7}"/>
              </a:ext>
            </a:extLst>
          </p:cNvPr>
          <p:cNvGrpSpPr/>
          <p:nvPr/>
        </p:nvGrpSpPr>
        <p:grpSpPr>
          <a:xfrm>
            <a:off x="6462345" y="1617108"/>
            <a:ext cx="4949648" cy="4419261"/>
            <a:chOff x="6033521" y="1689091"/>
            <a:chExt cx="4949648" cy="4419261"/>
          </a:xfrm>
        </p:grpSpPr>
        <p:sp>
          <p:nvSpPr>
            <p:cNvPr id="40" name="矩形 12">
              <a:extLst>
                <a:ext uri="{FF2B5EF4-FFF2-40B4-BE49-F238E27FC236}">
                  <a16:creationId xmlns:a16="http://schemas.microsoft.com/office/drawing/2014/main" id="{176EE33E-48D6-4621-9E00-C766B55FF686}"/>
                </a:ext>
              </a:extLst>
            </p:cNvPr>
            <p:cNvSpPr/>
            <p:nvPr/>
          </p:nvSpPr>
          <p:spPr>
            <a:xfrm>
              <a:off x="6145583" y="3035898"/>
              <a:ext cx="4644063" cy="289015"/>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 name="connsiteX0" fmla="*/ 409962 w 4872574"/>
                <a:gd name="connsiteY0" fmla="*/ 0 h 582700"/>
                <a:gd name="connsiteX1" fmla="*/ 4872574 w 4872574"/>
                <a:gd name="connsiteY1" fmla="*/ 0 h 582700"/>
                <a:gd name="connsiteX2" fmla="*/ 4167725 w 4872574"/>
                <a:gd name="connsiteY2" fmla="*/ 582700 h 582700"/>
                <a:gd name="connsiteX3" fmla="*/ 0 w 4872574"/>
                <a:gd name="connsiteY3" fmla="*/ 571926 h 582700"/>
                <a:gd name="connsiteX4" fmla="*/ 409962 w 4872574"/>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574" h="582700">
                  <a:moveTo>
                    <a:pt x="409962" y="0"/>
                  </a:moveTo>
                  <a:lnTo>
                    <a:pt x="4872574" y="0"/>
                  </a:lnTo>
                  <a:lnTo>
                    <a:pt x="4167725" y="582700"/>
                  </a:lnTo>
                  <a:lnTo>
                    <a:pt x="0" y="571926"/>
                  </a:lnTo>
                  <a:lnTo>
                    <a:pt x="409962" y="0"/>
                  </a:lnTo>
                  <a:close/>
                </a:path>
              </a:pathLst>
            </a:custGeom>
            <a:solidFill>
              <a:schemeClr val="tx1">
                <a:lumMod val="65000"/>
                <a:lumOff val="35000"/>
              </a:schemeClr>
            </a:solidFill>
            <a:ln w="25400" cap="flat" cmpd="sng" algn="ctr">
              <a:noFill/>
              <a:prstDash val="solid"/>
            </a:ln>
            <a:effectLst/>
          </p:spPr>
          <p:txBody>
            <a:bodyPr rtlCol="0" anchor="ctr"/>
            <a:lstStyle/>
            <a:p>
              <a:pPr algn="ctr">
                <a:lnSpc>
                  <a:spcPct val="130000"/>
                </a:lnSpc>
                <a:defRPr/>
              </a:pPr>
              <a:endParaRPr lang="zh-CN" altLang="en-US" sz="1673" kern="0" dirty="0">
                <a:solidFill>
                  <a:sysClr val="window" lastClr="FFFFFF"/>
                </a:solidFill>
                <a:cs typeface="+mn-ea"/>
                <a:sym typeface="+mn-lt"/>
              </a:endParaRPr>
            </a:p>
          </p:txBody>
        </p:sp>
        <p:sp>
          <p:nvSpPr>
            <p:cNvPr id="41" name="矩形 4">
              <a:extLst>
                <a:ext uri="{FF2B5EF4-FFF2-40B4-BE49-F238E27FC236}">
                  <a16:creationId xmlns:a16="http://schemas.microsoft.com/office/drawing/2014/main" id="{FCF1DB12-1E92-46DC-8ECC-06214241FFBB}"/>
                </a:ext>
              </a:extLst>
            </p:cNvPr>
            <p:cNvSpPr/>
            <p:nvPr/>
          </p:nvSpPr>
          <p:spPr>
            <a:xfrm>
              <a:off x="6033521" y="3314721"/>
              <a:ext cx="4949648" cy="1261307"/>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C2C2FB"/>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sz="1673" kern="0" dirty="0">
                <a:solidFill>
                  <a:sysClr val="window" lastClr="FFFFFF"/>
                </a:solidFill>
                <a:cs typeface="+mn-ea"/>
                <a:sym typeface="+mn-lt"/>
              </a:endParaRPr>
            </a:p>
          </p:txBody>
        </p:sp>
        <p:sp>
          <p:nvSpPr>
            <p:cNvPr id="42" name="矩形 12">
              <a:extLst>
                <a:ext uri="{FF2B5EF4-FFF2-40B4-BE49-F238E27FC236}">
                  <a16:creationId xmlns:a16="http://schemas.microsoft.com/office/drawing/2014/main" id="{457C74EB-E195-484B-99DB-AA02EC10C6D0}"/>
                </a:ext>
              </a:extLst>
            </p:cNvPr>
            <p:cNvSpPr/>
            <p:nvPr/>
          </p:nvSpPr>
          <p:spPr>
            <a:xfrm>
              <a:off x="6176145" y="4576030"/>
              <a:ext cx="4745712" cy="29139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 name="connsiteX0" fmla="*/ 484964 w 4947576"/>
                <a:gd name="connsiteY0" fmla="*/ 0 h 582700"/>
                <a:gd name="connsiteX1" fmla="*/ 4947576 w 4947576"/>
                <a:gd name="connsiteY1" fmla="*/ 0 h 582700"/>
                <a:gd name="connsiteX2" fmla="*/ 4242727 w 4947576"/>
                <a:gd name="connsiteY2" fmla="*/ 582700 h 582700"/>
                <a:gd name="connsiteX3" fmla="*/ 0 w 4947576"/>
                <a:gd name="connsiteY3" fmla="*/ 571925 h 582700"/>
                <a:gd name="connsiteX4" fmla="*/ 484964 w 4947576"/>
                <a:gd name="connsiteY4" fmla="*/ 0 h 582700"/>
                <a:gd name="connsiteX0" fmla="*/ 495608 w 4958220"/>
                <a:gd name="connsiteY0" fmla="*/ 0 h 582700"/>
                <a:gd name="connsiteX1" fmla="*/ 4958220 w 4958220"/>
                <a:gd name="connsiteY1" fmla="*/ 0 h 582700"/>
                <a:gd name="connsiteX2" fmla="*/ 4253371 w 4958220"/>
                <a:gd name="connsiteY2" fmla="*/ 582700 h 582700"/>
                <a:gd name="connsiteX3" fmla="*/ 0 w 4958220"/>
                <a:gd name="connsiteY3" fmla="*/ 550815 h 582700"/>
                <a:gd name="connsiteX4" fmla="*/ 495608 w 4958220"/>
                <a:gd name="connsiteY4" fmla="*/ 0 h 582700"/>
                <a:gd name="connsiteX0" fmla="*/ 495608 w 4958220"/>
                <a:gd name="connsiteY0" fmla="*/ 0 h 582700"/>
                <a:gd name="connsiteX1" fmla="*/ 4958220 w 4958220"/>
                <a:gd name="connsiteY1" fmla="*/ 0 h 582700"/>
                <a:gd name="connsiteX2" fmla="*/ 4253371 w 4958220"/>
                <a:gd name="connsiteY2" fmla="*/ 582700 h 582700"/>
                <a:gd name="connsiteX3" fmla="*/ 0 w 4958220"/>
                <a:gd name="connsiteY3" fmla="*/ 550815 h 582700"/>
                <a:gd name="connsiteX4" fmla="*/ 495608 w 4958220"/>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220" h="582700">
                  <a:moveTo>
                    <a:pt x="495608" y="0"/>
                  </a:moveTo>
                  <a:lnTo>
                    <a:pt x="4958220" y="0"/>
                  </a:lnTo>
                  <a:lnTo>
                    <a:pt x="4253371" y="582700"/>
                  </a:lnTo>
                  <a:lnTo>
                    <a:pt x="0" y="550815"/>
                  </a:lnTo>
                  <a:lnTo>
                    <a:pt x="495608" y="0"/>
                  </a:lnTo>
                  <a:close/>
                </a:path>
              </a:pathLst>
            </a:custGeom>
            <a:solidFill>
              <a:schemeClr val="tx1">
                <a:lumMod val="65000"/>
                <a:lumOff val="35000"/>
              </a:schemeClr>
            </a:solidFill>
            <a:ln w="25400" cap="flat" cmpd="sng" algn="ctr">
              <a:noFill/>
              <a:prstDash val="solid"/>
            </a:ln>
            <a:effectLst/>
          </p:spPr>
          <p:txBody>
            <a:bodyPr rtlCol="0" anchor="ctr"/>
            <a:lstStyle/>
            <a:p>
              <a:pPr algn="ctr">
                <a:lnSpc>
                  <a:spcPct val="130000"/>
                </a:lnSpc>
                <a:defRPr/>
              </a:pPr>
              <a:endParaRPr lang="zh-CN" altLang="en-US" sz="1673" kern="0" dirty="0">
                <a:solidFill>
                  <a:sysClr val="window" lastClr="FFFFFF"/>
                </a:solidFill>
                <a:cs typeface="+mn-ea"/>
                <a:sym typeface="+mn-lt"/>
              </a:endParaRPr>
            </a:p>
          </p:txBody>
        </p:sp>
        <p:sp>
          <p:nvSpPr>
            <p:cNvPr id="43" name="矩形 4">
              <a:extLst>
                <a:ext uri="{FF2B5EF4-FFF2-40B4-BE49-F238E27FC236}">
                  <a16:creationId xmlns:a16="http://schemas.microsoft.com/office/drawing/2014/main" id="{312EE781-CF2A-4AA4-8F75-43EB0625BA8A}"/>
                </a:ext>
              </a:extLst>
            </p:cNvPr>
            <p:cNvSpPr/>
            <p:nvPr/>
          </p:nvSpPr>
          <p:spPr>
            <a:xfrm>
              <a:off x="6227046" y="1774590"/>
              <a:ext cx="4562600" cy="1261307"/>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6163BB"/>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sz="1673" kern="0" dirty="0">
                <a:solidFill>
                  <a:sysClr val="window" lastClr="FFFFFF"/>
                </a:solidFill>
                <a:cs typeface="+mn-ea"/>
                <a:sym typeface="+mn-lt"/>
              </a:endParaRPr>
            </a:p>
          </p:txBody>
        </p:sp>
        <p:sp>
          <p:nvSpPr>
            <p:cNvPr id="44" name="矩形 4">
              <a:extLst>
                <a:ext uri="{FF2B5EF4-FFF2-40B4-BE49-F238E27FC236}">
                  <a16:creationId xmlns:a16="http://schemas.microsoft.com/office/drawing/2014/main" id="{D550912A-2345-49CB-A679-AB7AFA7D0905}"/>
                </a:ext>
              </a:extLst>
            </p:cNvPr>
            <p:cNvSpPr/>
            <p:nvPr/>
          </p:nvSpPr>
          <p:spPr>
            <a:xfrm>
              <a:off x="6176334" y="4847045"/>
              <a:ext cx="4664021" cy="1261307"/>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DBDBFD"/>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sz="1673" kern="0" dirty="0">
                <a:solidFill>
                  <a:sysClr val="window" lastClr="FFFFFF"/>
                </a:solidFill>
                <a:cs typeface="+mn-ea"/>
                <a:sym typeface="+mn-lt"/>
              </a:endParaRPr>
            </a:p>
          </p:txBody>
        </p:sp>
        <p:sp>
          <p:nvSpPr>
            <p:cNvPr id="45" name="TextBox 25">
              <a:extLst>
                <a:ext uri="{FF2B5EF4-FFF2-40B4-BE49-F238E27FC236}">
                  <a16:creationId xmlns:a16="http://schemas.microsoft.com/office/drawing/2014/main" id="{12827B0E-2E78-4B0C-BB0C-B0E4AA743947}"/>
                </a:ext>
              </a:extLst>
            </p:cNvPr>
            <p:cNvSpPr txBox="1"/>
            <p:nvPr/>
          </p:nvSpPr>
          <p:spPr>
            <a:xfrm>
              <a:off x="6866784" y="1689091"/>
              <a:ext cx="774716" cy="1284006"/>
            </a:xfrm>
            <a:prstGeom prst="rect">
              <a:avLst/>
            </a:prstGeom>
            <a:noFill/>
            <a:effectLst/>
          </p:spPr>
          <p:txBody>
            <a:bodyPr wrap="square" rtlCol="0">
              <a:spAutoFit/>
            </a:bodyPr>
            <a:lstStyle/>
            <a:p>
              <a:pPr algn="ctr">
                <a:lnSpc>
                  <a:spcPct val="130000"/>
                </a:lnSpc>
                <a:defRPr/>
              </a:pPr>
              <a:r>
                <a:rPr lang="en-US" altLang="zh-CN" sz="6600" b="1" kern="0" dirty="0">
                  <a:solidFill>
                    <a:sysClr val="window" lastClr="FFFFFF"/>
                  </a:solidFill>
                  <a:cs typeface="+mn-ea"/>
                  <a:sym typeface="+mn-lt"/>
                </a:rPr>
                <a:t>1</a:t>
              </a:r>
              <a:endParaRPr lang="zh-CN" altLang="en-US" sz="6600" b="1" kern="0" dirty="0">
                <a:solidFill>
                  <a:sysClr val="window" lastClr="FFFFFF"/>
                </a:solidFill>
                <a:cs typeface="+mn-ea"/>
                <a:sym typeface="+mn-lt"/>
              </a:endParaRPr>
            </a:p>
          </p:txBody>
        </p:sp>
        <p:sp>
          <p:nvSpPr>
            <p:cNvPr id="46" name="TextBox 26">
              <a:extLst>
                <a:ext uri="{FF2B5EF4-FFF2-40B4-BE49-F238E27FC236}">
                  <a16:creationId xmlns:a16="http://schemas.microsoft.com/office/drawing/2014/main" id="{001BBDDB-D516-4196-993E-40E6C7570058}"/>
                </a:ext>
              </a:extLst>
            </p:cNvPr>
            <p:cNvSpPr txBox="1"/>
            <p:nvPr/>
          </p:nvSpPr>
          <p:spPr>
            <a:xfrm>
              <a:off x="6264684" y="3195332"/>
              <a:ext cx="774716" cy="1284006"/>
            </a:xfrm>
            <a:prstGeom prst="rect">
              <a:avLst/>
            </a:prstGeom>
            <a:noFill/>
            <a:effectLst/>
          </p:spPr>
          <p:txBody>
            <a:bodyPr wrap="square" rtlCol="0">
              <a:spAutoFit/>
            </a:bodyPr>
            <a:lstStyle/>
            <a:p>
              <a:pPr algn="ctr">
                <a:lnSpc>
                  <a:spcPct val="130000"/>
                </a:lnSpc>
                <a:defRPr/>
              </a:pPr>
              <a:r>
                <a:rPr lang="en-US" altLang="zh-CN" sz="6600" b="1" kern="0" dirty="0">
                  <a:solidFill>
                    <a:sysClr val="window" lastClr="FFFFFF"/>
                  </a:solidFill>
                  <a:cs typeface="+mn-ea"/>
                  <a:sym typeface="+mn-lt"/>
                </a:rPr>
                <a:t>2</a:t>
              </a:r>
              <a:endParaRPr lang="zh-CN" altLang="en-US" sz="6600" b="1" kern="0" dirty="0">
                <a:solidFill>
                  <a:sysClr val="window" lastClr="FFFFFF"/>
                </a:solidFill>
                <a:cs typeface="+mn-ea"/>
                <a:sym typeface="+mn-lt"/>
              </a:endParaRPr>
            </a:p>
          </p:txBody>
        </p:sp>
        <p:sp>
          <p:nvSpPr>
            <p:cNvPr id="47" name="TextBox 27">
              <a:extLst>
                <a:ext uri="{FF2B5EF4-FFF2-40B4-BE49-F238E27FC236}">
                  <a16:creationId xmlns:a16="http://schemas.microsoft.com/office/drawing/2014/main" id="{DCC04026-FF51-4EA4-83AC-92515EC4CFA9}"/>
                </a:ext>
              </a:extLst>
            </p:cNvPr>
            <p:cNvSpPr txBox="1"/>
            <p:nvPr/>
          </p:nvSpPr>
          <p:spPr>
            <a:xfrm>
              <a:off x="6799884" y="4667131"/>
              <a:ext cx="774716" cy="1284006"/>
            </a:xfrm>
            <a:prstGeom prst="rect">
              <a:avLst/>
            </a:prstGeom>
            <a:noFill/>
            <a:effectLst/>
          </p:spPr>
          <p:txBody>
            <a:bodyPr wrap="square" rtlCol="0">
              <a:spAutoFit/>
            </a:bodyPr>
            <a:lstStyle/>
            <a:p>
              <a:pPr algn="ctr">
                <a:lnSpc>
                  <a:spcPct val="130000"/>
                </a:lnSpc>
                <a:defRPr/>
              </a:pPr>
              <a:r>
                <a:rPr lang="en-US" altLang="zh-CN" sz="6600" b="1" kern="0" dirty="0">
                  <a:solidFill>
                    <a:sysClr val="window" lastClr="FFFFFF"/>
                  </a:solidFill>
                  <a:cs typeface="+mn-ea"/>
                  <a:sym typeface="+mn-lt"/>
                </a:rPr>
                <a:t>3</a:t>
              </a:r>
              <a:endParaRPr lang="zh-CN" altLang="en-US" sz="6600" b="1" kern="0" dirty="0">
                <a:solidFill>
                  <a:sysClr val="window" lastClr="FFFFFF"/>
                </a:solidFill>
                <a:cs typeface="+mn-ea"/>
                <a:sym typeface="+mn-lt"/>
              </a:endParaRPr>
            </a:p>
          </p:txBody>
        </p:sp>
        <p:sp>
          <p:nvSpPr>
            <p:cNvPr id="48" name="TextBox 28">
              <a:extLst>
                <a:ext uri="{FF2B5EF4-FFF2-40B4-BE49-F238E27FC236}">
                  <a16:creationId xmlns:a16="http://schemas.microsoft.com/office/drawing/2014/main" id="{B321E0A0-C354-4038-B9FD-F34217A07E9A}"/>
                </a:ext>
              </a:extLst>
            </p:cNvPr>
            <p:cNvSpPr txBox="1"/>
            <p:nvPr/>
          </p:nvSpPr>
          <p:spPr>
            <a:xfrm>
              <a:off x="7507787" y="1946828"/>
              <a:ext cx="1371449" cy="394403"/>
            </a:xfrm>
            <a:prstGeom prst="rect">
              <a:avLst/>
            </a:prstGeom>
            <a:noFill/>
          </p:spPr>
          <p:txBody>
            <a:bodyPr wrap="square" rtlCol="0">
              <a:spAutoFit/>
            </a:bodyPr>
            <a:lstStyle/>
            <a:p>
              <a:pPr>
                <a:lnSpc>
                  <a:spcPct val="130000"/>
                </a:lnSpc>
                <a:defRPr/>
              </a:pPr>
              <a:r>
                <a:rPr lang="zh-CN" altLang="en-US" sz="1673" b="1" kern="0" dirty="0">
                  <a:solidFill>
                    <a:sysClr val="window" lastClr="FFFFFF"/>
                  </a:solidFill>
                  <a:cs typeface="+mn-ea"/>
                  <a:sym typeface="+mn-lt"/>
                </a:rPr>
                <a:t>文字标题</a:t>
              </a:r>
            </a:p>
          </p:txBody>
        </p:sp>
        <p:sp>
          <p:nvSpPr>
            <p:cNvPr id="49" name="TextBox 29">
              <a:extLst>
                <a:ext uri="{FF2B5EF4-FFF2-40B4-BE49-F238E27FC236}">
                  <a16:creationId xmlns:a16="http://schemas.microsoft.com/office/drawing/2014/main" id="{5B5D6967-7DB3-4E08-B24F-D13B9697D8D2}"/>
                </a:ext>
              </a:extLst>
            </p:cNvPr>
            <p:cNvSpPr txBox="1"/>
            <p:nvPr/>
          </p:nvSpPr>
          <p:spPr>
            <a:xfrm>
              <a:off x="7493865" y="2311932"/>
              <a:ext cx="2734141" cy="511037"/>
            </a:xfrm>
            <a:prstGeom prst="rect">
              <a:avLst/>
            </a:prstGeom>
            <a:noFill/>
          </p:spPr>
          <p:txBody>
            <a:bodyPr wrap="square" rtlCol="0">
              <a:spAutoFit/>
            </a:bodyPr>
            <a:lstStyle/>
            <a:p>
              <a:pPr>
                <a:lnSpc>
                  <a:spcPct val="130000"/>
                </a:lnSpc>
                <a:defRPr/>
              </a:pPr>
              <a:r>
                <a:rPr lang="zh-CN" altLang="en-US" sz="1100" kern="0" dirty="0">
                  <a:solidFill>
                    <a:sysClr val="window" lastClr="FFFFFF"/>
                  </a:solidFill>
                  <a:cs typeface="+mn-ea"/>
                  <a:sym typeface="+mn-lt"/>
                </a:rPr>
                <a:t>点击添加相关标题文字点击添加相关标题文字点击添加相关标题文字</a:t>
              </a:r>
              <a:endParaRPr lang="en-US" altLang="zh-CN" sz="1100" kern="0" dirty="0">
                <a:solidFill>
                  <a:sysClr val="window" lastClr="FFFFFF"/>
                </a:solidFill>
                <a:cs typeface="+mn-ea"/>
                <a:sym typeface="+mn-lt"/>
              </a:endParaRPr>
            </a:p>
          </p:txBody>
        </p:sp>
        <p:sp>
          <p:nvSpPr>
            <p:cNvPr id="50" name="TextBox 30">
              <a:extLst>
                <a:ext uri="{FF2B5EF4-FFF2-40B4-BE49-F238E27FC236}">
                  <a16:creationId xmlns:a16="http://schemas.microsoft.com/office/drawing/2014/main" id="{00081FB3-9958-410A-A41F-5B3EEA9622A3}"/>
                </a:ext>
              </a:extLst>
            </p:cNvPr>
            <p:cNvSpPr txBox="1"/>
            <p:nvPr/>
          </p:nvSpPr>
          <p:spPr>
            <a:xfrm>
              <a:off x="7096162" y="3466796"/>
              <a:ext cx="1371449" cy="394403"/>
            </a:xfrm>
            <a:prstGeom prst="rect">
              <a:avLst/>
            </a:prstGeom>
            <a:noFill/>
          </p:spPr>
          <p:txBody>
            <a:bodyPr wrap="square" rtlCol="0">
              <a:spAutoFit/>
            </a:bodyPr>
            <a:lstStyle/>
            <a:p>
              <a:pPr>
                <a:lnSpc>
                  <a:spcPct val="130000"/>
                </a:lnSpc>
                <a:defRPr/>
              </a:pPr>
              <a:r>
                <a:rPr lang="zh-CN" altLang="en-US" sz="1673" b="1" kern="0">
                  <a:solidFill>
                    <a:sysClr val="window" lastClr="FFFFFF"/>
                  </a:solidFill>
                  <a:cs typeface="+mn-ea"/>
                  <a:sym typeface="+mn-lt"/>
                </a:rPr>
                <a:t>文字标题</a:t>
              </a:r>
              <a:endParaRPr lang="zh-CN" altLang="en-US" sz="1673" b="1" kern="0" dirty="0">
                <a:solidFill>
                  <a:sysClr val="window" lastClr="FFFFFF"/>
                </a:solidFill>
                <a:cs typeface="+mn-ea"/>
                <a:sym typeface="+mn-lt"/>
              </a:endParaRPr>
            </a:p>
          </p:txBody>
        </p:sp>
        <p:sp>
          <p:nvSpPr>
            <p:cNvPr id="51" name="TextBox 31">
              <a:extLst>
                <a:ext uri="{FF2B5EF4-FFF2-40B4-BE49-F238E27FC236}">
                  <a16:creationId xmlns:a16="http://schemas.microsoft.com/office/drawing/2014/main" id="{56CFA608-F78B-4A3E-A501-D7A9B9236F41}"/>
                </a:ext>
              </a:extLst>
            </p:cNvPr>
            <p:cNvSpPr txBox="1"/>
            <p:nvPr/>
          </p:nvSpPr>
          <p:spPr>
            <a:xfrm>
              <a:off x="7082238" y="3841133"/>
              <a:ext cx="3421781" cy="511037"/>
            </a:xfrm>
            <a:prstGeom prst="rect">
              <a:avLst/>
            </a:prstGeom>
            <a:noFill/>
          </p:spPr>
          <p:txBody>
            <a:bodyPr wrap="square" rtlCol="0">
              <a:spAutoFit/>
            </a:bodyPr>
            <a:lstStyle/>
            <a:p>
              <a:pPr>
                <a:lnSpc>
                  <a:spcPct val="130000"/>
                </a:lnSpc>
                <a:defRPr/>
              </a:pPr>
              <a:r>
                <a:rPr lang="zh-CN" altLang="en-US" sz="1100" kern="0" dirty="0">
                  <a:solidFill>
                    <a:sysClr val="window" lastClr="FFFFFF"/>
                  </a:solidFill>
                  <a:cs typeface="+mn-ea"/>
                  <a:sym typeface="+mn-lt"/>
                </a:rPr>
                <a:t>点击添加相关标题文字点击添加相关标题文字点击添加相关标题文字点击添加相关标题文字</a:t>
              </a:r>
              <a:endParaRPr lang="en-US" altLang="zh-CN" sz="1100" kern="0" dirty="0">
                <a:solidFill>
                  <a:sysClr val="window" lastClr="FFFFFF"/>
                </a:solidFill>
                <a:cs typeface="+mn-ea"/>
                <a:sym typeface="+mn-lt"/>
              </a:endParaRPr>
            </a:p>
          </p:txBody>
        </p:sp>
        <p:sp>
          <p:nvSpPr>
            <p:cNvPr id="52" name="TextBox 32">
              <a:extLst>
                <a:ext uri="{FF2B5EF4-FFF2-40B4-BE49-F238E27FC236}">
                  <a16:creationId xmlns:a16="http://schemas.microsoft.com/office/drawing/2014/main" id="{611AAA2D-2E6A-40BF-A9AF-C32334AEC3F2}"/>
                </a:ext>
              </a:extLst>
            </p:cNvPr>
            <p:cNvSpPr txBox="1"/>
            <p:nvPr/>
          </p:nvSpPr>
          <p:spPr>
            <a:xfrm>
              <a:off x="7585191" y="4959573"/>
              <a:ext cx="1371449" cy="394403"/>
            </a:xfrm>
            <a:prstGeom prst="rect">
              <a:avLst/>
            </a:prstGeom>
            <a:noFill/>
          </p:spPr>
          <p:txBody>
            <a:bodyPr wrap="square" rtlCol="0">
              <a:spAutoFit/>
            </a:bodyPr>
            <a:lstStyle/>
            <a:p>
              <a:pPr>
                <a:lnSpc>
                  <a:spcPct val="130000"/>
                </a:lnSpc>
                <a:defRPr/>
              </a:pPr>
              <a:r>
                <a:rPr lang="zh-CN" altLang="en-US" sz="1673" b="1" kern="0">
                  <a:solidFill>
                    <a:sysClr val="window" lastClr="FFFFFF"/>
                  </a:solidFill>
                  <a:cs typeface="+mn-ea"/>
                  <a:sym typeface="+mn-lt"/>
                </a:rPr>
                <a:t>文字标题</a:t>
              </a:r>
              <a:endParaRPr lang="zh-CN" altLang="en-US" sz="1673" b="1" kern="0" dirty="0">
                <a:solidFill>
                  <a:sysClr val="window" lastClr="FFFFFF"/>
                </a:solidFill>
                <a:cs typeface="+mn-ea"/>
                <a:sym typeface="+mn-lt"/>
              </a:endParaRPr>
            </a:p>
          </p:txBody>
        </p:sp>
        <p:sp>
          <p:nvSpPr>
            <p:cNvPr id="53" name="TextBox 33">
              <a:extLst>
                <a:ext uri="{FF2B5EF4-FFF2-40B4-BE49-F238E27FC236}">
                  <a16:creationId xmlns:a16="http://schemas.microsoft.com/office/drawing/2014/main" id="{9405282D-8E90-44E1-848B-7C8D4529647E}"/>
                </a:ext>
              </a:extLst>
            </p:cNvPr>
            <p:cNvSpPr txBox="1"/>
            <p:nvPr/>
          </p:nvSpPr>
          <p:spPr>
            <a:xfrm>
              <a:off x="7571267" y="5324676"/>
              <a:ext cx="2734141" cy="511037"/>
            </a:xfrm>
            <a:prstGeom prst="rect">
              <a:avLst/>
            </a:prstGeom>
            <a:noFill/>
          </p:spPr>
          <p:txBody>
            <a:bodyPr wrap="square" rtlCol="0">
              <a:spAutoFit/>
            </a:bodyPr>
            <a:lstStyle/>
            <a:p>
              <a:pPr>
                <a:lnSpc>
                  <a:spcPct val="130000"/>
                </a:lnSpc>
                <a:defRPr/>
              </a:pPr>
              <a:r>
                <a:rPr lang="zh-CN" altLang="en-US" sz="1100" kern="0" dirty="0">
                  <a:solidFill>
                    <a:sysClr val="window" lastClr="FFFFFF"/>
                  </a:solidFill>
                  <a:cs typeface="+mn-ea"/>
                  <a:sym typeface="+mn-lt"/>
                </a:rPr>
                <a:t>点击添加相关标题文字点击添加相关标题文字点击添加相关标题文字</a:t>
              </a:r>
              <a:endParaRPr lang="en-US" altLang="zh-CN" sz="1100" kern="0" dirty="0">
                <a:solidFill>
                  <a:sysClr val="window" lastClr="FFFFFF"/>
                </a:solidFill>
                <a:cs typeface="+mn-ea"/>
                <a:sym typeface="+mn-lt"/>
              </a:endParaRPr>
            </a:p>
          </p:txBody>
        </p:sp>
      </p:grpSp>
      <p:sp>
        <p:nvSpPr>
          <p:cNvPr id="54" name="TextBox 36">
            <a:extLst>
              <a:ext uri="{FF2B5EF4-FFF2-40B4-BE49-F238E27FC236}">
                <a16:creationId xmlns:a16="http://schemas.microsoft.com/office/drawing/2014/main" id="{C140BEDF-CA14-4160-9F43-1A420BB86EB3}"/>
              </a:ext>
            </a:extLst>
          </p:cNvPr>
          <p:cNvSpPr txBox="1"/>
          <p:nvPr/>
        </p:nvSpPr>
        <p:spPr>
          <a:xfrm>
            <a:off x="1189378" y="1689091"/>
            <a:ext cx="2119588" cy="270459"/>
          </a:xfrm>
          <a:prstGeom prst="rect">
            <a:avLst/>
          </a:prstGeom>
          <a:noFill/>
        </p:spPr>
        <p:txBody>
          <a:bodyPr wrap="square" lIns="0" tIns="0" rIns="0" bIns="0" rtlCol="0">
            <a:spAutoFit/>
          </a:bodyPr>
          <a:lstStyle/>
          <a:p>
            <a:pP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55" name="Freeform 5">
            <a:extLst>
              <a:ext uri="{FF2B5EF4-FFF2-40B4-BE49-F238E27FC236}">
                <a16:creationId xmlns:a16="http://schemas.microsoft.com/office/drawing/2014/main" id="{47296F23-44EF-47DF-86D4-C1EB9041DC4C}"/>
              </a:ext>
            </a:extLst>
          </p:cNvPr>
          <p:cNvSpPr>
            <a:spLocks noEditPoints="1"/>
          </p:cNvSpPr>
          <p:nvPr/>
        </p:nvSpPr>
        <p:spPr bwMode="auto">
          <a:xfrm>
            <a:off x="1189378" y="3253364"/>
            <a:ext cx="601867" cy="574150"/>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6163BB"/>
          </a:solidFill>
          <a:ln>
            <a:noFill/>
          </a:ln>
        </p:spPr>
        <p:txBody>
          <a:bodyPr vert="horz" wrap="square" lIns="91430" tIns="45716" rIns="91430" bIns="45716" numCol="1" anchor="t" anchorCtr="0" compatLnSpc="1">
            <a:prstTxWarp prst="textNoShape">
              <a:avLst/>
            </a:prstTxWarp>
          </a:bodyPr>
          <a:lstStyle/>
          <a:p>
            <a:pPr algn="just" defTabSz="866943" fontAlgn="base">
              <a:lnSpc>
                <a:spcPct val="120000"/>
              </a:lnSpc>
              <a:spcBef>
                <a:spcPct val="0"/>
              </a:spcBef>
              <a:spcAft>
                <a:spcPct val="0"/>
              </a:spcAft>
            </a:pPr>
            <a:endParaRPr lang="en-GB" sz="900">
              <a:solidFill>
                <a:prstClr val="white">
                  <a:lumMod val="65000"/>
                </a:prstClr>
              </a:solidFill>
              <a:cs typeface="+mn-ea"/>
              <a:sym typeface="+mn-lt"/>
            </a:endParaRPr>
          </a:p>
        </p:txBody>
      </p:sp>
      <p:sp>
        <p:nvSpPr>
          <p:cNvPr id="56" name="Freeform 13">
            <a:extLst>
              <a:ext uri="{FF2B5EF4-FFF2-40B4-BE49-F238E27FC236}">
                <a16:creationId xmlns:a16="http://schemas.microsoft.com/office/drawing/2014/main" id="{F3B89539-24A1-46D8-A45E-5865B162BEDF}"/>
              </a:ext>
            </a:extLst>
          </p:cNvPr>
          <p:cNvSpPr>
            <a:spLocks noEditPoints="1"/>
          </p:cNvSpPr>
          <p:nvPr/>
        </p:nvSpPr>
        <p:spPr bwMode="auto">
          <a:xfrm>
            <a:off x="3808255" y="3254101"/>
            <a:ext cx="393792" cy="597370"/>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6163BB"/>
          </a:solidFill>
          <a:ln>
            <a:noFill/>
          </a:ln>
        </p:spPr>
        <p:txBody>
          <a:bodyPr vert="horz" wrap="square" lIns="91430" tIns="45716" rIns="91430" bIns="45716" numCol="1" anchor="t" anchorCtr="0" compatLnSpc="1">
            <a:prstTxWarp prst="textNoShape">
              <a:avLst/>
            </a:prstTxWarp>
          </a:bodyPr>
          <a:lstStyle/>
          <a:p>
            <a:pPr algn="just" defTabSz="866943" fontAlgn="base">
              <a:lnSpc>
                <a:spcPct val="120000"/>
              </a:lnSpc>
              <a:spcBef>
                <a:spcPct val="0"/>
              </a:spcBef>
              <a:spcAft>
                <a:spcPct val="0"/>
              </a:spcAft>
            </a:pPr>
            <a:endParaRPr lang="en-GB" sz="900">
              <a:solidFill>
                <a:prstClr val="white">
                  <a:lumMod val="65000"/>
                </a:prstClr>
              </a:solidFill>
              <a:cs typeface="+mn-ea"/>
              <a:sym typeface="+mn-lt"/>
            </a:endParaRPr>
          </a:p>
        </p:txBody>
      </p:sp>
      <p:sp>
        <p:nvSpPr>
          <p:cNvPr id="57" name="Rectangle 39">
            <a:extLst>
              <a:ext uri="{FF2B5EF4-FFF2-40B4-BE49-F238E27FC236}">
                <a16:creationId xmlns:a16="http://schemas.microsoft.com/office/drawing/2014/main" id="{CEAF98F1-C186-4760-A1FB-98DC8F21DF03}"/>
              </a:ext>
            </a:extLst>
          </p:cNvPr>
          <p:cNvSpPr/>
          <p:nvPr/>
        </p:nvSpPr>
        <p:spPr>
          <a:xfrm>
            <a:off x="1189379" y="2061622"/>
            <a:ext cx="4477054" cy="775597"/>
          </a:xfrm>
          <a:prstGeom prst="rect">
            <a:avLst/>
          </a:prstGeom>
        </p:spPr>
        <p:txBody>
          <a:bodyPr wrap="square" lIns="0" tIns="0" rIns="0" bIns="0">
            <a:spAutoFit/>
          </a:bodyPr>
          <a:lstStyle/>
          <a:p>
            <a:pPr defTabSz="866943" fontAlgn="base">
              <a:lnSpc>
                <a:spcPct val="120000"/>
              </a:lnSpc>
              <a:spcBef>
                <a:spcPct val="0"/>
              </a:spcBef>
              <a:spcAft>
                <a:spcPct val="0"/>
              </a:spcAft>
            </a:pPr>
            <a:r>
              <a:rPr lang="zh-CN" altLang="en-US" sz="1050" dirty="0">
                <a:solidFill>
                  <a:schemeClr val="bg1">
                    <a:lumMod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
        <p:nvSpPr>
          <p:cNvPr id="58" name="TextBox 40">
            <a:extLst>
              <a:ext uri="{FF2B5EF4-FFF2-40B4-BE49-F238E27FC236}">
                <a16:creationId xmlns:a16="http://schemas.microsoft.com/office/drawing/2014/main" id="{5718E45E-F8F9-4507-9069-FE66A260298C}"/>
              </a:ext>
            </a:extLst>
          </p:cNvPr>
          <p:cNvSpPr txBox="1"/>
          <p:nvPr/>
        </p:nvSpPr>
        <p:spPr>
          <a:xfrm>
            <a:off x="1919859" y="3417875"/>
            <a:ext cx="444032" cy="270459"/>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sz="1600" b="1" dirty="0">
                <a:solidFill>
                  <a:srgbClr val="6163BB"/>
                </a:solidFill>
                <a:cs typeface="+mn-ea"/>
                <a:sym typeface="+mn-lt"/>
              </a:rPr>
              <a:t>42%</a:t>
            </a:r>
            <a:endParaRPr lang="en-GB" sz="1600" b="1" dirty="0">
              <a:solidFill>
                <a:srgbClr val="6163BB"/>
              </a:solidFill>
              <a:cs typeface="+mn-ea"/>
              <a:sym typeface="+mn-lt"/>
            </a:endParaRPr>
          </a:p>
        </p:txBody>
      </p:sp>
      <p:sp>
        <p:nvSpPr>
          <p:cNvPr id="59" name="TextBox 41">
            <a:extLst>
              <a:ext uri="{FF2B5EF4-FFF2-40B4-BE49-F238E27FC236}">
                <a16:creationId xmlns:a16="http://schemas.microsoft.com/office/drawing/2014/main" id="{28D808C4-4CC7-4015-8C5B-2546A27E203B}"/>
              </a:ext>
            </a:extLst>
          </p:cNvPr>
          <p:cNvSpPr txBox="1"/>
          <p:nvPr/>
        </p:nvSpPr>
        <p:spPr>
          <a:xfrm>
            <a:off x="4282493" y="3417875"/>
            <a:ext cx="444032" cy="270459"/>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sz="1600" b="1" dirty="0">
                <a:solidFill>
                  <a:srgbClr val="6163BB"/>
                </a:solidFill>
                <a:cs typeface="+mn-ea"/>
                <a:sym typeface="+mn-lt"/>
              </a:rPr>
              <a:t>58%</a:t>
            </a:r>
            <a:endParaRPr lang="en-GB" sz="1600" b="1" dirty="0">
              <a:solidFill>
                <a:srgbClr val="6163BB"/>
              </a:solidFill>
              <a:cs typeface="+mn-ea"/>
              <a:sym typeface="+mn-lt"/>
            </a:endParaRPr>
          </a:p>
        </p:txBody>
      </p:sp>
      <p:sp>
        <p:nvSpPr>
          <p:cNvPr id="60" name="Rectangle 42">
            <a:extLst>
              <a:ext uri="{FF2B5EF4-FFF2-40B4-BE49-F238E27FC236}">
                <a16:creationId xmlns:a16="http://schemas.microsoft.com/office/drawing/2014/main" id="{6FF78275-3C2C-463F-9004-A4EE26A8DE92}"/>
              </a:ext>
            </a:extLst>
          </p:cNvPr>
          <p:cNvSpPr/>
          <p:nvPr/>
        </p:nvSpPr>
        <p:spPr>
          <a:xfrm>
            <a:off x="1189379" y="4441229"/>
            <a:ext cx="1822964" cy="664797"/>
          </a:xfrm>
          <a:prstGeom prst="rect">
            <a:avLst/>
          </a:prstGeom>
        </p:spPr>
        <p:txBody>
          <a:bodyPr wrap="square" lIns="0" tIns="0" rIns="0" bIns="0">
            <a:spAutoFit/>
          </a:bodyPr>
          <a:lstStyle/>
          <a:p>
            <a:pPr defTabSz="866943"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1" name="TextBox 43">
            <a:extLst>
              <a:ext uri="{FF2B5EF4-FFF2-40B4-BE49-F238E27FC236}">
                <a16:creationId xmlns:a16="http://schemas.microsoft.com/office/drawing/2014/main" id="{693E2F50-2850-4868-9E2B-BF552E47CF35}"/>
              </a:ext>
            </a:extLst>
          </p:cNvPr>
          <p:cNvSpPr txBox="1"/>
          <p:nvPr/>
        </p:nvSpPr>
        <p:spPr>
          <a:xfrm>
            <a:off x="1189378" y="4137299"/>
            <a:ext cx="1436291" cy="236603"/>
          </a:xfrm>
          <a:prstGeom prst="rect">
            <a:avLst/>
          </a:prstGeom>
          <a:noFill/>
        </p:spPr>
        <p:txBody>
          <a:bodyPr wrap="square" lIns="0" tIns="0" rIns="0" bIns="0" rtlCol="0">
            <a:spAutoFit/>
          </a:bodyPr>
          <a:lstStyle/>
          <a:p>
            <a:pPr defTabSz="866943"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en-GB" sz="1400" b="1" dirty="0">
              <a:solidFill>
                <a:schemeClr val="tx1">
                  <a:lumMod val="85000"/>
                  <a:lumOff val="15000"/>
                </a:schemeClr>
              </a:solidFill>
              <a:cs typeface="+mn-ea"/>
              <a:sym typeface="+mn-lt"/>
            </a:endParaRPr>
          </a:p>
        </p:txBody>
      </p:sp>
      <p:sp>
        <p:nvSpPr>
          <p:cNvPr id="62" name="TextBox 44">
            <a:extLst>
              <a:ext uri="{FF2B5EF4-FFF2-40B4-BE49-F238E27FC236}">
                <a16:creationId xmlns:a16="http://schemas.microsoft.com/office/drawing/2014/main" id="{4C5C0B2C-5B4A-4F1B-BDF0-173DA9BE138A}"/>
              </a:ext>
            </a:extLst>
          </p:cNvPr>
          <p:cNvSpPr txBox="1"/>
          <p:nvPr/>
        </p:nvSpPr>
        <p:spPr>
          <a:xfrm>
            <a:off x="3808255" y="4137299"/>
            <a:ext cx="1256754" cy="236603"/>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en-GB" sz="1400" b="1" dirty="0">
              <a:solidFill>
                <a:schemeClr val="tx1">
                  <a:lumMod val="85000"/>
                  <a:lumOff val="15000"/>
                </a:schemeClr>
              </a:solidFill>
              <a:cs typeface="+mn-ea"/>
              <a:sym typeface="+mn-lt"/>
            </a:endParaRPr>
          </a:p>
        </p:txBody>
      </p:sp>
      <p:sp>
        <p:nvSpPr>
          <p:cNvPr id="63" name="Rectangle 45">
            <a:extLst>
              <a:ext uri="{FF2B5EF4-FFF2-40B4-BE49-F238E27FC236}">
                <a16:creationId xmlns:a16="http://schemas.microsoft.com/office/drawing/2014/main" id="{CD96B186-F790-4665-9DA7-9A19127AF4FA}"/>
              </a:ext>
            </a:extLst>
          </p:cNvPr>
          <p:cNvSpPr/>
          <p:nvPr/>
        </p:nvSpPr>
        <p:spPr>
          <a:xfrm>
            <a:off x="3808255" y="4441229"/>
            <a:ext cx="1858178" cy="664797"/>
          </a:xfrm>
          <a:prstGeom prst="rect">
            <a:avLst/>
          </a:prstGeom>
        </p:spPr>
        <p:txBody>
          <a:bodyPr wrap="square" lIns="0" tIns="0" rIns="0" bIns="0">
            <a:spAutoFit/>
          </a:bodyPr>
          <a:lstStyle/>
          <a:p>
            <a:pPr defTabSz="866943"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4" name="Shape 2720">
            <a:extLst>
              <a:ext uri="{FF2B5EF4-FFF2-40B4-BE49-F238E27FC236}">
                <a16:creationId xmlns:a16="http://schemas.microsoft.com/office/drawing/2014/main" id="{716268C5-EB21-472B-A7A8-D0D9C2624BAF}"/>
              </a:ext>
            </a:extLst>
          </p:cNvPr>
          <p:cNvSpPr/>
          <p:nvPr/>
        </p:nvSpPr>
        <p:spPr>
          <a:xfrm>
            <a:off x="2205363" y="5553887"/>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65" name="Shape 2721">
            <a:extLst>
              <a:ext uri="{FF2B5EF4-FFF2-40B4-BE49-F238E27FC236}">
                <a16:creationId xmlns:a16="http://schemas.microsoft.com/office/drawing/2014/main" id="{02E8C2B6-3629-4755-99C6-547F2DE0DD93}"/>
              </a:ext>
            </a:extLst>
          </p:cNvPr>
          <p:cNvSpPr/>
          <p:nvPr/>
        </p:nvSpPr>
        <p:spPr>
          <a:xfrm>
            <a:off x="1167279" y="5553887"/>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66" name="Shape 2722">
            <a:extLst>
              <a:ext uri="{FF2B5EF4-FFF2-40B4-BE49-F238E27FC236}">
                <a16:creationId xmlns:a16="http://schemas.microsoft.com/office/drawing/2014/main" id="{7D7B9C74-D60C-4F95-88DD-4A190D90DB52}"/>
              </a:ext>
            </a:extLst>
          </p:cNvPr>
          <p:cNvSpPr/>
          <p:nvPr/>
        </p:nvSpPr>
        <p:spPr>
          <a:xfrm>
            <a:off x="3243448" y="5553887"/>
            <a:ext cx="481527" cy="482483"/>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Tree>
    <p:extLst>
      <p:ext uri="{BB962C8B-B14F-4D97-AF65-F5344CB8AC3E}">
        <p14:creationId xmlns:p14="http://schemas.microsoft.com/office/powerpoint/2010/main" val="15135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1+#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decel="10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500" fill="hold"/>
                                        <p:tgtEl>
                                          <p:spTgt spid="39"/>
                                        </p:tgtEl>
                                        <p:attrNameLst>
                                          <p:attrName>ppt_x</p:attrName>
                                        </p:attrNameLst>
                                      </p:cBhvr>
                                      <p:tavLst>
                                        <p:tav tm="0">
                                          <p:val>
                                            <p:strVal val="#ppt_x"/>
                                          </p:val>
                                        </p:tav>
                                        <p:tav tm="100000">
                                          <p:val>
                                            <p:strVal val="#ppt_x"/>
                                          </p:val>
                                        </p:tav>
                                      </p:tavLst>
                                    </p:anim>
                                    <p:anim calcmode="lin" valueType="num">
                                      <p:cBhvr additive="base">
                                        <p:cTn id="23" dur="150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 presetClass="entr" presetSubtype="4"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childTnLst>
                          </p:cTn>
                        </p:par>
                        <p:par>
                          <p:cTn id="49" fill="hold">
                            <p:stCondLst>
                              <p:cond delay="6250"/>
                            </p:stCondLst>
                            <p:childTnLst>
                              <p:par>
                                <p:cTn id="50" presetID="22" presetClass="entr" presetSubtype="4"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down)">
                                      <p:cBhvr>
                                        <p:cTn id="52" dur="500"/>
                                        <p:tgtEl>
                                          <p:spTgt spid="61"/>
                                        </p:tgtEl>
                                      </p:cBhvr>
                                    </p:animEffect>
                                  </p:childTnLst>
                                </p:cTn>
                              </p:par>
                            </p:childTnLst>
                          </p:cTn>
                        </p:par>
                        <p:par>
                          <p:cTn id="53" fill="hold">
                            <p:stCondLst>
                              <p:cond delay="6750"/>
                            </p:stCondLst>
                            <p:childTnLst>
                              <p:par>
                                <p:cTn id="54" presetID="22" presetClass="entr" presetSubtype="4"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childTnLst>
                          </p:cTn>
                        </p:par>
                        <p:par>
                          <p:cTn id="57" fill="hold">
                            <p:stCondLst>
                              <p:cond delay="7250"/>
                            </p:stCondLst>
                            <p:childTnLst>
                              <p:par>
                                <p:cTn id="58" presetID="2" presetClass="entr" presetSubtype="4"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ppt_x"/>
                                          </p:val>
                                        </p:tav>
                                        <p:tav tm="100000">
                                          <p:val>
                                            <p:strVal val="#ppt_x"/>
                                          </p:val>
                                        </p:tav>
                                      </p:tavLst>
                                    </p:anim>
                                    <p:anim calcmode="lin" valueType="num">
                                      <p:cBhvr additive="base">
                                        <p:cTn id="61" dur="500" fill="hold"/>
                                        <p:tgtEl>
                                          <p:spTgt spid="59"/>
                                        </p:tgtEl>
                                        <p:attrNameLst>
                                          <p:attrName>ppt_y</p:attrName>
                                        </p:attrNameLst>
                                      </p:cBhvr>
                                      <p:tavLst>
                                        <p:tav tm="0">
                                          <p:val>
                                            <p:strVal val="1+#ppt_h/2"/>
                                          </p:val>
                                        </p:tav>
                                        <p:tav tm="100000">
                                          <p:val>
                                            <p:strVal val="#ppt_y"/>
                                          </p:val>
                                        </p:tav>
                                      </p:tavLst>
                                    </p:anim>
                                  </p:childTnLst>
                                </p:cTn>
                              </p:par>
                            </p:childTnLst>
                          </p:cTn>
                        </p:par>
                        <p:par>
                          <p:cTn id="62" fill="hold">
                            <p:stCondLst>
                              <p:cond delay="7750"/>
                            </p:stCondLst>
                            <p:childTnLst>
                              <p:par>
                                <p:cTn id="63" presetID="22" presetClass="entr" presetSubtype="4"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500"/>
                                        <p:tgtEl>
                                          <p:spTgt spid="62"/>
                                        </p:tgtEl>
                                      </p:cBhvr>
                                    </p:animEffect>
                                  </p:childTnLst>
                                </p:cTn>
                              </p:par>
                            </p:childTnLst>
                          </p:cTn>
                        </p:par>
                        <p:par>
                          <p:cTn id="66" fill="hold">
                            <p:stCondLst>
                              <p:cond delay="8250"/>
                            </p:stCondLst>
                            <p:childTnLst>
                              <p:par>
                                <p:cTn id="67" presetID="22" presetClass="entr" presetSubtype="4"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down)">
                                      <p:cBhvr>
                                        <p:cTn id="69" dur="500"/>
                                        <p:tgtEl>
                                          <p:spTgt spid="63"/>
                                        </p:tgtEl>
                                      </p:cBhvr>
                                    </p:animEffect>
                                  </p:childTnLst>
                                </p:cTn>
                              </p:par>
                            </p:childTnLst>
                          </p:cTn>
                        </p:par>
                        <p:par>
                          <p:cTn id="70" fill="hold">
                            <p:stCondLst>
                              <p:cond delay="8750"/>
                            </p:stCondLst>
                            <p:childTnLst>
                              <p:par>
                                <p:cTn id="71" presetID="49" presetClass="entr" presetSubtype="0" decel="100000"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500" fill="hold"/>
                                        <p:tgtEl>
                                          <p:spTgt spid="64"/>
                                        </p:tgtEl>
                                        <p:attrNameLst>
                                          <p:attrName>ppt_w</p:attrName>
                                        </p:attrNameLst>
                                      </p:cBhvr>
                                      <p:tavLst>
                                        <p:tav tm="0">
                                          <p:val>
                                            <p:fltVal val="0"/>
                                          </p:val>
                                        </p:tav>
                                        <p:tav tm="100000">
                                          <p:val>
                                            <p:strVal val="#ppt_w"/>
                                          </p:val>
                                        </p:tav>
                                      </p:tavLst>
                                    </p:anim>
                                    <p:anim calcmode="lin" valueType="num">
                                      <p:cBhvr>
                                        <p:cTn id="74" dur="500" fill="hold"/>
                                        <p:tgtEl>
                                          <p:spTgt spid="64"/>
                                        </p:tgtEl>
                                        <p:attrNameLst>
                                          <p:attrName>ppt_h</p:attrName>
                                        </p:attrNameLst>
                                      </p:cBhvr>
                                      <p:tavLst>
                                        <p:tav tm="0">
                                          <p:val>
                                            <p:fltVal val="0"/>
                                          </p:val>
                                        </p:tav>
                                        <p:tav tm="100000">
                                          <p:val>
                                            <p:strVal val="#ppt_h"/>
                                          </p:val>
                                        </p:tav>
                                      </p:tavLst>
                                    </p:anim>
                                    <p:anim calcmode="lin" valueType="num">
                                      <p:cBhvr>
                                        <p:cTn id="75" dur="500" fill="hold"/>
                                        <p:tgtEl>
                                          <p:spTgt spid="64"/>
                                        </p:tgtEl>
                                        <p:attrNameLst>
                                          <p:attrName>style.rotation</p:attrName>
                                        </p:attrNameLst>
                                      </p:cBhvr>
                                      <p:tavLst>
                                        <p:tav tm="0">
                                          <p:val>
                                            <p:fltVal val="360"/>
                                          </p:val>
                                        </p:tav>
                                        <p:tav tm="100000">
                                          <p:val>
                                            <p:fltVal val="0"/>
                                          </p:val>
                                        </p:tav>
                                      </p:tavLst>
                                    </p:anim>
                                    <p:animEffect transition="in" filter="fade">
                                      <p:cBhvr>
                                        <p:cTn id="76" dur="500"/>
                                        <p:tgtEl>
                                          <p:spTgt spid="64"/>
                                        </p:tgtEl>
                                      </p:cBhvr>
                                    </p:animEffect>
                                  </p:childTnLst>
                                </p:cTn>
                              </p:par>
                            </p:childTnLst>
                          </p:cTn>
                        </p:par>
                        <p:par>
                          <p:cTn id="77" fill="hold">
                            <p:stCondLst>
                              <p:cond delay="9250"/>
                            </p:stCondLst>
                            <p:childTnLst>
                              <p:par>
                                <p:cTn id="78" presetID="49" presetClass="entr" presetSubtype="0" decel="10000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500" fill="hold"/>
                                        <p:tgtEl>
                                          <p:spTgt spid="65"/>
                                        </p:tgtEl>
                                        <p:attrNameLst>
                                          <p:attrName>ppt_w</p:attrName>
                                        </p:attrNameLst>
                                      </p:cBhvr>
                                      <p:tavLst>
                                        <p:tav tm="0">
                                          <p:val>
                                            <p:fltVal val="0"/>
                                          </p:val>
                                        </p:tav>
                                        <p:tav tm="100000">
                                          <p:val>
                                            <p:strVal val="#ppt_w"/>
                                          </p:val>
                                        </p:tav>
                                      </p:tavLst>
                                    </p:anim>
                                    <p:anim calcmode="lin" valueType="num">
                                      <p:cBhvr>
                                        <p:cTn id="81" dur="500" fill="hold"/>
                                        <p:tgtEl>
                                          <p:spTgt spid="65"/>
                                        </p:tgtEl>
                                        <p:attrNameLst>
                                          <p:attrName>ppt_h</p:attrName>
                                        </p:attrNameLst>
                                      </p:cBhvr>
                                      <p:tavLst>
                                        <p:tav tm="0">
                                          <p:val>
                                            <p:fltVal val="0"/>
                                          </p:val>
                                        </p:tav>
                                        <p:tav tm="100000">
                                          <p:val>
                                            <p:strVal val="#ppt_h"/>
                                          </p:val>
                                        </p:tav>
                                      </p:tavLst>
                                    </p:anim>
                                    <p:anim calcmode="lin" valueType="num">
                                      <p:cBhvr>
                                        <p:cTn id="82" dur="500" fill="hold"/>
                                        <p:tgtEl>
                                          <p:spTgt spid="65"/>
                                        </p:tgtEl>
                                        <p:attrNameLst>
                                          <p:attrName>style.rotation</p:attrName>
                                        </p:attrNameLst>
                                      </p:cBhvr>
                                      <p:tavLst>
                                        <p:tav tm="0">
                                          <p:val>
                                            <p:fltVal val="360"/>
                                          </p:val>
                                        </p:tav>
                                        <p:tav tm="100000">
                                          <p:val>
                                            <p:fltVal val="0"/>
                                          </p:val>
                                        </p:tav>
                                      </p:tavLst>
                                    </p:anim>
                                    <p:animEffect transition="in" filter="fade">
                                      <p:cBhvr>
                                        <p:cTn id="83" dur="500"/>
                                        <p:tgtEl>
                                          <p:spTgt spid="65"/>
                                        </p:tgtEl>
                                      </p:cBhvr>
                                    </p:animEffect>
                                  </p:childTnLst>
                                </p:cTn>
                              </p:par>
                            </p:childTnLst>
                          </p:cTn>
                        </p:par>
                        <p:par>
                          <p:cTn id="84" fill="hold">
                            <p:stCondLst>
                              <p:cond delay="9750"/>
                            </p:stCondLst>
                            <p:childTnLst>
                              <p:par>
                                <p:cTn id="85" presetID="49" presetClass="entr" presetSubtype="0" decel="10000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 calcmode="lin" valueType="num">
                                      <p:cBhvr>
                                        <p:cTn id="89" dur="500" fill="hold"/>
                                        <p:tgtEl>
                                          <p:spTgt spid="66"/>
                                        </p:tgtEl>
                                        <p:attrNameLst>
                                          <p:attrName>style.rotation</p:attrName>
                                        </p:attrNameLst>
                                      </p:cBhvr>
                                      <p:tavLst>
                                        <p:tav tm="0">
                                          <p:val>
                                            <p:fltVal val="360"/>
                                          </p:val>
                                        </p:tav>
                                        <p:tav tm="100000">
                                          <p:val>
                                            <p:fltVal val="0"/>
                                          </p:val>
                                        </p:tav>
                                      </p:tavLst>
                                    </p:anim>
                                    <p:animEffect transition="in" filter="fade">
                                      <p:cBhvr>
                                        <p:cTn id="9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54" grpId="0"/>
      <p:bldP spid="55" grpId="0" animBg="1"/>
      <p:bldP spid="56" grpId="0" animBg="1"/>
      <p:bldP spid="57" grpId="0"/>
      <p:bldP spid="58" grpId="0"/>
      <p:bldP spid="59" grpId="0"/>
      <p:bldP spid="60" grpId="0"/>
      <p:bldP spid="61" grpId="0"/>
      <p:bldP spid="62" grpId="0"/>
      <p:bldP spid="63" grpId="0"/>
      <p:bldP spid="64" grpId="0" animBg="1"/>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2350C823-5E3E-4C93-8D11-6804F919E313}"/>
              </a:ext>
            </a:extLst>
          </p:cNvPr>
          <p:cNvSpPr/>
          <p:nvPr/>
        </p:nvSpPr>
        <p:spPr>
          <a:xfrm>
            <a:off x="0" y="0"/>
            <a:ext cx="3721676" cy="3393712"/>
          </a:xfrm>
          <a:custGeom>
            <a:avLst/>
            <a:gdLst>
              <a:gd name="connsiteX0" fmla="*/ 0 w 4598350"/>
              <a:gd name="connsiteY0" fmla="*/ 0 h 4193131"/>
              <a:gd name="connsiteX1" fmla="*/ 3984126 w 4598350"/>
              <a:gd name="connsiteY1" fmla="*/ 0 h 4193131"/>
              <a:gd name="connsiteX2" fmla="*/ 3992906 w 4598350"/>
              <a:gd name="connsiteY2" fmla="*/ 19765 h 4193131"/>
              <a:gd name="connsiteX3" fmla="*/ 4426757 w 4598350"/>
              <a:gd name="connsiteY3" fmla="*/ 837485 h 4193131"/>
              <a:gd name="connsiteX4" fmla="*/ 4350312 w 4598350"/>
              <a:gd name="connsiteY4" fmla="*/ 2220744 h 4193131"/>
              <a:gd name="connsiteX5" fmla="*/ 2978285 w 4598350"/>
              <a:gd name="connsiteY5" fmla="*/ 2588607 h 4193131"/>
              <a:gd name="connsiteX6" fmla="*/ 2134377 w 4598350"/>
              <a:gd name="connsiteY6" fmla="*/ 3055946 h 4193131"/>
              <a:gd name="connsiteX7" fmla="*/ 954230 w 4598350"/>
              <a:gd name="connsiteY7" fmla="*/ 4135064 h 4193131"/>
              <a:gd name="connsiteX8" fmla="*/ 488180 w 4598350"/>
              <a:gd name="connsiteY8" fmla="*/ 3741206 h 4193131"/>
              <a:gd name="connsiteX9" fmla="*/ 114114 w 4598350"/>
              <a:gd name="connsiteY9" fmla="*/ 3740191 h 4193131"/>
              <a:gd name="connsiteX10" fmla="*/ 0 w 4598350"/>
              <a:gd name="connsiteY10" fmla="*/ 3782193 h 41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350" h="4193131">
                <a:moveTo>
                  <a:pt x="0" y="0"/>
                </a:moveTo>
                <a:lnTo>
                  <a:pt x="3984126" y="0"/>
                </a:lnTo>
                <a:lnTo>
                  <a:pt x="3992906" y="19765"/>
                </a:lnTo>
                <a:cubicBezTo>
                  <a:pt x="4126205" y="296282"/>
                  <a:pt x="4299117" y="558993"/>
                  <a:pt x="4426757" y="837485"/>
                </a:cubicBezTo>
                <a:cubicBezTo>
                  <a:pt x="4633852" y="1288041"/>
                  <a:pt x="4702701" y="1878073"/>
                  <a:pt x="4350312" y="2220744"/>
                </a:cubicBezTo>
                <a:cubicBezTo>
                  <a:pt x="4004989" y="2552703"/>
                  <a:pt x="3447808" y="2483258"/>
                  <a:pt x="2978285" y="2588607"/>
                </a:cubicBezTo>
                <a:cubicBezTo>
                  <a:pt x="2660997" y="2659092"/>
                  <a:pt x="2367652" y="2828455"/>
                  <a:pt x="2134377" y="3055946"/>
                </a:cubicBezTo>
                <a:cubicBezTo>
                  <a:pt x="1867074" y="3316344"/>
                  <a:pt x="1513979" y="4461568"/>
                  <a:pt x="954230" y="4135064"/>
                </a:cubicBezTo>
                <a:cubicBezTo>
                  <a:pt x="780722" y="4029734"/>
                  <a:pt x="672971" y="3820138"/>
                  <a:pt x="488180" y="3741206"/>
                </a:cubicBezTo>
                <a:cubicBezTo>
                  <a:pt x="365371" y="3687810"/>
                  <a:pt x="240754" y="3700715"/>
                  <a:pt x="114114" y="3740191"/>
                </a:cubicBezTo>
                <a:lnTo>
                  <a:pt x="0" y="3782193"/>
                </a:lnTo>
                <a:close/>
              </a:path>
            </a:pathLst>
          </a:custGeom>
          <a:solidFill>
            <a:srgbClr val="DBDBFD"/>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15" name="Group 18">
            <a:extLst>
              <a:ext uri="{FF2B5EF4-FFF2-40B4-BE49-F238E27FC236}">
                <a16:creationId xmlns:a16="http://schemas.microsoft.com/office/drawing/2014/main" id="{D408DD55-9667-4EFF-83D6-708C5932D51A}"/>
              </a:ext>
            </a:extLst>
          </p:cNvPr>
          <p:cNvGrpSpPr/>
          <p:nvPr/>
        </p:nvGrpSpPr>
        <p:grpSpPr>
          <a:xfrm>
            <a:off x="8562014" y="5047046"/>
            <a:ext cx="3631573" cy="1810954"/>
            <a:chOff x="7542074" y="4538433"/>
            <a:chExt cx="4651514" cy="2319567"/>
          </a:xfrm>
          <a:solidFill>
            <a:srgbClr val="DBDBFD"/>
          </a:solidFill>
        </p:grpSpPr>
        <p:sp>
          <p:nvSpPr>
            <p:cNvPr id="16" name="Graphic 15">
              <a:extLst>
                <a:ext uri="{FF2B5EF4-FFF2-40B4-BE49-F238E27FC236}">
                  <a16:creationId xmlns:a16="http://schemas.microsoft.com/office/drawing/2014/main" id="{F33F8E6A-66C5-4357-9804-8E5BE0C580E7}"/>
                </a:ext>
              </a:extLst>
            </p:cNvPr>
            <p:cNvSpPr/>
            <p:nvPr/>
          </p:nvSpPr>
          <p:spPr>
            <a:xfrm rot="10800000">
              <a:off x="7542074" y="4538433"/>
              <a:ext cx="4651514" cy="2319567"/>
            </a:xfrm>
            <a:custGeom>
              <a:avLst/>
              <a:gdLst>
                <a:gd name="connsiteX0" fmla="*/ 0 w 4651514"/>
                <a:gd name="connsiteY0" fmla="*/ 0 h 2319567"/>
                <a:gd name="connsiteX1" fmla="*/ 4651514 w 4651514"/>
                <a:gd name="connsiteY1" fmla="*/ 0 h 2319567"/>
                <a:gd name="connsiteX2" fmla="*/ 4644951 w 4651514"/>
                <a:gd name="connsiteY2" fmla="*/ 23965 h 2319567"/>
                <a:gd name="connsiteX3" fmla="*/ 3479652 w 4651514"/>
                <a:gd name="connsiteY3" fmla="*/ 1305524 h 2319567"/>
                <a:gd name="connsiteX4" fmla="*/ 1823614 w 4651514"/>
                <a:gd name="connsiteY4" fmla="*/ 1187238 h 2319567"/>
                <a:gd name="connsiteX5" fmla="*/ 382246 w 4651514"/>
                <a:gd name="connsiteY5" fmla="*/ 2194879 h 2319567"/>
                <a:gd name="connsiteX6" fmla="*/ 94560 w 4651514"/>
                <a:gd name="connsiteY6" fmla="*/ 2302429 h 2319567"/>
                <a:gd name="connsiteX7" fmla="*/ 0 w 4651514"/>
                <a:gd name="connsiteY7" fmla="*/ 2319567 h 23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514" h="2319567">
                  <a:moveTo>
                    <a:pt x="0" y="0"/>
                  </a:moveTo>
                  <a:lnTo>
                    <a:pt x="4651514" y="0"/>
                  </a:lnTo>
                  <a:lnTo>
                    <a:pt x="4644951" y="23965"/>
                  </a:lnTo>
                  <a:cubicBezTo>
                    <a:pt x="4455256" y="622217"/>
                    <a:pt x="4081497" y="1202023"/>
                    <a:pt x="3479652" y="1305524"/>
                  </a:cubicBezTo>
                  <a:cubicBezTo>
                    <a:pt x="2932018" y="1401907"/>
                    <a:pt x="2366865" y="1060185"/>
                    <a:pt x="1823614" y="1187238"/>
                  </a:cubicBezTo>
                  <a:cubicBezTo>
                    <a:pt x="1245315" y="1318669"/>
                    <a:pt x="907972" y="1923254"/>
                    <a:pt x="382246" y="2194879"/>
                  </a:cubicBezTo>
                  <a:cubicBezTo>
                    <a:pt x="289696" y="2243071"/>
                    <a:pt x="193245" y="2278598"/>
                    <a:pt x="94560" y="2302429"/>
                  </a:cubicBezTo>
                  <a:lnTo>
                    <a:pt x="0" y="2319567"/>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7" name="Freeform: Shape 17">
              <a:extLst>
                <a:ext uri="{FF2B5EF4-FFF2-40B4-BE49-F238E27FC236}">
                  <a16:creationId xmlns:a16="http://schemas.microsoft.com/office/drawing/2014/main" id="{281FCE99-CCF2-4D7A-A099-3906A5296F40}"/>
                </a:ext>
              </a:extLst>
            </p:cNvPr>
            <p:cNvSpPr/>
            <p:nvPr/>
          </p:nvSpPr>
          <p:spPr>
            <a:xfrm rot="10800000">
              <a:off x="9645334" y="5238400"/>
              <a:ext cx="1331564" cy="1250212"/>
            </a:xfrm>
            <a:custGeom>
              <a:avLst/>
              <a:gdLst>
                <a:gd name="connsiteX0" fmla="*/ 383695 w 399469"/>
                <a:gd name="connsiteY0" fmla="*/ 352800 h 375064"/>
                <a:gd name="connsiteX1" fmla="*/ 383695 w 399469"/>
                <a:gd name="connsiteY1" fmla="*/ 214687 h 375064"/>
                <a:gd name="connsiteX2" fmla="*/ 366550 w 399469"/>
                <a:gd name="connsiteY2" fmla="*/ 98482 h 375064"/>
                <a:gd name="connsiteX3" fmla="*/ 276062 w 399469"/>
                <a:gd name="connsiteY3" fmla="*/ 4185 h 375064"/>
                <a:gd name="connsiteX4" fmla="*/ 111280 w 399469"/>
                <a:gd name="connsiteY4" fmla="*/ 71812 h 375064"/>
                <a:gd name="connsiteX5" fmla="*/ 3647 w 399469"/>
                <a:gd name="connsiteY5" fmla="*/ 217545 h 375064"/>
                <a:gd name="connsiteX6" fmla="*/ 339880 w 399469"/>
                <a:gd name="connsiteY6" fmla="*/ 372802 h 375064"/>
                <a:gd name="connsiteX7" fmla="*/ 383695 w 399469"/>
                <a:gd name="connsiteY7" fmla="*/ 352800 h 37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69" h="375064">
                  <a:moveTo>
                    <a:pt x="383695" y="352800"/>
                  </a:moveTo>
                  <a:cubicBezTo>
                    <a:pt x="413222" y="320415"/>
                    <a:pt x="394172" y="260407"/>
                    <a:pt x="383695" y="214687"/>
                  </a:cubicBezTo>
                  <a:cubicBezTo>
                    <a:pt x="375122" y="175635"/>
                    <a:pt x="380837" y="136582"/>
                    <a:pt x="366550" y="98482"/>
                  </a:cubicBezTo>
                  <a:cubicBezTo>
                    <a:pt x="351310" y="55620"/>
                    <a:pt x="319877" y="15615"/>
                    <a:pt x="276062" y="4185"/>
                  </a:cubicBezTo>
                  <a:cubicBezTo>
                    <a:pt x="216055" y="-12960"/>
                    <a:pt x="153190" y="25140"/>
                    <a:pt x="111280" y="71812"/>
                  </a:cubicBezTo>
                  <a:cubicBezTo>
                    <a:pt x="71275" y="113722"/>
                    <a:pt x="-19213" y="144202"/>
                    <a:pt x="3647" y="217545"/>
                  </a:cubicBezTo>
                  <a:cubicBezTo>
                    <a:pt x="36032" y="325177"/>
                    <a:pt x="242725" y="388042"/>
                    <a:pt x="339880" y="372802"/>
                  </a:cubicBezTo>
                  <a:cubicBezTo>
                    <a:pt x="359882" y="369945"/>
                    <a:pt x="374170" y="362325"/>
                    <a:pt x="383695" y="352800"/>
                  </a:cubicBezTo>
                  <a:close/>
                </a:path>
              </a:pathLst>
            </a:custGeom>
            <a:solidFill>
              <a:srgbClr val="6163B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18" name="Freeform 38">
            <a:extLst>
              <a:ext uri="{FF2B5EF4-FFF2-40B4-BE49-F238E27FC236}">
                <a16:creationId xmlns:a16="http://schemas.microsoft.com/office/drawing/2014/main" id="{E9875F79-E65A-4C4A-87C1-FFA2A8D359C9}"/>
              </a:ext>
            </a:extLst>
          </p:cNvPr>
          <p:cNvSpPr/>
          <p:nvPr/>
        </p:nvSpPr>
        <p:spPr>
          <a:xfrm>
            <a:off x="-117988" y="-117987"/>
            <a:ext cx="2502486" cy="2077163"/>
          </a:xfrm>
          <a:custGeom>
            <a:avLst/>
            <a:gdLst>
              <a:gd name="connsiteX0" fmla="*/ 0 w 2502486"/>
              <a:gd name="connsiteY0" fmla="*/ 0 h 2077163"/>
              <a:gd name="connsiteX1" fmla="*/ 2502486 w 2502486"/>
              <a:gd name="connsiteY1" fmla="*/ 0 h 2077163"/>
              <a:gd name="connsiteX2" fmla="*/ 2498787 w 2502486"/>
              <a:gd name="connsiteY2" fmla="*/ 12351 h 2077163"/>
              <a:gd name="connsiteX3" fmla="*/ 2322134 w 2502486"/>
              <a:gd name="connsiteY3" fmla="*/ 295393 h 2077163"/>
              <a:gd name="connsiteX4" fmla="*/ 1858001 w 2502486"/>
              <a:gd name="connsiteY4" fmla="*/ 711930 h 2077163"/>
              <a:gd name="connsiteX5" fmla="*/ 1431271 w 2502486"/>
              <a:gd name="connsiteY5" fmla="*/ 1556688 h 2077163"/>
              <a:gd name="connsiteX6" fmla="*/ 706071 w 2502486"/>
              <a:gd name="connsiteY6" fmla="*/ 2073252 h 2077163"/>
              <a:gd name="connsiteX7" fmla="*/ 56215 w 2502486"/>
              <a:gd name="connsiteY7" fmla="*/ 1609202 h 2077163"/>
              <a:gd name="connsiteX8" fmla="*/ 0 w 2502486"/>
              <a:gd name="connsiteY8" fmla="*/ 1559933 h 20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486" h="2077163">
                <a:moveTo>
                  <a:pt x="0" y="0"/>
                </a:moveTo>
                <a:lnTo>
                  <a:pt x="2502486" y="0"/>
                </a:lnTo>
                <a:lnTo>
                  <a:pt x="2498787" y="12351"/>
                </a:lnTo>
                <a:cubicBezTo>
                  <a:pt x="2457428" y="116817"/>
                  <a:pt x="2398028" y="213831"/>
                  <a:pt x="2322134" y="295393"/>
                </a:cubicBezTo>
                <a:cubicBezTo>
                  <a:pt x="2181694" y="444735"/>
                  <a:pt x="1996293" y="554565"/>
                  <a:pt x="1858001" y="711930"/>
                </a:cubicBezTo>
                <a:cubicBezTo>
                  <a:pt x="1646553" y="949039"/>
                  <a:pt x="1574495" y="1273408"/>
                  <a:pt x="1431271" y="1556688"/>
                </a:cubicBezTo>
                <a:cubicBezTo>
                  <a:pt x="1288053" y="1839972"/>
                  <a:pt x="1021843" y="2113244"/>
                  <a:pt x="706071" y="2073252"/>
                </a:cubicBezTo>
                <a:cubicBezTo>
                  <a:pt x="434213" y="2040830"/>
                  <a:pt x="257489" y="1798700"/>
                  <a:pt x="56215" y="1609202"/>
                </a:cubicBezTo>
                <a:lnTo>
                  <a:pt x="0" y="1559933"/>
                </a:lnTo>
                <a:close/>
              </a:path>
            </a:pathLst>
          </a:custGeom>
          <a:noFill/>
          <a:ln w="12700" cap="flat">
            <a:solidFill>
              <a:schemeClr val="bg1"/>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grpSp>
        <p:nvGrpSpPr>
          <p:cNvPr id="47" name="Google Shape;210;p9">
            <a:extLst>
              <a:ext uri="{FF2B5EF4-FFF2-40B4-BE49-F238E27FC236}">
                <a16:creationId xmlns:a16="http://schemas.microsoft.com/office/drawing/2014/main" id="{AA4AD1EA-CF3F-4FB4-9BAA-9D56E33EB767}"/>
              </a:ext>
            </a:extLst>
          </p:cNvPr>
          <p:cNvGrpSpPr/>
          <p:nvPr/>
        </p:nvGrpSpPr>
        <p:grpSpPr>
          <a:xfrm rot="-289222">
            <a:off x="2023866" y="2255508"/>
            <a:ext cx="1137069" cy="1128172"/>
            <a:chOff x="1174625" y="279475"/>
            <a:chExt cx="5197400" cy="5180500"/>
          </a:xfrm>
          <a:solidFill>
            <a:srgbClr val="6163BB"/>
          </a:solidFill>
        </p:grpSpPr>
        <p:sp>
          <p:nvSpPr>
            <p:cNvPr id="48" name="Google Shape;211;p9">
              <a:extLst>
                <a:ext uri="{FF2B5EF4-FFF2-40B4-BE49-F238E27FC236}">
                  <a16:creationId xmlns:a16="http://schemas.microsoft.com/office/drawing/2014/main" id="{27A7653E-67DF-43E9-BCAC-B61E7710B9AE}"/>
                </a:ext>
              </a:extLst>
            </p:cNvPr>
            <p:cNvSpPr/>
            <p:nvPr/>
          </p:nvSpPr>
          <p:spPr>
            <a:xfrm>
              <a:off x="1174625" y="279475"/>
              <a:ext cx="5188000" cy="5180500"/>
            </a:xfrm>
            <a:custGeom>
              <a:avLst/>
              <a:gdLst/>
              <a:ahLst/>
              <a:cxnLst/>
              <a:rect l="l" t="t" r="r" b="b"/>
              <a:pathLst>
                <a:path w="207520" h="207220" fill="none" extrusionOk="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grpFill/>
            <a:ln w="38100" cap="rnd"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49" name="Google Shape;212;p9">
              <a:extLst>
                <a:ext uri="{FF2B5EF4-FFF2-40B4-BE49-F238E27FC236}">
                  <a16:creationId xmlns:a16="http://schemas.microsoft.com/office/drawing/2014/main" id="{616CECB5-51A6-40BF-A419-496BA9D23D76}"/>
                </a:ext>
              </a:extLst>
            </p:cNvPr>
            <p:cNvSpPr/>
            <p:nvPr/>
          </p:nvSpPr>
          <p:spPr>
            <a:xfrm>
              <a:off x="5183625" y="412825"/>
              <a:ext cx="349750" cy="967350"/>
            </a:xfrm>
            <a:custGeom>
              <a:avLst/>
              <a:gdLst/>
              <a:ahLst/>
              <a:cxnLst/>
              <a:rect l="l" t="t" r="r" b="b"/>
              <a:pathLst>
                <a:path w="13990" h="38694" extrusionOk="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0" name="Google Shape;213;p9">
              <a:extLst>
                <a:ext uri="{FF2B5EF4-FFF2-40B4-BE49-F238E27FC236}">
                  <a16:creationId xmlns:a16="http://schemas.microsoft.com/office/drawing/2014/main" id="{5539AFF8-0734-4F5A-9648-61F91A8E34A4}"/>
                </a:ext>
              </a:extLst>
            </p:cNvPr>
            <p:cNvSpPr/>
            <p:nvPr/>
          </p:nvSpPr>
          <p:spPr>
            <a:xfrm>
              <a:off x="2391225" y="604250"/>
              <a:ext cx="3980800" cy="3435550"/>
            </a:xfrm>
            <a:custGeom>
              <a:avLst/>
              <a:gdLst/>
              <a:ahLst/>
              <a:cxnLst/>
              <a:rect l="l" t="t" r="r" b="b"/>
              <a:pathLst>
                <a:path w="159232" h="137422" extrusionOk="0">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1" name="Google Shape;214;p9">
              <a:extLst>
                <a:ext uri="{FF2B5EF4-FFF2-40B4-BE49-F238E27FC236}">
                  <a16:creationId xmlns:a16="http://schemas.microsoft.com/office/drawing/2014/main" id="{24D4814A-F0C8-45ED-A9A7-5B843BAA66B2}"/>
                </a:ext>
              </a:extLst>
            </p:cNvPr>
            <p:cNvSpPr/>
            <p:nvPr/>
          </p:nvSpPr>
          <p:spPr>
            <a:xfrm>
              <a:off x="1697375" y="1379225"/>
              <a:ext cx="1121400" cy="2387325"/>
            </a:xfrm>
            <a:custGeom>
              <a:avLst/>
              <a:gdLst/>
              <a:ahLst/>
              <a:cxnLst/>
              <a:rect l="l" t="t" r="r" b="b"/>
              <a:pathLst>
                <a:path w="44856" h="95493" extrusionOk="0">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2" name="Google Shape;215;p9">
              <a:extLst>
                <a:ext uri="{FF2B5EF4-FFF2-40B4-BE49-F238E27FC236}">
                  <a16:creationId xmlns:a16="http://schemas.microsoft.com/office/drawing/2014/main" id="{B61E5F31-8B9B-471C-8CB1-6EA123DD4DC3}"/>
                </a:ext>
              </a:extLst>
            </p:cNvPr>
            <p:cNvSpPr/>
            <p:nvPr/>
          </p:nvSpPr>
          <p:spPr>
            <a:xfrm>
              <a:off x="2714650" y="531000"/>
              <a:ext cx="723975" cy="2665950"/>
            </a:xfrm>
            <a:custGeom>
              <a:avLst/>
              <a:gdLst/>
              <a:ahLst/>
              <a:cxnLst/>
              <a:rect l="l" t="t" r="r" b="b"/>
              <a:pathLst>
                <a:path w="28959" h="106638" extrusionOk="0">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3" name="Google Shape;216;p9">
              <a:extLst>
                <a:ext uri="{FF2B5EF4-FFF2-40B4-BE49-F238E27FC236}">
                  <a16:creationId xmlns:a16="http://schemas.microsoft.com/office/drawing/2014/main" id="{F0058427-D33A-477D-BB51-DC42A76BDACE}"/>
                </a:ext>
              </a:extLst>
            </p:cNvPr>
            <p:cNvSpPr/>
            <p:nvPr/>
          </p:nvSpPr>
          <p:spPr>
            <a:xfrm>
              <a:off x="4092975" y="294300"/>
              <a:ext cx="527825" cy="2146475"/>
            </a:xfrm>
            <a:custGeom>
              <a:avLst/>
              <a:gdLst/>
              <a:ahLst/>
              <a:cxnLst/>
              <a:rect l="l" t="t" r="r" b="b"/>
              <a:pathLst>
                <a:path w="21113" h="85859" extrusionOk="0">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4" name="Google Shape;217;p9">
              <a:extLst>
                <a:ext uri="{FF2B5EF4-FFF2-40B4-BE49-F238E27FC236}">
                  <a16:creationId xmlns:a16="http://schemas.microsoft.com/office/drawing/2014/main" id="{91D4E47E-C37F-432D-AA42-30EE09E1318C}"/>
                </a:ext>
              </a:extLst>
            </p:cNvPr>
            <p:cNvSpPr/>
            <p:nvPr/>
          </p:nvSpPr>
          <p:spPr>
            <a:xfrm>
              <a:off x="4593150" y="1717000"/>
              <a:ext cx="1713050" cy="244150"/>
            </a:xfrm>
            <a:custGeom>
              <a:avLst/>
              <a:gdLst/>
              <a:ahLst/>
              <a:cxnLst/>
              <a:rect l="l" t="t" r="r" b="b"/>
              <a:pathLst>
                <a:path w="68522" h="9766" extrusionOk="0">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5" name="Google Shape;218;p9">
              <a:extLst>
                <a:ext uri="{FF2B5EF4-FFF2-40B4-BE49-F238E27FC236}">
                  <a16:creationId xmlns:a16="http://schemas.microsoft.com/office/drawing/2014/main" id="{76539778-D51E-4821-8E0F-D8C10BCEF2FC}"/>
                </a:ext>
              </a:extLst>
            </p:cNvPr>
            <p:cNvSpPr/>
            <p:nvPr/>
          </p:nvSpPr>
          <p:spPr>
            <a:xfrm>
              <a:off x="3763900" y="2669300"/>
              <a:ext cx="2359900" cy="234700"/>
            </a:xfrm>
            <a:custGeom>
              <a:avLst/>
              <a:gdLst/>
              <a:ahLst/>
              <a:cxnLst/>
              <a:rect l="l" t="t" r="r" b="b"/>
              <a:pathLst>
                <a:path w="94396" h="9388" extrusionOk="0">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6" name="Google Shape;219;p9">
              <a:extLst>
                <a:ext uri="{FF2B5EF4-FFF2-40B4-BE49-F238E27FC236}">
                  <a16:creationId xmlns:a16="http://schemas.microsoft.com/office/drawing/2014/main" id="{38403611-2209-467D-A81E-322DEC41E586}"/>
                </a:ext>
              </a:extLst>
            </p:cNvPr>
            <p:cNvSpPr/>
            <p:nvPr/>
          </p:nvSpPr>
          <p:spPr>
            <a:xfrm>
              <a:off x="3105775" y="3417125"/>
              <a:ext cx="2372650" cy="928225"/>
            </a:xfrm>
            <a:custGeom>
              <a:avLst/>
              <a:gdLst/>
              <a:ahLst/>
              <a:cxnLst/>
              <a:rect l="l" t="t" r="r" b="b"/>
              <a:pathLst>
                <a:path w="94906" h="37129" extrusionOk="0">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57" name="Google Shape;220;p9">
              <a:extLst>
                <a:ext uri="{FF2B5EF4-FFF2-40B4-BE49-F238E27FC236}">
                  <a16:creationId xmlns:a16="http://schemas.microsoft.com/office/drawing/2014/main" id="{C4F9609D-77FF-4DFB-8ED3-FE75ACC51EA8}"/>
                </a:ext>
              </a:extLst>
            </p:cNvPr>
            <p:cNvSpPr/>
            <p:nvPr/>
          </p:nvSpPr>
          <p:spPr>
            <a:xfrm>
              <a:off x="2628150" y="3884650"/>
              <a:ext cx="1285750" cy="1518375"/>
            </a:xfrm>
            <a:custGeom>
              <a:avLst/>
              <a:gdLst/>
              <a:ahLst/>
              <a:cxnLst/>
              <a:rect l="l" t="t" r="r" b="b"/>
              <a:pathLst>
                <a:path w="51430" h="60735" extrusionOk="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grpSp>
      <p:sp>
        <p:nvSpPr>
          <p:cNvPr id="58" name="Rectangle 42">
            <a:extLst>
              <a:ext uri="{FF2B5EF4-FFF2-40B4-BE49-F238E27FC236}">
                <a16:creationId xmlns:a16="http://schemas.microsoft.com/office/drawing/2014/main" id="{C563E55C-FB2F-4AE8-B596-DD5B8495CFFF}"/>
              </a:ext>
            </a:extLst>
          </p:cNvPr>
          <p:cNvSpPr/>
          <p:nvPr/>
        </p:nvSpPr>
        <p:spPr>
          <a:xfrm>
            <a:off x="1597094" y="4351681"/>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59" name="TextBox 43">
            <a:extLst>
              <a:ext uri="{FF2B5EF4-FFF2-40B4-BE49-F238E27FC236}">
                <a16:creationId xmlns:a16="http://schemas.microsoft.com/office/drawing/2014/main" id="{D894B357-D182-4D5A-8EC5-B242AD4DB7BC}"/>
              </a:ext>
            </a:extLst>
          </p:cNvPr>
          <p:cNvSpPr txBox="1"/>
          <p:nvPr/>
        </p:nvSpPr>
        <p:spPr>
          <a:xfrm>
            <a:off x="1874255" y="3966624"/>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
        <p:nvSpPr>
          <p:cNvPr id="60" name="Rectangle 42">
            <a:extLst>
              <a:ext uri="{FF2B5EF4-FFF2-40B4-BE49-F238E27FC236}">
                <a16:creationId xmlns:a16="http://schemas.microsoft.com/office/drawing/2014/main" id="{E692A4B1-7606-43BF-816E-6686AFF305EF}"/>
              </a:ext>
            </a:extLst>
          </p:cNvPr>
          <p:cNvSpPr/>
          <p:nvPr/>
        </p:nvSpPr>
        <p:spPr>
          <a:xfrm>
            <a:off x="5088218" y="2318238"/>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61" name="TextBox 43">
            <a:extLst>
              <a:ext uri="{FF2B5EF4-FFF2-40B4-BE49-F238E27FC236}">
                <a16:creationId xmlns:a16="http://schemas.microsoft.com/office/drawing/2014/main" id="{2B0E0799-890F-4150-AFE5-1610532828C8}"/>
              </a:ext>
            </a:extLst>
          </p:cNvPr>
          <p:cNvSpPr txBox="1"/>
          <p:nvPr/>
        </p:nvSpPr>
        <p:spPr>
          <a:xfrm>
            <a:off x="5365379" y="1933181"/>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grpSp>
        <p:nvGrpSpPr>
          <p:cNvPr id="62" name="Google Shape;210;p9">
            <a:extLst>
              <a:ext uri="{FF2B5EF4-FFF2-40B4-BE49-F238E27FC236}">
                <a16:creationId xmlns:a16="http://schemas.microsoft.com/office/drawing/2014/main" id="{A0E558D9-C7A4-463E-AB94-D3627A3ADBD1}"/>
              </a:ext>
            </a:extLst>
          </p:cNvPr>
          <p:cNvGrpSpPr/>
          <p:nvPr/>
        </p:nvGrpSpPr>
        <p:grpSpPr>
          <a:xfrm rot="-289222">
            <a:off x="5155785" y="3815078"/>
            <a:ext cx="1857866" cy="1843329"/>
            <a:chOff x="1174625" y="279475"/>
            <a:chExt cx="5197400" cy="5180500"/>
          </a:xfrm>
          <a:solidFill>
            <a:srgbClr val="6163BB"/>
          </a:solidFill>
        </p:grpSpPr>
        <p:sp>
          <p:nvSpPr>
            <p:cNvPr id="63" name="Google Shape;211;p9">
              <a:extLst>
                <a:ext uri="{FF2B5EF4-FFF2-40B4-BE49-F238E27FC236}">
                  <a16:creationId xmlns:a16="http://schemas.microsoft.com/office/drawing/2014/main" id="{3629DDCE-E45C-4AF0-B481-18BB2E92BF9A}"/>
                </a:ext>
              </a:extLst>
            </p:cNvPr>
            <p:cNvSpPr/>
            <p:nvPr/>
          </p:nvSpPr>
          <p:spPr>
            <a:xfrm>
              <a:off x="1174625" y="279475"/>
              <a:ext cx="5188000" cy="5180500"/>
            </a:xfrm>
            <a:custGeom>
              <a:avLst/>
              <a:gdLst/>
              <a:ahLst/>
              <a:cxnLst/>
              <a:rect l="l" t="t" r="r" b="b"/>
              <a:pathLst>
                <a:path w="207520" h="207220" fill="none" extrusionOk="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grpFill/>
            <a:ln w="38100" cap="rnd"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4" name="Google Shape;212;p9">
              <a:extLst>
                <a:ext uri="{FF2B5EF4-FFF2-40B4-BE49-F238E27FC236}">
                  <a16:creationId xmlns:a16="http://schemas.microsoft.com/office/drawing/2014/main" id="{78FB7F02-68DF-4E7D-A50D-D45674BF2934}"/>
                </a:ext>
              </a:extLst>
            </p:cNvPr>
            <p:cNvSpPr/>
            <p:nvPr/>
          </p:nvSpPr>
          <p:spPr>
            <a:xfrm>
              <a:off x="5183625" y="412825"/>
              <a:ext cx="349750" cy="967350"/>
            </a:xfrm>
            <a:custGeom>
              <a:avLst/>
              <a:gdLst/>
              <a:ahLst/>
              <a:cxnLst/>
              <a:rect l="l" t="t" r="r" b="b"/>
              <a:pathLst>
                <a:path w="13990" h="38694" extrusionOk="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5" name="Google Shape;213;p9">
              <a:extLst>
                <a:ext uri="{FF2B5EF4-FFF2-40B4-BE49-F238E27FC236}">
                  <a16:creationId xmlns:a16="http://schemas.microsoft.com/office/drawing/2014/main" id="{650E06EE-4E0E-448F-B9EC-B371E8DC5FCF}"/>
                </a:ext>
              </a:extLst>
            </p:cNvPr>
            <p:cNvSpPr/>
            <p:nvPr/>
          </p:nvSpPr>
          <p:spPr>
            <a:xfrm>
              <a:off x="2391225" y="604250"/>
              <a:ext cx="3980800" cy="3435550"/>
            </a:xfrm>
            <a:custGeom>
              <a:avLst/>
              <a:gdLst/>
              <a:ahLst/>
              <a:cxnLst/>
              <a:rect l="l" t="t" r="r" b="b"/>
              <a:pathLst>
                <a:path w="159232" h="137422" extrusionOk="0">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6" name="Google Shape;214;p9">
              <a:extLst>
                <a:ext uri="{FF2B5EF4-FFF2-40B4-BE49-F238E27FC236}">
                  <a16:creationId xmlns:a16="http://schemas.microsoft.com/office/drawing/2014/main" id="{A8E99BA6-371C-49A6-BABD-14505827BD0F}"/>
                </a:ext>
              </a:extLst>
            </p:cNvPr>
            <p:cNvSpPr/>
            <p:nvPr/>
          </p:nvSpPr>
          <p:spPr>
            <a:xfrm>
              <a:off x="1697375" y="1379225"/>
              <a:ext cx="1121400" cy="2387325"/>
            </a:xfrm>
            <a:custGeom>
              <a:avLst/>
              <a:gdLst/>
              <a:ahLst/>
              <a:cxnLst/>
              <a:rect l="l" t="t" r="r" b="b"/>
              <a:pathLst>
                <a:path w="44856" h="95493" extrusionOk="0">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7" name="Google Shape;215;p9">
              <a:extLst>
                <a:ext uri="{FF2B5EF4-FFF2-40B4-BE49-F238E27FC236}">
                  <a16:creationId xmlns:a16="http://schemas.microsoft.com/office/drawing/2014/main" id="{BBA7F6DD-C68A-46E1-BF65-3E02D9C6B2D5}"/>
                </a:ext>
              </a:extLst>
            </p:cNvPr>
            <p:cNvSpPr/>
            <p:nvPr/>
          </p:nvSpPr>
          <p:spPr>
            <a:xfrm>
              <a:off x="2714650" y="531000"/>
              <a:ext cx="723975" cy="2665950"/>
            </a:xfrm>
            <a:custGeom>
              <a:avLst/>
              <a:gdLst/>
              <a:ahLst/>
              <a:cxnLst/>
              <a:rect l="l" t="t" r="r" b="b"/>
              <a:pathLst>
                <a:path w="28959" h="106638" extrusionOk="0">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8" name="Google Shape;216;p9">
              <a:extLst>
                <a:ext uri="{FF2B5EF4-FFF2-40B4-BE49-F238E27FC236}">
                  <a16:creationId xmlns:a16="http://schemas.microsoft.com/office/drawing/2014/main" id="{D5FE1C43-1B7E-497F-8A85-81C3DD1A1874}"/>
                </a:ext>
              </a:extLst>
            </p:cNvPr>
            <p:cNvSpPr/>
            <p:nvPr/>
          </p:nvSpPr>
          <p:spPr>
            <a:xfrm>
              <a:off x="4092975" y="294300"/>
              <a:ext cx="527825" cy="2146475"/>
            </a:xfrm>
            <a:custGeom>
              <a:avLst/>
              <a:gdLst/>
              <a:ahLst/>
              <a:cxnLst/>
              <a:rect l="l" t="t" r="r" b="b"/>
              <a:pathLst>
                <a:path w="21113" h="85859" extrusionOk="0">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69" name="Google Shape;217;p9">
              <a:extLst>
                <a:ext uri="{FF2B5EF4-FFF2-40B4-BE49-F238E27FC236}">
                  <a16:creationId xmlns:a16="http://schemas.microsoft.com/office/drawing/2014/main" id="{D50027C5-F05C-4362-949A-959F23DFE855}"/>
                </a:ext>
              </a:extLst>
            </p:cNvPr>
            <p:cNvSpPr/>
            <p:nvPr/>
          </p:nvSpPr>
          <p:spPr>
            <a:xfrm>
              <a:off x="4593150" y="1717000"/>
              <a:ext cx="1713050" cy="244150"/>
            </a:xfrm>
            <a:custGeom>
              <a:avLst/>
              <a:gdLst/>
              <a:ahLst/>
              <a:cxnLst/>
              <a:rect l="l" t="t" r="r" b="b"/>
              <a:pathLst>
                <a:path w="68522" h="9766" extrusionOk="0">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0" name="Google Shape;218;p9">
              <a:extLst>
                <a:ext uri="{FF2B5EF4-FFF2-40B4-BE49-F238E27FC236}">
                  <a16:creationId xmlns:a16="http://schemas.microsoft.com/office/drawing/2014/main" id="{BAD186EE-BFF2-4BD0-910B-40580C15622B}"/>
                </a:ext>
              </a:extLst>
            </p:cNvPr>
            <p:cNvSpPr/>
            <p:nvPr/>
          </p:nvSpPr>
          <p:spPr>
            <a:xfrm>
              <a:off x="3763900" y="2669300"/>
              <a:ext cx="2359900" cy="234700"/>
            </a:xfrm>
            <a:custGeom>
              <a:avLst/>
              <a:gdLst/>
              <a:ahLst/>
              <a:cxnLst/>
              <a:rect l="l" t="t" r="r" b="b"/>
              <a:pathLst>
                <a:path w="94396" h="9388" extrusionOk="0">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1" name="Google Shape;219;p9">
              <a:extLst>
                <a:ext uri="{FF2B5EF4-FFF2-40B4-BE49-F238E27FC236}">
                  <a16:creationId xmlns:a16="http://schemas.microsoft.com/office/drawing/2014/main" id="{0C9AB487-2F59-4F7D-8EBE-026BC21B3B5D}"/>
                </a:ext>
              </a:extLst>
            </p:cNvPr>
            <p:cNvSpPr/>
            <p:nvPr/>
          </p:nvSpPr>
          <p:spPr>
            <a:xfrm>
              <a:off x="3105775" y="3417125"/>
              <a:ext cx="2372650" cy="928225"/>
            </a:xfrm>
            <a:custGeom>
              <a:avLst/>
              <a:gdLst/>
              <a:ahLst/>
              <a:cxnLst/>
              <a:rect l="l" t="t" r="r" b="b"/>
              <a:pathLst>
                <a:path w="94906" h="37129" extrusionOk="0">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2" name="Google Shape;220;p9">
              <a:extLst>
                <a:ext uri="{FF2B5EF4-FFF2-40B4-BE49-F238E27FC236}">
                  <a16:creationId xmlns:a16="http://schemas.microsoft.com/office/drawing/2014/main" id="{D6F40E14-65FE-4F15-9B5E-274B95F763A8}"/>
                </a:ext>
              </a:extLst>
            </p:cNvPr>
            <p:cNvSpPr/>
            <p:nvPr/>
          </p:nvSpPr>
          <p:spPr>
            <a:xfrm>
              <a:off x="2628150" y="3884650"/>
              <a:ext cx="1285750" cy="1518375"/>
            </a:xfrm>
            <a:custGeom>
              <a:avLst/>
              <a:gdLst/>
              <a:ahLst/>
              <a:cxnLst/>
              <a:rect l="l" t="t" r="r" b="b"/>
              <a:pathLst>
                <a:path w="51430" h="60735" extrusionOk="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grpSp>
      <p:grpSp>
        <p:nvGrpSpPr>
          <p:cNvPr id="73" name="Google Shape;210;p9">
            <a:extLst>
              <a:ext uri="{FF2B5EF4-FFF2-40B4-BE49-F238E27FC236}">
                <a16:creationId xmlns:a16="http://schemas.microsoft.com/office/drawing/2014/main" id="{9FD343E8-C522-4149-B709-9C6D24608A0E}"/>
              </a:ext>
            </a:extLst>
          </p:cNvPr>
          <p:cNvGrpSpPr/>
          <p:nvPr/>
        </p:nvGrpSpPr>
        <p:grpSpPr>
          <a:xfrm rot="-289222">
            <a:off x="9272389" y="2296123"/>
            <a:ext cx="1137069" cy="1128172"/>
            <a:chOff x="1174625" y="279475"/>
            <a:chExt cx="5197400" cy="5180500"/>
          </a:xfrm>
          <a:solidFill>
            <a:srgbClr val="6163BB"/>
          </a:solidFill>
        </p:grpSpPr>
        <p:sp>
          <p:nvSpPr>
            <p:cNvPr id="74" name="Google Shape;211;p9">
              <a:extLst>
                <a:ext uri="{FF2B5EF4-FFF2-40B4-BE49-F238E27FC236}">
                  <a16:creationId xmlns:a16="http://schemas.microsoft.com/office/drawing/2014/main" id="{0DC6B3A7-9EA2-4F67-80E4-274AD3123806}"/>
                </a:ext>
              </a:extLst>
            </p:cNvPr>
            <p:cNvSpPr/>
            <p:nvPr/>
          </p:nvSpPr>
          <p:spPr>
            <a:xfrm>
              <a:off x="1174625" y="279475"/>
              <a:ext cx="5188000" cy="5180500"/>
            </a:xfrm>
            <a:custGeom>
              <a:avLst/>
              <a:gdLst/>
              <a:ahLst/>
              <a:cxnLst/>
              <a:rect l="l" t="t" r="r" b="b"/>
              <a:pathLst>
                <a:path w="207520" h="207220" fill="none" extrusionOk="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grpFill/>
            <a:ln w="38100" cap="rnd" cmpd="sng">
              <a:solidFill>
                <a:srgbClr val="6163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5" name="Google Shape;212;p9">
              <a:extLst>
                <a:ext uri="{FF2B5EF4-FFF2-40B4-BE49-F238E27FC236}">
                  <a16:creationId xmlns:a16="http://schemas.microsoft.com/office/drawing/2014/main" id="{A25B29E3-A67E-4C90-9D4E-FEE80A26629A}"/>
                </a:ext>
              </a:extLst>
            </p:cNvPr>
            <p:cNvSpPr/>
            <p:nvPr/>
          </p:nvSpPr>
          <p:spPr>
            <a:xfrm>
              <a:off x="5183625" y="412825"/>
              <a:ext cx="349750" cy="967350"/>
            </a:xfrm>
            <a:custGeom>
              <a:avLst/>
              <a:gdLst/>
              <a:ahLst/>
              <a:cxnLst/>
              <a:rect l="l" t="t" r="r" b="b"/>
              <a:pathLst>
                <a:path w="13990" h="38694" extrusionOk="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6" name="Google Shape;213;p9">
              <a:extLst>
                <a:ext uri="{FF2B5EF4-FFF2-40B4-BE49-F238E27FC236}">
                  <a16:creationId xmlns:a16="http://schemas.microsoft.com/office/drawing/2014/main" id="{65EE786E-1FEA-4A41-95EB-C0401BD8CBF3}"/>
                </a:ext>
              </a:extLst>
            </p:cNvPr>
            <p:cNvSpPr/>
            <p:nvPr/>
          </p:nvSpPr>
          <p:spPr>
            <a:xfrm>
              <a:off x="2391225" y="604250"/>
              <a:ext cx="3980800" cy="3435550"/>
            </a:xfrm>
            <a:custGeom>
              <a:avLst/>
              <a:gdLst/>
              <a:ahLst/>
              <a:cxnLst/>
              <a:rect l="l" t="t" r="r" b="b"/>
              <a:pathLst>
                <a:path w="159232" h="137422" extrusionOk="0">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7" name="Google Shape;214;p9">
              <a:extLst>
                <a:ext uri="{FF2B5EF4-FFF2-40B4-BE49-F238E27FC236}">
                  <a16:creationId xmlns:a16="http://schemas.microsoft.com/office/drawing/2014/main" id="{83C1A4EC-E2D8-4189-BEFF-DC4919CF66D5}"/>
                </a:ext>
              </a:extLst>
            </p:cNvPr>
            <p:cNvSpPr/>
            <p:nvPr/>
          </p:nvSpPr>
          <p:spPr>
            <a:xfrm>
              <a:off x="1697375" y="1379225"/>
              <a:ext cx="1121400" cy="2387325"/>
            </a:xfrm>
            <a:custGeom>
              <a:avLst/>
              <a:gdLst/>
              <a:ahLst/>
              <a:cxnLst/>
              <a:rect l="l" t="t" r="r" b="b"/>
              <a:pathLst>
                <a:path w="44856" h="95493" extrusionOk="0">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8" name="Google Shape;215;p9">
              <a:extLst>
                <a:ext uri="{FF2B5EF4-FFF2-40B4-BE49-F238E27FC236}">
                  <a16:creationId xmlns:a16="http://schemas.microsoft.com/office/drawing/2014/main" id="{5D650646-6258-45D3-A4C1-395AA0664653}"/>
                </a:ext>
              </a:extLst>
            </p:cNvPr>
            <p:cNvSpPr/>
            <p:nvPr/>
          </p:nvSpPr>
          <p:spPr>
            <a:xfrm>
              <a:off x="2714650" y="531000"/>
              <a:ext cx="723975" cy="2665950"/>
            </a:xfrm>
            <a:custGeom>
              <a:avLst/>
              <a:gdLst/>
              <a:ahLst/>
              <a:cxnLst/>
              <a:rect l="l" t="t" r="r" b="b"/>
              <a:pathLst>
                <a:path w="28959" h="106638" extrusionOk="0">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79" name="Google Shape;216;p9">
              <a:extLst>
                <a:ext uri="{FF2B5EF4-FFF2-40B4-BE49-F238E27FC236}">
                  <a16:creationId xmlns:a16="http://schemas.microsoft.com/office/drawing/2014/main" id="{56C57775-1CFD-4DEF-9A4F-E63C37718AC4}"/>
                </a:ext>
              </a:extLst>
            </p:cNvPr>
            <p:cNvSpPr/>
            <p:nvPr/>
          </p:nvSpPr>
          <p:spPr>
            <a:xfrm>
              <a:off x="4092975" y="294300"/>
              <a:ext cx="527825" cy="2146475"/>
            </a:xfrm>
            <a:custGeom>
              <a:avLst/>
              <a:gdLst/>
              <a:ahLst/>
              <a:cxnLst/>
              <a:rect l="l" t="t" r="r" b="b"/>
              <a:pathLst>
                <a:path w="21113" h="85859" extrusionOk="0">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80" name="Google Shape;217;p9">
              <a:extLst>
                <a:ext uri="{FF2B5EF4-FFF2-40B4-BE49-F238E27FC236}">
                  <a16:creationId xmlns:a16="http://schemas.microsoft.com/office/drawing/2014/main" id="{6534C33F-5C27-4D0F-AD36-B17761F550E2}"/>
                </a:ext>
              </a:extLst>
            </p:cNvPr>
            <p:cNvSpPr/>
            <p:nvPr/>
          </p:nvSpPr>
          <p:spPr>
            <a:xfrm>
              <a:off x="4593150" y="1717000"/>
              <a:ext cx="1713050" cy="244150"/>
            </a:xfrm>
            <a:custGeom>
              <a:avLst/>
              <a:gdLst/>
              <a:ahLst/>
              <a:cxnLst/>
              <a:rect l="l" t="t" r="r" b="b"/>
              <a:pathLst>
                <a:path w="68522" h="9766" extrusionOk="0">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81" name="Google Shape;218;p9">
              <a:extLst>
                <a:ext uri="{FF2B5EF4-FFF2-40B4-BE49-F238E27FC236}">
                  <a16:creationId xmlns:a16="http://schemas.microsoft.com/office/drawing/2014/main" id="{3D9641FD-0813-4429-8DBE-E0ABA576FD3C}"/>
                </a:ext>
              </a:extLst>
            </p:cNvPr>
            <p:cNvSpPr/>
            <p:nvPr/>
          </p:nvSpPr>
          <p:spPr>
            <a:xfrm>
              <a:off x="3763900" y="2669300"/>
              <a:ext cx="2359900" cy="234700"/>
            </a:xfrm>
            <a:custGeom>
              <a:avLst/>
              <a:gdLst/>
              <a:ahLst/>
              <a:cxnLst/>
              <a:rect l="l" t="t" r="r" b="b"/>
              <a:pathLst>
                <a:path w="94396" h="9388" extrusionOk="0">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82" name="Google Shape;219;p9">
              <a:extLst>
                <a:ext uri="{FF2B5EF4-FFF2-40B4-BE49-F238E27FC236}">
                  <a16:creationId xmlns:a16="http://schemas.microsoft.com/office/drawing/2014/main" id="{7B0C1BE8-6C72-4BC4-A119-9AA407BBB208}"/>
                </a:ext>
              </a:extLst>
            </p:cNvPr>
            <p:cNvSpPr/>
            <p:nvPr/>
          </p:nvSpPr>
          <p:spPr>
            <a:xfrm>
              <a:off x="3105775" y="3417125"/>
              <a:ext cx="2372650" cy="928225"/>
            </a:xfrm>
            <a:custGeom>
              <a:avLst/>
              <a:gdLst/>
              <a:ahLst/>
              <a:cxnLst/>
              <a:rect l="l" t="t" r="r" b="b"/>
              <a:pathLst>
                <a:path w="94906" h="37129" extrusionOk="0">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sp>
          <p:nvSpPr>
            <p:cNvPr id="83" name="Google Shape;220;p9">
              <a:extLst>
                <a:ext uri="{FF2B5EF4-FFF2-40B4-BE49-F238E27FC236}">
                  <a16:creationId xmlns:a16="http://schemas.microsoft.com/office/drawing/2014/main" id="{B4B787B0-290B-4267-98C7-0AD28E1B85C9}"/>
                </a:ext>
              </a:extLst>
            </p:cNvPr>
            <p:cNvSpPr/>
            <p:nvPr/>
          </p:nvSpPr>
          <p:spPr>
            <a:xfrm>
              <a:off x="2628150" y="3884650"/>
              <a:ext cx="1285750" cy="1518375"/>
            </a:xfrm>
            <a:custGeom>
              <a:avLst/>
              <a:gdLst/>
              <a:ahLst/>
              <a:cxnLst/>
              <a:rect l="l" t="t" r="r" b="b"/>
              <a:pathLst>
                <a:path w="51430" h="60735" extrusionOk="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grpFill/>
            <a:ln>
              <a:solidFill>
                <a:srgbClr val="6163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400">
                <a:cs typeface="+mn-ea"/>
                <a:sym typeface="+mn-lt"/>
              </a:endParaRPr>
            </a:p>
          </p:txBody>
        </p:sp>
      </p:grpSp>
      <p:sp>
        <p:nvSpPr>
          <p:cNvPr id="84" name="Rectangle 42">
            <a:extLst>
              <a:ext uri="{FF2B5EF4-FFF2-40B4-BE49-F238E27FC236}">
                <a16:creationId xmlns:a16="http://schemas.microsoft.com/office/drawing/2014/main" id="{A2C62818-30A7-4BFA-A1BE-95863F4860B2}"/>
              </a:ext>
            </a:extLst>
          </p:cNvPr>
          <p:cNvSpPr/>
          <p:nvPr/>
        </p:nvSpPr>
        <p:spPr>
          <a:xfrm>
            <a:off x="8845617" y="4392296"/>
            <a:ext cx="1990612" cy="92333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单击添加详细文字说明，或复制文本黏贴自此右键只保留文字单击添加详细文字说明，或复制文本黏贴自此右键只保留文字</a:t>
            </a:r>
          </a:p>
        </p:txBody>
      </p:sp>
      <p:sp>
        <p:nvSpPr>
          <p:cNvPr id="85" name="TextBox 43">
            <a:extLst>
              <a:ext uri="{FF2B5EF4-FFF2-40B4-BE49-F238E27FC236}">
                <a16:creationId xmlns:a16="http://schemas.microsoft.com/office/drawing/2014/main" id="{D547F3A4-25F1-4C05-A646-249268CF6A11}"/>
              </a:ext>
            </a:extLst>
          </p:cNvPr>
          <p:cNvSpPr txBox="1"/>
          <p:nvPr/>
        </p:nvSpPr>
        <p:spPr>
          <a:xfrm>
            <a:off x="9122778" y="4007239"/>
            <a:ext cx="1436291"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cs typeface="+mn-ea"/>
                <a:sym typeface="+mn-lt"/>
              </a:rPr>
              <a:t>请替换文字内容</a:t>
            </a:r>
            <a:endParaRPr lang="en-GB" sz="1600" b="1" dirty="0">
              <a:cs typeface="+mn-ea"/>
              <a:sym typeface="+mn-lt"/>
            </a:endParaRPr>
          </a:p>
        </p:txBody>
      </p:sp>
    </p:spTree>
    <p:extLst>
      <p:ext uri="{BB962C8B-B14F-4D97-AF65-F5344CB8AC3E}">
        <p14:creationId xmlns:p14="http://schemas.microsoft.com/office/powerpoint/2010/main" val="5962533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1+#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31"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1000" fill="hold"/>
                                        <p:tgtEl>
                                          <p:spTgt spid="47"/>
                                        </p:tgtEl>
                                        <p:attrNameLst>
                                          <p:attrName>ppt_w</p:attrName>
                                        </p:attrNameLst>
                                      </p:cBhvr>
                                      <p:tavLst>
                                        <p:tav tm="0">
                                          <p:val>
                                            <p:fltVal val="0"/>
                                          </p:val>
                                        </p:tav>
                                        <p:tav tm="100000">
                                          <p:val>
                                            <p:strVal val="#ppt_w"/>
                                          </p:val>
                                        </p:tav>
                                      </p:tavLst>
                                    </p:anim>
                                    <p:anim calcmode="lin" valueType="num">
                                      <p:cBhvr>
                                        <p:cTn id="27" dur="1000" fill="hold"/>
                                        <p:tgtEl>
                                          <p:spTgt spid="47"/>
                                        </p:tgtEl>
                                        <p:attrNameLst>
                                          <p:attrName>ppt_h</p:attrName>
                                        </p:attrNameLst>
                                      </p:cBhvr>
                                      <p:tavLst>
                                        <p:tav tm="0">
                                          <p:val>
                                            <p:fltVal val="0"/>
                                          </p:val>
                                        </p:tav>
                                        <p:tav tm="100000">
                                          <p:val>
                                            <p:strVal val="#ppt_h"/>
                                          </p:val>
                                        </p:tav>
                                      </p:tavLst>
                                    </p:anim>
                                    <p:anim calcmode="lin" valueType="num">
                                      <p:cBhvr>
                                        <p:cTn id="28" dur="1000" fill="hold"/>
                                        <p:tgtEl>
                                          <p:spTgt spid="47"/>
                                        </p:tgtEl>
                                        <p:attrNameLst>
                                          <p:attrName>style.rotation</p:attrName>
                                        </p:attrNameLst>
                                      </p:cBhvr>
                                      <p:tavLst>
                                        <p:tav tm="0">
                                          <p:val>
                                            <p:fltVal val="90"/>
                                          </p:val>
                                        </p:tav>
                                        <p:tav tm="100000">
                                          <p:val>
                                            <p:fltVal val="0"/>
                                          </p:val>
                                        </p:tav>
                                      </p:tavLst>
                                    </p:anim>
                                    <p:animEffect transition="in" filter="fade">
                                      <p:cBhvr>
                                        <p:cTn id="29" dur="1000"/>
                                        <p:tgtEl>
                                          <p:spTgt spid="47"/>
                                        </p:tgtEl>
                                      </p:cBhvr>
                                    </p:animEffect>
                                  </p:childTnLst>
                                </p:cTn>
                              </p:par>
                            </p:childTnLst>
                          </p:cTn>
                        </p:par>
                        <p:par>
                          <p:cTn id="30" fill="hold">
                            <p:stCondLst>
                              <p:cond delay="2250"/>
                            </p:stCondLst>
                            <p:childTnLst>
                              <p:par>
                                <p:cTn id="31" presetID="22" presetClass="entr" presetSubtype="4"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500"/>
                                        <p:tgtEl>
                                          <p:spTgt spid="59"/>
                                        </p:tgtEl>
                                      </p:cBhvr>
                                    </p:animEffect>
                                  </p:childTnLst>
                                </p:cTn>
                              </p:par>
                            </p:childTnLst>
                          </p:cTn>
                        </p:par>
                        <p:par>
                          <p:cTn id="34" fill="hold">
                            <p:stCondLst>
                              <p:cond delay="2750"/>
                            </p:stCondLst>
                            <p:childTnLst>
                              <p:par>
                                <p:cTn id="35" presetID="22" presetClass="entr" presetSubtype="4"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childTnLst>
                          </p:cTn>
                        </p:par>
                        <p:par>
                          <p:cTn id="38" fill="hold">
                            <p:stCondLst>
                              <p:cond delay="3250"/>
                            </p:stCondLst>
                            <p:childTnLst>
                              <p:par>
                                <p:cTn id="39" presetID="22" presetClass="entr" presetSubtype="4"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3750"/>
                            </p:stCondLst>
                            <p:childTnLst>
                              <p:par>
                                <p:cTn id="43" presetID="22" presetClass="entr" presetSubtype="4"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down)">
                                      <p:cBhvr>
                                        <p:cTn id="45" dur="500"/>
                                        <p:tgtEl>
                                          <p:spTgt spid="60"/>
                                        </p:tgtEl>
                                      </p:cBhvr>
                                    </p:animEffect>
                                  </p:childTnLst>
                                </p:cTn>
                              </p:par>
                            </p:childTnLst>
                          </p:cTn>
                        </p:par>
                        <p:par>
                          <p:cTn id="46" fill="hold">
                            <p:stCondLst>
                              <p:cond delay="4250"/>
                            </p:stCondLst>
                            <p:childTnLst>
                              <p:par>
                                <p:cTn id="47" presetID="31"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fltVal val="0"/>
                                          </p:val>
                                        </p:tav>
                                        <p:tav tm="100000">
                                          <p:val>
                                            <p:strVal val="#ppt_w"/>
                                          </p:val>
                                        </p:tav>
                                      </p:tavLst>
                                    </p:anim>
                                    <p:anim calcmode="lin" valueType="num">
                                      <p:cBhvr>
                                        <p:cTn id="50" dur="1000" fill="hold"/>
                                        <p:tgtEl>
                                          <p:spTgt spid="62"/>
                                        </p:tgtEl>
                                        <p:attrNameLst>
                                          <p:attrName>ppt_h</p:attrName>
                                        </p:attrNameLst>
                                      </p:cBhvr>
                                      <p:tavLst>
                                        <p:tav tm="0">
                                          <p:val>
                                            <p:fltVal val="0"/>
                                          </p:val>
                                        </p:tav>
                                        <p:tav tm="100000">
                                          <p:val>
                                            <p:strVal val="#ppt_h"/>
                                          </p:val>
                                        </p:tav>
                                      </p:tavLst>
                                    </p:anim>
                                    <p:anim calcmode="lin" valueType="num">
                                      <p:cBhvr>
                                        <p:cTn id="51" dur="1000" fill="hold"/>
                                        <p:tgtEl>
                                          <p:spTgt spid="62"/>
                                        </p:tgtEl>
                                        <p:attrNameLst>
                                          <p:attrName>style.rotation</p:attrName>
                                        </p:attrNameLst>
                                      </p:cBhvr>
                                      <p:tavLst>
                                        <p:tav tm="0">
                                          <p:val>
                                            <p:fltVal val="90"/>
                                          </p:val>
                                        </p:tav>
                                        <p:tav tm="100000">
                                          <p:val>
                                            <p:fltVal val="0"/>
                                          </p:val>
                                        </p:tav>
                                      </p:tavLst>
                                    </p:anim>
                                    <p:animEffect transition="in" filter="fade">
                                      <p:cBhvr>
                                        <p:cTn id="52" dur="1000"/>
                                        <p:tgtEl>
                                          <p:spTgt spid="62"/>
                                        </p:tgtEl>
                                      </p:cBhvr>
                                    </p:animEffect>
                                  </p:childTnLst>
                                </p:cTn>
                              </p:par>
                            </p:childTnLst>
                          </p:cTn>
                        </p:par>
                        <p:par>
                          <p:cTn id="53" fill="hold">
                            <p:stCondLst>
                              <p:cond delay="5250"/>
                            </p:stCondLst>
                            <p:childTnLst>
                              <p:par>
                                <p:cTn id="54" presetID="31" presetClass="entr" presetSubtype="0"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1000" fill="hold"/>
                                        <p:tgtEl>
                                          <p:spTgt spid="73"/>
                                        </p:tgtEl>
                                        <p:attrNameLst>
                                          <p:attrName>ppt_w</p:attrName>
                                        </p:attrNameLst>
                                      </p:cBhvr>
                                      <p:tavLst>
                                        <p:tav tm="0">
                                          <p:val>
                                            <p:fltVal val="0"/>
                                          </p:val>
                                        </p:tav>
                                        <p:tav tm="100000">
                                          <p:val>
                                            <p:strVal val="#ppt_w"/>
                                          </p:val>
                                        </p:tav>
                                      </p:tavLst>
                                    </p:anim>
                                    <p:anim calcmode="lin" valueType="num">
                                      <p:cBhvr>
                                        <p:cTn id="57" dur="1000" fill="hold"/>
                                        <p:tgtEl>
                                          <p:spTgt spid="73"/>
                                        </p:tgtEl>
                                        <p:attrNameLst>
                                          <p:attrName>ppt_h</p:attrName>
                                        </p:attrNameLst>
                                      </p:cBhvr>
                                      <p:tavLst>
                                        <p:tav tm="0">
                                          <p:val>
                                            <p:fltVal val="0"/>
                                          </p:val>
                                        </p:tav>
                                        <p:tav tm="100000">
                                          <p:val>
                                            <p:strVal val="#ppt_h"/>
                                          </p:val>
                                        </p:tav>
                                      </p:tavLst>
                                    </p:anim>
                                    <p:anim calcmode="lin" valueType="num">
                                      <p:cBhvr>
                                        <p:cTn id="58" dur="1000" fill="hold"/>
                                        <p:tgtEl>
                                          <p:spTgt spid="73"/>
                                        </p:tgtEl>
                                        <p:attrNameLst>
                                          <p:attrName>style.rotation</p:attrName>
                                        </p:attrNameLst>
                                      </p:cBhvr>
                                      <p:tavLst>
                                        <p:tav tm="0">
                                          <p:val>
                                            <p:fltVal val="90"/>
                                          </p:val>
                                        </p:tav>
                                        <p:tav tm="100000">
                                          <p:val>
                                            <p:fltVal val="0"/>
                                          </p:val>
                                        </p:tav>
                                      </p:tavLst>
                                    </p:anim>
                                    <p:animEffect transition="in" filter="fade">
                                      <p:cBhvr>
                                        <p:cTn id="59" dur="1000"/>
                                        <p:tgtEl>
                                          <p:spTgt spid="73"/>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down)">
                                      <p:cBhvr>
                                        <p:cTn id="63" dur="500"/>
                                        <p:tgtEl>
                                          <p:spTgt spid="85"/>
                                        </p:tgtEl>
                                      </p:cBhvr>
                                    </p:animEffect>
                                  </p:childTnLst>
                                </p:cTn>
                              </p:par>
                            </p:childTnLst>
                          </p:cTn>
                        </p:par>
                        <p:par>
                          <p:cTn id="64" fill="hold">
                            <p:stCondLst>
                              <p:cond delay="6750"/>
                            </p:stCondLst>
                            <p:childTnLst>
                              <p:par>
                                <p:cTn id="65" presetID="22" presetClass="entr" presetSubtype="4"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wipe(down)">
                                      <p:cBhvr>
                                        <p:cTn id="6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58" grpId="0"/>
      <p:bldP spid="59" grpId="0"/>
      <p:bldP spid="60" grpId="0"/>
      <p:bldP spid="61"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sp>
        <p:nvSpPr>
          <p:cNvPr id="8" name="Graphic 3">
            <a:extLst>
              <a:ext uri="{FF2B5EF4-FFF2-40B4-BE49-F238E27FC236}">
                <a16:creationId xmlns:a16="http://schemas.microsoft.com/office/drawing/2014/main" id="{EF0DB6D8-4EEA-4BE5-B346-8460DFECCBA0}"/>
              </a:ext>
            </a:extLst>
          </p:cNvPr>
          <p:cNvSpPr/>
          <p:nvPr/>
        </p:nvSpPr>
        <p:spPr>
          <a:xfrm>
            <a:off x="1" y="5613316"/>
            <a:ext cx="3631575" cy="1244684"/>
          </a:xfrm>
          <a:custGeom>
            <a:avLst/>
            <a:gdLst>
              <a:gd name="connsiteX0" fmla="*/ 0 w 3631575"/>
              <a:gd name="connsiteY0" fmla="*/ 0 h 1244684"/>
              <a:gd name="connsiteX1" fmla="*/ 77340 w 3631575"/>
              <a:gd name="connsiteY1" fmla="*/ 7312 h 1244684"/>
              <a:gd name="connsiteX2" fmla="*/ 598360 w 3631575"/>
              <a:gd name="connsiteY2" fmla="*/ 96168 h 1244684"/>
              <a:gd name="connsiteX3" fmla="*/ 1289011 w 3631575"/>
              <a:gd name="connsiteY3" fmla="*/ 273880 h 1244684"/>
              <a:gd name="connsiteX4" fmla="*/ 1785798 w 3631575"/>
              <a:gd name="connsiteY4" fmla="*/ 463706 h 1244684"/>
              <a:gd name="connsiteX5" fmla="*/ 2116989 w 3631575"/>
              <a:gd name="connsiteY5" fmla="*/ 576795 h 1244684"/>
              <a:gd name="connsiteX6" fmla="*/ 2953040 w 3631575"/>
              <a:gd name="connsiteY6" fmla="*/ 758548 h 1244684"/>
              <a:gd name="connsiteX7" fmla="*/ 3360971 w 3631575"/>
              <a:gd name="connsiteY7" fmla="*/ 831248 h 1244684"/>
              <a:gd name="connsiteX8" fmla="*/ 3538683 w 3631575"/>
              <a:gd name="connsiteY8" fmla="*/ 936259 h 1244684"/>
              <a:gd name="connsiteX9" fmla="*/ 3631575 w 3631575"/>
              <a:gd name="connsiteY9" fmla="*/ 1158396 h 1244684"/>
              <a:gd name="connsiteX10" fmla="*/ 3626528 w 3631575"/>
              <a:gd name="connsiteY10" fmla="*/ 1228069 h 1244684"/>
              <a:gd name="connsiteX11" fmla="*/ 3620462 w 3631575"/>
              <a:gd name="connsiteY11" fmla="*/ 1244684 h 1244684"/>
              <a:gd name="connsiteX12" fmla="*/ 0 w 3631575"/>
              <a:gd name="connsiteY12" fmla="*/ 1244684 h 124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1575" h="1244684">
                <a:moveTo>
                  <a:pt x="0" y="0"/>
                </a:moveTo>
                <a:lnTo>
                  <a:pt x="77340" y="7312"/>
                </a:lnTo>
                <a:cubicBezTo>
                  <a:pt x="251015" y="31546"/>
                  <a:pt x="424686" y="63857"/>
                  <a:pt x="598360" y="96168"/>
                </a:cubicBezTo>
                <a:cubicBezTo>
                  <a:pt x="832617" y="140594"/>
                  <a:pt x="1066873" y="189061"/>
                  <a:pt x="1289011" y="273880"/>
                </a:cubicBezTo>
                <a:cubicBezTo>
                  <a:pt x="1454608" y="338502"/>
                  <a:pt x="1620201" y="399083"/>
                  <a:pt x="1785798" y="463706"/>
                </a:cubicBezTo>
                <a:cubicBezTo>
                  <a:pt x="1894847" y="504095"/>
                  <a:pt x="2011977" y="528328"/>
                  <a:pt x="2116989" y="576795"/>
                </a:cubicBezTo>
                <a:cubicBezTo>
                  <a:pt x="2379515" y="697962"/>
                  <a:pt x="2662238" y="738351"/>
                  <a:pt x="2953040" y="758548"/>
                </a:cubicBezTo>
                <a:cubicBezTo>
                  <a:pt x="3094403" y="766625"/>
                  <a:pt x="3231726" y="782781"/>
                  <a:pt x="3360971" y="831248"/>
                </a:cubicBezTo>
                <a:cubicBezTo>
                  <a:pt x="3425593" y="855481"/>
                  <a:pt x="3490216" y="891829"/>
                  <a:pt x="3538683" y="936259"/>
                </a:cubicBezTo>
                <a:cubicBezTo>
                  <a:pt x="3599264" y="996841"/>
                  <a:pt x="3627538" y="1077618"/>
                  <a:pt x="3631575" y="1158396"/>
                </a:cubicBezTo>
                <a:cubicBezTo>
                  <a:pt x="3631575" y="1180611"/>
                  <a:pt x="3630566" y="1204845"/>
                  <a:pt x="3626528" y="1228069"/>
                </a:cubicBezTo>
                <a:lnTo>
                  <a:pt x="3620462" y="1244684"/>
                </a:lnTo>
                <a:lnTo>
                  <a:pt x="0" y="1244684"/>
                </a:lnTo>
                <a:close/>
              </a:path>
            </a:pathLst>
          </a:custGeom>
          <a:solidFill>
            <a:srgbClr val="C2C2F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nvGrpSpPr>
          <p:cNvPr id="9" name="Group 5">
            <a:extLst>
              <a:ext uri="{FF2B5EF4-FFF2-40B4-BE49-F238E27FC236}">
                <a16:creationId xmlns:a16="http://schemas.microsoft.com/office/drawing/2014/main" id="{53092DE9-4B3B-46ED-ACB3-61685BC29E18}"/>
              </a:ext>
            </a:extLst>
          </p:cNvPr>
          <p:cNvGrpSpPr/>
          <p:nvPr/>
        </p:nvGrpSpPr>
        <p:grpSpPr>
          <a:xfrm>
            <a:off x="1958224" y="5776791"/>
            <a:ext cx="966066" cy="798214"/>
            <a:chOff x="9608895" y="5661744"/>
            <a:chExt cx="966066" cy="798214"/>
          </a:xfrm>
        </p:grpSpPr>
        <p:sp>
          <p:nvSpPr>
            <p:cNvPr id="10" name="Freeform: Shape 6">
              <a:extLst>
                <a:ext uri="{FF2B5EF4-FFF2-40B4-BE49-F238E27FC236}">
                  <a16:creationId xmlns:a16="http://schemas.microsoft.com/office/drawing/2014/main" id="{B826F2ED-0F4A-486C-9C76-045E6E9E453A}"/>
                </a:ext>
              </a:extLst>
            </p:cNvPr>
            <p:cNvSpPr/>
            <p:nvPr/>
          </p:nvSpPr>
          <p:spPr>
            <a:xfrm rot="900000">
              <a:off x="10086716" y="5661744"/>
              <a:ext cx="488245" cy="486465"/>
            </a:xfrm>
            <a:custGeom>
              <a:avLst/>
              <a:gdLst>
                <a:gd name="connsiteX0" fmla="*/ 0 w 1225398"/>
                <a:gd name="connsiteY0" fmla="*/ 169222 h 1220932"/>
                <a:gd name="connsiteX1" fmla="*/ 144732 w 1225398"/>
                <a:gd name="connsiteY1" fmla="*/ 5194 h 1220932"/>
                <a:gd name="connsiteX2" fmla="*/ 279815 w 1225398"/>
                <a:gd name="connsiteY2" fmla="*/ 53438 h 1220932"/>
                <a:gd name="connsiteX3" fmla="*/ 1206101 w 1225398"/>
                <a:gd name="connsiteY3" fmla="*/ 1124446 h 1220932"/>
                <a:gd name="connsiteX4" fmla="*/ 1225399 w 1225398"/>
                <a:gd name="connsiteY4" fmla="*/ 1211284 h 1220932"/>
                <a:gd name="connsiteX5" fmla="*/ 1138560 w 1225398"/>
                <a:gd name="connsiteY5" fmla="*/ 1220933 h 1220932"/>
                <a:gd name="connsiteX6" fmla="*/ 125434 w 1225398"/>
                <a:gd name="connsiteY6" fmla="*/ 400792 h 1220932"/>
                <a:gd name="connsiteX7" fmla="*/ 0 w 1225398"/>
                <a:gd name="connsiteY7" fmla="*/ 169222 h 12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98" h="1220932">
                  <a:moveTo>
                    <a:pt x="0" y="169222"/>
                  </a:moveTo>
                  <a:cubicBezTo>
                    <a:pt x="48244" y="111330"/>
                    <a:pt x="86839" y="43789"/>
                    <a:pt x="144732" y="5194"/>
                  </a:cubicBezTo>
                  <a:cubicBezTo>
                    <a:pt x="173679" y="-14103"/>
                    <a:pt x="250869" y="24492"/>
                    <a:pt x="279815" y="53438"/>
                  </a:cubicBezTo>
                  <a:cubicBezTo>
                    <a:pt x="607875" y="391143"/>
                    <a:pt x="955232" y="719200"/>
                    <a:pt x="1206101" y="1124446"/>
                  </a:cubicBezTo>
                  <a:cubicBezTo>
                    <a:pt x="1215750" y="1143743"/>
                    <a:pt x="1215750" y="1182338"/>
                    <a:pt x="1225399" y="1211284"/>
                  </a:cubicBezTo>
                  <a:cubicBezTo>
                    <a:pt x="1196452" y="1211284"/>
                    <a:pt x="1157857" y="1220933"/>
                    <a:pt x="1138560" y="1220933"/>
                  </a:cubicBezTo>
                  <a:cubicBezTo>
                    <a:pt x="685065" y="1095500"/>
                    <a:pt x="366655" y="786741"/>
                    <a:pt x="125434" y="400792"/>
                  </a:cubicBezTo>
                  <a:cubicBezTo>
                    <a:pt x="77190" y="333251"/>
                    <a:pt x="48244" y="256061"/>
                    <a:pt x="0" y="169222"/>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1" name="Freeform: Shape 7">
              <a:extLst>
                <a:ext uri="{FF2B5EF4-FFF2-40B4-BE49-F238E27FC236}">
                  <a16:creationId xmlns:a16="http://schemas.microsoft.com/office/drawing/2014/main" id="{D3F6AA93-6B54-40CD-A084-127CCBBC61C4}"/>
                </a:ext>
              </a:extLst>
            </p:cNvPr>
            <p:cNvSpPr/>
            <p:nvPr/>
          </p:nvSpPr>
          <p:spPr>
            <a:xfrm rot="900000">
              <a:off x="9797933" y="6071856"/>
              <a:ext cx="293229" cy="298545"/>
            </a:xfrm>
            <a:custGeom>
              <a:avLst/>
              <a:gdLst>
                <a:gd name="connsiteX0" fmla="*/ 611818 w 735946"/>
                <a:gd name="connsiteY0" fmla="*/ 749289 h 749289"/>
                <a:gd name="connsiteX1" fmla="*/ 457437 w 735946"/>
                <a:gd name="connsiteY1" fmla="*/ 691397 h 749289"/>
                <a:gd name="connsiteX2" fmla="*/ 23241 w 735946"/>
                <a:gd name="connsiteY2" fmla="*/ 247556 h 749289"/>
                <a:gd name="connsiteX3" fmla="*/ 90782 w 735946"/>
                <a:gd name="connsiteY3" fmla="*/ 6338 h 749289"/>
                <a:gd name="connsiteX4" fmla="*/ 196919 w 735946"/>
                <a:gd name="connsiteY4" fmla="*/ 15987 h 749289"/>
                <a:gd name="connsiteX5" fmla="*/ 727604 w 735946"/>
                <a:gd name="connsiteY5" fmla="*/ 604559 h 749289"/>
                <a:gd name="connsiteX6" fmla="*/ 611818 w 735946"/>
                <a:gd name="connsiteY6" fmla="*/ 749289 h 7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46" h="749289">
                  <a:moveTo>
                    <a:pt x="611818" y="749289"/>
                  </a:moveTo>
                  <a:cubicBezTo>
                    <a:pt x="573223" y="739641"/>
                    <a:pt x="515330" y="720343"/>
                    <a:pt x="457437" y="691397"/>
                  </a:cubicBezTo>
                  <a:cubicBezTo>
                    <a:pt x="264461" y="594910"/>
                    <a:pt x="129378" y="440530"/>
                    <a:pt x="23241" y="247556"/>
                  </a:cubicBezTo>
                  <a:cubicBezTo>
                    <a:pt x="-25003" y="160717"/>
                    <a:pt x="3943" y="54581"/>
                    <a:pt x="90782" y="6338"/>
                  </a:cubicBezTo>
                  <a:cubicBezTo>
                    <a:pt x="119729" y="-3311"/>
                    <a:pt x="167973" y="-3311"/>
                    <a:pt x="196919" y="15987"/>
                  </a:cubicBezTo>
                  <a:cubicBezTo>
                    <a:pt x="438140" y="151069"/>
                    <a:pt x="611818" y="353692"/>
                    <a:pt x="727604" y="604559"/>
                  </a:cubicBezTo>
                  <a:cubicBezTo>
                    <a:pt x="756550" y="672100"/>
                    <a:pt x="708306" y="749289"/>
                    <a:pt x="611818" y="749289"/>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2" name="Freeform: Shape 8">
              <a:extLst>
                <a:ext uri="{FF2B5EF4-FFF2-40B4-BE49-F238E27FC236}">
                  <a16:creationId xmlns:a16="http://schemas.microsoft.com/office/drawing/2014/main" id="{FCC99A25-736D-432C-A2A7-65A2482ED366}"/>
                </a:ext>
              </a:extLst>
            </p:cNvPr>
            <p:cNvSpPr/>
            <p:nvPr/>
          </p:nvSpPr>
          <p:spPr>
            <a:xfrm rot="900000">
              <a:off x="9985044" y="5926402"/>
              <a:ext cx="291519" cy="279323"/>
            </a:xfrm>
            <a:custGeom>
              <a:avLst/>
              <a:gdLst>
                <a:gd name="connsiteX0" fmla="*/ 731654 w 731654"/>
                <a:gd name="connsiteY0" fmla="*/ 701046 h 701045"/>
                <a:gd name="connsiteX1" fmla="*/ 268511 w 731654"/>
                <a:gd name="connsiteY1" fmla="*/ 450179 h 701045"/>
                <a:gd name="connsiteX2" fmla="*/ 7993 w 731654"/>
                <a:gd name="connsiteY2" fmla="*/ 102825 h 701045"/>
                <a:gd name="connsiteX3" fmla="*/ 27291 w 731654"/>
                <a:gd name="connsiteY3" fmla="*/ 6338 h 701045"/>
                <a:gd name="connsiteX4" fmla="*/ 104481 w 731654"/>
                <a:gd name="connsiteY4" fmla="*/ 15986 h 701045"/>
                <a:gd name="connsiteX5" fmla="*/ 413243 w 731654"/>
                <a:gd name="connsiteY5" fmla="*/ 334394 h 701045"/>
                <a:gd name="connsiteX6" fmla="*/ 693059 w 731654"/>
                <a:gd name="connsiteY6" fmla="*/ 643153 h 701045"/>
                <a:gd name="connsiteX7" fmla="*/ 731654 w 731654"/>
                <a:gd name="connsiteY7" fmla="*/ 701046 h 7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54" h="701045">
                  <a:moveTo>
                    <a:pt x="731654" y="701046"/>
                  </a:moveTo>
                  <a:cubicBezTo>
                    <a:pt x="529029" y="691397"/>
                    <a:pt x="384297" y="575612"/>
                    <a:pt x="268511" y="450179"/>
                  </a:cubicBezTo>
                  <a:cubicBezTo>
                    <a:pt x="172023" y="344043"/>
                    <a:pt x="85184" y="228258"/>
                    <a:pt x="7993" y="102825"/>
                  </a:cubicBezTo>
                  <a:cubicBezTo>
                    <a:pt x="-11304" y="83528"/>
                    <a:pt x="7993" y="25635"/>
                    <a:pt x="27291" y="6338"/>
                  </a:cubicBezTo>
                  <a:cubicBezTo>
                    <a:pt x="27291" y="-3311"/>
                    <a:pt x="85184" y="-3311"/>
                    <a:pt x="104481" y="15986"/>
                  </a:cubicBezTo>
                  <a:cubicBezTo>
                    <a:pt x="210618" y="122122"/>
                    <a:pt x="316755" y="228258"/>
                    <a:pt x="413243" y="334394"/>
                  </a:cubicBezTo>
                  <a:cubicBezTo>
                    <a:pt x="509731" y="440530"/>
                    <a:pt x="596571" y="546666"/>
                    <a:pt x="693059" y="643153"/>
                  </a:cubicBezTo>
                  <a:cubicBezTo>
                    <a:pt x="712356" y="652802"/>
                    <a:pt x="722005" y="672100"/>
                    <a:pt x="731654" y="701046"/>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sp>
          <p:nvSpPr>
            <p:cNvPr id="13" name="Freeform: Shape 9">
              <a:extLst>
                <a:ext uri="{FF2B5EF4-FFF2-40B4-BE49-F238E27FC236}">
                  <a16:creationId xmlns:a16="http://schemas.microsoft.com/office/drawing/2014/main" id="{B698D3F4-323C-43C3-A384-A988047C5253}"/>
                </a:ext>
              </a:extLst>
            </p:cNvPr>
            <p:cNvSpPr/>
            <p:nvPr/>
          </p:nvSpPr>
          <p:spPr>
            <a:xfrm rot="900000">
              <a:off x="9608895" y="6329170"/>
              <a:ext cx="128789" cy="130788"/>
            </a:xfrm>
            <a:custGeom>
              <a:avLst/>
              <a:gdLst>
                <a:gd name="connsiteX0" fmla="*/ 323235 w 323235"/>
                <a:gd name="connsiteY0" fmla="*/ 250867 h 328251"/>
                <a:gd name="connsiteX1" fmla="*/ 217098 w 323235"/>
                <a:gd name="connsiteY1" fmla="*/ 318408 h 328251"/>
                <a:gd name="connsiteX2" fmla="*/ 14473 w 323235"/>
                <a:gd name="connsiteY2" fmla="*/ 164028 h 328251"/>
                <a:gd name="connsiteX3" fmla="*/ 14473 w 323235"/>
                <a:gd name="connsiteY3" fmla="*/ 67541 h 328251"/>
                <a:gd name="connsiteX4" fmla="*/ 110961 w 323235"/>
                <a:gd name="connsiteY4" fmla="*/ 0 h 328251"/>
                <a:gd name="connsiteX5" fmla="*/ 323235 w 323235"/>
                <a:gd name="connsiteY5" fmla="*/ 250867 h 3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35" h="328251">
                  <a:moveTo>
                    <a:pt x="323235" y="250867"/>
                  </a:moveTo>
                  <a:cubicBezTo>
                    <a:pt x="323235" y="308759"/>
                    <a:pt x="255693" y="347354"/>
                    <a:pt x="217098" y="318408"/>
                  </a:cubicBezTo>
                  <a:cubicBezTo>
                    <a:pt x="149557" y="270164"/>
                    <a:pt x="72366" y="221921"/>
                    <a:pt x="14473" y="164028"/>
                  </a:cubicBezTo>
                  <a:cubicBezTo>
                    <a:pt x="-4824" y="144731"/>
                    <a:pt x="-4824" y="96487"/>
                    <a:pt x="14473" y="67541"/>
                  </a:cubicBezTo>
                  <a:cubicBezTo>
                    <a:pt x="33771" y="38595"/>
                    <a:pt x="82015" y="0"/>
                    <a:pt x="110961" y="0"/>
                  </a:cubicBezTo>
                  <a:cubicBezTo>
                    <a:pt x="168854" y="9649"/>
                    <a:pt x="313586" y="192974"/>
                    <a:pt x="323235" y="250867"/>
                  </a:cubicBezTo>
                  <a:close/>
                </a:path>
              </a:pathLst>
            </a:custGeom>
            <a:solidFill>
              <a:srgbClr val="000000">
                <a:lumMod val="75000"/>
                <a:lumOff val="25000"/>
              </a:srgbClr>
            </a:solidFill>
            <a:ln w="9615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grpSp>
      <p:sp>
        <p:nvSpPr>
          <p:cNvPr id="42" name="Google Shape;758;p30">
            <a:extLst>
              <a:ext uri="{FF2B5EF4-FFF2-40B4-BE49-F238E27FC236}">
                <a16:creationId xmlns:a16="http://schemas.microsoft.com/office/drawing/2014/main" id="{8FE8E35D-4AE8-4CE3-BD2F-B28B7C94212E}"/>
              </a:ext>
            </a:extLst>
          </p:cNvPr>
          <p:cNvSpPr/>
          <p:nvPr/>
        </p:nvSpPr>
        <p:spPr>
          <a:xfrm rot="10030507" flipH="1">
            <a:off x="8834965" y="-4357867"/>
            <a:ext cx="10029632" cy="6182643"/>
          </a:xfrm>
          <a:custGeom>
            <a:avLst/>
            <a:gdLst/>
            <a:ahLst/>
            <a:cxnLst/>
            <a:rect l="l" t="t" r="r" b="b"/>
            <a:pathLst>
              <a:path w="287264" h="169365" extrusionOk="0">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6163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3" name="Google Shape;759;p30">
            <a:extLst>
              <a:ext uri="{FF2B5EF4-FFF2-40B4-BE49-F238E27FC236}">
                <a16:creationId xmlns:a16="http://schemas.microsoft.com/office/drawing/2014/main" id="{F70FB09E-7E60-4DCB-802D-875459B7F680}"/>
              </a:ext>
            </a:extLst>
          </p:cNvPr>
          <p:cNvSpPr/>
          <p:nvPr/>
        </p:nvSpPr>
        <p:spPr>
          <a:xfrm rot="2847287">
            <a:off x="7713225" y="193365"/>
            <a:ext cx="5711608" cy="1930516"/>
          </a:xfrm>
          <a:custGeom>
            <a:avLst/>
            <a:gdLst/>
            <a:ahLst/>
            <a:cxnLst/>
            <a:rect l="l" t="t" r="r" b="b"/>
            <a:pathLst>
              <a:path w="245364" h="57912" extrusionOk="0">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w="19050" cap="flat" cmpd="sng">
            <a:solidFill>
              <a:schemeClr val="bg1"/>
            </a:solidFill>
            <a:prstDash val="solid"/>
            <a:round/>
            <a:headEnd type="none" w="med" len="med"/>
            <a:tailEnd type="none" w="med" len="med"/>
          </a:ln>
        </p:spPr>
        <p:txBody>
          <a:bodyPr/>
          <a:lstStyle/>
          <a:p>
            <a:endParaRPr lang="zh-CN" altLang="en-US">
              <a:cs typeface="+mn-ea"/>
              <a:sym typeface="+mn-lt"/>
            </a:endParaRPr>
          </a:p>
        </p:txBody>
      </p:sp>
      <p:sp>
        <p:nvSpPr>
          <p:cNvPr id="110" name="椭圆 109">
            <a:extLst>
              <a:ext uri="{FF2B5EF4-FFF2-40B4-BE49-F238E27FC236}">
                <a16:creationId xmlns:a16="http://schemas.microsoft.com/office/drawing/2014/main" id="{AF51E36A-BE14-4092-8322-3F374F4B68DD}"/>
              </a:ext>
            </a:extLst>
          </p:cNvPr>
          <p:cNvSpPr/>
          <p:nvPr/>
        </p:nvSpPr>
        <p:spPr>
          <a:xfrm>
            <a:off x="6684580" y="1500878"/>
            <a:ext cx="4363895" cy="43638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1" name="Rectangle 18">
            <a:extLst>
              <a:ext uri="{FF2B5EF4-FFF2-40B4-BE49-F238E27FC236}">
                <a16:creationId xmlns:a16="http://schemas.microsoft.com/office/drawing/2014/main" id="{6572BAF8-62FA-4C90-A851-CB6CB44611BA}"/>
              </a:ext>
            </a:extLst>
          </p:cNvPr>
          <p:cNvSpPr/>
          <p:nvPr/>
        </p:nvSpPr>
        <p:spPr>
          <a:xfrm>
            <a:off x="1387823" y="1877477"/>
            <a:ext cx="929205" cy="366829"/>
          </a:xfrm>
          <a:prstGeom prst="rect">
            <a:avLst/>
          </a:prstGeom>
          <a:solidFill>
            <a:srgbClr val="C2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01</a:t>
            </a:r>
          </a:p>
        </p:txBody>
      </p:sp>
      <p:sp>
        <p:nvSpPr>
          <p:cNvPr id="112" name="Rectangle 294">
            <a:extLst>
              <a:ext uri="{FF2B5EF4-FFF2-40B4-BE49-F238E27FC236}">
                <a16:creationId xmlns:a16="http://schemas.microsoft.com/office/drawing/2014/main" id="{123962E8-7569-4135-9427-7E570B7EB6B2}"/>
              </a:ext>
            </a:extLst>
          </p:cNvPr>
          <p:cNvSpPr/>
          <p:nvPr/>
        </p:nvSpPr>
        <p:spPr>
          <a:xfrm>
            <a:off x="1387823" y="3987519"/>
            <a:ext cx="929205" cy="366829"/>
          </a:xfrm>
          <a:prstGeom prst="rect">
            <a:avLst/>
          </a:prstGeom>
          <a:solidFill>
            <a:srgbClr val="79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02</a:t>
            </a:r>
          </a:p>
        </p:txBody>
      </p:sp>
      <p:sp>
        <p:nvSpPr>
          <p:cNvPr id="113" name="Rectangle 3">
            <a:extLst>
              <a:ext uri="{FF2B5EF4-FFF2-40B4-BE49-F238E27FC236}">
                <a16:creationId xmlns:a16="http://schemas.microsoft.com/office/drawing/2014/main" id="{AE90C0C0-C401-4B7D-AFA8-EF41CA00185A}"/>
              </a:ext>
            </a:extLst>
          </p:cNvPr>
          <p:cNvSpPr txBox="1">
            <a:spLocks noChangeArrowheads="1"/>
          </p:cNvSpPr>
          <p:nvPr/>
        </p:nvSpPr>
        <p:spPr>
          <a:xfrm>
            <a:off x="1374040" y="2205892"/>
            <a:ext cx="4914334" cy="1453212"/>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lnSpc>
                <a:spcPct val="150000"/>
              </a:lnSpc>
              <a:buClr>
                <a:srgbClr val="1D5B2D"/>
              </a:buClr>
              <a:buSzPct val="100000"/>
              <a:buNone/>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单击添加详细文字说明，或复制文本黏贴自此右键</a:t>
            </a:r>
          </a:p>
        </p:txBody>
      </p:sp>
      <p:sp>
        <p:nvSpPr>
          <p:cNvPr id="114" name="Rectangle 3">
            <a:extLst>
              <a:ext uri="{FF2B5EF4-FFF2-40B4-BE49-F238E27FC236}">
                <a16:creationId xmlns:a16="http://schemas.microsoft.com/office/drawing/2014/main" id="{6960EB31-6D0D-45A6-B387-C770B07FE03A}"/>
              </a:ext>
            </a:extLst>
          </p:cNvPr>
          <p:cNvSpPr txBox="1">
            <a:spLocks noChangeArrowheads="1"/>
          </p:cNvSpPr>
          <p:nvPr/>
        </p:nvSpPr>
        <p:spPr>
          <a:xfrm>
            <a:off x="1374040" y="4362233"/>
            <a:ext cx="4914334" cy="1453212"/>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lnSpc>
                <a:spcPct val="150000"/>
              </a:lnSpc>
              <a:buClr>
                <a:srgbClr val="1D5B2D"/>
              </a:buClr>
              <a:buSzPct val="100000"/>
              <a:buNone/>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单击添加详细文字说明，或复制文本黏贴自此右键</a:t>
            </a:r>
          </a:p>
        </p:txBody>
      </p:sp>
    </p:spTree>
    <p:extLst>
      <p:ext uri="{BB962C8B-B14F-4D97-AF65-F5344CB8AC3E}">
        <p14:creationId xmlns:p14="http://schemas.microsoft.com/office/powerpoint/2010/main" val="7096148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000" fill="hold"/>
                                        <p:tgtEl>
                                          <p:spTgt spid="42"/>
                                        </p:tgtEl>
                                        <p:attrNameLst>
                                          <p:attrName>ppt_x</p:attrName>
                                        </p:attrNameLst>
                                      </p:cBhvr>
                                      <p:tavLst>
                                        <p:tav tm="0">
                                          <p:val>
                                            <p:strVal val="1+#ppt_w/2"/>
                                          </p:val>
                                        </p:tav>
                                        <p:tav tm="100000">
                                          <p:val>
                                            <p:strVal val="#ppt_x"/>
                                          </p:val>
                                        </p:tav>
                                      </p:tavLst>
                                    </p:anim>
                                    <p:anim calcmode="lin" valueType="num">
                                      <p:cBhvr additive="base">
                                        <p:cTn id="26" dur="1000" fill="hold"/>
                                        <p:tgtEl>
                                          <p:spTgt spid="42"/>
                                        </p:tgtEl>
                                        <p:attrNameLst>
                                          <p:attrName>ppt_y</p:attrName>
                                        </p:attrNameLst>
                                      </p:cBhvr>
                                      <p:tavLst>
                                        <p:tav tm="0">
                                          <p:val>
                                            <p:strVal val="#ppt_y"/>
                                          </p:val>
                                        </p:tav>
                                        <p:tav tm="100000">
                                          <p:val>
                                            <p:strVal val="#ppt_y"/>
                                          </p:val>
                                        </p:tav>
                                      </p:tavLst>
                                    </p:anim>
                                  </p:childTnLst>
                                </p:cTn>
                              </p:par>
                            </p:childTnLst>
                          </p:cTn>
                        </p:par>
                        <p:par>
                          <p:cTn id="27" fill="hold">
                            <p:stCondLst>
                              <p:cond delay="1250"/>
                            </p:stCondLst>
                            <p:childTnLst>
                              <p:par>
                                <p:cTn id="28" presetID="31" presetClass="entr" presetSubtype="0"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 calcmode="lin" valueType="num">
                                      <p:cBhvr>
                                        <p:cTn id="30" dur="1000" fill="hold"/>
                                        <p:tgtEl>
                                          <p:spTgt spid="110"/>
                                        </p:tgtEl>
                                        <p:attrNameLst>
                                          <p:attrName>ppt_w</p:attrName>
                                        </p:attrNameLst>
                                      </p:cBhvr>
                                      <p:tavLst>
                                        <p:tav tm="0">
                                          <p:val>
                                            <p:fltVal val="0"/>
                                          </p:val>
                                        </p:tav>
                                        <p:tav tm="100000">
                                          <p:val>
                                            <p:strVal val="#ppt_w"/>
                                          </p:val>
                                        </p:tav>
                                      </p:tavLst>
                                    </p:anim>
                                    <p:anim calcmode="lin" valueType="num">
                                      <p:cBhvr>
                                        <p:cTn id="31" dur="1000" fill="hold"/>
                                        <p:tgtEl>
                                          <p:spTgt spid="110"/>
                                        </p:tgtEl>
                                        <p:attrNameLst>
                                          <p:attrName>ppt_h</p:attrName>
                                        </p:attrNameLst>
                                      </p:cBhvr>
                                      <p:tavLst>
                                        <p:tav tm="0">
                                          <p:val>
                                            <p:fltVal val="0"/>
                                          </p:val>
                                        </p:tav>
                                        <p:tav tm="100000">
                                          <p:val>
                                            <p:strVal val="#ppt_h"/>
                                          </p:val>
                                        </p:tav>
                                      </p:tavLst>
                                    </p:anim>
                                    <p:anim calcmode="lin" valueType="num">
                                      <p:cBhvr>
                                        <p:cTn id="32" dur="1000" fill="hold"/>
                                        <p:tgtEl>
                                          <p:spTgt spid="110"/>
                                        </p:tgtEl>
                                        <p:attrNameLst>
                                          <p:attrName>style.rotation</p:attrName>
                                        </p:attrNameLst>
                                      </p:cBhvr>
                                      <p:tavLst>
                                        <p:tav tm="0">
                                          <p:val>
                                            <p:fltVal val="90"/>
                                          </p:val>
                                        </p:tav>
                                        <p:tav tm="100000">
                                          <p:val>
                                            <p:fltVal val="0"/>
                                          </p:val>
                                        </p:tav>
                                      </p:tavLst>
                                    </p:anim>
                                    <p:animEffect transition="in" filter="fade">
                                      <p:cBhvr>
                                        <p:cTn id="33" dur="1000"/>
                                        <p:tgtEl>
                                          <p:spTgt spid="110"/>
                                        </p:tgtEl>
                                      </p:cBhvr>
                                    </p:animEffect>
                                  </p:childTnLst>
                                </p:cTn>
                              </p:par>
                            </p:childTnLst>
                          </p:cTn>
                        </p:par>
                        <p:par>
                          <p:cTn id="34" fill="hold">
                            <p:stCondLst>
                              <p:cond delay="2250"/>
                            </p:stCondLst>
                            <p:childTnLst>
                              <p:par>
                                <p:cTn id="35" presetID="14" presetClass="entr" presetSubtype="5" fill="hold" grpId="0"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randombar(vertical)">
                                      <p:cBhvr>
                                        <p:cTn id="37" dur="500"/>
                                        <p:tgtEl>
                                          <p:spTgt spid="111"/>
                                        </p:tgtEl>
                                      </p:cBhvr>
                                    </p:animEffect>
                                  </p:childTnLst>
                                </p:cTn>
                              </p:par>
                            </p:childTnLst>
                          </p:cTn>
                        </p:par>
                        <p:par>
                          <p:cTn id="38" fill="hold">
                            <p:stCondLst>
                              <p:cond delay="2750"/>
                            </p:stCondLst>
                            <p:childTnLst>
                              <p:par>
                                <p:cTn id="39" presetID="14" presetClass="entr" presetSubtype="1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randombar(horizontal)">
                                      <p:cBhvr>
                                        <p:cTn id="41" dur="500"/>
                                        <p:tgtEl>
                                          <p:spTgt spid="113"/>
                                        </p:tgtEl>
                                      </p:cBhvr>
                                    </p:animEffect>
                                  </p:childTnLst>
                                </p:cTn>
                              </p:par>
                            </p:childTnLst>
                          </p:cTn>
                        </p:par>
                        <p:par>
                          <p:cTn id="42" fill="hold">
                            <p:stCondLst>
                              <p:cond delay="3250"/>
                            </p:stCondLst>
                            <p:childTnLst>
                              <p:par>
                                <p:cTn id="43" presetID="14" presetClass="entr" presetSubtype="5"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randombar(vertical)">
                                      <p:cBhvr>
                                        <p:cTn id="45" dur="500"/>
                                        <p:tgtEl>
                                          <p:spTgt spid="112"/>
                                        </p:tgtEl>
                                      </p:cBhvr>
                                    </p:animEffect>
                                  </p:childTnLst>
                                </p:cTn>
                              </p:par>
                            </p:childTnLst>
                          </p:cTn>
                        </p:par>
                        <p:par>
                          <p:cTn id="46" fill="hold">
                            <p:stCondLst>
                              <p:cond delay="3750"/>
                            </p:stCondLst>
                            <p:childTnLst>
                              <p:par>
                                <p:cTn id="47" presetID="14" presetClass="entr" presetSubtype="10" fill="hold" grpId="0"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randombar(horizontal)">
                                      <p:cBhvr>
                                        <p:cTn id="4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2" grpId="0" animBg="1"/>
      <p:bldP spid="110" grpId="0" animBg="1"/>
      <p:bldP spid="111" grpId="0" animBg="1"/>
      <p:bldP spid="112" grpId="0" animBg="1"/>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sp>
        <p:nvSpPr>
          <p:cNvPr id="42" name="Freeform 20">
            <a:extLst>
              <a:ext uri="{FF2B5EF4-FFF2-40B4-BE49-F238E27FC236}">
                <a16:creationId xmlns:a16="http://schemas.microsoft.com/office/drawing/2014/main" id="{F5F410E0-D9A2-4A02-B08F-F80CFE6EE299}"/>
              </a:ext>
            </a:extLst>
          </p:cNvPr>
          <p:cNvSpPr/>
          <p:nvPr/>
        </p:nvSpPr>
        <p:spPr>
          <a:xfrm flipH="1">
            <a:off x="9644994" y="0"/>
            <a:ext cx="2548593" cy="1750496"/>
          </a:xfrm>
          <a:custGeom>
            <a:avLst/>
            <a:gdLst>
              <a:gd name="connsiteX0" fmla="*/ 0 w 4087667"/>
              <a:gd name="connsiteY0" fmla="*/ 0 h 2807606"/>
              <a:gd name="connsiteX1" fmla="*/ 4087667 w 4087667"/>
              <a:gd name="connsiteY1" fmla="*/ 0 h 2807606"/>
              <a:gd name="connsiteX2" fmla="*/ 4010857 w 4087667"/>
              <a:gd name="connsiteY2" fmla="*/ 214149 h 2807606"/>
              <a:gd name="connsiteX3" fmla="*/ 2903675 w 4087667"/>
              <a:gd name="connsiteY3" fmla="*/ 1136722 h 2807606"/>
              <a:gd name="connsiteX4" fmla="*/ 874776 w 4087667"/>
              <a:gd name="connsiteY4" fmla="*/ 1138774 h 2807606"/>
              <a:gd name="connsiteX5" fmla="*/ 23797 w 4087667"/>
              <a:gd name="connsiteY5" fmla="*/ 2778289 h 2807606"/>
              <a:gd name="connsiteX6" fmla="*/ 0 w 4087667"/>
              <a:gd name="connsiteY6" fmla="*/ 2807606 h 28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667" h="2807606">
                <a:moveTo>
                  <a:pt x="0" y="0"/>
                </a:moveTo>
                <a:lnTo>
                  <a:pt x="4087667" y="0"/>
                </a:lnTo>
                <a:lnTo>
                  <a:pt x="4010857" y="214149"/>
                </a:lnTo>
                <a:cubicBezTo>
                  <a:pt x="3807800" y="655648"/>
                  <a:pt x="3381774" y="992582"/>
                  <a:pt x="2903675" y="1136722"/>
                </a:cubicBezTo>
                <a:cubicBezTo>
                  <a:pt x="1943864" y="1445962"/>
                  <a:pt x="1332556" y="840840"/>
                  <a:pt x="874776" y="1138774"/>
                </a:cubicBezTo>
                <a:cubicBezTo>
                  <a:pt x="150157" y="1608686"/>
                  <a:pt x="380341" y="2272328"/>
                  <a:pt x="23797" y="2778289"/>
                </a:cubicBezTo>
                <a:lnTo>
                  <a:pt x="0" y="2807606"/>
                </a:lnTo>
                <a:close/>
              </a:path>
            </a:pathLst>
          </a:custGeom>
          <a:solidFill>
            <a:srgbClr val="DBDBFD"/>
          </a:solidFill>
          <a:ln w="1338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ID">
              <a:solidFill>
                <a:schemeClr val="tx1"/>
              </a:solidFill>
              <a:cs typeface="+mn-ea"/>
              <a:sym typeface="+mn-lt"/>
            </a:endParaRPr>
          </a:p>
        </p:txBody>
      </p:sp>
      <p:graphicFrame>
        <p:nvGraphicFramePr>
          <p:cNvPr id="43" name="Content Placeholder 3" descr="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
            <a:extLst>
              <a:ext uri="{FF2B5EF4-FFF2-40B4-BE49-F238E27FC236}">
                <a16:creationId xmlns:a16="http://schemas.microsoft.com/office/drawing/2014/main" id="{515DBEB5-3478-4CB4-AD7A-8CD1559C8C95}"/>
              </a:ext>
            </a:extLst>
          </p:cNvPr>
          <p:cNvGraphicFramePr>
            <a:graphicFrameLocks/>
          </p:cNvGraphicFramePr>
          <p:nvPr>
            <p:extLst>
              <p:ext uri="{D42A27DB-BD31-4B8C-83A1-F6EECF244321}">
                <p14:modId xmlns:p14="http://schemas.microsoft.com/office/powerpoint/2010/main" val="3695463616"/>
              </p:ext>
            </p:extLst>
          </p:nvPr>
        </p:nvGraphicFramePr>
        <p:xfrm>
          <a:off x="853970" y="1652273"/>
          <a:ext cx="6598508" cy="3072912"/>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11" descr="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
            <a:extLst>
              <a:ext uri="{FF2B5EF4-FFF2-40B4-BE49-F238E27FC236}">
                <a16:creationId xmlns:a16="http://schemas.microsoft.com/office/drawing/2014/main" id="{31990B41-BDC1-4235-A2A7-6A39A8889F28}"/>
              </a:ext>
            </a:extLst>
          </p:cNvPr>
          <p:cNvGrpSpPr/>
          <p:nvPr/>
        </p:nvGrpSpPr>
        <p:grpSpPr>
          <a:xfrm>
            <a:off x="4287983" y="4889743"/>
            <a:ext cx="3152138" cy="1274939"/>
            <a:chOff x="7487029" y="2268893"/>
            <a:chExt cx="3152138" cy="1274939"/>
          </a:xfrm>
        </p:grpSpPr>
        <p:grpSp>
          <p:nvGrpSpPr>
            <p:cNvPr id="45" name="Group 4">
              <a:extLst>
                <a:ext uri="{FF2B5EF4-FFF2-40B4-BE49-F238E27FC236}">
                  <a16:creationId xmlns:a16="http://schemas.microsoft.com/office/drawing/2014/main" id="{D0912CA2-B5C5-4C28-8E0E-08CB73DBF162}"/>
                </a:ext>
              </a:extLst>
            </p:cNvPr>
            <p:cNvGrpSpPr/>
            <p:nvPr/>
          </p:nvGrpSpPr>
          <p:grpSpPr>
            <a:xfrm>
              <a:off x="7487029" y="2268893"/>
              <a:ext cx="3152138" cy="1274939"/>
              <a:chOff x="939800" y="610040"/>
              <a:chExt cx="3152138" cy="1274939"/>
            </a:xfrm>
            <a:solidFill>
              <a:srgbClr val="2BC6E1">
                <a:lumMod val="75000"/>
              </a:srgbClr>
            </a:solidFill>
          </p:grpSpPr>
          <p:grpSp>
            <p:nvGrpSpPr>
              <p:cNvPr id="50" name="Group 5">
                <a:extLst>
                  <a:ext uri="{FF2B5EF4-FFF2-40B4-BE49-F238E27FC236}">
                    <a16:creationId xmlns:a16="http://schemas.microsoft.com/office/drawing/2014/main" id="{C5DB8D6C-C084-4409-B216-4E870AF7E289}"/>
                  </a:ext>
                </a:extLst>
              </p:cNvPr>
              <p:cNvGrpSpPr/>
              <p:nvPr/>
            </p:nvGrpSpPr>
            <p:grpSpPr>
              <a:xfrm>
                <a:off x="939800" y="610040"/>
                <a:ext cx="3152138" cy="1274939"/>
                <a:chOff x="687840" y="610040"/>
                <a:chExt cx="3449931" cy="1274939"/>
              </a:xfrm>
              <a:grpFill/>
            </p:grpSpPr>
            <p:sp>
              <p:nvSpPr>
                <p:cNvPr id="54" name="Rounded Rectangle 59">
                  <a:extLst>
                    <a:ext uri="{FF2B5EF4-FFF2-40B4-BE49-F238E27FC236}">
                      <a16:creationId xmlns:a16="http://schemas.microsoft.com/office/drawing/2014/main" id="{98500889-9215-41BB-AB13-0B053E2D601B}"/>
                    </a:ext>
                  </a:extLst>
                </p:cNvPr>
                <p:cNvSpPr/>
                <p:nvPr/>
              </p:nvSpPr>
              <p:spPr>
                <a:xfrm>
                  <a:off x="687840" y="610040"/>
                  <a:ext cx="3449931" cy="1274939"/>
                </a:xfrm>
                <a:prstGeom prst="roundRect">
                  <a:avLst>
                    <a:gd name="adj" fmla="val 5573"/>
                  </a:avLst>
                </a:prstGeom>
                <a:solidFill>
                  <a:srgbClr val="DBDBF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cs typeface="+mn-ea"/>
                    <a:sym typeface="+mn-lt"/>
                  </a:endParaRPr>
                </a:p>
              </p:txBody>
            </p:sp>
            <p:sp>
              <p:nvSpPr>
                <p:cNvPr id="55" name="Round Same Side Corner Rectangle 65">
                  <a:extLst>
                    <a:ext uri="{FF2B5EF4-FFF2-40B4-BE49-F238E27FC236}">
                      <a16:creationId xmlns:a16="http://schemas.microsoft.com/office/drawing/2014/main" id="{255E9EC1-F6A8-4A84-AA8B-9BCC6D6C37D5}"/>
                    </a:ext>
                  </a:extLst>
                </p:cNvPr>
                <p:cNvSpPr/>
                <p:nvPr/>
              </p:nvSpPr>
              <p:spPr>
                <a:xfrm flipV="1">
                  <a:off x="689910" y="1606551"/>
                  <a:ext cx="3443489" cy="278428"/>
                </a:xfrm>
                <a:prstGeom prst="round2SameRect">
                  <a:avLst>
                    <a:gd name="adj1" fmla="val 28070"/>
                    <a:gd name="adj2" fmla="val 0"/>
                  </a:avLst>
                </a:prstGeom>
                <a:solidFill>
                  <a:srgbClr val="6163B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cs typeface="+mn-ea"/>
                    <a:sym typeface="+mn-lt"/>
                  </a:endParaRPr>
                </a:p>
              </p:txBody>
            </p:sp>
          </p:grpSp>
          <p:grpSp>
            <p:nvGrpSpPr>
              <p:cNvPr id="51" name="Group 6">
                <a:extLst>
                  <a:ext uri="{FF2B5EF4-FFF2-40B4-BE49-F238E27FC236}">
                    <a16:creationId xmlns:a16="http://schemas.microsoft.com/office/drawing/2014/main" id="{405BDB96-5853-424D-9A44-1B958B08C53B}"/>
                  </a:ext>
                </a:extLst>
              </p:cNvPr>
              <p:cNvGrpSpPr/>
              <p:nvPr/>
            </p:nvGrpSpPr>
            <p:grpSpPr>
              <a:xfrm>
                <a:off x="2635785" y="738765"/>
                <a:ext cx="1197764" cy="740294"/>
                <a:chOff x="1053168" y="853028"/>
                <a:chExt cx="1197764" cy="740294"/>
              </a:xfrm>
              <a:grpFill/>
            </p:grpSpPr>
            <p:sp>
              <p:nvSpPr>
                <p:cNvPr id="52" name="TextBox 7">
                  <a:extLst>
                    <a:ext uri="{FF2B5EF4-FFF2-40B4-BE49-F238E27FC236}">
                      <a16:creationId xmlns:a16="http://schemas.microsoft.com/office/drawing/2014/main" id="{BC44F812-6E69-4BDE-9293-5A4F01A94C3D}"/>
                    </a:ext>
                  </a:extLst>
                </p:cNvPr>
                <p:cNvSpPr txBox="1"/>
                <p:nvPr/>
              </p:nvSpPr>
              <p:spPr>
                <a:xfrm>
                  <a:off x="1053168" y="853028"/>
                  <a:ext cx="1197764" cy="58477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cs typeface="+mn-ea"/>
                      <a:sym typeface="+mn-lt"/>
                    </a:rPr>
                    <a:t>1796</a:t>
                  </a:r>
                </a:p>
              </p:txBody>
            </p:sp>
            <p:sp>
              <p:nvSpPr>
                <p:cNvPr id="53" name="TextBox 8">
                  <a:extLst>
                    <a:ext uri="{FF2B5EF4-FFF2-40B4-BE49-F238E27FC236}">
                      <a16:creationId xmlns:a16="http://schemas.microsoft.com/office/drawing/2014/main" id="{E91A5527-842F-4C00-AF74-A7BBDD61BABD}"/>
                    </a:ext>
                  </a:extLst>
                </p:cNvPr>
                <p:cNvSpPr txBox="1"/>
                <p:nvPr/>
              </p:nvSpPr>
              <p:spPr>
                <a:xfrm>
                  <a:off x="1133384" y="1331712"/>
                  <a:ext cx="1031051"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effectLst/>
                      <a:uLnTx/>
                      <a:uFillTx/>
                      <a:cs typeface="+mn-ea"/>
                      <a:sym typeface="+mn-lt"/>
                    </a:rPr>
                    <a:t>填写段落标题</a:t>
                  </a:r>
                </a:p>
              </p:txBody>
            </p:sp>
          </p:grpSp>
        </p:grpSp>
        <p:sp>
          <p:nvSpPr>
            <p:cNvPr id="46" name="TextBox 12">
              <a:extLst>
                <a:ext uri="{FF2B5EF4-FFF2-40B4-BE49-F238E27FC236}">
                  <a16:creationId xmlns:a16="http://schemas.microsoft.com/office/drawing/2014/main" id="{1716836F-CD41-4E3B-84EF-69BA7A4BA959}"/>
                </a:ext>
              </a:extLst>
            </p:cNvPr>
            <p:cNvSpPr txBox="1"/>
            <p:nvPr/>
          </p:nvSpPr>
          <p:spPr>
            <a:xfrm>
              <a:off x="7562998" y="3265404"/>
              <a:ext cx="103105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cs typeface="+mn-ea"/>
                  <a:sym typeface="+mn-lt"/>
                </a:rPr>
                <a:t>填写段落标题</a:t>
              </a:r>
            </a:p>
          </p:txBody>
        </p:sp>
        <p:grpSp>
          <p:nvGrpSpPr>
            <p:cNvPr id="47" name="Group 13">
              <a:extLst>
                <a:ext uri="{FF2B5EF4-FFF2-40B4-BE49-F238E27FC236}">
                  <a16:creationId xmlns:a16="http://schemas.microsoft.com/office/drawing/2014/main" id="{09BB3DF7-1E2B-473B-9A09-C93D76E2B36C}"/>
                </a:ext>
              </a:extLst>
            </p:cNvPr>
            <p:cNvGrpSpPr/>
            <p:nvPr/>
          </p:nvGrpSpPr>
          <p:grpSpPr>
            <a:xfrm>
              <a:off x="7666436" y="2483817"/>
              <a:ext cx="385363" cy="560355"/>
              <a:chOff x="10146507" y="3505994"/>
              <a:chExt cx="319881" cy="465138"/>
            </a:xfrm>
            <a:solidFill>
              <a:srgbClr val="FFFFFF"/>
            </a:solidFill>
          </p:grpSpPr>
          <p:sp>
            <p:nvSpPr>
              <p:cNvPr id="48" name="AutoShape 30">
                <a:extLst>
                  <a:ext uri="{FF2B5EF4-FFF2-40B4-BE49-F238E27FC236}">
                    <a16:creationId xmlns:a16="http://schemas.microsoft.com/office/drawing/2014/main" id="{720C4EF4-B939-4A93-A33A-8A810515AD4C}"/>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tx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49" name="AutoShape 31">
                <a:extLst>
                  <a:ext uri="{FF2B5EF4-FFF2-40B4-BE49-F238E27FC236}">
                    <a16:creationId xmlns:a16="http://schemas.microsoft.com/office/drawing/2014/main" id="{8AA0229C-6739-4115-B964-E777458D8CB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grpSp>
        <p:nvGrpSpPr>
          <p:cNvPr id="56" name="Group 24" descr="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
            <a:extLst>
              <a:ext uri="{FF2B5EF4-FFF2-40B4-BE49-F238E27FC236}">
                <a16:creationId xmlns:a16="http://schemas.microsoft.com/office/drawing/2014/main" id="{2188F63D-B767-4954-A1AA-0A209F82AF09}"/>
              </a:ext>
            </a:extLst>
          </p:cNvPr>
          <p:cNvGrpSpPr/>
          <p:nvPr/>
        </p:nvGrpSpPr>
        <p:grpSpPr>
          <a:xfrm>
            <a:off x="815734" y="4903757"/>
            <a:ext cx="2991502" cy="1274939"/>
            <a:chOff x="7487029" y="3666863"/>
            <a:chExt cx="2991502" cy="1274939"/>
          </a:xfrm>
        </p:grpSpPr>
        <p:grpSp>
          <p:nvGrpSpPr>
            <p:cNvPr id="57" name="Group 16">
              <a:extLst>
                <a:ext uri="{FF2B5EF4-FFF2-40B4-BE49-F238E27FC236}">
                  <a16:creationId xmlns:a16="http://schemas.microsoft.com/office/drawing/2014/main" id="{75479CA2-9AA3-46E5-8CDB-9F764C54F9E8}"/>
                </a:ext>
              </a:extLst>
            </p:cNvPr>
            <p:cNvGrpSpPr/>
            <p:nvPr/>
          </p:nvGrpSpPr>
          <p:grpSpPr>
            <a:xfrm>
              <a:off x="7487029" y="3666863"/>
              <a:ext cx="2991502" cy="1274939"/>
              <a:chOff x="939800" y="610040"/>
              <a:chExt cx="2991502" cy="1274939"/>
            </a:xfrm>
            <a:solidFill>
              <a:srgbClr val="2BC6E1">
                <a:lumMod val="75000"/>
              </a:srgbClr>
            </a:solidFill>
          </p:grpSpPr>
          <p:grpSp>
            <p:nvGrpSpPr>
              <p:cNvPr id="60" name="Group 17">
                <a:extLst>
                  <a:ext uri="{FF2B5EF4-FFF2-40B4-BE49-F238E27FC236}">
                    <a16:creationId xmlns:a16="http://schemas.microsoft.com/office/drawing/2014/main" id="{3F20B5A5-D1BA-49EC-8710-E089255A4039}"/>
                  </a:ext>
                </a:extLst>
              </p:cNvPr>
              <p:cNvGrpSpPr/>
              <p:nvPr/>
            </p:nvGrpSpPr>
            <p:grpSpPr>
              <a:xfrm>
                <a:off x="939800" y="610040"/>
                <a:ext cx="2991502" cy="1274939"/>
                <a:chOff x="687840" y="610040"/>
                <a:chExt cx="3274119" cy="1274939"/>
              </a:xfrm>
              <a:grpFill/>
            </p:grpSpPr>
            <p:sp>
              <p:nvSpPr>
                <p:cNvPr id="64" name="Rounded Rectangle 59">
                  <a:extLst>
                    <a:ext uri="{FF2B5EF4-FFF2-40B4-BE49-F238E27FC236}">
                      <a16:creationId xmlns:a16="http://schemas.microsoft.com/office/drawing/2014/main" id="{DFDDF85C-C8D2-4644-8853-24BCF6CFEAA9}"/>
                    </a:ext>
                  </a:extLst>
                </p:cNvPr>
                <p:cNvSpPr/>
                <p:nvPr/>
              </p:nvSpPr>
              <p:spPr>
                <a:xfrm>
                  <a:off x="687840" y="610040"/>
                  <a:ext cx="3274119" cy="1274939"/>
                </a:xfrm>
                <a:prstGeom prst="roundRect">
                  <a:avLst>
                    <a:gd name="adj" fmla="val 5573"/>
                  </a:avLst>
                </a:prstGeom>
                <a:solidFill>
                  <a:srgbClr val="DBDBF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cs typeface="+mn-ea"/>
                    <a:sym typeface="+mn-lt"/>
                  </a:endParaRPr>
                </a:p>
              </p:txBody>
            </p:sp>
            <p:sp>
              <p:nvSpPr>
                <p:cNvPr id="65" name="Round Same Side Corner Rectangle 65">
                  <a:extLst>
                    <a:ext uri="{FF2B5EF4-FFF2-40B4-BE49-F238E27FC236}">
                      <a16:creationId xmlns:a16="http://schemas.microsoft.com/office/drawing/2014/main" id="{BA110993-D3B2-4DF3-A1F3-6FA49FF9C9C1}"/>
                    </a:ext>
                  </a:extLst>
                </p:cNvPr>
                <p:cNvSpPr/>
                <p:nvPr/>
              </p:nvSpPr>
              <p:spPr>
                <a:xfrm flipV="1">
                  <a:off x="689910" y="1606551"/>
                  <a:ext cx="3268005" cy="278428"/>
                </a:xfrm>
                <a:prstGeom prst="round2SameRect">
                  <a:avLst>
                    <a:gd name="adj1" fmla="val 28070"/>
                    <a:gd name="adj2" fmla="val 0"/>
                  </a:avLst>
                </a:prstGeom>
                <a:solidFill>
                  <a:srgbClr val="6163B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cs typeface="+mn-ea"/>
                    <a:sym typeface="+mn-lt"/>
                  </a:endParaRPr>
                </a:p>
              </p:txBody>
            </p:sp>
          </p:grpSp>
          <p:grpSp>
            <p:nvGrpSpPr>
              <p:cNvPr id="61" name="Group 18">
                <a:extLst>
                  <a:ext uri="{FF2B5EF4-FFF2-40B4-BE49-F238E27FC236}">
                    <a16:creationId xmlns:a16="http://schemas.microsoft.com/office/drawing/2014/main" id="{FCB8C408-39EB-4F4A-8C31-C1AB18719E69}"/>
                  </a:ext>
                </a:extLst>
              </p:cNvPr>
              <p:cNvGrpSpPr/>
              <p:nvPr/>
            </p:nvGrpSpPr>
            <p:grpSpPr>
              <a:xfrm>
                <a:off x="2345298" y="751122"/>
                <a:ext cx="1154619" cy="715580"/>
                <a:chOff x="762681" y="865385"/>
                <a:chExt cx="1154619" cy="715580"/>
              </a:xfrm>
              <a:grpFill/>
            </p:grpSpPr>
            <p:sp>
              <p:nvSpPr>
                <p:cNvPr id="62" name="TextBox 19">
                  <a:extLst>
                    <a:ext uri="{FF2B5EF4-FFF2-40B4-BE49-F238E27FC236}">
                      <a16:creationId xmlns:a16="http://schemas.microsoft.com/office/drawing/2014/main" id="{F287B032-823C-4238-AC5E-64B6330E0EDA}"/>
                    </a:ext>
                  </a:extLst>
                </p:cNvPr>
                <p:cNvSpPr txBox="1"/>
                <p:nvPr/>
              </p:nvSpPr>
              <p:spPr>
                <a:xfrm>
                  <a:off x="844570" y="865385"/>
                  <a:ext cx="1072730" cy="58477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d-ID" sz="3200" b="1" i="0" u="none" strike="noStrike" kern="0" cap="none" spc="0" normalizeH="0" baseline="0" noProof="0" dirty="0">
                      <a:ln>
                        <a:noFill/>
                      </a:ln>
                      <a:effectLst/>
                      <a:uLnTx/>
                      <a:uFillTx/>
                      <a:cs typeface="+mn-ea"/>
                      <a:sym typeface="+mn-lt"/>
                    </a:rPr>
                    <a:t>56%</a:t>
                  </a:r>
                  <a:endParaRPr kumimoji="0" lang="en-US" sz="3200" b="1" i="0" u="none" strike="noStrike" kern="0" cap="none" spc="0" normalizeH="0" baseline="0" noProof="0" dirty="0">
                    <a:ln>
                      <a:noFill/>
                    </a:ln>
                    <a:effectLst/>
                    <a:uLnTx/>
                    <a:uFillTx/>
                    <a:cs typeface="+mn-ea"/>
                    <a:sym typeface="+mn-lt"/>
                  </a:endParaRPr>
                </a:p>
              </p:txBody>
            </p:sp>
            <p:sp>
              <p:nvSpPr>
                <p:cNvPr id="63" name="TextBox 20">
                  <a:extLst>
                    <a:ext uri="{FF2B5EF4-FFF2-40B4-BE49-F238E27FC236}">
                      <a16:creationId xmlns:a16="http://schemas.microsoft.com/office/drawing/2014/main" id="{20636F43-0EEB-4A9A-AEA0-B688B3165106}"/>
                    </a:ext>
                  </a:extLst>
                </p:cNvPr>
                <p:cNvSpPr txBox="1"/>
                <p:nvPr/>
              </p:nvSpPr>
              <p:spPr>
                <a:xfrm>
                  <a:off x="762681" y="1319355"/>
                  <a:ext cx="1031051"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effectLst/>
                      <a:uLnTx/>
                      <a:uFillTx/>
                      <a:cs typeface="+mn-ea"/>
                      <a:sym typeface="+mn-lt"/>
                    </a:rPr>
                    <a:t>填写段落标题</a:t>
                  </a:r>
                </a:p>
              </p:txBody>
            </p:sp>
          </p:grpSp>
        </p:grpSp>
        <p:sp>
          <p:nvSpPr>
            <p:cNvPr id="58" name="TextBox 23">
              <a:extLst>
                <a:ext uri="{FF2B5EF4-FFF2-40B4-BE49-F238E27FC236}">
                  <a16:creationId xmlns:a16="http://schemas.microsoft.com/office/drawing/2014/main" id="{E996DD22-8A7C-4F55-ABA3-589BFD5AA0C0}"/>
                </a:ext>
              </a:extLst>
            </p:cNvPr>
            <p:cNvSpPr txBox="1"/>
            <p:nvPr/>
          </p:nvSpPr>
          <p:spPr>
            <a:xfrm>
              <a:off x="7562998" y="4663374"/>
              <a:ext cx="103105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cs typeface="+mn-ea"/>
                  <a:sym typeface="+mn-lt"/>
                </a:rPr>
                <a:t>填写段落标题</a:t>
              </a:r>
            </a:p>
          </p:txBody>
        </p:sp>
        <p:sp>
          <p:nvSpPr>
            <p:cNvPr id="59" name="AutoShape 32">
              <a:extLst>
                <a:ext uri="{FF2B5EF4-FFF2-40B4-BE49-F238E27FC236}">
                  <a16:creationId xmlns:a16="http://schemas.microsoft.com/office/drawing/2014/main" id="{2E3FFA61-BF58-4EB6-B8B2-F6D67807DE28}"/>
                </a:ext>
              </a:extLst>
            </p:cNvPr>
            <p:cNvSpPr>
              <a:spLocks/>
            </p:cNvSpPr>
            <p:nvPr/>
          </p:nvSpPr>
          <p:spPr bwMode="auto">
            <a:xfrm>
              <a:off x="7626917" y="3961919"/>
              <a:ext cx="464344" cy="4064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tx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sp>
        <p:nvSpPr>
          <p:cNvPr id="66" name="right-arrow-circle_36848">
            <a:extLst>
              <a:ext uri="{FF2B5EF4-FFF2-40B4-BE49-F238E27FC236}">
                <a16:creationId xmlns:a16="http://schemas.microsoft.com/office/drawing/2014/main" id="{F9DC3851-B91B-4E3F-951F-E645674F0E26}"/>
              </a:ext>
            </a:extLst>
          </p:cNvPr>
          <p:cNvSpPr>
            <a:spLocks noChangeAspect="1"/>
          </p:cNvSpPr>
          <p:nvPr/>
        </p:nvSpPr>
        <p:spPr bwMode="auto">
          <a:xfrm>
            <a:off x="8138808" y="1627835"/>
            <a:ext cx="355593" cy="355048"/>
          </a:xfrm>
          <a:custGeom>
            <a:avLst/>
            <a:gdLst>
              <a:gd name="T0" fmla="*/ 209 w 418"/>
              <a:gd name="T1" fmla="*/ 0 h 418"/>
              <a:gd name="T2" fmla="*/ 0 w 418"/>
              <a:gd name="T3" fmla="*/ 209 h 418"/>
              <a:gd name="T4" fmla="*/ 209 w 418"/>
              <a:gd name="T5" fmla="*/ 418 h 418"/>
              <a:gd name="T6" fmla="*/ 418 w 418"/>
              <a:gd name="T7" fmla="*/ 209 h 418"/>
              <a:gd name="T8" fmla="*/ 209 w 418"/>
              <a:gd name="T9" fmla="*/ 0 h 418"/>
              <a:gd name="T10" fmla="*/ 241 w 418"/>
              <a:gd name="T11" fmla="*/ 307 h 418"/>
              <a:gd name="T12" fmla="*/ 222 w 418"/>
              <a:gd name="T13" fmla="*/ 315 h 418"/>
              <a:gd name="T14" fmla="*/ 204 w 418"/>
              <a:gd name="T15" fmla="*/ 307 h 418"/>
              <a:gd name="T16" fmla="*/ 204 w 418"/>
              <a:gd name="T17" fmla="*/ 270 h 418"/>
              <a:gd name="T18" fmla="*/ 238 w 418"/>
              <a:gd name="T19" fmla="*/ 236 h 418"/>
              <a:gd name="T20" fmla="*/ 116 w 418"/>
              <a:gd name="T21" fmla="*/ 236 h 418"/>
              <a:gd name="T22" fmla="*/ 89 w 418"/>
              <a:gd name="T23" fmla="*/ 209 h 418"/>
              <a:gd name="T24" fmla="*/ 116 w 418"/>
              <a:gd name="T25" fmla="*/ 182 h 418"/>
              <a:gd name="T26" fmla="*/ 238 w 418"/>
              <a:gd name="T27" fmla="*/ 182 h 418"/>
              <a:gd name="T28" fmla="*/ 204 w 418"/>
              <a:gd name="T29" fmla="*/ 148 h 418"/>
              <a:gd name="T30" fmla="*/ 204 w 418"/>
              <a:gd name="T31" fmla="*/ 110 h 418"/>
              <a:gd name="T32" fmla="*/ 241 w 418"/>
              <a:gd name="T33" fmla="*/ 110 h 418"/>
              <a:gd name="T34" fmla="*/ 340 w 418"/>
              <a:gd name="T35" fmla="*/ 209 h 418"/>
              <a:gd name="T36" fmla="*/ 241 w 418"/>
              <a:gd name="T37" fmla="*/ 30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418">
                <a:moveTo>
                  <a:pt x="209" y="0"/>
                </a:moveTo>
                <a:cubicBezTo>
                  <a:pt x="94" y="0"/>
                  <a:pt x="0" y="94"/>
                  <a:pt x="0" y="209"/>
                </a:cubicBezTo>
                <a:cubicBezTo>
                  <a:pt x="0" y="324"/>
                  <a:pt x="94" y="418"/>
                  <a:pt x="209" y="418"/>
                </a:cubicBezTo>
                <a:cubicBezTo>
                  <a:pt x="324" y="418"/>
                  <a:pt x="418" y="324"/>
                  <a:pt x="418" y="209"/>
                </a:cubicBezTo>
                <a:cubicBezTo>
                  <a:pt x="418" y="94"/>
                  <a:pt x="324" y="0"/>
                  <a:pt x="209" y="0"/>
                </a:cubicBezTo>
                <a:close/>
                <a:moveTo>
                  <a:pt x="241" y="307"/>
                </a:moveTo>
                <a:cubicBezTo>
                  <a:pt x="236" y="313"/>
                  <a:pt x="229" y="315"/>
                  <a:pt x="222" y="315"/>
                </a:cubicBezTo>
                <a:cubicBezTo>
                  <a:pt x="216" y="315"/>
                  <a:pt x="209" y="313"/>
                  <a:pt x="204" y="307"/>
                </a:cubicBezTo>
                <a:cubicBezTo>
                  <a:pt x="193" y="297"/>
                  <a:pt x="193" y="280"/>
                  <a:pt x="204" y="270"/>
                </a:cubicBezTo>
                <a:lnTo>
                  <a:pt x="238" y="236"/>
                </a:lnTo>
                <a:lnTo>
                  <a:pt x="116" y="236"/>
                </a:lnTo>
                <a:cubicBezTo>
                  <a:pt x="101" y="236"/>
                  <a:pt x="89" y="224"/>
                  <a:pt x="89" y="209"/>
                </a:cubicBezTo>
                <a:cubicBezTo>
                  <a:pt x="89" y="194"/>
                  <a:pt x="101" y="182"/>
                  <a:pt x="116" y="182"/>
                </a:cubicBezTo>
                <a:lnTo>
                  <a:pt x="238" y="182"/>
                </a:lnTo>
                <a:lnTo>
                  <a:pt x="204" y="148"/>
                </a:lnTo>
                <a:cubicBezTo>
                  <a:pt x="193" y="138"/>
                  <a:pt x="193" y="121"/>
                  <a:pt x="204" y="110"/>
                </a:cubicBezTo>
                <a:cubicBezTo>
                  <a:pt x="214" y="100"/>
                  <a:pt x="231" y="100"/>
                  <a:pt x="241" y="110"/>
                </a:cubicBezTo>
                <a:lnTo>
                  <a:pt x="340" y="209"/>
                </a:lnTo>
                <a:lnTo>
                  <a:pt x="241" y="307"/>
                </a:lnTo>
                <a:close/>
              </a:path>
            </a:pathLst>
          </a:custGeom>
          <a:solidFill>
            <a:srgbClr val="C2C2FB"/>
          </a:solidFill>
          <a:ln w="6350">
            <a:solidFill>
              <a:srgbClr val="6163BB"/>
            </a:solidFill>
          </a:ln>
        </p:spPr>
        <p:txBody>
          <a:bodyPr/>
          <a:lstStyle/>
          <a:p>
            <a:endParaRPr lang="zh-CN" altLang="en-US">
              <a:cs typeface="+mn-ea"/>
              <a:sym typeface="+mn-lt"/>
            </a:endParaRPr>
          </a:p>
        </p:txBody>
      </p:sp>
      <p:sp>
        <p:nvSpPr>
          <p:cNvPr id="67" name="right-arrow-circle_36848">
            <a:extLst>
              <a:ext uri="{FF2B5EF4-FFF2-40B4-BE49-F238E27FC236}">
                <a16:creationId xmlns:a16="http://schemas.microsoft.com/office/drawing/2014/main" id="{B5E3452D-99CF-4ED2-9028-56269774A627}"/>
              </a:ext>
            </a:extLst>
          </p:cNvPr>
          <p:cNvSpPr>
            <a:spLocks noChangeAspect="1"/>
          </p:cNvSpPr>
          <p:nvPr/>
        </p:nvSpPr>
        <p:spPr bwMode="auto">
          <a:xfrm>
            <a:off x="8138808" y="3358394"/>
            <a:ext cx="355593" cy="355048"/>
          </a:xfrm>
          <a:custGeom>
            <a:avLst/>
            <a:gdLst>
              <a:gd name="T0" fmla="*/ 209 w 418"/>
              <a:gd name="T1" fmla="*/ 0 h 418"/>
              <a:gd name="T2" fmla="*/ 0 w 418"/>
              <a:gd name="T3" fmla="*/ 209 h 418"/>
              <a:gd name="T4" fmla="*/ 209 w 418"/>
              <a:gd name="T5" fmla="*/ 418 h 418"/>
              <a:gd name="T6" fmla="*/ 418 w 418"/>
              <a:gd name="T7" fmla="*/ 209 h 418"/>
              <a:gd name="T8" fmla="*/ 209 w 418"/>
              <a:gd name="T9" fmla="*/ 0 h 418"/>
              <a:gd name="T10" fmla="*/ 241 w 418"/>
              <a:gd name="T11" fmla="*/ 307 h 418"/>
              <a:gd name="T12" fmla="*/ 222 w 418"/>
              <a:gd name="T13" fmla="*/ 315 h 418"/>
              <a:gd name="T14" fmla="*/ 204 w 418"/>
              <a:gd name="T15" fmla="*/ 307 h 418"/>
              <a:gd name="T16" fmla="*/ 204 w 418"/>
              <a:gd name="T17" fmla="*/ 270 h 418"/>
              <a:gd name="T18" fmla="*/ 238 w 418"/>
              <a:gd name="T19" fmla="*/ 236 h 418"/>
              <a:gd name="T20" fmla="*/ 116 w 418"/>
              <a:gd name="T21" fmla="*/ 236 h 418"/>
              <a:gd name="T22" fmla="*/ 89 w 418"/>
              <a:gd name="T23" fmla="*/ 209 h 418"/>
              <a:gd name="T24" fmla="*/ 116 w 418"/>
              <a:gd name="T25" fmla="*/ 182 h 418"/>
              <a:gd name="T26" fmla="*/ 238 w 418"/>
              <a:gd name="T27" fmla="*/ 182 h 418"/>
              <a:gd name="T28" fmla="*/ 204 w 418"/>
              <a:gd name="T29" fmla="*/ 148 h 418"/>
              <a:gd name="T30" fmla="*/ 204 w 418"/>
              <a:gd name="T31" fmla="*/ 110 h 418"/>
              <a:gd name="T32" fmla="*/ 241 w 418"/>
              <a:gd name="T33" fmla="*/ 110 h 418"/>
              <a:gd name="T34" fmla="*/ 340 w 418"/>
              <a:gd name="T35" fmla="*/ 209 h 418"/>
              <a:gd name="T36" fmla="*/ 241 w 418"/>
              <a:gd name="T37" fmla="*/ 30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418">
                <a:moveTo>
                  <a:pt x="209" y="0"/>
                </a:moveTo>
                <a:cubicBezTo>
                  <a:pt x="94" y="0"/>
                  <a:pt x="0" y="94"/>
                  <a:pt x="0" y="209"/>
                </a:cubicBezTo>
                <a:cubicBezTo>
                  <a:pt x="0" y="324"/>
                  <a:pt x="94" y="418"/>
                  <a:pt x="209" y="418"/>
                </a:cubicBezTo>
                <a:cubicBezTo>
                  <a:pt x="324" y="418"/>
                  <a:pt x="418" y="324"/>
                  <a:pt x="418" y="209"/>
                </a:cubicBezTo>
                <a:cubicBezTo>
                  <a:pt x="418" y="94"/>
                  <a:pt x="324" y="0"/>
                  <a:pt x="209" y="0"/>
                </a:cubicBezTo>
                <a:close/>
                <a:moveTo>
                  <a:pt x="241" y="307"/>
                </a:moveTo>
                <a:cubicBezTo>
                  <a:pt x="236" y="313"/>
                  <a:pt x="229" y="315"/>
                  <a:pt x="222" y="315"/>
                </a:cubicBezTo>
                <a:cubicBezTo>
                  <a:pt x="216" y="315"/>
                  <a:pt x="209" y="313"/>
                  <a:pt x="204" y="307"/>
                </a:cubicBezTo>
                <a:cubicBezTo>
                  <a:pt x="193" y="297"/>
                  <a:pt x="193" y="280"/>
                  <a:pt x="204" y="270"/>
                </a:cubicBezTo>
                <a:lnTo>
                  <a:pt x="238" y="236"/>
                </a:lnTo>
                <a:lnTo>
                  <a:pt x="116" y="236"/>
                </a:lnTo>
                <a:cubicBezTo>
                  <a:pt x="101" y="236"/>
                  <a:pt x="89" y="224"/>
                  <a:pt x="89" y="209"/>
                </a:cubicBezTo>
                <a:cubicBezTo>
                  <a:pt x="89" y="194"/>
                  <a:pt x="101" y="182"/>
                  <a:pt x="116" y="182"/>
                </a:cubicBezTo>
                <a:lnTo>
                  <a:pt x="238" y="182"/>
                </a:lnTo>
                <a:lnTo>
                  <a:pt x="204" y="148"/>
                </a:lnTo>
                <a:cubicBezTo>
                  <a:pt x="193" y="138"/>
                  <a:pt x="193" y="121"/>
                  <a:pt x="204" y="110"/>
                </a:cubicBezTo>
                <a:cubicBezTo>
                  <a:pt x="214" y="100"/>
                  <a:pt x="231" y="100"/>
                  <a:pt x="241" y="110"/>
                </a:cubicBezTo>
                <a:lnTo>
                  <a:pt x="340" y="209"/>
                </a:lnTo>
                <a:lnTo>
                  <a:pt x="241" y="307"/>
                </a:lnTo>
                <a:close/>
              </a:path>
            </a:pathLst>
          </a:custGeom>
          <a:solidFill>
            <a:srgbClr val="C2C2FB"/>
          </a:solidFill>
          <a:ln w="6350">
            <a:solidFill>
              <a:srgbClr val="6163BB"/>
            </a:solidFill>
          </a:ln>
        </p:spPr>
        <p:txBody>
          <a:bodyPr/>
          <a:lstStyle/>
          <a:p>
            <a:endParaRPr lang="zh-CN" altLang="en-US">
              <a:cs typeface="+mn-ea"/>
              <a:sym typeface="+mn-lt"/>
            </a:endParaRPr>
          </a:p>
        </p:txBody>
      </p:sp>
      <p:sp>
        <p:nvSpPr>
          <p:cNvPr id="68" name="right-arrow-circle_36848">
            <a:extLst>
              <a:ext uri="{FF2B5EF4-FFF2-40B4-BE49-F238E27FC236}">
                <a16:creationId xmlns:a16="http://schemas.microsoft.com/office/drawing/2014/main" id="{80B53574-4559-4E5C-A366-03FF4FE6F91D}"/>
              </a:ext>
            </a:extLst>
          </p:cNvPr>
          <p:cNvSpPr>
            <a:spLocks noChangeAspect="1"/>
          </p:cNvSpPr>
          <p:nvPr/>
        </p:nvSpPr>
        <p:spPr bwMode="auto">
          <a:xfrm>
            <a:off x="8138808" y="5088953"/>
            <a:ext cx="355593" cy="355048"/>
          </a:xfrm>
          <a:custGeom>
            <a:avLst/>
            <a:gdLst>
              <a:gd name="T0" fmla="*/ 209 w 418"/>
              <a:gd name="T1" fmla="*/ 0 h 418"/>
              <a:gd name="T2" fmla="*/ 0 w 418"/>
              <a:gd name="T3" fmla="*/ 209 h 418"/>
              <a:gd name="T4" fmla="*/ 209 w 418"/>
              <a:gd name="T5" fmla="*/ 418 h 418"/>
              <a:gd name="T6" fmla="*/ 418 w 418"/>
              <a:gd name="T7" fmla="*/ 209 h 418"/>
              <a:gd name="T8" fmla="*/ 209 w 418"/>
              <a:gd name="T9" fmla="*/ 0 h 418"/>
              <a:gd name="T10" fmla="*/ 241 w 418"/>
              <a:gd name="T11" fmla="*/ 307 h 418"/>
              <a:gd name="T12" fmla="*/ 222 w 418"/>
              <a:gd name="T13" fmla="*/ 315 h 418"/>
              <a:gd name="T14" fmla="*/ 204 w 418"/>
              <a:gd name="T15" fmla="*/ 307 h 418"/>
              <a:gd name="T16" fmla="*/ 204 w 418"/>
              <a:gd name="T17" fmla="*/ 270 h 418"/>
              <a:gd name="T18" fmla="*/ 238 w 418"/>
              <a:gd name="T19" fmla="*/ 236 h 418"/>
              <a:gd name="T20" fmla="*/ 116 w 418"/>
              <a:gd name="T21" fmla="*/ 236 h 418"/>
              <a:gd name="T22" fmla="*/ 89 w 418"/>
              <a:gd name="T23" fmla="*/ 209 h 418"/>
              <a:gd name="T24" fmla="*/ 116 w 418"/>
              <a:gd name="T25" fmla="*/ 182 h 418"/>
              <a:gd name="T26" fmla="*/ 238 w 418"/>
              <a:gd name="T27" fmla="*/ 182 h 418"/>
              <a:gd name="T28" fmla="*/ 204 w 418"/>
              <a:gd name="T29" fmla="*/ 148 h 418"/>
              <a:gd name="T30" fmla="*/ 204 w 418"/>
              <a:gd name="T31" fmla="*/ 110 h 418"/>
              <a:gd name="T32" fmla="*/ 241 w 418"/>
              <a:gd name="T33" fmla="*/ 110 h 418"/>
              <a:gd name="T34" fmla="*/ 340 w 418"/>
              <a:gd name="T35" fmla="*/ 209 h 418"/>
              <a:gd name="T36" fmla="*/ 241 w 418"/>
              <a:gd name="T37" fmla="*/ 30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418">
                <a:moveTo>
                  <a:pt x="209" y="0"/>
                </a:moveTo>
                <a:cubicBezTo>
                  <a:pt x="94" y="0"/>
                  <a:pt x="0" y="94"/>
                  <a:pt x="0" y="209"/>
                </a:cubicBezTo>
                <a:cubicBezTo>
                  <a:pt x="0" y="324"/>
                  <a:pt x="94" y="418"/>
                  <a:pt x="209" y="418"/>
                </a:cubicBezTo>
                <a:cubicBezTo>
                  <a:pt x="324" y="418"/>
                  <a:pt x="418" y="324"/>
                  <a:pt x="418" y="209"/>
                </a:cubicBezTo>
                <a:cubicBezTo>
                  <a:pt x="418" y="94"/>
                  <a:pt x="324" y="0"/>
                  <a:pt x="209" y="0"/>
                </a:cubicBezTo>
                <a:close/>
                <a:moveTo>
                  <a:pt x="241" y="307"/>
                </a:moveTo>
                <a:cubicBezTo>
                  <a:pt x="236" y="313"/>
                  <a:pt x="229" y="315"/>
                  <a:pt x="222" y="315"/>
                </a:cubicBezTo>
                <a:cubicBezTo>
                  <a:pt x="216" y="315"/>
                  <a:pt x="209" y="313"/>
                  <a:pt x="204" y="307"/>
                </a:cubicBezTo>
                <a:cubicBezTo>
                  <a:pt x="193" y="297"/>
                  <a:pt x="193" y="280"/>
                  <a:pt x="204" y="270"/>
                </a:cubicBezTo>
                <a:lnTo>
                  <a:pt x="238" y="236"/>
                </a:lnTo>
                <a:lnTo>
                  <a:pt x="116" y="236"/>
                </a:lnTo>
                <a:cubicBezTo>
                  <a:pt x="101" y="236"/>
                  <a:pt x="89" y="224"/>
                  <a:pt x="89" y="209"/>
                </a:cubicBezTo>
                <a:cubicBezTo>
                  <a:pt x="89" y="194"/>
                  <a:pt x="101" y="182"/>
                  <a:pt x="116" y="182"/>
                </a:cubicBezTo>
                <a:lnTo>
                  <a:pt x="238" y="182"/>
                </a:lnTo>
                <a:lnTo>
                  <a:pt x="204" y="148"/>
                </a:lnTo>
                <a:cubicBezTo>
                  <a:pt x="193" y="138"/>
                  <a:pt x="193" y="121"/>
                  <a:pt x="204" y="110"/>
                </a:cubicBezTo>
                <a:cubicBezTo>
                  <a:pt x="214" y="100"/>
                  <a:pt x="231" y="100"/>
                  <a:pt x="241" y="110"/>
                </a:cubicBezTo>
                <a:lnTo>
                  <a:pt x="340" y="209"/>
                </a:lnTo>
                <a:lnTo>
                  <a:pt x="241" y="307"/>
                </a:lnTo>
                <a:close/>
              </a:path>
            </a:pathLst>
          </a:custGeom>
          <a:solidFill>
            <a:srgbClr val="C2C2FB"/>
          </a:solidFill>
          <a:ln w="6350">
            <a:solidFill>
              <a:srgbClr val="6163BB"/>
            </a:solidFill>
          </a:ln>
        </p:spPr>
        <p:txBody>
          <a:bodyPr/>
          <a:lstStyle/>
          <a:p>
            <a:endParaRPr lang="zh-CN" altLang="en-US">
              <a:cs typeface="+mn-ea"/>
              <a:sym typeface="+mn-lt"/>
            </a:endParaRPr>
          </a:p>
        </p:txBody>
      </p:sp>
      <p:sp>
        <p:nvSpPr>
          <p:cNvPr id="69" name="TextBox 43">
            <a:extLst>
              <a:ext uri="{FF2B5EF4-FFF2-40B4-BE49-F238E27FC236}">
                <a16:creationId xmlns:a16="http://schemas.microsoft.com/office/drawing/2014/main" id="{9201EC3F-7411-43A8-8563-97F899DC53B2}"/>
              </a:ext>
            </a:extLst>
          </p:cNvPr>
          <p:cNvSpPr txBox="1"/>
          <p:nvPr/>
        </p:nvSpPr>
        <p:spPr>
          <a:xfrm>
            <a:off x="8724952" y="1627835"/>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0" name="TextBox 44">
            <a:extLst>
              <a:ext uri="{FF2B5EF4-FFF2-40B4-BE49-F238E27FC236}">
                <a16:creationId xmlns:a16="http://schemas.microsoft.com/office/drawing/2014/main" id="{C01BBE63-D5EE-4D20-96CD-50BB15427BC6}"/>
              </a:ext>
            </a:extLst>
          </p:cNvPr>
          <p:cNvSpPr txBox="1"/>
          <p:nvPr/>
        </p:nvSpPr>
        <p:spPr>
          <a:xfrm>
            <a:off x="8724952" y="1909950"/>
            <a:ext cx="2481051" cy="722505"/>
          </a:xfrm>
          <a:prstGeom prst="rect">
            <a:avLst/>
          </a:prstGeom>
          <a:noFill/>
        </p:spPr>
        <p:txBody>
          <a:bodyPr wrap="square" rtlCol="0">
            <a:spAutoFit/>
          </a:bodyPr>
          <a:lstStyle/>
          <a:p>
            <a:pPr>
              <a:lnSpc>
                <a:spcPct val="130000"/>
              </a:lnSpc>
            </a:pPr>
            <a:r>
              <a:rPr lang="zh-CN" altLang="en-US" sz="1050" dirty="0">
                <a:solidFill>
                  <a:schemeClr val="bg1">
                    <a:lumMod val="50000"/>
                  </a:schemeClr>
                </a:solidFill>
                <a:cs typeface="+mn-ea"/>
                <a:sym typeface="+mn-lt"/>
              </a:rPr>
              <a:t>您的内容打在这里，或者通过复制您的文本后，在此框中选择粘贴，并选择只保留文字。您的内容打在这里</a:t>
            </a:r>
          </a:p>
        </p:txBody>
      </p:sp>
      <p:sp>
        <p:nvSpPr>
          <p:cNvPr id="71" name="TextBox 43">
            <a:extLst>
              <a:ext uri="{FF2B5EF4-FFF2-40B4-BE49-F238E27FC236}">
                <a16:creationId xmlns:a16="http://schemas.microsoft.com/office/drawing/2014/main" id="{C1A0DB2F-40D7-44CF-AD6A-0C5C639BAE9B}"/>
              </a:ext>
            </a:extLst>
          </p:cNvPr>
          <p:cNvSpPr txBox="1"/>
          <p:nvPr/>
        </p:nvSpPr>
        <p:spPr>
          <a:xfrm>
            <a:off x="8724952" y="3371691"/>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2" name="TextBox 44">
            <a:extLst>
              <a:ext uri="{FF2B5EF4-FFF2-40B4-BE49-F238E27FC236}">
                <a16:creationId xmlns:a16="http://schemas.microsoft.com/office/drawing/2014/main" id="{F9727955-E410-4858-85FF-7CEB12B9691F}"/>
              </a:ext>
            </a:extLst>
          </p:cNvPr>
          <p:cNvSpPr txBox="1"/>
          <p:nvPr/>
        </p:nvSpPr>
        <p:spPr>
          <a:xfrm>
            <a:off x="8724952" y="3653806"/>
            <a:ext cx="2481051" cy="722505"/>
          </a:xfrm>
          <a:prstGeom prst="rect">
            <a:avLst/>
          </a:prstGeom>
          <a:noFill/>
        </p:spPr>
        <p:txBody>
          <a:bodyPr wrap="square" rtlCol="0">
            <a:spAutoFit/>
          </a:bodyPr>
          <a:lstStyle/>
          <a:p>
            <a:pPr>
              <a:lnSpc>
                <a:spcPct val="130000"/>
              </a:lnSpc>
            </a:pPr>
            <a:r>
              <a:rPr lang="zh-CN" altLang="en-US" sz="1050" dirty="0">
                <a:solidFill>
                  <a:schemeClr val="bg1">
                    <a:lumMod val="50000"/>
                  </a:schemeClr>
                </a:solidFill>
                <a:cs typeface="+mn-ea"/>
                <a:sym typeface="+mn-lt"/>
              </a:rPr>
              <a:t>您的内容打在这里，或者通过复制您的文本后，在此框中选择粘贴，并选择只保留文字。您的内容打在这里</a:t>
            </a:r>
          </a:p>
        </p:txBody>
      </p:sp>
      <p:sp>
        <p:nvSpPr>
          <p:cNvPr id="73" name="TextBox 43">
            <a:extLst>
              <a:ext uri="{FF2B5EF4-FFF2-40B4-BE49-F238E27FC236}">
                <a16:creationId xmlns:a16="http://schemas.microsoft.com/office/drawing/2014/main" id="{CEBD25FC-938F-4E27-8195-B53D5E4825E2}"/>
              </a:ext>
            </a:extLst>
          </p:cNvPr>
          <p:cNvSpPr txBox="1"/>
          <p:nvPr/>
        </p:nvSpPr>
        <p:spPr>
          <a:xfrm>
            <a:off x="8724952" y="5115547"/>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74" name="TextBox 44">
            <a:extLst>
              <a:ext uri="{FF2B5EF4-FFF2-40B4-BE49-F238E27FC236}">
                <a16:creationId xmlns:a16="http://schemas.microsoft.com/office/drawing/2014/main" id="{45E33305-302B-4B4D-BA18-D4B747C25E60}"/>
              </a:ext>
            </a:extLst>
          </p:cNvPr>
          <p:cNvSpPr txBox="1"/>
          <p:nvPr/>
        </p:nvSpPr>
        <p:spPr>
          <a:xfrm>
            <a:off x="8724952" y="5397662"/>
            <a:ext cx="2481051" cy="722505"/>
          </a:xfrm>
          <a:prstGeom prst="rect">
            <a:avLst/>
          </a:prstGeom>
          <a:noFill/>
        </p:spPr>
        <p:txBody>
          <a:bodyPr wrap="square" rtlCol="0">
            <a:spAutoFit/>
          </a:bodyPr>
          <a:lstStyle/>
          <a:p>
            <a:pPr>
              <a:lnSpc>
                <a:spcPct val="130000"/>
              </a:lnSpc>
            </a:pPr>
            <a:r>
              <a:rPr lang="zh-CN" altLang="en-US" sz="1050" dirty="0">
                <a:solidFill>
                  <a:schemeClr val="bg1">
                    <a:lumMod val="50000"/>
                  </a:schemeClr>
                </a:solidFill>
                <a:cs typeface="+mn-ea"/>
                <a:sym typeface="+mn-lt"/>
              </a:rPr>
              <a:t>您的内容打在这里，或者通过复制您的文本后，在此框中选择粘贴，并选择只保留文字。您的内容打在这里</a:t>
            </a:r>
          </a:p>
        </p:txBody>
      </p:sp>
    </p:spTree>
    <p:extLst>
      <p:ext uri="{BB962C8B-B14F-4D97-AF65-F5344CB8AC3E}">
        <p14:creationId xmlns:p14="http://schemas.microsoft.com/office/powerpoint/2010/main" val="37570413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1+#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1750"/>
                            </p:stCondLst>
                            <p:childTnLst>
                              <p:par>
                                <p:cTn id="24" presetID="2" presetClass="entr" presetSubtype="4" decel="10000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ppt_x"/>
                                          </p:val>
                                        </p:tav>
                                        <p:tav tm="100000">
                                          <p:val>
                                            <p:strVal val="#ppt_x"/>
                                          </p:val>
                                        </p:tav>
                                      </p:tavLst>
                                    </p:anim>
                                    <p:anim calcmode="lin" valueType="num">
                                      <p:cBhvr additive="base">
                                        <p:cTn id="27" dur="1000" fill="hold"/>
                                        <p:tgtEl>
                                          <p:spTgt spid="56"/>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1000" fill="hold"/>
                                        <p:tgtEl>
                                          <p:spTgt spid="44"/>
                                        </p:tgtEl>
                                        <p:attrNameLst>
                                          <p:attrName>ppt_x</p:attrName>
                                        </p:attrNameLst>
                                      </p:cBhvr>
                                      <p:tavLst>
                                        <p:tav tm="0">
                                          <p:val>
                                            <p:strVal val="#ppt_x"/>
                                          </p:val>
                                        </p:tav>
                                        <p:tav tm="100000">
                                          <p:val>
                                            <p:strVal val="#ppt_x"/>
                                          </p:val>
                                        </p:tav>
                                      </p:tavLst>
                                    </p:anim>
                                    <p:anim calcmode="lin" valueType="num">
                                      <p:cBhvr additive="base">
                                        <p:cTn id="31" dur="1000" fill="hold"/>
                                        <p:tgtEl>
                                          <p:spTgt spid="44"/>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12" presetClass="entr" presetSubtype="8"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p:tgtEl>
                                          <p:spTgt spid="66"/>
                                        </p:tgtEl>
                                        <p:attrNameLst>
                                          <p:attrName>ppt_x</p:attrName>
                                        </p:attrNameLst>
                                      </p:cBhvr>
                                      <p:tavLst>
                                        <p:tav tm="0">
                                          <p:val>
                                            <p:strVal val="#ppt_x-#ppt_w*1.125000"/>
                                          </p:val>
                                        </p:tav>
                                        <p:tav tm="100000">
                                          <p:val>
                                            <p:strVal val="#ppt_x"/>
                                          </p:val>
                                        </p:tav>
                                      </p:tavLst>
                                    </p:anim>
                                    <p:animEffect transition="in" filter="wipe(right)">
                                      <p:cBhvr>
                                        <p:cTn id="36" dur="500"/>
                                        <p:tgtEl>
                                          <p:spTgt spid="66"/>
                                        </p:tgtEl>
                                      </p:cBhvr>
                                    </p:animEffect>
                                  </p:childTnLst>
                                </p:cTn>
                              </p:par>
                            </p:childTnLst>
                          </p:cTn>
                        </p:par>
                        <p:par>
                          <p:cTn id="37" fill="hold">
                            <p:stCondLst>
                              <p:cond delay="3750"/>
                            </p:stCondLst>
                            <p:childTnLst>
                              <p:par>
                                <p:cTn id="38" presetID="14" presetClass="entr" presetSubtype="1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randombar(horizontal)">
                                      <p:cBhvr>
                                        <p:cTn id="40" dur="500"/>
                                        <p:tgtEl>
                                          <p:spTgt spid="69"/>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randombar(horizontal)">
                                      <p:cBhvr>
                                        <p:cTn id="44" dur="500"/>
                                        <p:tgtEl>
                                          <p:spTgt spid="70"/>
                                        </p:tgtEl>
                                      </p:cBhvr>
                                    </p:animEffect>
                                  </p:childTnLst>
                                </p:cTn>
                              </p:par>
                            </p:childTnLst>
                          </p:cTn>
                        </p:par>
                        <p:par>
                          <p:cTn id="45" fill="hold">
                            <p:stCondLst>
                              <p:cond delay="4750"/>
                            </p:stCondLst>
                            <p:childTnLst>
                              <p:par>
                                <p:cTn id="46" presetID="12" presetClass="entr" presetSubtype="8" fill="hold"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p:tgtEl>
                                          <p:spTgt spid="67"/>
                                        </p:tgtEl>
                                        <p:attrNameLst>
                                          <p:attrName>ppt_x</p:attrName>
                                        </p:attrNameLst>
                                      </p:cBhvr>
                                      <p:tavLst>
                                        <p:tav tm="0">
                                          <p:val>
                                            <p:strVal val="#ppt_x-#ppt_w*1.125000"/>
                                          </p:val>
                                        </p:tav>
                                        <p:tav tm="100000">
                                          <p:val>
                                            <p:strVal val="#ppt_x"/>
                                          </p:val>
                                        </p:tav>
                                      </p:tavLst>
                                    </p:anim>
                                    <p:animEffect transition="in" filter="wipe(right)">
                                      <p:cBhvr>
                                        <p:cTn id="49" dur="500"/>
                                        <p:tgtEl>
                                          <p:spTgt spid="67"/>
                                        </p:tgtEl>
                                      </p:cBhvr>
                                    </p:animEffect>
                                  </p:childTnLst>
                                </p:cTn>
                              </p:par>
                            </p:childTnLst>
                          </p:cTn>
                        </p:par>
                        <p:par>
                          <p:cTn id="50" fill="hold">
                            <p:stCondLst>
                              <p:cond delay="5250"/>
                            </p:stCondLst>
                            <p:childTnLst>
                              <p:par>
                                <p:cTn id="51" presetID="14" presetClass="entr" presetSubtype="1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randombar(horizontal)">
                                      <p:cBhvr>
                                        <p:cTn id="53" dur="500"/>
                                        <p:tgtEl>
                                          <p:spTgt spid="71"/>
                                        </p:tgtEl>
                                      </p:cBhvr>
                                    </p:animEffect>
                                  </p:childTnLst>
                                </p:cTn>
                              </p:par>
                            </p:childTnLst>
                          </p:cTn>
                        </p:par>
                        <p:par>
                          <p:cTn id="54" fill="hold">
                            <p:stCondLst>
                              <p:cond delay="5750"/>
                            </p:stCondLst>
                            <p:childTnLst>
                              <p:par>
                                <p:cTn id="55" presetID="14" presetClass="entr" presetSubtype="1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randombar(horizontal)">
                                      <p:cBhvr>
                                        <p:cTn id="57" dur="500"/>
                                        <p:tgtEl>
                                          <p:spTgt spid="72"/>
                                        </p:tgtEl>
                                      </p:cBhvr>
                                    </p:animEffect>
                                  </p:childTnLst>
                                </p:cTn>
                              </p:par>
                            </p:childTnLst>
                          </p:cTn>
                        </p:par>
                        <p:par>
                          <p:cTn id="58" fill="hold">
                            <p:stCondLst>
                              <p:cond delay="6250"/>
                            </p:stCondLst>
                            <p:childTnLst>
                              <p:par>
                                <p:cTn id="59" presetID="12" presetClass="entr" presetSubtype="8"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p:tgtEl>
                                          <p:spTgt spid="68"/>
                                        </p:tgtEl>
                                        <p:attrNameLst>
                                          <p:attrName>ppt_x</p:attrName>
                                        </p:attrNameLst>
                                      </p:cBhvr>
                                      <p:tavLst>
                                        <p:tav tm="0">
                                          <p:val>
                                            <p:strVal val="#ppt_x-#ppt_w*1.125000"/>
                                          </p:val>
                                        </p:tav>
                                        <p:tav tm="100000">
                                          <p:val>
                                            <p:strVal val="#ppt_x"/>
                                          </p:val>
                                        </p:tav>
                                      </p:tavLst>
                                    </p:anim>
                                    <p:animEffect transition="in" filter="wipe(right)">
                                      <p:cBhvr>
                                        <p:cTn id="62" dur="500"/>
                                        <p:tgtEl>
                                          <p:spTgt spid="68"/>
                                        </p:tgtEl>
                                      </p:cBhvr>
                                    </p:animEffect>
                                  </p:childTnLst>
                                </p:cTn>
                              </p:par>
                            </p:childTnLst>
                          </p:cTn>
                        </p:par>
                        <p:par>
                          <p:cTn id="63" fill="hold">
                            <p:stCondLst>
                              <p:cond delay="6750"/>
                            </p:stCondLst>
                            <p:childTnLst>
                              <p:par>
                                <p:cTn id="64" presetID="14" presetClass="entr" presetSubtype="10"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randombar(horizontal)">
                                      <p:cBhvr>
                                        <p:cTn id="66" dur="500"/>
                                        <p:tgtEl>
                                          <p:spTgt spid="73"/>
                                        </p:tgtEl>
                                      </p:cBhvr>
                                    </p:animEffect>
                                  </p:childTnLst>
                                </p:cTn>
                              </p:par>
                            </p:childTnLst>
                          </p:cTn>
                        </p:par>
                        <p:par>
                          <p:cTn id="67" fill="hold">
                            <p:stCondLst>
                              <p:cond delay="7250"/>
                            </p:stCondLst>
                            <p:childTnLst>
                              <p:par>
                                <p:cTn id="68" presetID="14" presetClass="entr" presetSubtype="1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randombar(horizontal)">
                                      <p:cBhvr>
                                        <p:cTn id="7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Graphic spid="43" grpId="0">
        <p:bldAsOne/>
      </p:bldGraphic>
      <p:bldP spid="69"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4">
            <a:extLst>
              <a:ext uri="{FF2B5EF4-FFF2-40B4-BE49-F238E27FC236}">
                <a16:creationId xmlns:a16="http://schemas.microsoft.com/office/drawing/2014/main" id="{8AC0AFEF-B9DB-478F-81E6-D5E41BA9FD71}"/>
              </a:ext>
            </a:extLst>
          </p:cNvPr>
          <p:cNvPicPr>
            <a:picLocks/>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 t="33881" r="48114" b="25108"/>
          <a:stretch/>
        </p:blipFill>
        <p:spPr>
          <a:xfrm>
            <a:off x="4418207" y="0"/>
            <a:ext cx="7773794" cy="6858000"/>
          </a:xfrm>
          <a:prstGeom prst="rect">
            <a:avLst/>
          </a:prstGeom>
        </p:spPr>
      </p:pic>
      <p:sp>
        <p:nvSpPr>
          <p:cNvPr id="11" name="椭圆 10">
            <a:extLst>
              <a:ext uri="{FF2B5EF4-FFF2-40B4-BE49-F238E27FC236}">
                <a16:creationId xmlns:a16="http://schemas.microsoft.com/office/drawing/2014/main" id="{F6D46EA3-DBB9-4325-A761-5509445CA74E}"/>
              </a:ext>
            </a:extLst>
          </p:cNvPr>
          <p:cNvSpPr/>
          <p:nvPr/>
        </p:nvSpPr>
        <p:spPr>
          <a:xfrm>
            <a:off x="1485301" y="2305659"/>
            <a:ext cx="2017485" cy="2017485"/>
          </a:xfrm>
          <a:prstGeom prst="ellipse">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id="{918A5D2F-B168-4994-AA36-EAAE32AC5A94}"/>
              </a:ext>
            </a:extLst>
          </p:cNvPr>
          <p:cNvSpPr/>
          <p:nvPr/>
        </p:nvSpPr>
        <p:spPr>
          <a:xfrm>
            <a:off x="5153983" y="2305659"/>
            <a:ext cx="2017485" cy="2017485"/>
          </a:xfrm>
          <a:prstGeom prst="ellipse">
            <a:avLst/>
          </a:prstGeom>
          <a:solidFill>
            <a:srgbClr val="797B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椭圆 12">
            <a:extLst>
              <a:ext uri="{FF2B5EF4-FFF2-40B4-BE49-F238E27FC236}">
                <a16:creationId xmlns:a16="http://schemas.microsoft.com/office/drawing/2014/main" id="{005269F0-F9CD-4B59-9525-445B470DED68}"/>
              </a:ext>
            </a:extLst>
          </p:cNvPr>
          <p:cNvSpPr/>
          <p:nvPr/>
        </p:nvSpPr>
        <p:spPr>
          <a:xfrm>
            <a:off x="8577780" y="2305659"/>
            <a:ext cx="2017485" cy="2017485"/>
          </a:xfrm>
          <a:prstGeom prst="ellipse">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14" name="图片占位符 42">
            <a:extLst>
              <a:ext uri="{FF2B5EF4-FFF2-40B4-BE49-F238E27FC236}">
                <a16:creationId xmlns:a16="http://schemas.microsoft.com/office/drawing/2014/main" id="{03B741ED-194E-412D-BC80-51ACD0EF498A}"/>
              </a:ext>
            </a:extLst>
          </p:cNvPr>
          <p:cNvPicPr>
            <a:picLocks noChangeAspect="1"/>
          </p:cNvPicPr>
          <p:nvPr/>
        </p:nvPicPr>
        <p:blipFill>
          <a:blip r:embed="rId4" cstate="print">
            <a:extLst>
              <a:ext uri="{28A0092B-C50C-407E-A947-70E740481C1C}">
                <a14:useLocalDpi xmlns:a14="http://schemas.microsoft.com/office/drawing/2010/main" val="0"/>
              </a:ext>
            </a:extLst>
          </a:blip>
          <a:srcRect l="21823" r="21823"/>
          <a:stretch/>
        </p:blipFill>
        <p:spPr>
          <a:xfrm>
            <a:off x="1831156" y="2651514"/>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pic>
        <p:nvPicPr>
          <p:cNvPr id="15" name="图片占位符 43">
            <a:extLst>
              <a:ext uri="{FF2B5EF4-FFF2-40B4-BE49-F238E27FC236}">
                <a16:creationId xmlns:a16="http://schemas.microsoft.com/office/drawing/2014/main" id="{460539C5-781D-49A5-B09E-6FAACC49B432}"/>
              </a:ext>
            </a:extLst>
          </p:cNvPr>
          <p:cNvPicPr>
            <a:picLocks noChangeAspect="1"/>
          </p:cNvPicPr>
          <p:nvPr/>
        </p:nvPicPr>
        <p:blipFill>
          <a:blip r:embed="rId5" cstate="print">
            <a:extLst>
              <a:ext uri="{28A0092B-C50C-407E-A947-70E740481C1C}">
                <a14:useLocalDpi xmlns:a14="http://schemas.microsoft.com/office/drawing/2010/main" val="0"/>
              </a:ext>
            </a:extLst>
          </a:blip>
          <a:srcRect l="16641" r="16641"/>
          <a:stretch/>
        </p:blipFill>
        <p:spPr>
          <a:xfrm>
            <a:off x="5499838" y="2651514"/>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pic>
        <p:nvPicPr>
          <p:cNvPr id="16" name="图片占位符 44">
            <a:extLst>
              <a:ext uri="{FF2B5EF4-FFF2-40B4-BE49-F238E27FC236}">
                <a16:creationId xmlns:a16="http://schemas.microsoft.com/office/drawing/2014/main" id="{184A6B32-6258-46E2-B67B-901AB7AB4AF2}"/>
              </a:ext>
            </a:extLst>
          </p:cNvPr>
          <p:cNvPicPr>
            <a:picLocks noChangeAspect="1"/>
          </p:cNvPicPr>
          <p:nvPr/>
        </p:nvPicPr>
        <p:blipFill>
          <a:blip r:embed="rId6">
            <a:extLst>
              <a:ext uri="{28A0092B-C50C-407E-A947-70E740481C1C}">
                <a14:useLocalDpi xmlns:a14="http://schemas.microsoft.com/office/drawing/2010/main" val="0"/>
              </a:ext>
            </a:extLst>
          </a:blip>
          <a:srcRect l="16667" r="16667"/>
          <a:stretch/>
        </p:blipFill>
        <p:spPr>
          <a:xfrm>
            <a:off x="8923635" y="2651514"/>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grpSp>
        <p:nvGrpSpPr>
          <p:cNvPr id="17" name="组合 16">
            <a:extLst>
              <a:ext uri="{FF2B5EF4-FFF2-40B4-BE49-F238E27FC236}">
                <a16:creationId xmlns:a16="http://schemas.microsoft.com/office/drawing/2014/main" id="{E364DF80-21FC-4C5F-B341-3D2B0649E9A2}"/>
              </a:ext>
            </a:extLst>
          </p:cNvPr>
          <p:cNvGrpSpPr/>
          <p:nvPr/>
        </p:nvGrpSpPr>
        <p:grpSpPr>
          <a:xfrm>
            <a:off x="1373056" y="4523856"/>
            <a:ext cx="2241974" cy="979905"/>
            <a:chOff x="1181795" y="3344238"/>
            <a:chExt cx="2241974" cy="979905"/>
          </a:xfrm>
        </p:grpSpPr>
        <p:sp>
          <p:nvSpPr>
            <p:cNvPr id="18" name="矩形 17">
              <a:extLst>
                <a:ext uri="{FF2B5EF4-FFF2-40B4-BE49-F238E27FC236}">
                  <a16:creationId xmlns:a16="http://schemas.microsoft.com/office/drawing/2014/main" id="{F60410B6-092E-4F40-B492-DC4A35FF6737}"/>
                </a:ext>
              </a:extLst>
            </p:cNvPr>
            <p:cNvSpPr/>
            <p:nvPr/>
          </p:nvSpPr>
          <p:spPr>
            <a:xfrm>
              <a:off x="1278878" y="3677812"/>
              <a:ext cx="2047810" cy="6463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prstClr val="black">
                      <a:lumMod val="50000"/>
                      <a:lumOff val="50000"/>
                    </a:prstClr>
                  </a:solidFill>
                  <a:cs typeface="+mn-ea"/>
                  <a:sym typeface="+mn-lt"/>
                </a:rPr>
                <a:t>用户可以在投影仪或者计算机上进行演示也可以将演示文稿打印出来制作成胶片中</a:t>
              </a:r>
            </a:p>
          </p:txBody>
        </p:sp>
        <p:sp>
          <p:nvSpPr>
            <p:cNvPr id="19" name="矩形 18">
              <a:extLst>
                <a:ext uri="{FF2B5EF4-FFF2-40B4-BE49-F238E27FC236}">
                  <a16:creationId xmlns:a16="http://schemas.microsoft.com/office/drawing/2014/main" id="{F4D6F3CC-FD67-4981-A5BC-13712F9C3F3C}"/>
                </a:ext>
              </a:extLst>
            </p:cNvPr>
            <p:cNvSpPr/>
            <p:nvPr/>
          </p:nvSpPr>
          <p:spPr>
            <a:xfrm>
              <a:off x="1181795" y="334423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cs typeface="+mn-ea"/>
                  <a:sym typeface="+mn-lt"/>
                </a:rPr>
                <a:t>单击添加标题</a:t>
              </a:r>
            </a:p>
          </p:txBody>
        </p:sp>
      </p:grpSp>
      <p:grpSp>
        <p:nvGrpSpPr>
          <p:cNvPr id="20" name="组合 19">
            <a:extLst>
              <a:ext uri="{FF2B5EF4-FFF2-40B4-BE49-F238E27FC236}">
                <a16:creationId xmlns:a16="http://schemas.microsoft.com/office/drawing/2014/main" id="{333A10D7-B245-40F3-8A67-EB82E284C851}"/>
              </a:ext>
            </a:extLst>
          </p:cNvPr>
          <p:cNvGrpSpPr/>
          <p:nvPr/>
        </p:nvGrpSpPr>
        <p:grpSpPr>
          <a:xfrm>
            <a:off x="5052623" y="4523856"/>
            <a:ext cx="2241974" cy="979905"/>
            <a:chOff x="1181795" y="3344238"/>
            <a:chExt cx="2241974" cy="979905"/>
          </a:xfrm>
        </p:grpSpPr>
        <p:sp>
          <p:nvSpPr>
            <p:cNvPr id="21" name="矩形 20">
              <a:extLst>
                <a:ext uri="{FF2B5EF4-FFF2-40B4-BE49-F238E27FC236}">
                  <a16:creationId xmlns:a16="http://schemas.microsoft.com/office/drawing/2014/main" id="{19CB54C9-C78E-4CD6-8662-52EFC04019FF}"/>
                </a:ext>
              </a:extLst>
            </p:cNvPr>
            <p:cNvSpPr/>
            <p:nvPr/>
          </p:nvSpPr>
          <p:spPr>
            <a:xfrm>
              <a:off x="1278878" y="3677812"/>
              <a:ext cx="2047810" cy="6463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prstClr val="black">
                      <a:lumMod val="50000"/>
                      <a:lumOff val="50000"/>
                    </a:prstClr>
                  </a:solidFill>
                  <a:cs typeface="+mn-ea"/>
                  <a:sym typeface="+mn-lt"/>
                </a:rPr>
                <a:t>用户可以在投影仪或者计算机上进行演示也可以将演示文稿打印出来制作成胶片中</a:t>
              </a:r>
            </a:p>
          </p:txBody>
        </p:sp>
        <p:sp>
          <p:nvSpPr>
            <p:cNvPr id="22" name="矩形 21">
              <a:extLst>
                <a:ext uri="{FF2B5EF4-FFF2-40B4-BE49-F238E27FC236}">
                  <a16:creationId xmlns:a16="http://schemas.microsoft.com/office/drawing/2014/main" id="{2BA1C801-B602-4252-BED1-33A5D18D2124}"/>
                </a:ext>
              </a:extLst>
            </p:cNvPr>
            <p:cNvSpPr/>
            <p:nvPr/>
          </p:nvSpPr>
          <p:spPr>
            <a:xfrm>
              <a:off x="1181795" y="334423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cs typeface="+mn-ea"/>
                  <a:sym typeface="+mn-lt"/>
                </a:rPr>
                <a:t>单击添加标题</a:t>
              </a:r>
            </a:p>
          </p:txBody>
        </p:sp>
      </p:grpSp>
      <p:grpSp>
        <p:nvGrpSpPr>
          <p:cNvPr id="23" name="组合 22">
            <a:extLst>
              <a:ext uri="{FF2B5EF4-FFF2-40B4-BE49-F238E27FC236}">
                <a16:creationId xmlns:a16="http://schemas.microsoft.com/office/drawing/2014/main" id="{74A61608-19A5-41C6-87A2-50F00FEB2EE5}"/>
              </a:ext>
            </a:extLst>
          </p:cNvPr>
          <p:cNvGrpSpPr/>
          <p:nvPr/>
        </p:nvGrpSpPr>
        <p:grpSpPr>
          <a:xfrm>
            <a:off x="8465535" y="4523856"/>
            <a:ext cx="2241974" cy="979905"/>
            <a:chOff x="1181795" y="3344238"/>
            <a:chExt cx="2241974" cy="979905"/>
          </a:xfrm>
        </p:grpSpPr>
        <p:sp>
          <p:nvSpPr>
            <p:cNvPr id="24" name="矩形 23">
              <a:extLst>
                <a:ext uri="{FF2B5EF4-FFF2-40B4-BE49-F238E27FC236}">
                  <a16:creationId xmlns:a16="http://schemas.microsoft.com/office/drawing/2014/main" id="{CFFEFF49-D2CD-4629-917F-BFC63F3E07B2}"/>
                </a:ext>
              </a:extLst>
            </p:cNvPr>
            <p:cNvSpPr/>
            <p:nvPr/>
          </p:nvSpPr>
          <p:spPr>
            <a:xfrm>
              <a:off x="1278878" y="3677812"/>
              <a:ext cx="2047810" cy="6463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prstClr val="black">
                      <a:lumMod val="50000"/>
                      <a:lumOff val="50000"/>
                    </a:prstClr>
                  </a:solidFill>
                  <a:cs typeface="+mn-ea"/>
                  <a:sym typeface="+mn-lt"/>
                </a:rPr>
                <a:t>用户可以在投影仪或者计算机上进行演示也可以将演示文稿打印出来制作成胶片中</a:t>
              </a:r>
            </a:p>
          </p:txBody>
        </p:sp>
        <p:sp>
          <p:nvSpPr>
            <p:cNvPr id="25" name="矩形 24">
              <a:extLst>
                <a:ext uri="{FF2B5EF4-FFF2-40B4-BE49-F238E27FC236}">
                  <a16:creationId xmlns:a16="http://schemas.microsoft.com/office/drawing/2014/main" id="{201F0D4B-1897-4346-B117-F8D31E892552}"/>
                </a:ext>
              </a:extLst>
            </p:cNvPr>
            <p:cNvSpPr/>
            <p:nvPr/>
          </p:nvSpPr>
          <p:spPr>
            <a:xfrm>
              <a:off x="1181795" y="334423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cs typeface="+mn-ea"/>
                  <a:sym typeface="+mn-lt"/>
                </a:rPr>
                <a:t>单击添加标题</a:t>
              </a:r>
            </a:p>
          </p:txBody>
        </p:sp>
      </p:grpSp>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spTree>
    <p:extLst>
      <p:ext uri="{BB962C8B-B14F-4D97-AF65-F5344CB8AC3E}">
        <p14:creationId xmlns:p14="http://schemas.microsoft.com/office/powerpoint/2010/main" val="8181526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47"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2750"/>
                            </p:stCondLst>
                            <p:childTnLst>
                              <p:par>
                                <p:cTn id="53" presetID="55"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strVal val="#ppt_w*0.70"/>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Effect transition="in" filter="fade">
                                      <p:cBhvr>
                                        <p:cTn id="57" dur="1000"/>
                                        <p:tgtEl>
                                          <p:spTgt spid="17"/>
                                        </p:tgtEl>
                                      </p:cBhvr>
                                    </p:animEffect>
                                  </p:childTnLst>
                                </p:cTn>
                              </p:par>
                            </p:childTnLst>
                          </p:cTn>
                        </p:par>
                        <p:par>
                          <p:cTn id="58" fill="hold">
                            <p:stCondLst>
                              <p:cond delay="3750"/>
                            </p:stCondLst>
                            <p:childTnLst>
                              <p:par>
                                <p:cTn id="59" presetID="55"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strVal val="#ppt_w*0.70"/>
                                          </p:val>
                                        </p:tav>
                                        <p:tav tm="100000">
                                          <p:val>
                                            <p:strVal val="#ppt_w"/>
                                          </p:val>
                                        </p:tav>
                                      </p:tavLst>
                                    </p:anim>
                                    <p:anim calcmode="lin" valueType="num">
                                      <p:cBhvr>
                                        <p:cTn id="62" dur="1000" fill="hold"/>
                                        <p:tgtEl>
                                          <p:spTgt spid="20"/>
                                        </p:tgtEl>
                                        <p:attrNameLst>
                                          <p:attrName>ppt_h</p:attrName>
                                        </p:attrNameLst>
                                      </p:cBhvr>
                                      <p:tavLst>
                                        <p:tav tm="0">
                                          <p:val>
                                            <p:strVal val="#ppt_h"/>
                                          </p:val>
                                        </p:tav>
                                        <p:tav tm="100000">
                                          <p:val>
                                            <p:strVal val="#ppt_h"/>
                                          </p:val>
                                        </p:tav>
                                      </p:tavLst>
                                    </p:anim>
                                    <p:animEffect transition="in" filter="fade">
                                      <p:cBhvr>
                                        <p:cTn id="63" dur="1000"/>
                                        <p:tgtEl>
                                          <p:spTgt spid="20"/>
                                        </p:tgtEl>
                                      </p:cBhvr>
                                    </p:animEffect>
                                  </p:childTnLst>
                                </p:cTn>
                              </p:par>
                            </p:childTnLst>
                          </p:cTn>
                        </p:par>
                        <p:par>
                          <p:cTn id="64" fill="hold">
                            <p:stCondLst>
                              <p:cond delay="4750"/>
                            </p:stCondLst>
                            <p:childTnLst>
                              <p:par>
                                <p:cTn id="65" presetID="55"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strVal val="#ppt_w*0.70"/>
                                          </p:val>
                                        </p:tav>
                                        <p:tav tm="100000">
                                          <p:val>
                                            <p:strVal val="#ppt_w"/>
                                          </p:val>
                                        </p:tav>
                                      </p:tavLst>
                                    </p:anim>
                                    <p:anim calcmode="lin" valueType="num">
                                      <p:cBhvr>
                                        <p:cTn id="68" dur="1000" fill="hold"/>
                                        <p:tgtEl>
                                          <p:spTgt spid="23"/>
                                        </p:tgtEl>
                                        <p:attrNameLst>
                                          <p:attrName>ppt_h</p:attrName>
                                        </p:attrNameLst>
                                      </p:cBhvr>
                                      <p:tavLst>
                                        <p:tav tm="0">
                                          <p:val>
                                            <p:strVal val="#ppt_h"/>
                                          </p:val>
                                        </p:tav>
                                        <p:tav tm="100000">
                                          <p:val>
                                            <p:strVal val="#ppt_h"/>
                                          </p:val>
                                        </p:tav>
                                      </p:tavLst>
                                    </p:anim>
                                    <p:animEffect transition="in" filter="fade">
                                      <p:cBhvr>
                                        <p:cTn id="6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7626576-50AB-4028-B52B-FFB6398E898E}"/>
              </a:ext>
            </a:extLst>
          </p:cNvPr>
          <p:cNvGrpSpPr/>
          <p:nvPr/>
        </p:nvGrpSpPr>
        <p:grpSpPr>
          <a:xfrm>
            <a:off x="464658" y="371416"/>
            <a:ext cx="713358" cy="713358"/>
            <a:chOff x="5384682" y="2168242"/>
            <a:chExt cx="713358" cy="713358"/>
          </a:xfrm>
        </p:grpSpPr>
        <p:sp>
          <p:nvSpPr>
            <p:cNvPr id="5" name="Flowchart: Connector 21">
              <a:extLst>
                <a:ext uri="{FF2B5EF4-FFF2-40B4-BE49-F238E27FC236}">
                  <a16:creationId xmlns:a16="http://schemas.microsoft.com/office/drawing/2014/main" id="{39E06EBB-E90A-4898-A6CE-173455AEB282}"/>
                </a:ext>
              </a:extLst>
            </p:cNvPr>
            <p:cNvSpPr/>
            <p:nvPr/>
          </p:nvSpPr>
          <p:spPr>
            <a:xfrm>
              <a:off x="5384682" y="2168242"/>
              <a:ext cx="713358" cy="713358"/>
            </a:xfrm>
            <a:prstGeom prst="flowChartConnector">
              <a:avLst/>
            </a:prstGeom>
            <a:solidFill>
              <a:srgbClr val="616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6" name="Shape">
              <a:extLst>
                <a:ext uri="{FF2B5EF4-FFF2-40B4-BE49-F238E27FC236}">
                  <a16:creationId xmlns:a16="http://schemas.microsoft.com/office/drawing/2014/main" id="{5794BEF8-2AE3-402F-B4CE-F30899A625A1}"/>
                </a:ext>
              </a:extLst>
            </p:cNvPr>
            <p:cNvSpPr>
              <a:spLocks noChangeAspect="1"/>
            </p:cNvSpPr>
            <p:nvPr/>
          </p:nvSpPr>
          <p:spPr>
            <a:xfrm>
              <a:off x="5568489" y="2352050"/>
              <a:ext cx="345743" cy="345743"/>
            </a:xfrm>
            <a:custGeom>
              <a:avLst/>
              <a:gdLst>
                <a:gd name="connsiteX0" fmla="*/ 474017 w 514350"/>
                <a:gd name="connsiteY0" fmla="*/ 243036 h 514189"/>
                <a:gd name="connsiteX1" fmla="*/ 474017 w 514350"/>
                <a:gd name="connsiteY1" fmla="*/ 284209 h 514189"/>
                <a:gd name="connsiteX2" fmla="*/ 494101 w 514350"/>
                <a:gd name="connsiteY2" fmla="*/ 304297 h 514189"/>
                <a:gd name="connsiteX3" fmla="*/ 514185 w 514350"/>
                <a:gd name="connsiteY3" fmla="*/ 284209 h 514189"/>
                <a:gd name="connsiteX4" fmla="*/ 514185 w 514350"/>
                <a:gd name="connsiteY4" fmla="*/ 161727 h 514189"/>
                <a:gd name="connsiteX5" fmla="*/ 433845 w 514350"/>
                <a:gd name="connsiteY5" fmla="*/ 81384 h 514189"/>
                <a:gd name="connsiteX6" fmla="*/ 347404 w 514350"/>
                <a:gd name="connsiteY6" fmla="*/ 81384 h 514189"/>
                <a:gd name="connsiteX7" fmla="*/ 347404 w 514350"/>
                <a:gd name="connsiteY7" fmla="*/ 55198 h 514189"/>
                <a:gd name="connsiteX8" fmla="*/ 292206 w 514350"/>
                <a:gd name="connsiteY8" fmla="*/ 0 h 514189"/>
                <a:gd name="connsiteX9" fmla="*/ 221979 w 514350"/>
                <a:gd name="connsiteY9" fmla="*/ 0 h 514189"/>
                <a:gd name="connsiteX10" fmla="*/ 166782 w 514350"/>
                <a:gd name="connsiteY10" fmla="*/ 55198 h 514189"/>
                <a:gd name="connsiteX11" fmla="*/ 166782 w 514350"/>
                <a:gd name="connsiteY11" fmla="*/ 81384 h 514189"/>
                <a:gd name="connsiteX12" fmla="*/ 80340 w 514350"/>
                <a:gd name="connsiteY12" fmla="*/ 81384 h 514189"/>
                <a:gd name="connsiteX13" fmla="*/ 0 w 514350"/>
                <a:gd name="connsiteY13" fmla="*/ 161723 h 514189"/>
                <a:gd name="connsiteX14" fmla="*/ 0 w 514350"/>
                <a:gd name="connsiteY14" fmla="*/ 395718 h 514189"/>
                <a:gd name="connsiteX15" fmla="*/ 80340 w 514350"/>
                <a:gd name="connsiteY15" fmla="*/ 476062 h 514189"/>
                <a:gd name="connsiteX16" fmla="*/ 250064 w 514350"/>
                <a:gd name="connsiteY16" fmla="*/ 476062 h 514189"/>
                <a:gd name="connsiteX17" fmla="*/ 270148 w 514350"/>
                <a:gd name="connsiteY17" fmla="*/ 455974 h 514189"/>
                <a:gd name="connsiteX18" fmla="*/ 250064 w 514350"/>
                <a:gd name="connsiteY18" fmla="*/ 435890 h 514189"/>
                <a:gd name="connsiteX19" fmla="*/ 80340 w 514350"/>
                <a:gd name="connsiteY19" fmla="*/ 435890 h 514189"/>
                <a:gd name="connsiteX20" fmla="*/ 40172 w 514350"/>
                <a:gd name="connsiteY20" fmla="*/ 395718 h 514189"/>
                <a:gd name="connsiteX21" fmla="*/ 40172 w 514350"/>
                <a:gd name="connsiteY21" fmla="*/ 243036 h 514189"/>
                <a:gd name="connsiteX22" fmla="*/ 238013 w 514350"/>
                <a:gd name="connsiteY22" fmla="*/ 243036 h 514189"/>
                <a:gd name="connsiteX23" fmla="*/ 238013 w 514350"/>
                <a:gd name="connsiteY23" fmla="*/ 273201 h 514189"/>
                <a:gd name="connsiteX24" fmla="*/ 258097 w 514350"/>
                <a:gd name="connsiteY24" fmla="*/ 293285 h 514189"/>
                <a:gd name="connsiteX25" fmla="*/ 278181 w 514350"/>
                <a:gd name="connsiteY25" fmla="*/ 273201 h 514189"/>
                <a:gd name="connsiteX26" fmla="*/ 278181 w 514350"/>
                <a:gd name="connsiteY26" fmla="*/ 243036 h 514189"/>
                <a:gd name="connsiteX27" fmla="*/ 206953 w 514350"/>
                <a:gd name="connsiteY27" fmla="*/ 55198 h 514189"/>
                <a:gd name="connsiteX28" fmla="*/ 221979 w 514350"/>
                <a:gd name="connsiteY28" fmla="*/ 40172 h 514189"/>
                <a:gd name="connsiteX29" fmla="*/ 292206 w 514350"/>
                <a:gd name="connsiteY29" fmla="*/ 40172 h 514189"/>
                <a:gd name="connsiteX30" fmla="*/ 307232 w 514350"/>
                <a:gd name="connsiteY30" fmla="*/ 55198 h 514189"/>
                <a:gd name="connsiteX31" fmla="*/ 307232 w 514350"/>
                <a:gd name="connsiteY31" fmla="*/ 81384 h 514189"/>
                <a:gd name="connsiteX32" fmla="*/ 206953 w 514350"/>
                <a:gd name="connsiteY32" fmla="*/ 81384 h 514189"/>
                <a:gd name="connsiteX33" fmla="*/ 40172 w 514350"/>
                <a:gd name="connsiteY33" fmla="*/ 161727 h 514189"/>
                <a:gd name="connsiteX34" fmla="*/ 80340 w 514350"/>
                <a:gd name="connsiteY34" fmla="*/ 121555 h 514189"/>
                <a:gd name="connsiteX35" fmla="*/ 433845 w 514350"/>
                <a:gd name="connsiteY35" fmla="*/ 121555 h 514189"/>
                <a:gd name="connsiteX36" fmla="*/ 474017 w 514350"/>
                <a:gd name="connsiteY36" fmla="*/ 161727 h 514189"/>
                <a:gd name="connsiteX37" fmla="*/ 474017 w 514350"/>
                <a:gd name="connsiteY37" fmla="*/ 202864 h 514189"/>
                <a:gd name="connsiteX38" fmla="*/ 40172 w 514350"/>
                <a:gd name="connsiteY38" fmla="*/ 202864 h 514189"/>
                <a:gd name="connsiteX39" fmla="*/ 508468 w 514350"/>
                <a:gd name="connsiteY39" fmla="*/ 479900 h 514189"/>
                <a:gd name="connsiteX40" fmla="*/ 462198 w 514350"/>
                <a:gd name="connsiteY40" fmla="*/ 433630 h 514189"/>
                <a:gd name="connsiteX41" fmla="*/ 476023 w 514350"/>
                <a:gd name="connsiteY41" fmla="*/ 385641 h 514189"/>
                <a:gd name="connsiteX42" fmla="*/ 385641 w 514350"/>
                <a:gd name="connsiteY42" fmla="*/ 295255 h 514189"/>
                <a:gd name="connsiteX43" fmla="*/ 295255 w 514350"/>
                <a:gd name="connsiteY43" fmla="*/ 385641 h 514189"/>
                <a:gd name="connsiteX44" fmla="*/ 385641 w 514350"/>
                <a:gd name="connsiteY44" fmla="*/ 476026 h 514189"/>
                <a:gd name="connsiteX45" fmla="*/ 433830 w 514350"/>
                <a:gd name="connsiteY45" fmla="*/ 462072 h 514189"/>
                <a:gd name="connsiteX46" fmla="*/ 480061 w 514350"/>
                <a:gd name="connsiteY46" fmla="*/ 508303 h 514189"/>
                <a:gd name="connsiteX47" fmla="*/ 494266 w 514350"/>
                <a:gd name="connsiteY47" fmla="*/ 514189 h 514189"/>
                <a:gd name="connsiteX48" fmla="*/ 508468 w 514350"/>
                <a:gd name="connsiteY48" fmla="*/ 508303 h 514189"/>
                <a:gd name="connsiteX49" fmla="*/ 508468 w 514350"/>
                <a:gd name="connsiteY49" fmla="*/ 479900 h 514189"/>
                <a:gd name="connsiteX50" fmla="*/ 335427 w 514350"/>
                <a:gd name="connsiteY50" fmla="*/ 385641 h 514189"/>
                <a:gd name="connsiteX51" fmla="*/ 385641 w 514350"/>
                <a:gd name="connsiteY51" fmla="*/ 335427 h 514189"/>
                <a:gd name="connsiteX52" fmla="*/ 435855 w 514350"/>
                <a:gd name="connsiteY52" fmla="*/ 385641 h 514189"/>
                <a:gd name="connsiteX53" fmla="*/ 385641 w 514350"/>
                <a:gd name="connsiteY53" fmla="*/ 435855 h 514189"/>
                <a:gd name="connsiteX54" fmla="*/ 335427 w 514350"/>
                <a:gd name="connsiteY54" fmla="*/ 385641 h 5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4350" h="514189">
                  <a:moveTo>
                    <a:pt x="474017" y="243036"/>
                  </a:moveTo>
                  <a:lnTo>
                    <a:pt x="474017" y="284209"/>
                  </a:lnTo>
                  <a:cubicBezTo>
                    <a:pt x="474017" y="295302"/>
                    <a:pt x="483008" y="304297"/>
                    <a:pt x="494101" y="304297"/>
                  </a:cubicBezTo>
                  <a:cubicBezTo>
                    <a:pt x="505195" y="304297"/>
                    <a:pt x="514185" y="295302"/>
                    <a:pt x="514185" y="284209"/>
                  </a:cubicBezTo>
                  <a:lnTo>
                    <a:pt x="514185" y="161727"/>
                  </a:lnTo>
                  <a:cubicBezTo>
                    <a:pt x="514185" y="117427"/>
                    <a:pt x="478146" y="81384"/>
                    <a:pt x="433845" y="81384"/>
                  </a:cubicBezTo>
                  <a:lnTo>
                    <a:pt x="347404" y="81384"/>
                  </a:lnTo>
                  <a:lnTo>
                    <a:pt x="347404" y="55198"/>
                  </a:lnTo>
                  <a:cubicBezTo>
                    <a:pt x="347404" y="24762"/>
                    <a:pt x="322642" y="0"/>
                    <a:pt x="292206" y="0"/>
                  </a:cubicBezTo>
                  <a:lnTo>
                    <a:pt x="221979" y="0"/>
                  </a:lnTo>
                  <a:cubicBezTo>
                    <a:pt x="191543" y="0"/>
                    <a:pt x="166782" y="24762"/>
                    <a:pt x="166782" y="55198"/>
                  </a:cubicBezTo>
                  <a:lnTo>
                    <a:pt x="166782" y="81384"/>
                  </a:lnTo>
                  <a:lnTo>
                    <a:pt x="80340" y="81384"/>
                  </a:lnTo>
                  <a:cubicBezTo>
                    <a:pt x="36040" y="81384"/>
                    <a:pt x="0" y="117423"/>
                    <a:pt x="0" y="161723"/>
                  </a:cubicBezTo>
                  <a:lnTo>
                    <a:pt x="0" y="395718"/>
                  </a:lnTo>
                  <a:cubicBezTo>
                    <a:pt x="0" y="440018"/>
                    <a:pt x="36040" y="476062"/>
                    <a:pt x="80340" y="476062"/>
                  </a:cubicBezTo>
                  <a:lnTo>
                    <a:pt x="250064" y="476062"/>
                  </a:lnTo>
                  <a:cubicBezTo>
                    <a:pt x="261158" y="476062"/>
                    <a:pt x="270148" y="467068"/>
                    <a:pt x="270148" y="455974"/>
                  </a:cubicBezTo>
                  <a:cubicBezTo>
                    <a:pt x="270148" y="444884"/>
                    <a:pt x="261158" y="435890"/>
                    <a:pt x="250064" y="435890"/>
                  </a:cubicBezTo>
                  <a:lnTo>
                    <a:pt x="80340" y="435890"/>
                  </a:lnTo>
                  <a:cubicBezTo>
                    <a:pt x="58192" y="435890"/>
                    <a:pt x="40172" y="417870"/>
                    <a:pt x="40172" y="395718"/>
                  </a:cubicBezTo>
                  <a:lnTo>
                    <a:pt x="40172" y="243036"/>
                  </a:lnTo>
                  <a:lnTo>
                    <a:pt x="238013" y="243036"/>
                  </a:lnTo>
                  <a:lnTo>
                    <a:pt x="238013" y="273201"/>
                  </a:lnTo>
                  <a:cubicBezTo>
                    <a:pt x="238013" y="284291"/>
                    <a:pt x="247004" y="293285"/>
                    <a:pt x="258097" y="293285"/>
                  </a:cubicBezTo>
                  <a:cubicBezTo>
                    <a:pt x="269191" y="293285"/>
                    <a:pt x="278181" y="284291"/>
                    <a:pt x="278181" y="273201"/>
                  </a:cubicBezTo>
                  <a:lnTo>
                    <a:pt x="278181" y="243036"/>
                  </a:lnTo>
                  <a:close/>
                  <a:moveTo>
                    <a:pt x="206953" y="55198"/>
                  </a:moveTo>
                  <a:cubicBezTo>
                    <a:pt x="206953" y="46914"/>
                    <a:pt x="213695" y="40172"/>
                    <a:pt x="221979" y="40172"/>
                  </a:cubicBezTo>
                  <a:lnTo>
                    <a:pt x="292206" y="40172"/>
                  </a:lnTo>
                  <a:cubicBezTo>
                    <a:pt x="300490" y="40172"/>
                    <a:pt x="307232" y="46910"/>
                    <a:pt x="307232" y="55198"/>
                  </a:cubicBezTo>
                  <a:lnTo>
                    <a:pt x="307232" y="81384"/>
                  </a:lnTo>
                  <a:lnTo>
                    <a:pt x="206953" y="81384"/>
                  </a:lnTo>
                  <a:close/>
                  <a:moveTo>
                    <a:pt x="40172" y="161727"/>
                  </a:moveTo>
                  <a:cubicBezTo>
                    <a:pt x="40172" y="139575"/>
                    <a:pt x="58192" y="121555"/>
                    <a:pt x="80340" y="121555"/>
                  </a:cubicBezTo>
                  <a:lnTo>
                    <a:pt x="433845" y="121555"/>
                  </a:lnTo>
                  <a:cubicBezTo>
                    <a:pt x="455994" y="121555"/>
                    <a:pt x="474017" y="139575"/>
                    <a:pt x="474017" y="161727"/>
                  </a:cubicBezTo>
                  <a:lnTo>
                    <a:pt x="474017" y="202864"/>
                  </a:lnTo>
                  <a:lnTo>
                    <a:pt x="40172" y="202864"/>
                  </a:lnTo>
                  <a:close/>
                  <a:moveTo>
                    <a:pt x="508468" y="479900"/>
                  </a:moveTo>
                  <a:lnTo>
                    <a:pt x="462198" y="433630"/>
                  </a:lnTo>
                  <a:cubicBezTo>
                    <a:pt x="470953" y="419715"/>
                    <a:pt x="476023" y="403260"/>
                    <a:pt x="476023" y="385641"/>
                  </a:cubicBezTo>
                  <a:cubicBezTo>
                    <a:pt x="476023" y="335804"/>
                    <a:pt x="435478" y="295255"/>
                    <a:pt x="385641" y="295255"/>
                  </a:cubicBezTo>
                  <a:cubicBezTo>
                    <a:pt x="335804" y="295255"/>
                    <a:pt x="295255" y="335804"/>
                    <a:pt x="295255" y="385641"/>
                  </a:cubicBezTo>
                  <a:cubicBezTo>
                    <a:pt x="295255" y="435478"/>
                    <a:pt x="335804" y="476026"/>
                    <a:pt x="385641" y="476026"/>
                  </a:cubicBezTo>
                  <a:cubicBezTo>
                    <a:pt x="403343" y="476026"/>
                    <a:pt x="419871" y="470905"/>
                    <a:pt x="433830" y="462072"/>
                  </a:cubicBezTo>
                  <a:lnTo>
                    <a:pt x="480061" y="508303"/>
                  </a:lnTo>
                  <a:cubicBezTo>
                    <a:pt x="483985" y="512227"/>
                    <a:pt x="489125" y="514189"/>
                    <a:pt x="494266" y="514189"/>
                  </a:cubicBezTo>
                  <a:cubicBezTo>
                    <a:pt x="499407" y="514189"/>
                    <a:pt x="504543" y="512227"/>
                    <a:pt x="508468" y="508303"/>
                  </a:cubicBezTo>
                  <a:cubicBezTo>
                    <a:pt x="516312" y="500458"/>
                    <a:pt x="516312" y="487744"/>
                    <a:pt x="508468" y="479900"/>
                  </a:cubicBezTo>
                  <a:close/>
                  <a:moveTo>
                    <a:pt x="335427" y="385641"/>
                  </a:moveTo>
                  <a:cubicBezTo>
                    <a:pt x="335427" y="357952"/>
                    <a:pt x="357952" y="335427"/>
                    <a:pt x="385641" y="335427"/>
                  </a:cubicBezTo>
                  <a:cubicBezTo>
                    <a:pt x="413326" y="335427"/>
                    <a:pt x="435855" y="357952"/>
                    <a:pt x="435855" y="385641"/>
                  </a:cubicBezTo>
                  <a:cubicBezTo>
                    <a:pt x="435855" y="413330"/>
                    <a:pt x="413326" y="435855"/>
                    <a:pt x="385641" y="435855"/>
                  </a:cubicBezTo>
                  <a:cubicBezTo>
                    <a:pt x="357952" y="435855"/>
                    <a:pt x="335427" y="413326"/>
                    <a:pt x="335427" y="385641"/>
                  </a:cubicBezTo>
                  <a:close/>
                </a:path>
              </a:pathLst>
            </a:custGeom>
            <a:solidFill>
              <a:schemeClr val="bg1"/>
            </a:solidFill>
            <a:ln w="1005" cap="flat">
              <a:noFill/>
              <a:prstDash val="solid"/>
              <a:miter/>
            </a:ln>
          </p:spPr>
          <p:txBody>
            <a:bodyPr rtlCol="0" anchor="ctr"/>
            <a:lstStyle/>
            <a:p>
              <a:endParaRPr lang="en-US">
                <a:cs typeface="+mn-ea"/>
                <a:sym typeface="+mn-lt"/>
              </a:endParaRPr>
            </a:p>
          </p:txBody>
        </p:sp>
      </p:grpSp>
      <p:sp>
        <p:nvSpPr>
          <p:cNvPr id="7" name="文本框 6">
            <a:extLst>
              <a:ext uri="{FF2B5EF4-FFF2-40B4-BE49-F238E27FC236}">
                <a16:creationId xmlns:a16="http://schemas.microsoft.com/office/drawing/2014/main" id="{62DD33EB-9678-4D1A-90BC-36F30BAAFA20}"/>
              </a:ext>
            </a:extLst>
          </p:cNvPr>
          <p:cNvSpPr txBox="1"/>
          <p:nvPr/>
        </p:nvSpPr>
        <p:spPr>
          <a:xfrm>
            <a:off x="1292090" y="538500"/>
            <a:ext cx="2287645" cy="461665"/>
          </a:xfrm>
          <a:prstGeom prst="rect">
            <a:avLst/>
          </a:prstGeom>
          <a:noFill/>
        </p:spPr>
        <p:txBody>
          <a:bodyPr wrap="square" rtlCol="0">
            <a:spAutoFit/>
          </a:bodyPr>
          <a:lstStyle/>
          <a:p>
            <a:r>
              <a:rPr lang="zh-CN" altLang="en-US" sz="2400" dirty="0">
                <a:cs typeface="+mn-ea"/>
                <a:sym typeface="+mn-lt"/>
              </a:rPr>
              <a:t>年度重点工作</a:t>
            </a:r>
          </a:p>
        </p:txBody>
      </p:sp>
      <p:sp>
        <p:nvSpPr>
          <p:cNvPr id="11" name="矩形 10">
            <a:extLst>
              <a:ext uri="{FF2B5EF4-FFF2-40B4-BE49-F238E27FC236}">
                <a16:creationId xmlns:a16="http://schemas.microsoft.com/office/drawing/2014/main" id="{4C3DB4C0-684B-4E1B-8000-37F992D000E4}"/>
              </a:ext>
            </a:extLst>
          </p:cNvPr>
          <p:cNvSpPr/>
          <p:nvPr/>
        </p:nvSpPr>
        <p:spPr>
          <a:xfrm>
            <a:off x="1183127" y="3957030"/>
            <a:ext cx="811398" cy="1546578"/>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矩形 11">
            <a:extLst>
              <a:ext uri="{FF2B5EF4-FFF2-40B4-BE49-F238E27FC236}">
                <a16:creationId xmlns:a16="http://schemas.microsoft.com/office/drawing/2014/main" id="{68FADB02-642C-4E08-B5C7-A57797F00967}"/>
              </a:ext>
            </a:extLst>
          </p:cNvPr>
          <p:cNvSpPr/>
          <p:nvPr/>
        </p:nvSpPr>
        <p:spPr>
          <a:xfrm>
            <a:off x="2187839" y="1958897"/>
            <a:ext cx="811398" cy="3544711"/>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E5481D14-72E1-472A-9FCE-A72BE15673F8}"/>
              </a:ext>
            </a:extLst>
          </p:cNvPr>
          <p:cNvSpPr/>
          <p:nvPr/>
        </p:nvSpPr>
        <p:spPr>
          <a:xfrm>
            <a:off x="3192551" y="4284408"/>
            <a:ext cx="811398" cy="1219200"/>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矩形 13">
            <a:extLst>
              <a:ext uri="{FF2B5EF4-FFF2-40B4-BE49-F238E27FC236}">
                <a16:creationId xmlns:a16="http://schemas.microsoft.com/office/drawing/2014/main" id="{048CA196-A592-45ED-B57C-917F44F2799C}"/>
              </a:ext>
            </a:extLst>
          </p:cNvPr>
          <p:cNvSpPr/>
          <p:nvPr/>
        </p:nvSpPr>
        <p:spPr>
          <a:xfrm>
            <a:off x="4197263" y="3866719"/>
            <a:ext cx="811398" cy="1636889"/>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53A9D073-EFB2-45F8-AC8C-681D9891B895}"/>
              </a:ext>
            </a:extLst>
          </p:cNvPr>
          <p:cNvSpPr/>
          <p:nvPr/>
        </p:nvSpPr>
        <p:spPr>
          <a:xfrm>
            <a:off x="5194921" y="4589208"/>
            <a:ext cx="811398" cy="914400"/>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id="{EF5119A9-CA90-4E36-B3D2-26954E51BA01}"/>
              </a:ext>
            </a:extLst>
          </p:cNvPr>
          <p:cNvSpPr/>
          <p:nvPr/>
        </p:nvSpPr>
        <p:spPr>
          <a:xfrm>
            <a:off x="6199634" y="4589208"/>
            <a:ext cx="811398" cy="914400"/>
          </a:xfrm>
          <a:prstGeom prst="rect">
            <a:avLst/>
          </a:pr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17" name="直接连接符 16">
            <a:extLst>
              <a:ext uri="{FF2B5EF4-FFF2-40B4-BE49-F238E27FC236}">
                <a16:creationId xmlns:a16="http://schemas.microsoft.com/office/drawing/2014/main" id="{00814593-F5A2-4843-B964-9FFB51F83C58}"/>
              </a:ext>
            </a:extLst>
          </p:cNvPr>
          <p:cNvCxnSpPr/>
          <p:nvPr/>
        </p:nvCxnSpPr>
        <p:spPr>
          <a:xfrm flipV="1">
            <a:off x="1650876" y="2631606"/>
            <a:ext cx="1004712" cy="1964267"/>
          </a:xfrm>
          <a:prstGeom prst="line">
            <a:avLst/>
          </a:prstGeom>
          <a:noFill/>
          <a:ln w="88900" cap="flat" cmpd="sng" algn="ctr">
            <a:solidFill>
              <a:sysClr val="window" lastClr="FFFFFF">
                <a:lumMod val="75000"/>
              </a:sysClr>
            </a:solidFill>
            <a:prstDash val="solid"/>
            <a:miter lim="800000"/>
            <a:headEnd type="oval"/>
            <a:tailEnd type="oval"/>
          </a:ln>
          <a:effectLst>
            <a:outerShdw blurRad="50800" dist="38100" dir="2700000" algn="tl" rotWithShape="0">
              <a:prstClr val="black">
                <a:alpha val="40000"/>
              </a:prstClr>
            </a:outerShdw>
          </a:effectLst>
        </p:spPr>
      </p:cxnSp>
      <p:cxnSp>
        <p:nvCxnSpPr>
          <p:cNvPr id="18" name="直接连接符 17">
            <a:extLst>
              <a:ext uri="{FF2B5EF4-FFF2-40B4-BE49-F238E27FC236}">
                <a16:creationId xmlns:a16="http://schemas.microsoft.com/office/drawing/2014/main" id="{A2D23DB8-D412-4CE9-B3F7-9E9DBF77A822}"/>
              </a:ext>
            </a:extLst>
          </p:cNvPr>
          <p:cNvCxnSpPr/>
          <p:nvPr/>
        </p:nvCxnSpPr>
        <p:spPr>
          <a:xfrm flipH="1" flipV="1">
            <a:off x="2658409" y="2625964"/>
            <a:ext cx="1001891" cy="2195687"/>
          </a:xfrm>
          <a:prstGeom prst="line">
            <a:avLst/>
          </a:prstGeom>
          <a:noFill/>
          <a:ln w="88900" cap="flat" cmpd="sng" algn="ctr">
            <a:solidFill>
              <a:sysClr val="window" lastClr="FFFFFF">
                <a:lumMod val="75000"/>
              </a:sysClr>
            </a:solidFill>
            <a:prstDash val="solid"/>
            <a:miter lim="800000"/>
            <a:headEnd type="oval"/>
            <a:tailEnd type="oval"/>
          </a:ln>
          <a:effectLst>
            <a:outerShdw blurRad="50800" dist="38100" dir="2700000" algn="tl" rotWithShape="0">
              <a:prstClr val="black">
                <a:alpha val="40000"/>
              </a:prstClr>
            </a:outerShdw>
          </a:effectLst>
        </p:spPr>
      </p:cxnSp>
      <p:cxnSp>
        <p:nvCxnSpPr>
          <p:cNvPr id="19" name="直接连接符 18">
            <a:extLst>
              <a:ext uri="{FF2B5EF4-FFF2-40B4-BE49-F238E27FC236}">
                <a16:creationId xmlns:a16="http://schemas.microsoft.com/office/drawing/2014/main" id="{EA747560-B592-4F3E-A400-A3756CEE151A}"/>
              </a:ext>
            </a:extLst>
          </p:cNvPr>
          <p:cNvCxnSpPr/>
          <p:nvPr/>
        </p:nvCxnSpPr>
        <p:spPr>
          <a:xfrm flipV="1">
            <a:off x="3646193" y="1965562"/>
            <a:ext cx="1018819" cy="2833513"/>
          </a:xfrm>
          <a:prstGeom prst="line">
            <a:avLst/>
          </a:prstGeom>
          <a:noFill/>
          <a:ln w="88900" cap="flat" cmpd="sng" algn="ctr">
            <a:solidFill>
              <a:sysClr val="window" lastClr="FFFFFF">
                <a:lumMod val="75000"/>
              </a:sysClr>
            </a:solidFill>
            <a:prstDash val="solid"/>
            <a:miter lim="800000"/>
            <a:headEnd type="oval"/>
            <a:tailEnd type="oval"/>
          </a:ln>
          <a:effectLst>
            <a:outerShdw blurRad="50800" dist="38100" dir="2700000" algn="tl" rotWithShape="0">
              <a:prstClr val="black">
                <a:alpha val="40000"/>
              </a:prstClr>
            </a:outerShdw>
          </a:effectLst>
        </p:spPr>
      </p:cxnSp>
      <p:cxnSp>
        <p:nvCxnSpPr>
          <p:cNvPr id="20" name="直接连接符 19">
            <a:extLst>
              <a:ext uri="{FF2B5EF4-FFF2-40B4-BE49-F238E27FC236}">
                <a16:creationId xmlns:a16="http://schemas.microsoft.com/office/drawing/2014/main" id="{BEF4C3DC-448E-48F2-8F98-C8E4CC2B6B10}"/>
              </a:ext>
            </a:extLst>
          </p:cNvPr>
          <p:cNvCxnSpPr/>
          <p:nvPr/>
        </p:nvCxnSpPr>
        <p:spPr>
          <a:xfrm flipH="1" flipV="1">
            <a:off x="4665012" y="1965562"/>
            <a:ext cx="914398" cy="1907822"/>
          </a:xfrm>
          <a:prstGeom prst="line">
            <a:avLst/>
          </a:prstGeom>
          <a:noFill/>
          <a:ln w="88900" cap="flat" cmpd="sng" algn="ctr">
            <a:solidFill>
              <a:sysClr val="window" lastClr="FFFFFF">
                <a:lumMod val="75000"/>
              </a:sysClr>
            </a:solidFill>
            <a:prstDash val="solid"/>
            <a:miter lim="800000"/>
            <a:headEnd type="oval"/>
            <a:tailEnd type="oval"/>
          </a:ln>
          <a:effectLst>
            <a:outerShdw blurRad="50800" dist="38100" dir="2700000" algn="tl" rotWithShape="0">
              <a:prstClr val="black">
                <a:alpha val="40000"/>
              </a:prstClr>
            </a:outerShdw>
          </a:effectLst>
        </p:spPr>
      </p:cxnSp>
      <p:cxnSp>
        <p:nvCxnSpPr>
          <p:cNvPr id="21" name="直接连接符 20">
            <a:extLst>
              <a:ext uri="{FF2B5EF4-FFF2-40B4-BE49-F238E27FC236}">
                <a16:creationId xmlns:a16="http://schemas.microsoft.com/office/drawing/2014/main" id="{1F7205FF-F328-44B3-8C58-B905B59CA02C}"/>
              </a:ext>
            </a:extLst>
          </p:cNvPr>
          <p:cNvCxnSpPr/>
          <p:nvPr/>
        </p:nvCxnSpPr>
        <p:spPr>
          <a:xfrm flipV="1">
            <a:off x="5579410" y="3356918"/>
            <a:ext cx="1018819" cy="516466"/>
          </a:xfrm>
          <a:prstGeom prst="line">
            <a:avLst/>
          </a:prstGeom>
          <a:noFill/>
          <a:ln w="88900" cap="flat" cmpd="sng" algn="ctr">
            <a:solidFill>
              <a:sysClr val="window" lastClr="FFFFFF">
                <a:lumMod val="75000"/>
              </a:sysClr>
            </a:solidFill>
            <a:prstDash val="solid"/>
            <a:miter lim="800000"/>
            <a:headEnd type="oval"/>
            <a:tailEnd type="oval"/>
          </a:ln>
          <a:effectLst>
            <a:outerShdw blurRad="50800" dist="38100" dir="2700000" algn="tl" rotWithShape="0">
              <a:prstClr val="black">
                <a:alpha val="40000"/>
              </a:prstClr>
            </a:outerShdw>
          </a:effectLst>
        </p:spPr>
      </p:cxnSp>
      <p:sp>
        <p:nvSpPr>
          <p:cNvPr id="22" name="文本框 21">
            <a:extLst>
              <a:ext uri="{FF2B5EF4-FFF2-40B4-BE49-F238E27FC236}">
                <a16:creationId xmlns:a16="http://schemas.microsoft.com/office/drawing/2014/main" id="{8B5C41E7-5A8F-469B-BCAB-09D52F1ECCF6}"/>
              </a:ext>
            </a:extLst>
          </p:cNvPr>
          <p:cNvSpPr txBox="1"/>
          <p:nvPr/>
        </p:nvSpPr>
        <p:spPr>
          <a:xfrm>
            <a:off x="1287511"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2022</a:t>
            </a:r>
            <a:endParaRPr lang="zh-CN" altLang="en-US" sz="1400" b="1" dirty="0">
              <a:cs typeface="+mn-ea"/>
              <a:sym typeface="+mn-lt"/>
            </a:endParaRPr>
          </a:p>
        </p:txBody>
      </p:sp>
      <p:sp>
        <p:nvSpPr>
          <p:cNvPr id="23" name="文本框 22">
            <a:extLst>
              <a:ext uri="{FF2B5EF4-FFF2-40B4-BE49-F238E27FC236}">
                <a16:creationId xmlns:a16="http://schemas.microsoft.com/office/drawing/2014/main" id="{D342F71E-28C0-482B-883C-78C1A7B2A97F}"/>
              </a:ext>
            </a:extLst>
          </p:cNvPr>
          <p:cNvSpPr txBox="1"/>
          <p:nvPr/>
        </p:nvSpPr>
        <p:spPr>
          <a:xfrm>
            <a:off x="2261083"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2023</a:t>
            </a:r>
            <a:endParaRPr lang="zh-CN" altLang="en-US" sz="1400" b="1" dirty="0">
              <a:cs typeface="+mn-ea"/>
              <a:sym typeface="+mn-lt"/>
            </a:endParaRPr>
          </a:p>
        </p:txBody>
      </p:sp>
      <p:sp>
        <p:nvSpPr>
          <p:cNvPr id="24" name="文本框 23">
            <a:extLst>
              <a:ext uri="{FF2B5EF4-FFF2-40B4-BE49-F238E27FC236}">
                <a16:creationId xmlns:a16="http://schemas.microsoft.com/office/drawing/2014/main" id="{675F6E0C-889E-412A-ABDE-6C54DCD3F23B}"/>
              </a:ext>
            </a:extLst>
          </p:cNvPr>
          <p:cNvSpPr txBox="1"/>
          <p:nvPr/>
        </p:nvSpPr>
        <p:spPr>
          <a:xfrm>
            <a:off x="3310250"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2024</a:t>
            </a:r>
            <a:endParaRPr lang="zh-CN" altLang="en-US" sz="1400" b="1" dirty="0">
              <a:cs typeface="+mn-ea"/>
              <a:sym typeface="+mn-lt"/>
            </a:endParaRPr>
          </a:p>
        </p:txBody>
      </p:sp>
      <p:sp>
        <p:nvSpPr>
          <p:cNvPr id="25" name="文本框 24">
            <a:extLst>
              <a:ext uri="{FF2B5EF4-FFF2-40B4-BE49-F238E27FC236}">
                <a16:creationId xmlns:a16="http://schemas.microsoft.com/office/drawing/2014/main" id="{D8018462-8319-4D79-8A50-FCF5C30F0EC3}"/>
              </a:ext>
            </a:extLst>
          </p:cNvPr>
          <p:cNvSpPr txBox="1"/>
          <p:nvPr/>
        </p:nvSpPr>
        <p:spPr>
          <a:xfrm>
            <a:off x="4314962"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2025</a:t>
            </a:r>
            <a:endParaRPr lang="zh-CN" altLang="en-US" sz="1400" b="1" dirty="0">
              <a:cs typeface="+mn-ea"/>
              <a:sym typeface="+mn-lt"/>
            </a:endParaRPr>
          </a:p>
        </p:txBody>
      </p:sp>
      <p:sp>
        <p:nvSpPr>
          <p:cNvPr id="26" name="文本框 25">
            <a:extLst>
              <a:ext uri="{FF2B5EF4-FFF2-40B4-BE49-F238E27FC236}">
                <a16:creationId xmlns:a16="http://schemas.microsoft.com/office/drawing/2014/main" id="{64F2B215-22E4-4930-83D6-3E73FB9552EA}"/>
              </a:ext>
            </a:extLst>
          </p:cNvPr>
          <p:cNvSpPr txBox="1"/>
          <p:nvPr/>
        </p:nvSpPr>
        <p:spPr>
          <a:xfrm>
            <a:off x="5360683"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2026</a:t>
            </a:r>
            <a:endParaRPr lang="zh-CN" altLang="en-US" sz="1400" b="1" dirty="0">
              <a:cs typeface="+mn-ea"/>
              <a:sym typeface="+mn-lt"/>
            </a:endParaRPr>
          </a:p>
        </p:txBody>
      </p:sp>
      <p:sp>
        <p:nvSpPr>
          <p:cNvPr id="27" name="文本框 26">
            <a:extLst>
              <a:ext uri="{FF2B5EF4-FFF2-40B4-BE49-F238E27FC236}">
                <a16:creationId xmlns:a16="http://schemas.microsoft.com/office/drawing/2014/main" id="{117FB82E-174E-4471-83A1-E980A16F722C}"/>
              </a:ext>
            </a:extLst>
          </p:cNvPr>
          <p:cNvSpPr txBox="1"/>
          <p:nvPr/>
        </p:nvSpPr>
        <p:spPr>
          <a:xfrm>
            <a:off x="6324642" y="5487288"/>
            <a:ext cx="811398" cy="458202"/>
          </a:xfrm>
          <a:prstGeom prst="rect">
            <a:avLst/>
          </a:prstGeom>
          <a:noFill/>
        </p:spPr>
        <p:txBody>
          <a:bodyPr wrap="square" rtlCol="0">
            <a:spAutoFit/>
          </a:bodyPr>
          <a:lstStyle/>
          <a:p>
            <a:pPr>
              <a:lnSpc>
                <a:spcPct val="200000"/>
              </a:lnSpc>
            </a:pPr>
            <a:r>
              <a:rPr lang="en-US" altLang="zh-CN" sz="1400" b="1" dirty="0">
                <a:cs typeface="+mn-ea"/>
                <a:sym typeface="+mn-lt"/>
              </a:rPr>
              <a:t>2029</a:t>
            </a:r>
            <a:endParaRPr lang="zh-CN" altLang="en-US" sz="1400" b="1" dirty="0">
              <a:cs typeface="+mn-ea"/>
              <a:sym typeface="+mn-lt"/>
            </a:endParaRPr>
          </a:p>
        </p:txBody>
      </p:sp>
      <p:sp>
        <p:nvSpPr>
          <p:cNvPr id="28" name="Freeform 171">
            <a:extLst>
              <a:ext uri="{FF2B5EF4-FFF2-40B4-BE49-F238E27FC236}">
                <a16:creationId xmlns:a16="http://schemas.microsoft.com/office/drawing/2014/main" id="{82180A98-03EF-49E6-8F69-C25421A63186}"/>
              </a:ext>
            </a:extLst>
          </p:cNvPr>
          <p:cNvSpPr>
            <a:spLocks noEditPoints="1"/>
          </p:cNvSpPr>
          <p:nvPr/>
        </p:nvSpPr>
        <p:spPr bwMode="auto">
          <a:xfrm>
            <a:off x="8049150" y="1716538"/>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50000"/>
                </a:prstClr>
              </a:solidFill>
              <a:effectLst/>
              <a:uLnTx/>
              <a:uFillTx/>
              <a:cs typeface="+mn-ea"/>
              <a:sym typeface="+mn-lt"/>
            </a:endParaRPr>
          </a:p>
        </p:txBody>
      </p:sp>
      <p:sp>
        <p:nvSpPr>
          <p:cNvPr id="29" name="TextBox 23">
            <a:extLst>
              <a:ext uri="{FF2B5EF4-FFF2-40B4-BE49-F238E27FC236}">
                <a16:creationId xmlns:a16="http://schemas.microsoft.com/office/drawing/2014/main" id="{7B0AE33E-5372-465D-94A9-C31F691709D6}"/>
              </a:ext>
            </a:extLst>
          </p:cNvPr>
          <p:cNvSpPr txBox="1"/>
          <p:nvPr/>
        </p:nvSpPr>
        <p:spPr>
          <a:xfrm>
            <a:off x="8622238" y="1766098"/>
            <a:ext cx="1082348" cy="345094"/>
          </a:xfrm>
          <a:prstGeom prst="rect">
            <a:avLst/>
          </a:prstGeom>
          <a:noFill/>
        </p:spPr>
        <p:txBody>
          <a:bodyPr wrap="none" rtlCol="0">
            <a:spAutoFit/>
          </a:bodyPr>
          <a:lstStyle/>
          <a:p>
            <a:pPr>
              <a:lnSpc>
                <a:spcPct val="130000"/>
              </a:lnSpc>
            </a:pPr>
            <a:r>
              <a:rPr lang="zh-CN" altLang="en-US" sz="1400" b="1" dirty="0">
                <a:solidFill>
                  <a:schemeClr val="tx1">
                    <a:lumMod val="75000"/>
                    <a:lumOff val="25000"/>
                  </a:schemeClr>
                </a:solidFill>
                <a:cs typeface="+mn-ea"/>
                <a:sym typeface="+mn-lt"/>
              </a:rPr>
              <a:t>请输入标题</a:t>
            </a:r>
          </a:p>
        </p:txBody>
      </p:sp>
      <p:sp>
        <p:nvSpPr>
          <p:cNvPr id="30" name="Rectangle 25">
            <a:extLst>
              <a:ext uri="{FF2B5EF4-FFF2-40B4-BE49-F238E27FC236}">
                <a16:creationId xmlns:a16="http://schemas.microsoft.com/office/drawing/2014/main" id="{1DE4E7E7-FF2F-4515-AD3A-466BD319F8AE}"/>
              </a:ext>
            </a:extLst>
          </p:cNvPr>
          <p:cNvSpPr/>
          <p:nvPr/>
        </p:nvSpPr>
        <p:spPr>
          <a:xfrm>
            <a:off x="7982663" y="2268852"/>
            <a:ext cx="3328067" cy="434863"/>
          </a:xfrm>
          <a:prstGeom prst="rect">
            <a:avLst/>
          </a:prstGeom>
        </p:spPr>
        <p:txBody>
          <a:bodyPr wrap="square">
            <a:spAutoFit/>
          </a:bodyPr>
          <a:lstStyle/>
          <a:p>
            <a:pPr>
              <a:lnSpc>
                <a:spcPct val="130000"/>
              </a:lnSpc>
            </a:pPr>
            <a:r>
              <a:rPr lang="zh-CN" altLang="en-US" sz="900" dirty="0">
                <a:solidFill>
                  <a:prstClr val="white">
                    <a:lumMod val="50000"/>
                  </a:prstClr>
                </a:solidFill>
                <a:cs typeface="+mn-ea"/>
                <a:sym typeface="+mn-lt"/>
              </a:rPr>
              <a:t>点击输入您的文字内容，用简洁的文字进行阐述，点击输入您的文字内容，用简洁的文字进行阐述</a:t>
            </a:r>
          </a:p>
        </p:txBody>
      </p:sp>
      <p:sp>
        <p:nvSpPr>
          <p:cNvPr id="31" name="TextBox 27">
            <a:extLst>
              <a:ext uri="{FF2B5EF4-FFF2-40B4-BE49-F238E27FC236}">
                <a16:creationId xmlns:a16="http://schemas.microsoft.com/office/drawing/2014/main" id="{5C96A9A4-AB90-4AA7-9328-CE2744315147}"/>
              </a:ext>
            </a:extLst>
          </p:cNvPr>
          <p:cNvSpPr txBox="1"/>
          <p:nvPr/>
        </p:nvSpPr>
        <p:spPr>
          <a:xfrm>
            <a:off x="8622238" y="4787362"/>
            <a:ext cx="1082348" cy="345094"/>
          </a:xfrm>
          <a:prstGeom prst="rect">
            <a:avLst/>
          </a:prstGeom>
          <a:noFill/>
        </p:spPr>
        <p:txBody>
          <a:bodyPr wrap="none" rtlCol="0">
            <a:spAutoFit/>
          </a:bodyPr>
          <a:lstStyle/>
          <a:p>
            <a:pPr>
              <a:lnSpc>
                <a:spcPct val="130000"/>
              </a:lnSpc>
            </a:pPr>
            <a:r>
              <a:rPr lang="zh-CN" altLang="en-US" sz="1400" b="1" dirty="0">
                <a:solidFill>
                  <a:schemeClr val="tx1">
                    <a:lumMod val="75000"/>
                    <a:lumOff val="25000"/>
                  </a:schemeClr>
                </a:solidFill>
                <a:cs typeface="+mn-ea"/>
                <a:sym typeface="+mn-lt"/>
              </a:rPr>
              <a:t>请输入标题</a:t>
            </a:r>
          </a:p>
        </p:txBody>
      </p:sp>
      <p:sp>
        <p:nvSpPr>
          <p:cNvPr id="32" name="Rectangle 28">
            <a:extLst>
              <a:ext uri="{FF2B5EF4-FFF2-40B4-BE49-F238E27FC236}">
                <a16:creationId xmlns:a16="http://schemas.microsoft.com/office/drawing/2014/main" id="{40844CD4-E2B5-4F28-899F-1A2283CDAA63}"/>
              </a:ext>
            </a:extLst>
          </p:cNvPr>
          <p:cNvSpPr/>
          <p:nvPr/>
        </p:nvSpPr>
        <p:spPr>
          <a:xfrm>
            <a:off x="7982663" y="5278393"/>
            <a:ext cx="3328067" cy="434863"/>
          </a:xfrm>
          <a:prstGeom prst="rect">
            <a:avLst/>
          </a:prstGeom>
        </p:spPr>
        <p:txBody>
          <a:bodyPr wrap="square">
            <a:spAutoFit/>
          </a:bodyPr>
          <a:lstStyle/>
          <a:p>
            <a:pPr>
              <a:lnSpc>
                <a:spcPct val="130000"/>
              </a:lnSpc>
            </a:pPr>
            <a:r>
              <a:rPr lang="zh-CN" altLang="en-US" sz="900" dirty="0">
                <a:solidFill>
                  <a:prstClr val="white">
                    <a:lumMod val="50000"/>
                  </a:prstClr>
                </a:solidFill>
                <a:cs typeface="+mn-ea"/>
                <a:sym typeface="+mn-lt"/>
              </a:rPr>
              <a:t>点击输入您的文字内容，用简洁的文字进行阐述，点击输入您的文字内容，用简洁的文字进行阐述</a:t>
            </a:r>
          </a:p>
        </p:txBody>
      </p:sp>
      <p:sp>
        <p:nvSpPr>
          <p:cNvPr id="33" name="TextBox 29">
            <a:extLst>
              <a:ext uri="{FF2B5EF4-FFF2-40B4-BE49-F238E27FC236}">
                <a16:creationId xmlns:a16="http://schemas.microsoft.com/office/drawing/2014/main" id="{3A98DE0E-25CA-4BF3-9731-F144B65F3B94}"/>
              </a:ext>
            </a:extLst>
          </p:cNvPr>
          <p:cNvSpPr txBox="1"/>
          <p:nvPr/>
        </p:nvSpPr>
        <p:spPr>
          <a:xfrm>
            <a:off x="8622238" y="3286553"/>
            <a:ext cx="1082348" cy="345094"/>
          </a:xfrm>
          <a:prstGeom prst="rect">
            <a:avLst/>
          </a:prstGeom>
          <a:noFill/>
        </p:spPr>
        <p:txBody>
          <a:bodyPr wrap="none" rtlCol="0">
            <a:spAutoFit/>
          </a:bodyPr>
          <a:lstStyle/>
          <a:p>
            <a:pPr>
              <a:lnSpc>
                <a:spcPct val="130000"/>
              </a:lnSpc>
            </a:pPr>
            <a:r>
              <a:rPr lang="zh-CN" altLang="en-US" sz="1400" b="1" dirty="0">
                <a:solidFill>
                  <a:schemeClr val="tx1">
                    <a:lumMod val="75000"/>
                    <a:lumOff val="25000"/>
                  </a:schemeClr>
                </a:solidFill>
                <a:cs typeface="+mn-ea"/>
                <a:sym typeface="+mn-lt"/>
              </a:rPr>
              <a:t>请输入标题</a:t>
            </a:r>
          </a:p>
        </p:txBody>
      </p:sp>
      <p:sp>
        <p:nvSpPr>
          <p:cNvPr id="34" name="Rectangle 33">
            <a:extLst>
              <a:ext uri="{FF2B5EF4-FFF2-40B4-BE49-F238E27FC236}">
                <a16:creationId xmlns:a16="http://schemas.microsoft.com/office/drawing/2014/main" id="{1CD939B8-F687-4F5C-9D38-96CBE1E237AE}"/>
              </a:ext>
            </a:extLst>
          </p:cNvPr>
          <p:cNvSpPr/>
          <p:nvPr/>
        </p:nvSpPr>
        <p:spPr>
          <a:xfrm>
            <a:off x="7982663" y="3789307"/>
            <a:ext cx="3328067" cy="434863"/>
          </a:xfrm>
          <a:prstGeom prst="rect">
            <a:avLst/>
          </a:prstGeom>
        </p:spPr>
        <p:txBody>
          <a:bodyPr wrap="square">
            <a:spAutoFit/>
          </a:bodyPr>
          <a:lstStyle/>
          <a:p>
            <a:pPr>
              <a:lnSpc>
                <a:spcPct val="130000"/>
              </a:lnSpc>
            </a:pPr>
            <a:r>
              <a:rPr lang="zh-CN" altLang="en-US" sz="900" dirty="0">
                <a:solidFill>
                  <a:prstClr val="white">
                    <a:lumMod val="50000"/>
                  </a:prstClr>
                </a:solidFill>
                <a:cs typeface="+mn-ea"/>
                <a:sym typeface="+mn-lt"/>
              </a:rPr>
              <a:t>点击输入您的文字内容，用简洁的文字进行阐述，点击输入您的文字内容，用简洁的文字进行阐述</a:t>
            </a:r>
          </a:p>
        </p:txBody>
      </p:sp>
      <p:sp>
        <p:nvSpPr>
          <p:cNvPr id="35" name="Freeform 173">
            <a:extLst>
              <a:ext uri="{FF2B5EF4-FFF2-40B4-BE49-F238E27FC236}">
                <a16:creationId xmlns:a16="http://schemas.microsoft.com/office/drawing/2014/main" id="{174073CD-A652-4A51-AA4C-EA6D2FD15396}"/>
              </a:ext>
            </a:extLst>
          </p:cNvPr>
          <p:cNvSpPr>
            <a:spLocks noEditPoints="1"/>
          </p:cNvSpPr>
          <p:nvPr/>
        </p:nvSpPr>
        <p:spPr bwMode="auto">
          <a:xfrm>
            <a:off x="8049150" y="3182964"/>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36" name="Freeform 130">
            <a:extLst>
              <a:ext uri="{FF2B5EF4-FFF2-40B4-BE49-F238E27FC236}">
                <a16:creationId xmlns:a16="http://schemas.microsoft.com/office/drawing/2014/main" id="{4F52B6C2-F2D6-45D4-8711-9E8AAD70D58D}"/>
              </a:ext>
            </a:extLst>
          </p:cNvPr>
          <p:cNvSpPr>
            <a:spLocks noEditPoints="1"/>
          </p:cNvSpPr>
          <p:nvPr/>
        </p:nvSpPr>
        <p:spPr bwMode="auto">
          <a:xfrm>
            <a:off x="8049150" y="4721662"/>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C2C2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38" name="TextBox 37"/>
          <p:cNvSpPr txBox="1"/>
          <p:nvPr/>
        </p:nvSpPr>
        <p:spPr>
          <a:xfrm>
            <a:off x="47625" y="669811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773804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750"/>
                                            <p:tgtEl>
                                              <p:spTgt spid="11"/>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750"/>
                                            <p:tgtEl>
                                              <p:spTgt spid="12"/>
                                            </p:tgtEl>
                                          </p:cBhvr>
                                        </p:animEffect>
                                      </p:childTnLst>
                                    </p:cTn>
                                  </p:par>
                                </p:childTnLst>
                              </p:cTn>
                            </p:par>
                            <p:par>
                              <p:cTn id="23" fill="hold">
                                <p:stCondLst>
                                  <p:cond delay="275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750"/>
                                            <p:tgtEl>
                                              <p:spTgt spid="13"/>
                                            </p:tgtEl>
                                          </p:cBhvr>
                                        </p:animEffect>
                                      </p:childTnLst>
                                    </p:cTn>
                                  </p:par>
                                </p:childTnLst>
                              </p:cTn>
                            </p:par>
                            <p:par>
                              <p:cTn id="27" fill="hold">
                                <p:stCondLst>
                                  <p:cond delay="3500"/>
                                </p:stCondLst>
                                <p:childTnLst>
                                  <p:par>
                                    <p:cTn id="28" presetID="2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750"/>
                                            <p:tgtEl>
                                              <p:spTgt spid="14"/>
                                            </p:tgtEl>
                                          </p:cBhvr>
                                        </p:animEffect>
                                      </p:childTnLst>
                                    </p:cTn>
                                  </p:par>
                                </p:childTnLst>
                              </p:cTn>
                            </p:par>
                            <p:par>
                              <p:cTn id="31" fill="hold">
                                <p:stCondLst>
                                  <p:cond delay="425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750"/>
                                            <p:tgtEl>
                                              <p:spTgt spid="15"/>
                                            </p:tgtEl>
                                          </p:cBhvr>
                                        </p:animEffect>
                                      </p:childTnLst>
                                    </p:cTn>
                                  </p:par>
                                </p:childTnLst>
                              </p:cTn>
                            </p:par>
                            <p:par>
                              <p:cTn id="35" fill="hold">
                                <p:stCondLst>
                                  <p:cond delay="50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750"/>
                                            <p:tgtEl>
                                              <p:spTgt spid="16"/>
                                            </p:tgtEl>
                                          </p:cBhvr>
                                        </p:animEffect>
                                      </p:childTnLst>
                                    </p:cTn>
                                  </p:par>
                                </p:childTnLst>
                              </p:cTn>
                            </p:par>
                            <p:par>
                              <p:cTn id="39" fill="hold">
                                <p:stCondLst>
                                  <p:cond delay="5750"/>
                                </p:stCondLst>
                                <p:childTnLst>
                                  <p:par>
                                    <p:cTn id="40" presetID="2" presetClass="entr" presetSubtype="4" fill="hold" grpId="0" nodeType="afterEffect" p14:presetBounceEnd="64000">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14:bounceEnd="64000">
                                          <p:cBhvr additive="base">
                                            <p:cTn id="42" dur="125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43" dur="125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14:presetBounceEnd="64000">
                                      <p:stCondLst>
                                        <p:cond delay="250"/>
                                      </p:stCondLst>
                                      <p:childTnLst>
                                        <p:set>
                                          <p:cBhvr>
                                            <p:cTn id="45" dur="1" fill="hold">
                                              <p:stCondLst>
                                                <p:cond delay="0"/>
                                              </p:stCondLst>
                                            </p:cTn>
                                            <p:tgtEl>
                                              <p:spTgt spid="23"/>
                                            </p:tgtEl>
                                            <p:attrNameLst>
                                              <p:attrName>style.visibility</p:attrName>
                                            </p:attrNameLst>
                                          </p:cBhvr>
                                          <p:to>
                                            <p:strVal val="visible"/>
                                          </p:to>
                                        </p:set>
                                        <p:anim calcmode="lin" valueType="num" p14:bounceEnd="64000">
                                          <p:cBhvr additive="base">
                                            <p:cTn id="46" dur="125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47" dur="125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64000">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14:bounceEnd="64000">
                                          <p:cBhvr additive="base">
                                            <p:cTn id="50" dur="125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51" dur="125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64000">
                                      <p:stCondLst>
                                        <p:cond delay="750"/>
                                      </p:stCondLst>
                                      <p:childTnLst>
                                        <p:set>
                                          <p:cBhvr>
                                            <p:cTn id="53" dur="1" fill="hold">
                                              <p:stCondLst>
                                                <p:cond delay="0"/>
                                              </p:stCondLst>
                                            </p:cTn>
                                            <p:tgtEl>
                                              <p:spTgt spid="25"/>
                                            </p:tgtEl>
                                            <p:attrNameLst>
                                              <p:attrName>style.visibility</p:attrName>
                                            </p:attrNameLst>
                                          </p:cBhvr>
                                          <p:to>
                                            <p:strVal val="visible"/>
                                          </p:to>
                                        </p:set>
                                        <p:anim calcmode="lin" valueType="num" p14:bounceEnd="64000">
                                          <p:cBhvr additive="base">
                                            <p:cTn id="54" dur="1250" fill="hold"/>
                                            <p:tgtEl>
                                              <p:spTgt spid="25"/>
                                            </p:tgtEl>
                                            <p:attrNameLst>
                                              <p:attrName>ppt_x</p:attrName>
                                            </p:attrNameLst>
                                          </p:cBhvr>
                                          <p:tavLst>
                                            <p:tav tm="0">
                                              <p:val>
                                                <p:strVal val="#ppt_x"/>
                                              </p:val>
                                            </p:tav>
                                            <p:tav tm="100000">
                                              <p:val>
                                                <p:strVal val="#ppt_x"/>
                                              </p:val>
                                            </p:tav>
                                          </p:tavLst>
                                        </p:anim>
                                        <p:anim calcmode="lin" valueType="num" p14:bounceEnd="64000">
                                          <p:cBhvr additive="base">
                                            <p:cTn id="55" dur="1250" fill="hold"/>
                                            <p:tgtEl>
                                              <p:spTgt spid="2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64000">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14:bounceEnd="64000">
                                          <p:cBhvr additive="base">
                                            <p:cTn id="58" dur="1250" fill="hold"/>
                                            <p:tgtEl>
                                              <p:spTgt spid="26"/>
                                            </p:tgtEl>
                                            <p:attrNameLst>
                                              <p:attrName>ppt_x</p:attrName>
                                            </p:attrNameLst>
                                          </p:cBhvr>
                                          <p:tavLst>
                                            <p:tav tm="0">
                                              <p:val>
                                                <p:strVal val="#ppt_x"/>
                                              </p:val>
                                            </p:tav>
                                            <p:tav tm="100000">
                                              <p:val>
                                                <p:strVal val="#ppt_x"/>
                                              </p:val>
                                            </p:tav>
                                          </p:tavLst>
                                        </p:anim>
                                        <p:anim calcmode="lin" valueType="num" p14:bounceEnd="64000">
                                          <p:cBhvr additive="base">
                                            <p:cTn id="59" dur="1250" fill="hold"/>
                                            <p:tgtEl>
                                              <p:spTgt spid="2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14:presetBounceEnd="64000">
                                      <p:stCondLst>
                                        <p:cond delay="1250"/>
                                      </p:stCondLst>
                                      <p:childTnLst>
                                        <p:set>
                                          <p:cBhvr>
                                            <p:cTn id="61" dur="1" fill="hold">
                                              <p:stCondLst>
                                                <p:cond delay="0"/>
                                              </p:stCondLst>
                                            </p:cTn>
                                            <p:tgtEl>
                                              <p:spTgt spid="27"/>
                                            </p:tgtEl>
                                            <p:attrNameLst>
                                              <p:attrName>style.visibility</p:attrName>
                                            </p:attrNameLst>
                                          </p:cBhvr>
                                          <p:to>
                                            <p:strVal val="visible"/>
                                          </p:to>
                                        </p:set>
                                        <p:anim calcmode="lin" valueType="num" p14:bounceEnd="64000">
                                          <p:cBhvr additive="base">
                                            <p:cTn id="62" dur="1250" fill="hold"/>
                                            <p:tgtEl>
                                              <p:spTgt spid="27"/>
                                            </p:tgtEl>
                                            <p:attrNameLst>
                                              <p:attrName>ppt_x</p:attrName>
                                            </p:attrNameLst>
                                          </p:cBhvr>
                                          <p:tavLst>
                                            <p:tav tm="0">
                                              <p:val>
                                                <p:strVal val="#ppt_x"/>
                                              </p:val>
                                            </p:tav>
                                            <p:tav tm="100000">
                                              <p:val>
                                                <p:strVal val="#ppt_x"/>
                                              </p:val>
                                            </p:tav>
                                          </p:tavLst>
                                        </p:anim>
                                        <p:anim calcmode="lin" valueType="num" p14:bounceEnd="64000">
                                          <p:cBhvr additive="base">
                                            <p:cTn id="63" dur="125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8250"/>
                                </p:stCondLst>
                                <p:childTnLst>
                                  <p:par>
                                    <p:cTn id="65" presetID="22" presetClass="entr" presetSubtype="8"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8750"/>
                                </p:stCondLst>
                                <p:childTnLst>
                                  <p:par>
                                    <p:cTn id="69" presetID="22" presetClass="entr" presetSubtype="1"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9250"/>
                                </p:stCondLst>
                                <p:childTnLst>
                                  <p:par>
                                    <p:cTn id="73" presetID="22" presetClass="entr" presetSubtype="8"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par>
                              <p:cTn id="76" fill="hold">
                                <p:stCondLst>
                                  <p:cond delay="9750"/>
                                </p:stCondLst>
                                <p:childTnLst>
                                  <p:par>
                                    <p:cTn id="77" presetID="22" presetClass="entr" presetSubtype="1"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par>
                              <p:cTn id="80" fill="hold">
                                <p:stCondLst>
                                  <p:cond delay="10250"/>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1075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1125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11750"/>
                                </p:stCondLst>
                                <p:childTnLst>
                                  <p:par>
                                    <p:cTn id="95" presetID="22" presetClass="entr" presetSubtype="1"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up)">
                                          <p:cBhvr>
                                            <p:cTn id="97" dur="500"/>
                                            <p:tgtEl>
                                              <p:spTgt spid="30"/>
                                            </p:tgtEl>
                                          </p:cBhvr>
                                        </p:animEffect>
                                      </p:childTnLst>
                                    </p:cTn>
                                  </p:par>
                                </p:childTnLst>
                              </p:cTn>
                            </p:par>
                            <p:par>
                              <p:cTn id="98" fill="hold">
                                <p:stCondLst>
                                  <p:cond delay="1225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2750"/>
                                </p:stCondLst>
                                <p:childTnLst>
                                  <p:par>
                                    <p:cTn id="105" presetID="22" presetClass="entr" presetSubtype="1"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par>
                              <p:cTn id="108" fill="hold">
                                <p:stCondLst>
                                  <p:cond delay="1325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500"/>
                                            <p:tgtEl>
                                              <p:spTgt spid="34"/>
                                            </p:tgtEl>
                                          </p:cBhvr>
                                        </p:animEffect>
                                      </p:childTnLst>
                                    </p:cTn>
                                  </p:par>
                                </p:childTnLst>
                              </p:cTn>
                            </p:par>
                            <p:par>
                              <p:cTn id="112" fill="hold">
                                <p:stCondLst>
                                  <p:cond delay="13750"/>
                                </p:stCondLst>
                                <p:childTnLst>
                                  <p:par>
                                    <p:cTn id="113" presetID="53" presetClass="entr" presetSubtype="16"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par>
                              <p:cTn id="118" fill="hold">
                                <p:stCondLst>
                                  <p:cond delay="14250"/>
                                </p:stCondLst>
                                <p:childTnLst>
                                  <p:par>
                                    <p:cTn id="119" presetID="22" presetClass="entr" presetSubtype="1"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up)">
                                          <p:cBhvr>
                                            <p:cTn id="121" dur="500"/>
                                            <p:tgtEl>
                                              <p:spTgt spid="31"/>
                                            </p:tgtEl>
                                          </p:cBhvr>
                                        </p:animEffect>
                                      </p:childTnLst>
                                    </p:cTn>
                                  </p:par>
                                </p:childTnLst>
                              </p:cTn>
                            </p:par>
                            <p:par>
                              <p:cTn id="122" fill="hold">
                                <p:stCondLst>
                                  <p:cond delay="14750"/>
                                </p:stCondLst>
                                <p:childTnLst>
                                  <p:par>
                                    <p:cTn id="123" presetID="22" presetClass="entr" presetSubtype="1"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wipe(up)">
                                          <p:cBhvr>
                                            <p:cTn id="1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22" grpId="0"/>
          <p:bldP spid="23" grpId="0"/>
          <p:bldP spid="24" grpId="0"/>
          <p:bldP spid="25" grpId="0"/>
          <p:bldP spid="26" grpId="0"/>
          <p:bldP spid="27" grpId="0"/>
          <p:bldP spid="28" grpId="0" animBg="1"/>
          <p:bldP spid="29" grpId="0"/>
          <p:bldP spid="30" grpId="0"/>
          <p:bldP spid="31" grpId="0"/>
          <p:bldP spid="32" grpId="0"/>
          <p:bldP spid="33" grpId="0"/>
          <p:bldP spid="34" grpId="0"/>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750"/>
                                            <p:tgtEl>
                                              <p:spTgt spid="11"/>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750"/>
                                            <p:tgtEl>
                                              <p:spTgt spid="12"/>
                                            </p:tgtEl>
                                          </p:cBhvr>
                                        </p:animEffect>
                                      </p:childTnLst>
                                    </p:cTn>
                                  </p:par>
                                </p:childTnLst>
                              </p:cTn>
                            </p:par>
                            <p:par>
                              <p:cTn id="23" fill="hold">
                                <p:stCondLst>
                                  <p:cond delay="275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750"/>
                                            <p:tgtEl>
                                              <p:spTgt spid="13"/>
                                            </p:tgtEl>
                                          </p:cBhvr>
                                        </p:animEffect>
                                      </p:childTnLst>
                                    </p:cTn>
                                  </p:par>
                                </p:childTnLst>
                              </p:cTn>
                            </p:par>
                            <p:par>
                              <p:cTn id="27" fill="hold">
                                <p:stCondLst>
                                  <p:cond delay="3500"/>
                                </p:stCondLst>
                                <p:childTnLst>
                                  <p:par>
                                    <p:cTn id="28" presetID="2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750"/>
                                            <p:tgtEl>
                                              <p:spTgt spid="14"/>
                                            </p:tgtEl>
                                          </p:cBhvr>
                                        </p:animEffect>
                                      </p:childTnLst>
                                    </p:cTn>
                                  </p:par>
                                </p:childTnLst>
                              </p:cTn>
                            </p:par>
                            <p:par>
                              <p:cTn id="31" fill="hold">
                                <p:stCondLst>
                                  <p:cond delay="425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750"/>
                                            <p:tgtEl>
                                              <p:spTgt spid="15"/>
                                            </p:tgtEl>
                                          </p:cBhvr>
                                        </p:animEffect>
                                      </p:childTnLst>
                                    </p:cTn>
                                  </p:par>
                                </p:childTnLst>
                              </p:cTn>
                            </p:par>
                            <p:par>
                              <p:cTn id="35" fill="hold">
                                <p:stCondLst>
                                  <p:cond delay="50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750"/>
                                            <p:tgtEl>
                                              <p:spTgt spid="16"/>
                                            </p:tgtEl>
                                          </p:cBhvr>
                                        </p:animEffect>
                                      </p:childTnLst>
                                    </p:cTn>
                                  </p:par>
                                </p:childTnLst>
                              </p:cTn>
                            </p:par>
                            <p:par>
                              <p:cTn id="39" fill="hold">
                                <p:stCondLst>
                                  <p:cond delay="575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250" fill="hold"/>
                                            <p:tgtEl>
                                              <p:spTgt spid="22"/>
                                            </p:tgtEl>
                                            <p:attrNameLst>
                                              <p:attrName>ppt_x</p:attrName>
                                            </p:attrNameLst>
                                          </p:cBhvr>
                                          <p:tavLst>
                                            <p:tav tm="0">
                                              <p:val>
                                                <p:strVal val="#ppt_x"/>
                                              </p:val>
                                            </p:tav>
                                            <p:tav tm="100000">
                                              <p:val>
                                                <p:strVal val="#ppt_x"/>
                                              </p:val>
                                            </p:tav>
                                          </p:tavLst>
                                        </p:anim>
                                        <p:anim calcmode="lin" valueType="num">
                                          <p:cBhvr additive="base">
                                            <p:cTn id="43" dur="125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1250" fill="hold"/>
                                            <p:tgtEl>
                                              <p:spTgt spid="23"/>
                                            </p:tgtEl>
                                            <p:attrNameLst>
                                              <p:attrName>ppt_x</p:attrName>
                                            </p:attrNameLst>
                                          </p:cBhvr>
                                          <p:tavLst>
                                            <p:tav tm="0">
                                              <p:val>
                                                <p:strVal val="#ppt_x"/>
                                              </p:val>
                                            </p:tav>
                                            <p:tav tm="100000">
                                              <p:val>
                                                <p:strVal val="#ppt_x"/>
                                              </p:val>
                                            </p:tav>
                                          </p:tavLst>
                                        </p:anim>
                                        <p:anim calcmode="lin" valueType="num">
                                          <p:cBhvr additive="base">
                                            <p:cTn id="47" dur="125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250" fill="hold"/>
                                            <p:tgtEl>
                                              <p:spTgt spid="24"/>
                                            </p:tgtEl>
                                            <p:attrNameLst>
                                              <p:attrName>ppt_x</p:attrName>
                                            </p:attrNameLst>
                                          </p:cBhvr>
                                          <p:tavLst>
                                            <p:tav tm="0">
                                              <p:val>
                                                <p:strVal val="#ppt_x"/>
                                              </p:val>
                                            </p:tav>
                                            <p:tav tm="100000">
                                              <p:val>
                                                <p:strVal val="#ppt_x"/>
                                              </p:val>
                                            </p:tav>
                                          </p:tavLst>
                                        </p:anim>
                                        <p:anim calcmode="lin" valueType="num">
                                          <p:cBhvr additive="base">
                                            <p:cTn id="51" dur="125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75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250" fill="hold"/>
                                            <p:tgtEl>
                                              <p:spTgt spid="25"/>
                                            </p:tgtEl>
                                            <p:attrNameLst>
                                              <p:attrName>ppt_x</p:attrName>
                                            </p:attrNameLst>
                                          </p:cBhvr>
                                          <p:tavLst>
                                            <p:tav tm="0">
                                              <p:val>
                                                <p:strVal val="#ppt_x"/>
                                              </p:val>
                                            </p:tav>
                                            <p:tav tm="100000">
                                              <p:val>
                                                <p:strVal val="#ppt_x"/>
                                              </p:val>
                                            </p:tav>
                                          </p:tavLst>
                                        </p:anim>
                                        <p:anim calcmode="lin" valueType="num">
                                          <p:cBhvr additive="base">
                                            <p:cTn id="55" dur="1250" fill="hold"/>
                                            <p:tgtEl>
                                              <p:spTgt spid="2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1250" fill="hold"/>
                                            <p:tgtEl>
                                              <p:spTgt spid="26"/>
                                            </p:tgtEl>
                                            <p:attrNameLst>
                                              <p:attrName>ppt_x</p:attrName>
                                            </p:attrNameLst>
                                          </p:cBhvr>
                                          <p:tavLst>
                                            <p:tav tm="0">
                                              <p:val>
                                                <p:strVal val="#ppt_x"/>
                                              </p:val>
                                            </p:tav>
                                            <p:tav tm="100000">
                                              <p:val>
                                                <p:strVal val="#ppt_x"/>
                                              </p:val>
                                            </p:tav>
                                          </p:tavLst>
                                        </p:anim>
                                        <p:anim calcmode="lin" valueType="num">
                                          <p:cBhvr additive="base">
                                            <p:cTn id="59" dur="1250" fill="hold"/>
                                            <p:tgtEl>
                                              <p:spTgt spid="2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250" fill="hold"/>
                                            <p:tgtEl>
                                              <p:spTgt spid="27"/>
                                            </p:tgtEl>
                                            <p:attrNameLst>
                                              <p:attrName>ppt_x</p:attrName>
                                            </p:attrNameLst>
                                          </p:cBhvr>
                                          <p:tavLst>
                                            <p:tav tm="0">
                                              <p:val>
                                                <p:strVal val="#ppt_x"/>
                                              </p:val>
                                            </p:tav>
                                            <p:tav tm="100000">
                                              <p:val>
                                                <p:strVal val="#ppt_x"/>
                                              </p:val>
                                            </p:tav>
                                          </p:tavLst>
                                        </p:anim>
                                        <p:anim calcmode="lin" valueType="num">
                                          <p:cBhvr additive="base">
                                            <p:cTn id="63" dur="125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8250"/>
                                </p:stCondLst>
                                <p:childTnLst>
                                  <p:par>
                                    <p:cTn id="65" presetID="22" presetClass="entr" presetSubtype="8"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8750"/>
                                </p:stCondLst>
                                <p:childTnLst>
                                  <p:par>
                                    <p:cTn id="69" presetID="22" presetClass="entr" presetSubtype="1"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9250"/>
                                </p:stCondLst>
                                <p:childTnLst>
                                  <p:par>
                                    <p:cTn id="73" presetID="22" presetClass="entr" presetSubtype="8"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par>
                              <p:cTn id="76" fill="hold">
                                <p:stCondLst>
                                  <p:cond delay="9750"/>
                                </p:stCondLst>
                                <p:childTnLst>
                                  <p:par>
                                    <p:cTn id="77" presetID="22" presetClass="entr" presetSubtype="1"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par>
                              <p:cTn id="80" fill="hold">
                                <p:stCondLst>
                                  <p:cond delay="10250"/>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1075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1125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11750"/>
                                </p:stCondLst>
                                <p:childTnLst>
                                  <p:par>
                                    <p:cTn id="95" presetID="22" presetClass="entr" presetSubtype="1"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up)">
                                          <p:cBhvr>
                                            <p:cTn id="97" dur="500"/>
                                            <p:tgtEl>
                                              <p:spTgt spid="30"/>
                                            </p:tgtEl>
                                          </p:cBhvr>
                                        </p:animEffect>
                                      </p:childTnLst>
                                    </p:cTn>
                                  </p:par>
                                </p:childTnLst>
                              </p:cTn>
                            </p:par>
                            <p:par>
                              <p:cTn id="98" fill="hold">
                                <p:stCondLst>
                                  <p:cond delay="1225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2750"/>
                                </p:stCondLst>
                                <p:childTnLst>
                                  <p:par>
                                    <p:cTn id="105" presetID="22" presetClass="entr" presetSubtype="1"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par>
                              <p:cTn id="108" fill="hold">
                                <p:stCondLst>
                                  <p:cond delay="1325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500"/>
                                            <p:tgtEl>
                                              <p:spTgt spid="34"/>
                                            </p:tgtEl>
                                          </p:cBhvr>
                                        </p:animEffect>
                                      </p:childTnLst>
                                    </p:cTn>
                                  </p:par>
                                </p:childTnLst>
                              </p:cTn>
                            </p:par>
                            <p:par>
                              <p:cTn id="112" fill="hold">
                                <p:stCondLst>
                                  <p:cond delay="13750"/>
                                </p:stCondLst>
                                <p:childTnLst>
                                  <p:par>
                                    <p:cTn id="113" presetID="53" presetClass="entr" presetSubtype="16"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par>
                              <p:cTn id="118" fill="hold">
                                <p:stCondLst>
                                  <p:cond delay="14250"/>
                                </p:stCondLst>
                                <p:childTnLst>
                                  <p:par>
                                    <p:cTn id="119" presetID="22" presetClass="entr" presetSubtype="1"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up)">
                                          <p:cBhvr>
                                            <p:cTn id="121" dur="500"/>
                                            <p:tgtEl>
                                              <p:spTgt spid="31"/>
                                            </p:tgtEl>
                                          </p:cBhvr>
                                        </p:animEffect>
                                      </p:childTnLst>
                                    </p:cTn>
                                  </p:par>
                                </p:childTnLst>
                              </p:cTn>
                            </p:par>
                            <p:par>
                              <p:cTn id="122" fill="hold">
                                <p:stCondLst>
                                  <p:cond delay="14750"/>
                                </p:stCondLst>
                                <p:childTnLst>
                                  <p:par>
                                    <p:cTn id="123" presetID="22" presetClass="entr" presetSubtype="1"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wipe(up)">
                                          <p:cBhvr>
                                            <p:cTn id="1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22" grpId="0"/>
          <p:bldP spid="23" grpId="0"/>
          <p:bldP spid="24" grpId="0"/>
          <p:bldP spid="25" grpId="0"/>
          <p:bldP spid="26" grpId="0"/>
          <p:bldP spid="27" grpId="0"/>
          <p:bldP spid="28" grpId="0" animBg="1"/>
          <p:bldP spid="29" grpId="0"/>
          <p:bldP spid="30" grpId="0"/>
          <p:bldP spid="31" grpId="0"/>
          <p:bldP spid="32" grpId="0"/>
          <p:bldP spid="33" grpId="0"/>
          <p:bldP spid="34" grpId="0"/>
          <p:bldP spid="35" grpId="0" animBg="1"/>
          <p:bldP spid="36" grpId="0" animBg="1"/>
        </p:bldLst>
      </p:timing>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3txzxsu">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科技蓝色">
    <a:dk1>
      <a:srgbClr val="000000"/>
    </a:dk1>
    <a:lt1>
      <a:srgbClr val="FFFFFF"/>
    </a:lt1>
    <a:dk2>
      <a:srgbClr val="545554"/>
    </a:dk2>
    <a:lt2>
      <a:srgbClr val="FFFFFF"/>
    </a:lt2>
    <a:accent1>
      <a:srgbClr val="2BC6E1"/>
    </a:accent1>
    <a:accent2>
      <a:srgbClr val="2998C3"/>
    </a:accent2>
    <a:accent3>
      <a:srgbClr val="198CB7"/>
    </a:accent3>
    <a:accent4>
      <a:srgbClr val="156095"/>
    </a:accent4>
    <a:accent5>
      <a:srgbClr val="115096"/>
    </a:accent5>
    <a:accent6>
      <a:srgbClr val="27C6E1"/>
    </a:accent6>
    <a:hlink>
      <a:srgbClr val="FEFFFE"/>
    </a:hlink>
    <a:folHlink>
      <a:srgbClr val="CFCCD0"/>
    </a:folHlink>
  </a:clrScheme>
  <a:fontScheme name="自定义 1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ashboard 1">
    <a:dk1>
      <a:srgbClr val="000000"/>
    </a:dk1>
    <a:lt1>
      <a:srgbClr val="FFFFFF"/>
    </a:lt1>
    <a:dk2>
      <a:srgbClr val="3B4550"/>
    </a:dk2>
    <a:lt2>
      <a:srgbClr val="FFFFFF"/>
    </a:lt2>
    <a:accent1>
      <a:srgbClr val="5F8ECA"/>
    </a:accent1>
    <a:accent2>
      <a:srgbClr val="00B5EF"/>
    </a:accent2>
    <a:accent3>
      <a:srgbClr val="00C5B7"/>
    </a:accent3>
    <a:accent4>
      <a:srgbClr val="82D235"/>
    </a:accent4>
    <a:accent5>
      <a:srgbClr val="FFAD00"/>
    </a:accent5>
    <a:accent6>
      <a:srgbClr val="FF0046"/>
    </a:accent6>
    <a:hlink>
      <a:srgbClr val="AB8ED3"/>
    </a:hlink>
    <a:folHlink>
      <a:srgbClr val="005A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116</TotalTime>
  <Words>3694</Words>
  <Application>Microsoft Office PowerPoint</Application>
  <PresentationFormat>宽屏</PresentationFormat>
  <Paragraphs>317</Paragraphs>
  <Slides>31</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31</vt:i4>
      </vt:variant>
    </vt:vector>
  </HeadingPairs>
  <TitlesOfParts>
    <vt:vector size="38" baseType="lpstr">
      <vt:lpstr>Gill Sans</vt:lpstr>
      <vt:lpstr>Lora Regular</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年终总结</dc:title>
  <dc:creator>第一PPT</dc:creator>
  <cp:keywords>www.1ppt.com</cp:keywords>
  <dc:description>www.1ppt.com</dc:description>
  <cp:lastModifiedBy>陈 佳伟</cp:lastModifiedBy>
  <cp:revision>88</cp:revision>
  <dcterms:created xsi:type="dcterms:W3CDTF">2021-12-24T09:27:18Z</dcterms:created>
  <dcterms:modified xsi:type="dcterms:W3CDTF">2022-01-15T05:37:43Z</dcterms:modified>
</cp:coreProperties>
</file>